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6.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8.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9.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0.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1.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2.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3.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4.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6.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7.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8.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39.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0.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1.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2.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3.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4.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5.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6.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7.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48.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49.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0.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1.xml" ContentType="application/vnd.openxmlformats-officedocument.theme+xml"/>
  <Override PartName="/ppt/slideLayouts/slideLayout580.xml" ContentType="application/vnd.openxmlformats-officedocument.presentationml.slideLayout+xml"/>
  <Override PartName="/ppt/theme/theme52.xml" ContentType="application/vnd.openxmlformats-officedocument.theme+xml"/>
  <Override PartName="/ppt/slideLayouts/slideLayout581.xml" ContentType="application/vnd.openxmlformats-officedocument.presentationml.slideLayout+xml"/>
  <Override PartName="/ppt/theme/theme53.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55.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6.xml" ContentType="application/vnd.openxmlformats-officedocument.theme+xml"/>
  <Override PartName="/ppt/slideLayouts/slideLayout618.xml" ContentType="application/vnd.openxmlformats-officedocument.presentationml.slideLayout+xml"/>
  <Override PartName="/ppt/theme/theme57.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8.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59.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60.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1.xml" ContentType="application/vnd.openxmlformats-officedocument.theme+xml"/>
  <Override PartName="/ppt/slideLayouts/slideLayout656.xml" ContentType="application/vnd.openxmlformats-officedocument.presentationml.slideLayout+xml"/>
  <Override PartName="/ppt/theme/theme62.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3.xml" ContentType="application/vnd.openxmlformats-officedocument.theme+xml"/>
  <Override PartName="/ppt/slideLayouts/slideLayout662.xml" ContentType="application/vnd.openxmlformats-officedocument.presentationml.slideLayout+xml"/>
  <Override PartName="/ppt/theme/theme64.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5.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66.xml" ContentType="application/vnd.openxmlformats-officedocument.theme+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67.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3.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3.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4.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5.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ags/tag6.xml" ContentType="application/vnd.openxmlformats-officedocument.presentationml.tags+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theme/themeOverride4.xml" ContentType="application/vnd.openxmlformats-officedocument.themeOverr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6230" r:id="rId3"/>
    <p:sldMasterId id="2147486244" r:id="rId4"/>
    <p:sldMasterId id="2147486721" r:id="rId5"/>
    <p:sldMasterId id="2147486824" r:id="rId6"/>
    <p:sldMasterId id="2147486906" r:id="rId7"/>
    <p:sldMasterId id="2147487413" r:id="rId8"/>
    <p:sldMasterId id="2147488106" r:id="rId9"/>
    <p:sldMasterId id="2147488782" r:id="rId10"/>
    <p:sldMasterId id="2147488794" r:id="rId11"/>
    <p:sldMasterId id="2147488842" r:id="rId12"/>
    <p:sldMasterId id="2147488880" r:id="rId13"/>
    <p:sldMasterId id="2147488916" r:id="rId14"/>
    <p:sldMasterId id="2147488928" r:id="rId15"/>
    <p:sldMasterId id="2147488940" r:id="rId16"/>
    <p:sldMasterId id="2147491459" r:id="rId17"/>
    <p:sldMasterId id="2147491473" r:id="rId18"/>
    <p:sldMasterId id="2147491485" r:id="rId19"/>
    <p:sldMasterId id="2147491501" r:id="rId20"/>
    <p:sldMasterId id="2147491514" r:id="rId21"/>
    <p:sldMasterId id="2147491527" r:id="rId22"/>
    <p:sldMasterId id="2147491540" r:id="rId23"/>
    <p:sldMasterId id="2147491552" r:id="rId24"/>
    <p:sldMasterId id="2147491565" r:id="rId25"/>
    <p:sldMasterId id="2147491577" r:id="rId26"/>
    <p:sldMasterId id="2147491589" r:id="rId27"/>
    <p:sldMasterId id="2147491601" r:id="rId28"/>
    <p:sldMasterId id="2147491613" r:id="rId29"/>
    <p:sldMasterId id="2147491625" r:id="rId30"/>
    <p:sldMasterId id="2147491637" r:id="rId31"/>
    <p:sldMasterId id="2147491649" r:id="rId32"/>
    <p:sldMasterId id="2147491661" r:id="rId33"/>
    <p:sldMasterId id="2147491673" r:id="rId34"/>
    <p:sldMasterId id="2147491685" r:id="rId35"/>
    <p:sldMasterId id="2147491697" r:id="rId36"/>
    <p:sldMasterId id="2147491709" r:id="rId37"/>
    <p:sldMasterId id="2147491721" r:id="rId38"/>
    <p:sldMasterId id="2147491733" r:id="rId39"/>
    <p:sldMasterId id="2147491745" r:id="rId40"/>
    <p:sldMasterId id="2147491757" r:id="rId41"/>
    <p:sldMasterId id="2147491769" r:id="rId42"/>
    <p:sldMasterId id="2147491781" r:id="rId43"/>
    <p:sldMasterId id="2147491793" r:id="rId44"/>
    <p:sldMasterId id="2147491819" r:id="rId45"/>
    <p:sldMasterId id="2147491831" r:id="rId46"/>
    <p:sldMasterId id="2147491844" r:id="rId47"/>
    <p:sldMasterId id="2147491856" r:id="rId48"/>
    <p:sldMasterId id="2147491868" r:id="rId49"/>
    <p:sldMasterId id="2147491881" r:id="rId50"/>
    <p:sldMasterId id="2147491894" r:id="rId51"/>
    <p:sldMasterId id="2147491907" r:id="rId52"/>
    <p:sldMasterId id="2147491909" r:id="rId53"/>
    <p:sldMasterId id="2147491911" r:id="rId54"/>
    <p:sldMasterId id="2147491923" r:id="rId55"/>
    <p:sldMasterId id="2147491936" r:id="rId56"/>
    <p:sldMasterId id="2147491950" r:id="rId57"/>
    <p:sldMasterId id="2147491952" r:id="rId58"/>
    <p:sldMasterId id="2147491955" r:id="rId59"/>
    <p:sldMasterId id="2147491967" r:id="rId60"/>
    <p:sldMasterId id="2147491980" r:id="rId61"/>
    <p:sldMasterId id="2147491993" r:id="rId62"/>
    <p:sldMasterId id="2147491995" r:id="rId63"/>
    <p:sldMasterId id="2147492001" r:id="rId64"/>
    <p:sldMasterId id="2147492003" r:id="rId65"/>
    <p:sldMasterId id="2147492015" r:id="rId66"/>
    <p:sldMasterId id="2147492029" r:id="rId67"/>
    <p:sldMasterId id="2147492042" r:id="rId68"/>
  </p:sldMasterIdLst>
  <p:notesMasterIdLst>
    <p:notesMasterId r:id="rId337"/>
  </p:notesMasterIdLst>
  <p:sldIdLst>
    <p:sldId id="373" r:id="rId69"/>
    <p:sldId id="374" r:id="rId70"/>
    <p:sldId id="375" r:id="rId71"/>
    <p:sldId id="376" r:id="rId72"/>
    <p:sldId id="377" r:id="rId73"/>
    <p:sldId id="378" r:id="rId74"/>
    <p:sldId id="379" r:id="rId75"/>
    <p:sldId id="380" r:id="rId76"/>
    <p:sldId id="381" r:id="rId77"/>
    <p:sldId id="382" r:id="rId78"/>
    <p:sldId id="383" r:id="rId79"/>
    <p:sldId id="384" r:id="rId80"/>
    <p:sldId id="385" r:id="rId81"/>
    <p:sldId id="386" r:id="rId82"/>
    <p:sldId id="387" r:id="rId83"/>
    <p:sldId id="388" r:id="rId84"/>
    <p:sldId id="389" r:id="rId85"/>
    <p:sldId id="390" r:id="rId86"/>
    <p:sldId id="391" r:id="rId87"/>
    <p:sldId id="392" r:id="rId88"/>
    <p:sldId id="393" r:id="rId89"/>
    <p:sldId id="394" r:id="rId90"/>
    <p:sldId id="395" r:id="rId91"/>
    <p:sldId id="396" r:id="rId92"/>
    <p:sldId id="397" r:id="rId93"/>
    <p:sldId id="398" r:id="rId94"/>
    <p:sldId id="501" r:id="rId95"/>
    <p:sldId id="282" r:id="rId96"/>
    <p:sldId id="401" r:id="rId97"/>
    <p:sldId id="402" r:id="rId98"/>
    <p:sldId id="403" r:id="rId99"/>
    <p:sldId id="404" r:id="rId100"/>
    <p:sldId id="405" r:id="rId101"/>
    <p:sldId id="406" r:id="rId102"/>
    <p:sldId id="407" r:id="rId103"/>
    <p:sldId id="408" r:id="rId104"/>
    <p:sldId id="409" r:id="rId105"/>
    <p:sldId id="410" r:id="rId106"/>
    <p:sldId id="2555" r:id="rId107"/>
    <p:sldId id="2554" r:id="rId108"/>
    <p:sldId id="2556" r:id="rId109"/>
    <p:sldId id="2402" r:id="rId110"/>
    <p:sldId id="2559" r:id="rId111"/>
    <p:sldId id="2093" r:id="rId112"/>
    <p:sldId id="2205" r:id="rId113"/>
    <p:sldId id="2275" r:id="rId114"/>
    <p:sldId id="2461" r:id="rId115"/>
    <p:sldId id="2463" r:id="rId116"/>
    <p:sldId id="2470" r:id="rId117"/>
    <p:sldId id="2472" r:id="rId118"/>
    <p:sldId id="2546" r:id="rId119"/>
    <p:sldId id="757" r:id="rId120"/>
    <p:sldId id="2545" r:id="rId121"/>
    <p:sldId id="4678" r:id="rId122"/>
    <p:sldId id="2404" r:id="rId123"/>
    <p:sldId id="2405" r:id="rId124"/>
    <p:sldId id="2523" r:id="rId125"/>
    <p:sldId id="2547" r:id="rId126"/>
    <p:sldId id="2524" r:id="rId127"/>
    <p:sldId id="2121" r:id="rId128"/>
    <p:sldId id="2525" r:id="rId129"/>
    <p:sldId id="2482" r:id="rId130"/>
    <p:sldId id="2473" r:id="rId131"/>
    <p:sldId id="956" r:id="rId132"/>
    <p:sldId id="2481" r:id="rId133"/>
    <p:sldId id="4698" r:id="rId134"/>
    <p:sldId id="2573" r:id="rId135"/>
    <p:sldId id="1554" r:id="rId136"/>
    <p:sldId id="446" r:id="rId137"/>
    <p:sldId id="447" r:id="rId138"/>
    <p:sldId id="448" r:id="rId139"/>
    <p:sldId id="881" r:id="rId140"/>
    <p:sldId id="440" r:id="rId141"/>
    <p:sldId id="883" r:id="rId142"/>
    <p:sldId id="482" r:id="rId143"/>
    <p:sldId id="885" r:id="rId144"/>
    <p:sldId id="886" r:id="rId145"/>
    <p:sldId id="266" r:id="rId146"/>
    <p:sldId id="4723" r:id="rId147"/>
    <p:sldId id="2413" r:id="rId148"/>
    <p:sldId id="2571" r:id="rId149"/>
    <p:sldId id="2572" r:id="rId150"/>
    <p:sldId id="1891" r:id="rId151"/>
    <p:sldId id="2458" r:id="rId152"/>
    <p:sldId id="2418" r:id="rId153"/>
    <p:sldId id="4699" r:id="rId154"/>
    <p:sldId id="2583" r:id="rId155"/>
    <p:sldId id="4700" r:id="rId156"/>
    <p:sldId id="2584" r:id="rId157"/>
    <p:sldId id="4701" r:id="rId158"/>
    <p:sldId id="2551" r:id="rId159"/>
    <p:sldId id="2574" r:id="rId160"/>
    <p:sldId id="2552" r:id="rId161"/>
    <p:sldId id="2575" r:id="rId162"/>
    <p:sldId id="2542" r:id="rId163"/>
    <p:sldId id="1479" r:id="rId164"/>
    <p:sldId id="2417" r:id="rId165"/>
    <p:sldId id="2268" r:id="rId166"/>
    <p:sldId id="2269" r:id="rId167"/>
    <p:sldId id="2272" r:id="rId168"/>
    <p:sldId id="2271" r:id="rId169"/>
    <p:sldId id="2341" r:id="rId170"/>
    <p:sldId id="4696" r:id="rId171"/>
    <p:sldId id="2576" r:id="rId172"/>
    <p:sldId id="2577" r:id="rId173"/>
    <p:sldId id="2578" r:id="rId174"/>
    <p:sldId id="2579" r:id="rId175"/>
    <p:sldId id="2580" r:id="rId176"/>
    <p:sldId id="2581" r:id="rId177"/>
    <p:sldId id="2582" r:id="rId178"/>
    <p:sldId id="4697" r:id="rId179"/>
    <p:sldId id="2540" r:id="rId180"/>
    <p:sldId id="2553" r:id="rId181"/>
    <p:sldId id="2434" r:id="rId182"/>
    <p:sldId id="2528" r:id="rId183"/>
    <p:sldId id="2529" r:id="rId184"/>
    <p:sldId id="2478" r:id="rId185"/>
    <p:sldId id="2479" r:id="rId186"/>
    <p:sldId id="2426" r:id="rId187"/>
    <p:sldId id="2051" r:id="rId188"/>
    <p:sldId id="2052" r:id="rId189"/>
    <p:sldId id="2526" r:id="rId190"/>
    <p:sldId id="2527" r:id="rId191"/>
    <p:sldId id="2530" r:id="rId192"/>
    <p:sldId id="2544" r:id="rId193"/>
    <p:sldId id="2521" r:id="rId194"/>
    <p:sldId id="2563" r:id="rId195"/>
    <p:sldId id="923" r:id="rId196"/>
    <p:sldId id="1418" r:id="rId197"/>
    <p:sldId id="1760" r:id="rId198"/>
    <p:sldId id="1852" r:id="rId199"/>
    <p:sldId id="1853" r:id="rId200"/>
    <p:sldId id="2056" r:id="rId201"/>
    <p:sldId id="2249" r:id="rId202"/>
    <p:sldId id="2520" r:id="rId203"/>
    <p:sldId id="2538" r:id="rId204"/>
    <p:sldId id="2539" r:id="rId205"/>
    <p:sldId id="2564" r:id="rId206"/>
    <p:sldId id="2532" r:id="rId207"/>
    <p:sldId id="2560" r:id="rId208"/>
    <p:sldId id="1869" r:id="rId209"/>
    <p:sldId id="2533" r:id="rId210"/>
    <p:sldId id="938" r:id="rId211"/>
    <p:sldId id="4676" r:id="rId212"/>
    <p:sldId id="411" r:id="rId213"/>
    <p:sldId id="412" r:id="rId214"/>
    <p:sldId id="413" r:id="rId215"/>
    <p:sldId id="414" r:id="rId216"/>
    <p:sldId id="415" r:id="rId217"/>
    <p:sldId id="416" r:id="rId218"/>
    <p:sldId id="417" r:id="rId219"/>
    <p:sldId id="418" r:id="rId220"/>
    <p:sldId id="419" r:id="rId221"/>
    <p:sldId id="420" r:id="rId222"/>
    <p:sldId id="421" r:id="rId223"/>
    <p:sldId id="422" r:id="rId224"/>
    <p:sldId id="502" r:id="rId225"/>
    <p:sldId id="503" r:id="rId226"/>
    <p:sldId id="425" r:id="rId227"/>
    <p:sldId id="426" r:id="rId228"/>
    <p:sldId id="427" r:id="rId229"/>
    <p:sldId id="428" r:id="rId230"/>
    <p:sldId id="498" r:id="rId231"/>
    <p:sldId id="499" r:id="rId232"/>
    <p:sldId id="431" r:id="rId233"/>
    <p:sldId id="504" r:id="rId234"/>
    <p:sldId id="433" r:id="rId235"/>
    <p:sldId id="500" r:id="rId236"/>
    <p:sldId id="435" r:id="rId237"/>
    <p:sldId id="436" r:id="rId238"/>
    <p:sldId id="308" r:id="rId239"/>
    <p:sldId id="314" r:id="rId240"/>
    <p:sldId id="315" r:id="rId241"/>
    <p:sldId id="316" r:id="rId242"/>
    <p:sldId id="317" r:id="rId243"/>
    <p:sldId id="4680" r:id="rId244"/>
    <p:sldId id="4681" r:id="rId245"/>
    <p:sldId id="319" r:id="rId246"/>
    <p:sldId id="320" r:id="rId247"/>
    <p:sldId id="4682" r:id="rId248"/>
    <p:sldId id="321" r:id="rId249"/>
    <p:sldId id="322" r:id="rId250"/>
    <p:sldId id="4683" r:id="rId251"/>
    <p:sldId id="4684" r:id="rId252"/>
    <p:sldId id="4685" r:id="rId253"/>
    <p:sldId id="323" r:id="rId254"/>
    <p:sldId id="324" r:id="rId255"/>
    <p:sldId id="4707" r:id="rId256"/>
    <p:sldId id="4708" r:id="rId257"/>
    <p:sldId id="4709" r:id="rId258"/>
    <p:sldId id="450" r:id="rId259"/>
    <p:sldId id="451" r:id="rId260"/>
    <p:sldId id="4149" r:id="rId261"/>
    <p:sldId id="4704" r:id="rId262"/>
    <p:sldId id="575" r:id="rId263"/>
    <p:sldId id="4150" r:id="rId264"/>
    <p:sldId id="453" r:id="rId265"/>
    <p:sldId id="454" r:id="rId266"/>
    <p:sldId id="4710" r:id="rId267"/>
    <p:sldId id="458" r:id="rId268"/>
    <p:sldId id="462" r:id="rId269"/>
    <p:sldId id="4722" r:id="rId270"/>
    <p:sldId id="532" r:id="rId271"/>
    <p:sldId id="4703" r:id="rId272"/>
    <p:sldId id="713" r:id="rId273"/>
    <p:sldId id="712" r:id="rId274"/>
    <p:sldId id="474" r:id="rId275"/>
    <p:sldId id="4717" r:id="rId276"/>
    <p:sldId id="4706" r:id="rId277"/>
    <p:sldId id="541" r:id="rId278"/>
    <p:sldId id="4705" r:id="rId279"/>
    <p:sldId id="802" r:id="rId280"/>
    <p:sldId id="803" r:id="rId281"/>
    <p:sldId id="711" r:id="rId282"/>
    <p:sldId id="677" r:id="rId283"/>
    <p:sldId id="807" r:id="rId284"/>
    <p:sldId id="328" r:id="rId285"/>
    <p:sldId id="329" r:id="rId286"/>
    <p:sldId id="4686" r:id="rId287"/>
    <p:sldId id="4687" r:id="rId288"/>
    <p:sldId id="4688" r:id="rId289"/>
    <p:sldId id="4689" r:id="rId290"/>
    <p:sldId id="330" r:id="rId291"/>
    <p:sldId id="331" r:id="rId292"/>
    <p:sldId id="4690" r:id="rId293"/>
    <p:sldId id="4691" r:id="rId294"/>
    <p:sldId id="357" r:id="rId295"/>
    <p:sldId id="358" r:id="rId296"/>
    <p:sldId id="359" r:id="rId297"/>
    <p:sldId id="360" r:id="rId298"/>
    <p:sldId id="361" r:id="rId299"/>
    <p:sldId id="355" r:id="rId300"/>
    <p:sldId id="356" r:id="rId301"/>
    <p:sldId id="4713" r:id="rId302"/>
    <p:sldId id="4714" r:id="rId303"/>
    <p:sldId id="4715" r:id="rId304"/>
    <p:sldId id="4716" r:id="rId305"/>
    <p:sldId id="836" r:id="rId306"/>
    <p:sldId id="369" r:id="rId307"/>
    <p:sldId id="370" r:id="rId308"/>
    <p:sldId id="371" r:id="rId309"/>
    <p:sldId id="372" r:id="rId310"/>
    <p:sldId id="4692" r:id="rId311"/>
    <p:sldId id="4693" r:id="rId312"/>
    <p:sldId id="4694" r:id="rId313"/>
    <p:sldId id="4695" r:id="rId314"/>
    <p:sldId id="714" r:id="rId315"/>
    <p:sldId id="362" r:id="rId316"/>
    <p:sldId id="505" r:id="rId317"/>
    <p:sldId id="363" r:id="rId318"/>
    <p:sldId id="4711" r:id="rId319"/>
    <p:sldId id="275" r:id="rId320"/>
    <p:sldId id="276" r:id="rId321"/>
    <p:sldId id="559" r:id="rId322"/>
    <p:sldId id="278" r:id="rId323"/>
    <p:sldId id="279" r:id="rId324"/>
    <p:sldId id="280" r:id="rId325"/>
    <p:sldId id="281" r:id="rId326"/>
    <p:sldId id="4702" r:id="rId327"/>
    <p:sldId id="283" r:id="rId328"/>
    <p:sldId id="4718" r:id="rId329"/>
    <p:sldId id="4719" r:id="rId330"/>
    <p:sldId id="4720" r:id="rId331"/>
    <p:sldId id="4721" r:id="rId332"/>
    <p:sldId id="284" r:id="rId333"/>
    <p:sldId id="4712" r:id="rId334"/>
    <p:sldId id="4077" r:id="rId335"/>
    <p:sldId id="667" r:id="rId33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5pPr>
    <a:lvl6pPr marL="2286000" algn="l" defTabSz="457200" rtl="0" eaLnBrk="1" latinLnBrk="0" hangingPunct="1">
      <a:defRPr sz="2400" kern="1200">
        <a:solidFill>
          <a:schemeClr val="tx1"/>
        </a:solidFill>
        <a:latin typeface="BONES" charset="0"/>
        <a:ea typeface="ＭＳ Ｐゴシック" charset="0"/>
        <a:cs typeface="ＭＳ Ｐゴシック" charset="0"/>
      </a:defRPr>
    </a:lvl6pPr>
    <a:lvl7pPr marL="2743200" algn="l" defTabSz="457200" rtl="0" eaLnBrk="1" latinLnBrk="0" hangingPunct="1">
      <a:defRPr sz="2400" kern="1200">
        <a:solidFill>
          <a:schemeClr val="tx1"/>
        </a:solidFill>
        <a:latin typeface="BONES" charset="0"/>
        <a:ea typeface="ＭＳ Ｐゴシック" charset="0"/>
        <a:cs typeface="ＭＳ Ｐゴシック" charset="0"/>
      </a:defRPr>
    </a:lvl7pPr>
    <a:lvl8pPr marL="3200400" algn="l" defTabSz="457200" rtl="0" eaLnBrk="1" latinLnBrk="0" hangingPunct="1">
      <a:defRPr sz="2400" kern="1200">
        <a:solidFill>
          <a:schemeClr val="tx1"/>
        </a:solidFill>
        <a:latin typeface="BONES" charset="0"/>
        <a:ea typeface="ＭＳ Ｐゴシック" charset="0"/>
        <a:cs typeface="ＭＳ Ｐゴシック" charset="0"/>
      </a:defRPr>
    </a:lvl8pPr>
    <a:lvl9pPr marL="3657600" algn="l" defTabSz="457200" rtl="0" eaLnBrk="1" latinLnBrk="0" hangingPunct="1">
      <a:defRPr sz="2400" kern="1200">
        <a:solidFill>
          <a:schemeClr val="tx1"/>
        </a:solidFill>
        <a:latin typeface="BON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0000"/>
    <a:srgbClr val="515151"/>
    <a:srgbClr val="020009"/>
    <a:srgbClr val="C70045"/>
    <a:srgbClr val="FA0020"/>
    <a:srgbClr val="DAA6DC"/>
    <a:srgbClr val="FFC0FF"/>
    <a:srgbClr val="ACAC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647"/>
    <p:restoredTop sz="66215" autoAdjust="0"/>
  </p:normalViewPr>
  <p:slideViewPr>
    <p:cSldViewPr>
      <p:cViewPr varScale="1">
        <p:scale>
          <a:sx n="78" d="100"/>
          <a:sy n="78" d="100"/>
        </p:scale>
        <p:origin x="168" y="752"/>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50" d="100"/>
        <a:sy n="50" d="100"/>
      </p:scale>
      <p:origin x="0" y="191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9.xml"/><Relationship Id="rId299" Type="http://schemas.openxmlformats.org/officeDocument/2006/relationships/slide" Target="slides/slide231.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1.xml"/><Relationship Id="rId324" Type="http://schemas.openxmlformats.org/officeDocument/2006/relationships/slide" Target="slides/slide256.xml"/><Relationship Id="rId170" Type="http://schemas.openxmlformats.org/officeDocument/2006/relationships/slide" Target="slides/slide102.xml"/><Relationship Id="rId226" Type="http://schemas.openxmlformats.org/officeDocument/2006/relationships/slide" Target="slides/slide158.xml"/><Relationship Id="rId268" Type="http://schemas.openxmlformats.org/officeDocument/2006/relationships/slide" Target="slides/slide200.xml"/><Relationship Id="rId32" Type="http://schemas.openxmlformats.org/officeDocument/2006/relationships/slideMaster" Target="slideMasters/slideMaster32.xml"/><Relationship Id="rId74" Type="http://schemas.openxmlformats.org/officeDocument/2006/relationships/slide" Target="slides/slide6.xml"/><Relationship Id="rId128" Type="http://schemas.openxmlformats.org/officeDocument/2006/relationships/slide" Target="slides/slide60.xml"/><Relationship Id="rId335" Type="http://schemas.openxmlformats.org/officeDocument/2006/relationships/slide" Target="slides/slide267.xml"/><Relationship Id="rId5" Type="http://schemas.openxmlformats.org/officeDocument/2006/relationships/slideMaster" Target="slideMasters/slideMaster5.xml"/><Relationship Id="rId181" Type="http://schemas.openxmlformats.org/officeDocument/2006/relationships/slide" Target="slides/slide113.xml"/><Relationship Id="rId237" Type="http://schemas.openxmlformats.org/officeDocument/2006/relationships/slide" Target="slides/slide169.xml"/><Relationship Id="rId279" Type="http://schemas.openxmlformats.org/officeDocument/2006/relationships/slide" Target="slides/slide211.xml"/><Relationship Id="rId43" Type="http://schemas.openxmlformats.org/officeDocument/2006/relationships/slideMaster" Target="slideMasters/slideMaster43.xml"/><Relationship Id="rId139" Type="http://schemas.openxmlformats.org/officeDocument/2006/relationships/slide" Target="slides/slide71.xml"/><Relationship Id="rId290" Type="http://schemas.openxmlformats.org/officeDocument/2006/relationships/slide" Target="slides/slide222.xml"/><Relationship Id="rId304" Type="http://schemas.openxmlformats.org/officeDocument/2006/relationships/slide" Target="slides/slide236.xml"/><Relationship Id="rId85" Type="http://schemas.openxmlformats.org/officeDocument/2006/relationships/slide" Target="slides/slide17.xml"/><Relationship Id="rId150" Type="http://schemas.openxmlformats.org/officeDocument/2006/relationships/slide" Target="slides/slide82.xml"/><Relationship Id="rId192" Type="http://schemas.openxmlformats.org/officeDocument/2006/relationships/slide" Target="slides/slide124.xml"/><Relationship Id="rId206" Type="http://schemas.openxmlformats.org/officeDocument/2006/relationships/slide" Target="slides/slide138.xml"/><Relationship Id="rId248" Type="http://schemas.openxmlformats.org/officeDocument/2006/relationships/slide" Target="slides/slide180.xml"/><Relationship Id="rId12" Type="http://schemas.openxmlformats.org/officeDocument/2006/relationships/slideMaster" Target="slideMasters/slideMaster12.xml"/><Relationship Id="rId108" Type="http://schemas.openxmlformats.org/officeDocument/2006/relationships/slide" Target="slides/slide40.xml"/><Relationship Id="rId315" Type="http://schemas.openxmlformats.org/officeDocument/2006/relationships/slide" Target="slides/slide247.xml"/><Relationship Id="rId54" Type="http://schemas.openxmlformats.org/officeDocument/2006/relationships/slideMaster" Target="slideMasters/slideMaster54.xml"/><Relationship Id="rId96" Type="http://schemas.openxmlformats.org/officeDocument/2006/relationships/slide" Target="slides/slide28.xml"/><Relationship Id="rId161" Type="http://schemas.openxmlformats.org/officeDocument/2006/relationships/slide" Target="slides/slide93.xml"/><Relationship Id="rId217" Type="http://schemas.openxmlformats.org/officeDocument/2006/relationships/slide" Target="slides/slide149.xml"/><Relationship Id="rId259" Type="http://schemas.openxmlformats.org/officeDocument/2006/relationships/slide" Target="slides/slide191.xml"/><Relationship Id="rId23" Type="http://schemas.openxmlformats.org/officeDocument/2006/relationships/slideMaster" Target="slideMasters/slideMaster23.xml"/><Relationship Id="rId119" Type="http://schemas.openxmlformats.org/officeDocument/2006/relationships/slide" Target="slides/slide51.xml"/><Relationship Id="rId270" Type="http://schemas.openxmlformats.org/officeDocument/2006/relationships/slide" Target="slides/slide202.xml"/><Relationship Id="rId326" Type="http://schemas.openxmlformats.org/officeDocument/2006/relationships/slide" Target="slides/slide258.xml"/><Relationship Id="rId65" Type="http://schemas.openxmlformats.org/officeDocument/2006/relationships/slideMaster" Target="slideMasters/slideMaster65.xml"/><Relationship Id="rId130" Type="http://schemas.openxmlformats.org/officeDocument/2006/relationships/slide" Target="slides/slide62.xml"/><Relationship Id="rId172" Type="http://schemas.openxmlformats.org/officeDocument/2006/relationships/slide" Target="slides/slide104.xml"/><Relationship Id="rId228" Type="http://schemas.openxmlformats.org/officeDocument/2006/relationships/slide" Target="slides/slide160.xml"/><Relationship Id="rId281" Type="http://schemas.openxmlformats.org/officeDocument/2006/relationships/slide" Target="slides/slide213.xml"/><Relationship Id="rId337" Type="http://schemas.openxmlformats.org/officeDocument/2006/relationships/notesMaster" Target="notesMasters/notesMaster1.xml"/><Relationship Id="rId34" Type="http://schemas.openxmlformats.org/officeDocument/2006/relationships/slideMaster" Target="slideMasters/slideMaster34.xml"/><Relationship Id="rId76" Type="http://schemas.openxmlformats.org/officeDocument/2006/relationships/slide" Target="slides/slide8.xml"/><Relationship Id="rId141" Type="http://schemas.openxmlformats.org/officeDocument/2006/relationships/slide" Target="slides/slide73.xml"/><Relationship Id="rId7" Type="http://schemas.openxmlformats.org/officeDocument/2006/relationships/slideMaster" Target="slideMasters/slideMaster7.xml"/><Relationship Id="rId183" Type="http://schemas.openxmlformats.org/officeDocument/2006/relationships/slide" Target="slides/slide115.xml"/><Relationship Id="rId239" Type="http://schemas.openxmlformats.org/officeDocument/2006/relationships/slide" Target="slides/slide171.xml"/><Relationship Id="rId250" Type="http://schemas.openxmlformats.org/officeDocument/2006/relationships/slide" Target="slides/slide182.xml"/><Relationship Id="rId292" Type="http://schemas.openxmlformats.org/officeDocument/2006/relationships/slide" Target="slides/slide224.xml"/><Relationship Id="rId306" Type="http://schemas.openxmlformats.org/officeDocument/2006/relationships/slide" Target="slides/slide238.xml"/><Relationship Id="rId45" Type="http://schemas.openxmlformats.org/officeDocument/2006/relationships/slideMaster" Target="slideMasters/slideMaster45.xml"/><Relationship Id="rId87" Type="http://schemas.openxmlformats.org/officeDocument/2006/relationships/slide" Target="slides/slide19.xml"/><Relationship Id="rId110" Type="http://schemas.openxmlformats.org/officeDocument/2006/relationships/slide" Target="slides/slide42.xml"/><Relationship Id="rId152" Type="http://schemas.openxmlformats.org/officeDocument/2006/relationships/slide" Target="slides/slide84.xml"/><Relationship Id="rId194" Type="http://schemas.openxmlformats.org/officeDocument/2006/relationships/slide" Target="slides/slide126.xml"/><Relationship Id="rId208" Type="http://schemas.openxmlformats.org/officeDocument/2006/relationships/slide" Target="slides/slide140.xml"/><Relationship Id="rId240" Type="http://schemas.openxmlformats.org/officeDocument/2006/relationships/slide" Target="slides/slide172.xml"/><Relationship Id="rId261" Type="http://schemas.openxmlformats.org/officeDocument/2006/relationships/slide" Target="slides/slide19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9.xml"/><Relationship Id="rId100" Type="http://schemas.openxmlformats.org/officeDocument/2006/relationships/slide" Target="slides/slide32.xml"/><Relationship Id="rId282" Type="http://schemas.openxmlformats.org/officeDocument/2006/relationships/slide" Target="slides/slide214.xml"/><Relationship Id="rId317" Type="http://schemas.openxmlformats.org/officeDocument/2006/relationships/slide" Target="slides/slide249.xml"/><Relationship Id="rId338" Type="http://schemas.openxmlformats.org/officeDocument/2006/relationships/presProps" Target="presProps.xml"/><Relationship Id="rId8" Type="http://schemas.openxmlformats.org/officeDocument/2006/relationships/slideMaster" Target="slideMasters/slideMaster8.xml"/><Relationship Id="rId98" Type="http://schemas.openxmlformats.org/officeDocument/2006/relationships/slide" Target="slides/slide30.xml"/><Relationship Id="rId121" Type="http://schemas.openxmlformats.org/officeDocument/2006/relationships/slide" Target="slides/slide53.xml"/><Relationship Id="rId142" Type="http://schemas.openxmlformats.org/officeDocument/2006/relationships/slide" Target="slides/slide74.xml"/><Relationship Id="rId163" Type="http://schemas.openxmlformats.org/officeDocument/2006/relationships/slide" Target="slides/slide95.xml"/><Relationship Id="rId184" Type="http://schemas.openxmlformats.org/officeDocument/2006/relationships/slide" Target="slides/slide116.xml"/><Relationship Id="rId219" Type="http://schemas.openxmlformats.org/officeDocument/2006/relationships/slide" Target="slides/slide151.xml"/><Relationship Id="rId230" Type="http://schemas.openxmlformats.org/officeDocument/2006/relationships/slide" Target="slides/slide162.xml"/><Relationship Id="rId251" Type="http://schemas.openxmlformats.org/officeDocument/2006/relationships/slide" Target="slides/slide18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4.xml"/><Relationship Id="rId293" Type="http://schemas.openxmlformats.org/officeDocument/2006/relationships/slide" Target="slides/slide225.xml"/><Relationship Id="rId307" Type="http://schemas.openxmlformats.org/officeDocument/2006/relationships/slide" Target="slides/slide239.xml"/><Relationship Id="rId328" Type="http://schemas.openxmlformats.org/officeDocument/2006/relationships/slide" Target="slides/slide260.xml"/><Relationship Id="rId88" Type="http://schemas.openxmlformats.org/officeDocument/2006/relationships/slide" Target="slides/slide20.xml"/><Relationship Id="rId111" Type="http://schemas.openxmlformats.org/officeDocument/2006/relationships/slide" Target="slides/slide43.xml"/><Relationship Id="rId132" Type="http://schemas.openxmlformats.org/officeDocument/2006/relationships/slide" Target="slides/slide64.xml"/><Relationship Id="rId153" Type="http://schemas.openxmlformats.org/officeDocument/2006/relationships/slide" Target="slides/slide85.xml"/><Relationship Id="rId174" Type="http://schemas.openxmlformats.org/officeDocument/2006/relationships/slide" Target="slides/slide106.xml"/><Relationship Id="rId195" Type="http://schemas.openxmlformats.org/officeDocument/2006/relationships/slide" Target="slides/slide127.xml"/><Relationship Id="rId209" Type="http://schemas.openxmlformats.org/officeDocument/2006/relationships/slide" Target="slides/slide141.xml"/><Relationship Id="rId220" Type="http://schemas.openxmlformats.org/officeDocument/2006/relationships/slide" Target="slides/slide152.xml"/><Relationship Id="rId241" Type="http://schemas.openxmlformats.org/officeDocument/2006/relationships/slide" Target="slides/slide17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4.xml"/><Relationship Id="rId283" Type="http://schemas.openxmlformats.org/officeDocument/2006/relationships/slide" Target="slides/slide215.xml"/><Relationship Id="rId318" Type="http://schemas.openxmlformats.org/officeDocument/2006/relationships/slide" Target="slides/slide250.xml"/><Relationship Id="rId339" Type="http://schemas.openxmlformats.org/officeDocument/2006/relationships/viewProps" Target="viewProps.xml"/><Relationship Id="rId78" Type="http://schemas.openxmlformats.org/officeDocument/2006/relationships/slide" Target="slides/slide10.xml"/><Relationship Id="rId99" Type="http://schemas.openxmlformats.org/officeDocument/2006/relationships/slide" Target="slides/slide31.xml"/><Relationship Id="rId101" Type="http://schemas.openxmlformats.org/officeDocument/2006/relationships/slide" Target="slides/slide33.xml"/><Relationship Id="rId122" Type="http://schemas.openxmlformats.org/officeDocument/2006/relationships/slide" Target="slides/slide54.xml"/><Relationship Id="rId143" Type="http://schemas.openxmlformats.org/officeDocument/2006/relationships/slide" Target="slides/slide75.xml"/><Relationship Id="rId164" Type="http://schemas.openxmlformats.org/officeDocument/2006/relationships/slide" Target="slides/slide96.xml"/><Relationship Id="rId185" Type="http://schemas.openxmlformats.org/officeDocument/2006/relationships/slide" Target="slides/slide117.xml"/><Relationship Id="rId9" Type="http://schemas.openxmlformats.org/officeDocument/2006/relationships/slideMaster" Target="slideMasters/slideMaster9.xml"/><Relationship Id="rId210" Type="http://schemas.openxmlformats.org/officeDocument/2006/relationships/slide" Target="slides/slide142.xml"/><Relationship Id="rId26" Type="http://schemas.openxmlformats.org/officeDocument/2006/relationships/slideMaster" Target="slideMasters/slideMaster26.xml"/><Relationship Id="rId231" Type="http://schemas.openxmlformats.org/officeDocument/2006/relationships/slide" Target="slides/slide163.xml"/><Relationship Id="rId252" Type="http://schemas.openxmlformats.org/officeDocument/2006/relationships/slide" Target="slides/slide184.xml"/><Relationship Id="rId273" Type="http://schemas.openxmlformats.org/officeDocument/2006/relationships/slide" Target="slides/slide205.xml"/><Relationship Id="rId294" Type="http://schemas.openxmlformats.org/officeDocument/2006/relationships/slide" Target="slides/slide226.xml"/><Relationship Id="rId308" Type="http://schemas.openxmlformats.org/officeDocument/2006/relationships/slide" Target="slides/slide240.xml"/><Relationship Id="rId329" Type="http://schemas.openxmlformats.org/officeDocument/2006/relationships/slide" Target="slides/slide261.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1.xml"/><Relationship Id="rId112" Type="http://schemas.openxmlformats.org/officeDocument/2006/relationships/slide" Target="slides/slide44.xml"/><Relationship Id="rId133" Type="http://schemas.openxmlformats.org/officeDocument/2006/relationships/slide" Target="slides/slide65.xml"/><Relationship Id="rId154" Type="http://schemas.openxmlformats.org/officeDocument/2006/relationships/slide" Target="slides/slide86.xml"/><Relationship Id="rId175" Type="http://schemas.openxmlformats.org/officeDocument/2006/relationships/slide" Target="slides/slide107.xml"/><Relationship Id="rId340" Type="http://schemas.openxmlformats.org/officeDocument/2006/relationships/theme" Target="theme/theme1.xml"/><Relationship Id="rId196" Type="http://schemas.openxmlformats.org/officeDocument/2006/relationships/slide" Target="slides/slide128.xml"/><Relationship Id="rId200" Type="http://schemas.openxmlformats.org/officeDocument/2006/relationships/slide" Target="slides/slide132.xml"/><Relationship Id="rId16" Type="http://schemas.openxmlformats.org/officeDocument/2006/relationships/slideMaster" Target="slideMasters/slideMaster16.xml"/><Relationship Id="rId221" Type="http://schemas.openxmlformats.org/officeDocument/2006/relationships/slide" Target="slides/slide153.xml"/><Relationship Id="rId242" Type="http://schemas.openxmlformats.org/officeDocument/2006/relationships/slide" Target="slides/slide174.xml"/><Relationship Id="rId263" Type="http://schemas.openxmlformats.org/officeDocument/2006/relationships/slide" Target="slides/slide195.xml"/><Relationship Id="rId284" Type="http://schemas.openxmlformats.org/officeDocument/2006/relationships/slide" Target="slides/slide216.xml"/><Relationship Id="rId319" Type="http://schemas.openxmlformats.org/officeDocument/2006/relationships/slide" Target="slides/slide25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1.xml"/><Relationship Id="rId102" Type="http://schemas.openxmlformats.org/officeDocument/2006/relationships/slide" Target="slides/slide34.xml"/><Relationship Id="rId123" Type="http://schemas.openxmlformats.org/officeDocument/2006/relationships/slide" Target="slides/slide55.xml"/><Relationship Id="rId144" Type="http://schemas.openxmlformats.org/officeDocument/2006/relationships/slide" Target="slides/slide76.xml"/><Relationship Id="rId330" Type="http://schemas.openxmlformats.org/officeDocument/2006/relationships/slide" Target="slides/slide262.xml"/><Relationship Id="rId90" Type="http://schemas.openxmlformats.org/officeDocument/2006/relationships/slide" Target="slides/slide22.xml"/><Relationship Id="rId165" Type="http://schemas.openxmlformats.org/officeDocument/2006/relationships/slide" Target="slides/slide97.xml"/><Relationship Id="rId186" Type="http://schemas.openxmlformats.org/officeDocument/2006/relationships/slide" Target="slides/slide118.xml"/><Relationship Id="rId211" Type="http://schemas.openxmlformats.org/officeDocument/2006/relationships/slide" Target="slides/slide143.xml"/><Relationship Id="rId232" Type="http://schemas.openxmlformats.org/officeDocument/2006/relationships/slide" Target="slides/slide164.xml"/><Relationship Id="rId253" Type="http://schemas.openxmlformats.org/officeDocument/2006/relationships/slide" Target="slides/slide185.xml"/><Relationship Id="rId274" Type="http://schemas.openxmlformats.org/officeDocument/2006/relationships/slide" Target="slides/slide206.xml"/><Relationship Id="rId295" Type="http://schemas.openxmlformats.org/officeDocument/2006/relationships/slide" Target="slides/slide227.xml"/><Relationship Id="rId309" Type="http://schemas.openxmlformats.org/officeDocument/2006/relationships/slide" Target="slides/slide24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xml"/><Relationship Id="rId113" Type="http://schemas.openxmlformats.org/officeDocument/2006/relationships/slide" Target="slides/slide45.xml"/><Relationship Id="rId134" Type="http://schemas.openxmlformats.org/officeDocument/2006/relationships/slide" Target="slides/slide66.xml"/><Relationship Id="rId320" Type="http://schemas.openxmlformats.org/officeDocument/2006/relationships/slide" Target="slides/slide252.xml"/><Relationship Id="rId80" Type="http://schemas.openxmlformats.org/officeDocument/2006/relationships/slide" Target="slides/slide12.xml"/><Relationship Id="rId155" Type="http://schemas.openxmlformats.org/officeDocument/2006/relationships/slide" Target="slides/slide87.xml"/><Relationship Id="rId176" Type="http://schemas.openxmlformats.org/officeDocument/2006/relationships/slide" Target="slides/slide108.xml"/><Relationship Id="rId197" Type="http://schemas.openxmlformats.org/officeDocument/2006/relationships/slide" Target="slides/slide129.xml"/><Relationship Id="rId341" Type="http://schemas.openxmlformats.org/officeDocument/2006/relationships/tableStyles" Target="tableStyles.xml"/><Relationship Id="rId201" Type="http://schemas.openxmlformats.org/officeDocument/2006/relationships/slide" Target="slides/slide133.xml"/><Relationship Id="rId222" Type="http://schemas.openxmlformats.org/officeDocument/2006/relationships/slide" Target="slides/slide154.xml"/><Relationship Id="rId243" Type="http://schemas.openxmlformats.org/officeDocument/2006/relationships/slide" Target="slides/slide175.xml"/><Relationship Id="rId264" Type="http://schemas.openxmlformats.org/officeDocument/2006/relationships/slide" Target="slides/slide196.xml"/><Relationship Id="rId285" Type="http://schemas.openxmlformats.org/officeDocument/2006/relationships/slide" Target="slides/slide21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5.xml"/><Relationship Id="rId124" Type="http://schemas.openxmlformats.org/officeDocument/2006/relationships/slide" Target="slides/slide56.xml"/><Relationship Id="rId310" Type="http://schemas.openxmlformats.org/officeDocument/2006/relationships/slide" Target="slides/slide242.xml"/><Relationship Id="rId70" Type="http://schemas.openxmlformats.org/officeDocument/2006/relationships/slide" Target="slides/slide2.xml"/><Relationship Id="rId91" Type="http://schemas.openxmlformats.org/officeDocument/2006/relationships/slide" Target="slides/slide23.xml"/><Relationship Id="rId145" Type="http://schemas.openxmlformats.org/officeDocument/2006/relationships/slide" Target="slides/slide77.xml"/><Relationship Id="rId166" Type="http://schemas.openxmlformats.org/officeDocument/2006/relationships/slide" Target="slides/slide98.xml"/><Relationship Id="rId187" Type="http://schemas.openxmlformats.org/officeDocument/2006/relationships/slide" Target="slides/slide119.xml"/><Relationship Id="rId331" Type="http://schemas.openxmlformats.org/officeDocument/2006/relationships/slide" Target="slides/slide263.xml"/><Relationship Id="rId1" Type="http://schemas.openxmlformats.org/officeDocument/2006/relationships/slideMaster" Target="slideMasters/slideMaster1.xml"/><Relationship Id="rId212" Type="http://schemas.openxmlformats.org/officeDocument/2006/relationships/slide" Target="slides/slide144.xml"/><Relationship Id="rId233" Type="http://schemas.openxmlformats.org/officeDocument/2006/relationships/slide" Target="slides/slide165.xml"/><Relationship Id="rId254" Type="http://schemas.openxmlformats.org/officeDocument/2006/relationships/slide" Target="slides/slide18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6.xml"/><Relationship Id="rId275" Type="http://schemas.openxmlformats.org/officeDocument/2006/relationships/slide" Target="slides/slide207.xml"/><Relationship Id="rId296" Type="http://schemas.openxmlformats.org/officeDocument/2006/relationships/slide" Target="slides/slide228.xml"/><Relationship Id="rId300" Type="http://schemas.openxmlformats.org/officeDocument/2006/relationships/slide" Target="slides/slide232.xml"/><Relationship Id="rId60" Type="http://schemas.openxmlformats.org/officeDocument/2006/relationships/slideMaster" Target="slideMasters/slideMaster60.xml"/><Relationship Id="rId81" Type="http://schemas.openxmlformats.org/officeDocument/2006/relationships/slide" Target="slides/slide13.xml"/><Relationship Id="rId135" Type="http://schemas.openxmlformats.org/officeDocument/2006/relationships/slide" Target="slides/slide67.xml"/><Relationship Id="rId156" Type="http://schemas.openxmlformats.org/officeDocument/2006/relationships/slide" Target="slides/slide88.xml"/><Relationship Id="rId177" Type="http://schemas.openxmlformats.org/officeDocument/2006/relationships/slide" Target="slides/slide109.xml"/><Relationship Id="rId198" Type="http://schemas.openxmlformats.org/officeDocument/2006/relationships/slide" Target="slides/slide130.xml"/><Relationship Id="rId321" Type="http://schemas.openxmlformats.org/officeDocument/2006/relationships/slide" Target="slides/slide253.xml"/><Relationship Id="rId202" Type="http://schemas.openxmlformats.org/officeDocument/2006/relationships/slide" Target="slides/slide134.xml"/><Relationship Id="rId223" Type="http://schemas.openxmlformats.org/officeDocument/2006/relationships/slide" Target="slides/slide155.xml"/><Relationship Id="rId244" Type="http://schemas.openxmlformats.org/officeDocument/2006/relationships/slide" Target="slides/slide17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7.xml"/><Relationship Id="rId286" Type="http://schemas.openxmlformats.org/officeDocument/2006/relationships/slide" Target="slides/slide218.xml"/><Relationship Id="rId50" Type="http://schemas.openxmlformats.org/officeDocument/2006/relationships/slideMaster" Target="slideMasters/slideMaster50.xml"/><Relationship Id="rId104" Type="http://schemas.openxmlformats.org/officeDocument/2006/relationships/slide" Target="slides/slide36.xml"/><Relationship Id="rId125" Type="http://schemas.openxmlformats.org/officeDocument/2006/relationships/slide" Target="slides/slide57.xml"/><Relationship Id="rId146" Type="http://schemas.openxmlformats.org/officeDocument/2006/relationships/slide" Target="slides/slide78.xml"/><Relationship Id="rId167" Type="http://schemas.openxmlformats.org/officeDocument/2006/relationships/slide" Target="slides/slide99.xml"/><Relationship Id="rId188" Type="http://schemas.openxmlformats.org/officeDocument/2006/relationships/slide" Target="slides/slide120.xml"/><Relationship Id="rId311" Type="http://schemas.openxmlformats.org/officeDocument/2006/relationships/slide" Target="slides/slide243.xml"/><Relationship Id="rId332" Type="http://schemas.openxmlformats.org/officeDocument/2006/relationships/slide" Target="slides/slide264.xml"/><Relationship Id="rId71" Type="http://schemas.openxmlformats.org/officeDocument/2006/relationships/slide" Target="slides/slide3.xml"/><Relationship Id="rId92" Type="http://schemas.openxmlformats.org/officeDocument/2006/relationships/slide" Target="slides/slide24.xml"/><Relationship Id="rId213" Type="http://schemas.openxmlformats.org/officeDocument/2006/relationships/slide" Target="slides/slide145.xml"/><Relationship Id="rId234" Type="http://schemas.openxmlformats.org/officeDocument/2006/relationships/slide" Target="slides/slide16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7.xml"/><Relationship Id="rId276" Type="http://schemas.openxmlformats.org/officeDocument/2006/relationships/slide" Target="slides/slide208.xml"/><Relationship Id="rId297" Type="http://schemas.openxmlformats.org/officeDocument/2006/relationships/slide" Target="slides/slide229.xml"/><Relationship Id="rId40" Type="http://schemas.openxmlformats.org/officeDocument/2006/relationships/slideMaster" Target="slideMasters/slideMaster40.xml"/><Relationship Id="rId115" Type="http://schemas.openxmlformats.org/officeDocument/2006/relationships/slide" Target="slides/slide47.xml"/><Relationship Id="rId136" Type="http://schemas.openxmlformats.org/officeDocument/2006/relationships/slide" Target="slides/slide68.xml"/><Relationship Id="rId157" Type="http://schemas.openxmlformats.org/officeDocument/2006/relationships/slide" Target="slides/slide89.xml"/><Relationship Id="rId178" Type="http://schemas.openxmlformats.org/officeDocument/2006/relationships/slide" Target="slides/slide110.xml"/><Relationship Id="rId301" Type="http://schemas.openxmlformats.org/officeDocument/2006/relationships/slide" Target="slides/slide233.xml"/><Relationship Id="rId322" Type="http://schemas.openxmlformats.org/officeDocument/2006/relationships/slide" Target="slides/slide254.xml"/><Relationship Id="rId61" Type="http://schemas.openxmlformats.org/officeDocument/2006/relationships/slideMaster" Target="slideMasters/slideMaster61.xml"/><Relationship Id="rId82" Type="http://schemas.openxmlformats.org/officeDocument/2006/relationships/slide" Target="slides/slide14.xml"/><Relationship Id="rId199" Type="http://schemas.openxmlformats.org/officeDocument/2006/relationships/slide" Target="slides/slide131.xml"/><Relationship Id="rId203" Type="http://schemas.openxmlformats.org/officeDocument/2006/relationships/slide" Target="slides/slide135.xml"/><Relationship Id="rId19" Type="http://schemas.openxmlformats.org/officeDocument/2006/relationships/slideMaster" Target="slideMasters/slideMaster19.xml"/><Relationship Id="rId224" Type="http://schemas.openxmlformats.org/officeDocument/2006/relationships/slide" Target="slides/slide156.xml"/><Relationship Id="rId245" Type="http://schemas.openxmlformats.org/officeDocument/2006/relationships/slide" Target="slides/slide177.xml"/><Relationship Id="rId266" Type="http://schemas.openxmlformats.org/officeDocument/2006/relationships/slide" Target="slides/slide198.xml"/><Relationship Id="rId287" Type="http://schemas.openxmlformats.org/officeDocument/2006/relationships/slide" Target="slides/slide219.xml"/><Relationship Id="rId30" Type="http://schemas.openxmlformats.org/officeDocument/2006/relationships/slideMaster" Target="slideMasters/slideMaster30.xml"/><Relationship Id="rId105" Type="http://schemas.openxmlformats.org/officeDocument/2006/relationships/slide" Target="slides/slide37.xml"/><Relationship Id="rId126" Type="http://schemas.openxmlformats.org/officeDocument/2006/relationships/slide" Target="slides/slide58.xml"/><Relationship Id="rId147" Type="http://schemas.openxmlformats.org/officeDocument/2006/relationships/slide" Target="slides/slide79.xml"/><Relationship Id="rId168" Type="http://schemas.openxmlformats.org/officeDocument/2006/relationships/slide" Target="slides/slide100.xml"/><Relationship Id="rId312" Type="http://schemas.openxmlformats.org/officeDocument/2006/relationships/slide" Target="slides/slide244.xml"/><Relationship Id="rId333" Type="http://schemas.openxmlformats.org/officeDocument/2006/relationships/slide" Target="slides/slide265.xml"/><Relationship Id="rId51" Type="http://schemas.openxmlformats.org/officeDocument/2006/relationships/slideMaster" Target="slideMasters/slideMaster51.xml"/><Relationship Id="rId72" Type="http://schemas.openxmlformats.org/officeDocument/2006/relationships/slide" Target="slides/slide4.xml"/><Relationship Id="rId93" Type="http://schemas.openxmlformats.org/officeDocument/2006/relationships/slide" Target="slides/slide25.xml"/><Relationship Id="rId189" Type="http://schemas.openxmlformats.org/officeDocument/2006/relationships/slide" Target="slides/slide121.xml"/><Relationship Id="rId3" Type="http://schemas.openxmlformats.org/officeDocument/2006/relationships/slideMaster" Target="slideMasters/slideMaster3.xml"/><Relationship Id="rId214" Type="http://schemas.openxmlformats.org/officeDocument/2006/relationships/slide" Target="slides/slide146.xml"/><Relationship Id="rId235" Type="http://schemas.openxmlformats.org/officeDocument/2006/relationships/slide" Target="slides/slide167.xml"/><Relationship Id="rId256" Type="http://schemas.openxmlformats.org/officeDocument/2006/relationships/slide" Target="slides/slide188.xml"/><Relationship Id="rId277" Type="http://schemas.openxmlformats.org/officeDocument/2006/relationships/slide" Target="slides/slide209.xml"/><Relationship Id="rId298" Type="http://schemas.openxmlformats.org/officeDocument/2006/relationships/slide" Target="slides/slide230.xml"/><Relationship Id="rId116" Type="http://schemas.openxmlformats.org/officeDocument/2006/relationships/slide" Target="slides/slide48.xml"/><Relationship Id="rId137" Type="http://schemas.openxmlformats.org/officeDocument/2006/relationships/slide" Target="slides/slide69.xml"/><Relationship Id="rId158" Type="http://schemas.openxmlformats.org/officeDocument/2006/relationships/slide" Target="slides/slide90.xml"/><Relationship Id="rId302" Type="http://schemas.openxmlformats.org/officeDocument/2006/relationships/slide" Target="slides/slide234.xml"/><Relationship Id="rId323" Type="http://schemas.openxmlformats.org/officeDocument/2006/relationships/slide" Target="slides/slide25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5.xml"/><Relationship Id="rId179" Type="http://schemas.openxmlformats.org/officeDocument/2006/relationships/slide" Target="slides/slide111.xml"/><Relationship Id="rId190" Type="http://schemas.openxmlformats.org/officeDocument/2006/relationships/slide" Target="slides/slide122.xml"/><Relationship Id="rId204" Type="http://schemas.openxmlformats.org/officeDocument/2006/relationships/slide" Target="slides/slide136.xml"/><Relationship Id="rId225" Type="http://schemas.openxmlformats.org/officeDocument/2006/relationships/slide" Target="slides/slide157.xml"/><Relationship Id="rId246" Type="http://schemas.openxmlformats.org/officeDocument/2006/relationships/slide" Target="slides/slide178.xml"/><Relationship Id="rId267" Type="http://schemas.openxmlformats.org/officeDocument/2006/relationships/slide" Target="slides/slide199.xml"/><Relationship Id="rId288" Type="http://schemas.openxmlformats.org/officeDocument/2006/relationships/slide" Target="slides/slide220.xml"/><Relationship Id="rId106" Type="http://schemas.openxmlformats.org/officeDocument/2006/relationships/slide" Target="slides/slide38.xml"/><Relationship Id="rId127" Type="http://schemas.openxmlformats.org/officeDocument/2006/relationships/slide" Target="slides/slide59.xml"/><Relationship Id="rId313" Type="http://schemas.openxmlformats.org/officeDocument/2006/relationships/slide" Target="slides/slide24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5.xml"/><Relationship Id="rId94" Type="http://schemas.openxmlformats.org/officeDocument/2006/relationships/slide" Target="slides/slide26.xml"/><Relationship Id="rId148" Type="http://schemas.openxmlformats.org/officeDocument/2006/relationships/slide" Target="slides/slide80.xml"/><Relationship Id="rId169" Type="http://schemas.openxmlformats.org/officeDocument/2006/relationships/slide" Target="slides/slide101.xml"/><Relationship Id="rId334" Type="http://schemas.openxmlformats.org/officeDocument/2006/relationships/slide" Target="slides/slide266.xml"/><Relationship Id="rId4" Type="http://schemas.openxmlformats.org/officeDocument/2006/relationships/slideMaster" Target="slideMasters/slideMaster4.xml"/><Relationship Id="rId180" Type="http://schemas.openxmlformats.org/officeDocument/2006/relationships/slide" Target="slides/slide112.xml"/><Relationship Id="rId215" Type="http://schemas.openxmlformats.org/officeDocument/2006/relationships/slide" Target="slides/slide147.xml"/><Relationship Id="rId236" Type="http://schemas.openxmlformats.org/officeDocument/2006/relationships/slide" Target="slides/slide168.xml"/><Relationship Id="rId257" Type="http://schemas.openxmlformats.org/officeDocument/2006/relationships/slide" Target="slides/slide189.xml"/><Relationship Id="rId278" Type="http://schemas.openxmlformats.org/officeDocument/2006/relationships/slide" Target="slides/slide210.xml"/><Relationship Id="rId303" Type="http://schemas.openxmlformats.org/officeDocument/2006/relationships/slide" Target="slides/slide235.xml"/><Relationship Id="rId42" Type="http://schemas.openxmlformats.org/officeDocument/2006/relationships/slideMaster" Target="slideMasters/slideMaster42.xml"/><Relationship Id="rId84" Type="http://schemas.openxmlformats.org/officeDocument/2006/relationships/slide" Target="slides/slide16.xml"/><Relationship Id="rId138" Type="http://schemas.openxmlformats.org/officeDocument/2006/relationships/slide" Target="slides/slide70.xml"/><Relationship Id="rId191" Type="http://schemas.openxmlformats.org/officeDocument/2006/relationships/slide" Target="slides/slide123.xml"/><Relationship Id="rId205" Type="http://schemas.openxmlformats.org/officeDocument/2006/relationships/slide" Target="slides/slide137.xml"/><Relationship Id="rId247" Type="http://schemas.openxmlformats.org/officeDocument/2006/relationships/slide" Target="slides/slide179.xml"/><Relationship Id="rId107" Type="http://schemas.openxmlformats.org/officeDocument/2006/relationships/slide" Target="slides/slide39.xml"/><Relationship Id="rId289" Type="http://schemas.openxmlformats.org/officeDocument/2006/relationships/slide" Target="slides/slide22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1.xml"/><Relationship Id="rId314" Type="http://schemas.openxmlformats.org/officeDocument/2006/relationships/slide" Target="slides/slide246.xml"/><Relationship Id="rId95" Type="http://schemas.openxmlformats.org/officeDocument/2006/relationships/slide" Target="slides/slide27.xml"/><Relationship Id="rId160" Type="http://schemas.openxmlformats.org/officeDocument/2006/relationships/slide" Target="slides/slide92.xml"/><Relationship Id="rId216" Type="http://schemas.openxmlformats.org/officeDocument/2006/relationships/slide" Target="slides/slide148.xml"/><Relationship Id="rId258" Type="http://schemas.openxmlformats.org/officeDocument/2006/relationships/slide" Target="slides/slide190.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0.xml"/><Relationship Id="rId325" Type="http://schemas.openxmlformats.org/officeDocument/2006/relationships/slide" Target="slides/slide257.xml"/><Relationship Id="rId171" Type="http://schemas.openxmlformats.org/officeDocument/2006/relationships/slide" Target="slides/slide103.xml"/><Relationship Id="rId227" Type="http://schemas.openxmlformats.org/officeDocument/2006/relationships/slide" Target="slides/slide159.xml"/><Relationship Id="rId269" Type="http://schemas.openxmlformats.org/officeDocument/2006/relationships/slide" Target="slides/slide201.xml"/><Relationship Id="rId33" Type="http://schemas.openxmlformats.org/officeDocument/2006/relationships/slideMaster" Target="slideMasters/slideMaster33.xml"/><Relationship Id="rId129" Type="http://schemas.openxmlformats.org/officeDocument/2006/relationships/slide" Target="slides/slide61.xml"/><Relationship Id="rId280" Type="http://schemas.openxmlformats.org/officeDocument/2006/relationships/slide" Target="slides/slide212.xml"/><Relationship Id="rId336" Type="http://schemas.openxmlformats.org/officeDocument/2006/relationships/slide" Target="slides/slide268.xml"/><Relationship Id="rId75" Type="http://schemas.openxmlformats.org/officeDocument/2006/relationships/slide" Target="slides/slide7.xml"/><Relationship Id="rId140" Type="http://schemas.openxmlformats.org/officeDocument/2006/relationships/slide" Target="slides/slide72.xml"/><Relationship Id="rId182" Type="http://schemas.openxmlformats.org/officeDocument/2006/relationships/slide" Target="slides/slide114.xml"/><Relationship Id="rId6" Type="http://schemas.openxmlformats.org/officeDocument/2006/relationships/slideMaster" Target="slideMasters/slideMaster6.xml"/><Relationship Id="rId238" Type="http://schemas.openxmlformats.org/officeDocument/2006/relationships/slide" Target="slides/slide170.xml"/><Relationship Id="rId291" Type="http://schemas.openxmlformats.org/officeDocument/2006/relationships/slide" Target="slides/slide223.xml"/><Relationship Id="rId305" Type="http://schemas.openxmlformats.org/officeDocument/2006/relationships/slide" Target="slides/slide237.xml"/><Relationship Id="rId44" Type="http://schemas.openxmlformats.org/officeDocument/2006/relationships/slideMaster" Target="slideMasters/slideMaster44.xml"/><Relationship Id="rId86" Type="http://schemas.openxmlformats.org/officeDocument/2006/relationships/slide" Target="slides/slide18.xml"/><Relationship Id="rId151" Type="http://schemas.openxmlformats.org/officeDocument/2006/relationships/slide" Target="slides/slide83.xml"/><Relationship Id="rId193" Type="http://schemas.openxmlformats.org/officeDocument/2006/relationships/slide" Target="slides/slide125.xml"/><Relationship Id="rId207" Type="http://schemas.openxmlformats.org/officeDocument/2006/relationships/slide" Target="slides/slide139.xml"/><Relationship Id="rId249" Type="http://schemas.openxmlformats.org/officeDocument/2006/relationships/slide" Target="slides/slide181.xml"/><Relationship Id="rId13" Type="http://schemas.openxmlformats.org/officeDocument/2006/relationships/slideMaster" Target="slideMasters/slideMaster13.xml"/><Relationship Id="rId109" Type="http://schemas.openxmlformats.org/officeDocument/2006/relationships/slide" Target="slides/slide41.xml"/><Relationship Id="rId260" Type="http://schemas.openxmlformats.org/officeDocument/2006/relationships/slide" Target="slides/slide192.xml"/><Relationship Id="rId316" Type="http://schemas.openxmlformats.org/officeDocument/2006/relationships/slide" Target="slides/slide248.xml"/><Relationship Id="rId55" Type="http://schemas.openxmlformats.org/officeDocument/2006/relationships/slideMaster" Target="slideMasters/slideMaster55.xml"/><Relationship Id="rId97" Type="http://schemas.openxmlformats.org/officeDocument/2006/relationships/slide" Target="slides/slide29.xml"/><Relationship Id="rId120" Type="http://schemas.openxmlformats.org/officeDocument/2006/relationships/slide" Target="slides/slide52.xml"/><Relationship Id="rId162" Type="http://schemas.openxmlformats.org/officeDocument/2006/relationships/slide" Target="slides/slide94.xml"/><Relationship Id="rId218" Type="http://schemas.openxmlformats.org/officeDocument/2006/relationships/slide" Target="slides/slide150.xml"/><Relationship Id="rId271" Type="http://schemas.openxmlformats.org/officeDocument/2006/relationships/slide" Target="slides/slide203.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3.xml"/><Relationship Id="rId327" Type="http://schemas.openxmlformats.org/officeDocument/2006/relationships/slide" Target="slides/slide259.xml"/><Relationship Id="rId173" Type="http://schemas.openxmlformats.org/officeDocument/2006/relationships/slide" Target="slides/slide105.xml"/><Relationship Id="rId229" Type="http://schemas.openxmlformats.org/officeDocument/2006/relationships/slide" Target="slides/slide1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26" charset="0"/>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26" charset="0"/>
                <a:ea typeface="+mn-ea"/>
                <a:cs typeface="+mn-cs"/>
              </a:defRPr>
            </a:lvl1pPr>
          </a:lstStyle>
          <a:p>
            <a:pPr>
              <a:defRPr/>
            </a:pPr>
            <a:endParaRPr lang="en-US"/>
          </a:p>
        </p:txBody>
      </p:sp>
      <p:sp>
        <p:nvSpPr>
          <p:cNvPr id="528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26"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26" charset="0"/>
              </a:defRPr>
            </a:lvl1pPr>
          </a:lstStyle>
          <a:p>
            <a:pPr>
              <a:defRPr/>
            </a:pPr>
            <a:fld id="{8ED97B86-AA59-0446-AAE9-F7F57111AA7D}" type="slidenum">
              <a:rPr lang="en-US"/>
              <a:pPr>
                <a:defRPr/>
              </a:pPr>
              <a:t>‹#›</a:t>
            </a:fld>
            <a:endParaRPr lang="en-US"/>
          </a:p>
        </p:txBody>
      </p:sp>
    </p:spTree>
    <p:extLst>
      <p:ext uri="{BB962C8B-B14F-4D97-AF65-F5344CB8AC3E}">
        <p14:creationId xmlns:p14="http://schemas.microsoft.com/office/powerpoint/2010/main" val="25488920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26"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tommynelson.com/can-santa-jesus-coexis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ible.org/seriespage/7-rationality-christian-worldview#P33_1090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hyperlink" Target="http://dj.iciba.com/%E4%BB%8A/" TargetMode="External"/><Relationship Id="rId2" Type="http://schemas.openxmlformats.org/officeDocument/2006/relationships/slide" Target="../slides/slide194.xml"/><Relationship Id="rId1" Type="http://schemas.openxmlformats.org/officeDocument/2006/relationships/notesMaster" Target="../notesMasters/notesMaster1.xml"/><Relationship Id="rId4" Type="http://schemas.openxmlformats.org/officeDocument/2006/relationships/hyperlink" Target="http://dj.iciba.com/%E5%9C%9F%E8%80%B3%E5%85%B6/" TargetMode="Externa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38D39F-5869-C041-BE18-1ED61892BBD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9184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What is the best apologetic for Jesus in an anti-God world?</a:t>
            </a:r>
            <a:r>
              <a:rPr lang="en-SG" dirty="0"/>
              <a:t> </a:t>
            </a:r>
          </a:p>
          <a:p>
            <a:pPr>
              <a:defRPr/>
            </a:pPr>
            <a:endParaRPr lang="en-SG" dirty="0"/>
          </a:p>
          <a:p>
            <a:pPr>
              <a:defRPr/>
            </a:pPr>
            <a:r>
              <a:rPr lang="en-SG" dirty="0"/>
              <a:t>That is the question that I have been asked to address in this seminar called "Engaging the Atheists."</a:t>
            </a:r>
          </a:p>
          <a:p>
            <a:pPr>
              <a:defRPr/>
            </a:pPr>
            <a:endParaRPr lang="en-SG" dirty="0"/>
          </a:p>
          <a:p>
            <a:pPr>
              <a:defRPr/>
            </a:pPr>
            <a:r>
              <a:rPr lang="en-SG" dirty="0"/>
              <a:t>So what advice would you give me in facilitating a seminar like this?  How do you address atheists?</a:t>
            </a:r>
          </a:p>
          <a:p>
            <a:pPr>
              <a:defRPr/>
            </a:pPr>
            <a:endParaRPr lang="en-SG" dirty="0"/>
          </a:p>
          <a:p>
            <a:pPr>
              <a:defRPr/>
            </a:pPr>
            <a:r>
              <a:rPr lang="en-SG" dirty="0"/>
              <a:t>Should we focus on proving the existence of God?</a:t>
            </a:r>
          </a:p>
          <a:p>
            <a:pPr>
              <a:defRPr/>
            </a:pPr>
            <a:endParaRPr lang="en-US" dirty="0"/>
          </a:p>
          <a:p>
            <a:pPr>
              <a:defRPr/>
            </a:pPr>
            <a:r>
              <a:rPr lang="zh-CN" altLang="en-US" dirty="0"/>
              <a:t>在反上帝的世界里，对耶稣最好的辩护是什么？</a:t>
            </a:r>
          </a:p>
          <a:p>
            <a:pPr>
              <a:defRPr/>
            </a:pPr>
            <a:endParaRPr lang="zh-CN" altLang="en-US" dirty="0"/>
          </a:p>
          <a:p>
            <a:pPr>
              <a:defRPr/>
            </a:pPr>
            <a:r>
              <a:rPr lang="zh-CN" altLang="en-US" dirty="0"/>
              <a:t>这就是我被要求在“与无神论者接触”研讨会上讨论的问题。</a:t>
            </a:r>
          </a:p>
          <a:p>
            <a:pPr>
              <a:defRPr/>
            </a:pPr>
            <a:endParaRPr lang="zh-CN" altLang="en-US" dirty="0"/>
          </a:p>
          <a:p>
            <a:pPr>
              <a:defRPr/>
            </a:pPr>
            <a:r>
              <a:rPr lang="zh-CN" altLang="en-US" dirty="0"/>
              <a:t>那么，在主持这样的研讨会时，你会给我什么建议？你如何对待无神论者？</a:t>
            </a:r>
          </a:p>
          <a:p>
            <a:pPr>
              <a:defRPr/>
            </a:pPr>
            <a:endParaRPr lang="zh-CN" altLang="en-US" dirty="0"/>
          </a:p>
          <a:p>
            <a:pPr>
              <a:defRPr/>
            </a:pPr>
            <a:r>
              <a:rPr lang="zh-CN" altLang="en-US" dirty="0"/>
              <a:t>我们应该专注于证明上帝的存在吗？</a:t>
            </a:r>
            <a:endParaRPr lang="en-US" dirty="0"/>
          </a:p>
        </p:txBody>
      </p:sp>
    </p:spTree>
    <p:extLst>
      <p:ext uri="{BB962C8B-B14F-4D97-AF65-F5344CB8AC3E}">
        <p14:creationId xmlns:p14="http://schemas.microsoft.com/office/powerpoint/2010/main" val="1701449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835592-F884-DB4D-9E4E-99433BF992E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10274" name="Rectangle 1026"/>
          <p:cNvSpPr>
            <a:spLocks noGrp="1" noRot="1" noChangeAspect="1" noChangeArrowheads="1"/>
          </p:cNvSpPr>
          <p:nvPr>
            <p:ph type="sldImg"/>
          </p:nvPr>
        </p:nvSpPr>
        <p:spPr>
          <a:solidFill>
            <a:srgbClr val="FFFFFF"/>
          </a:solidFill>
          <a:ln/>
        </p:spPr>
      </p:sp>
      <p:sp>
        <p:nvSpPr>
          <p:cNvPr id="310275"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ＭＳ Ｐゴシック" charset="0"/>
                <a:cs typeface="ＭＳ Ｐゴシック" charset="0"/>
              </a:rPr>
              <a:t>Another writes, "Dear Santa, All I want for Christmas is to skip church!  I</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m too old for fairy tales."  Some see the biblical story of the Fall as a fairy tale so that we don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want to be exposed to why God says death exists in our world.  Ironic </a:t>
            </a:r>
            <a:r>
              <a:rPr lang="en-US" dirty="0" err="1">
                <a:latin typeface="Calibri" charset="0"/>
                <a:ea typeface="ＭＳ Ｐゴシック" charset="0"/>
                <a:cs typeface="ＭＳ Ｐゴシック" charset="0"/>
              </a:rPr>
              <a:t>isn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She writes to the fairy tale Santa and says she </a:t>
            </a:r>
            <a:r>
              <a:rPr lang="en-US" dirty="0" err="1">
                <a:latin typeface="Calibri" charset="0"/>
                <a:ea typeface="ＭＳ Ｐゴシック" charset="0"/>
                <a:cs typeface="ＭＳ Ｐゴシック" charset="0"/>
              </a:rPr>
              <a:t>doesn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want to believe in God!</a:t>
            </a:r>
          </a:p>
          <a:p>
            <a:r>
              <a:rPr lang="zh-CN" altLang="en-US" dirty="0"/>
              <a:t>另一个孩子写道：“亲爱的圣诞老人，我圣诞节唯一的愿望就是不用去教堂！我已经长大了，不再相信童话故事。”</a:t>
            </a:r>
            <a:br>
              <a:rPr lang="zh-CN" altLang="en-US" dirty="0"/>
            </a:br>
            <a:r>
              <a:rPr lang="zh-CN" altLang="en-US" dirty="0"/>
              <a:t>有些人将圣经中有关堕落的故事视为童话，因此他们不愿意面对神关于死亡为何存在于我们世界中的解释。</a:t>
            </a:r>
            <a:br>
              <a:rPr lang="zh-CN" altLang="en-US" dirty="0"/>
            </a:br>
            <a:r>
              <a:rPr lang="zh-CN" altLang="en-US" dirty="0"/>
              <a:t>这不是很讽刺吗？她给“童话般”的圣诞老人写信，却说她不想相信神！</a:t>
            </a:r>
          </a:p>
        </p:txBody>
      </p:sp>
    </p:spTree>
    <p:extLst>
      <p:ext uri="{BB962C8B-B14F-4D97-AF65-F5344CB8AC3E}">
        <p14:creationId xmlns:p14="http://schemas.microsoft.com/office/powerpoint/2010/main" val="7182843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6026C0-80B4-9544-AF80-47244D4D3C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648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483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100E1-0D03-3F22-E08D-AF958BE49CA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8BDF3DA4-F5F3-2E51-9122-EF9088F66EE3}"/>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6026C0-80B4-9544-AF80-47244D4D3C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648386" name="Rectangle 2">
            <a:extLst>
              <a:ext uri="{FF2B5EF4-FFF2-40B4-BE49-F238E27FC236}">
                <a16:creationId xmlns:a16="http://schemas.microsoft.com/office/drawing/2014/main" id="{618139F8-8EC9-F3E3-CFDC-8A41C0C1B2E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648387" name="Rectangle 3">
            <a:extLst>
              <a:ext uri="{FF2B5EF4-FFF2-40B4-BE49-F238E27FC236}">
                <a16:creationId xmlns:a16="http://schemas.microsoft.com/office/drawing/2014/main" id="{11277DC0-2389-C200-C071-BB33A035C0C2}"/>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3987834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09BFA-E2CD-1011-E524-43BF1AF5608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E111ABB6-9F06-795B-4CB2-9F502DBE52C7}"/>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6026C0-80B4-9544-AF80-47244D4D3C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648386" name="Rectangle 2">
            <a:extLst>
              <a:ext uri="{FF2B5EF4-FFF2-40B4-BE49-F238E27FC236}">
                <a16:creationId xmlns:a16="http://schemas.microsoft.com/office/drawing/2014/main" id="{9287048A-FA52-2630-5EC5-13ABA378A0A8}"/>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48387" name="Rectangle 3">
            <a:extLst>
              <a:ext uri="{FF2B5EF4-FFF2-40B4-BE49-F238E27FC236}">
                <a16:creationId xmlns:a16="http://schemas.microsoft.com/office/drawing/2014/main" id="{711F3663-3D32-13E1-D2CF-6D030CAD90E7}"/>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7529293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1E71B-771F-5691-65BB-5FD01362849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2D9EC77-5ADF-52D6-7516-659AC3BF1F0A}"/>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6026C0-80B4-9544-AF80-47244D4D3C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648386" name="Rectangle 2">
            <a:extLst>
              <a:ext uri="{FF2B5EF4-FFF2-40B4-BE49-F238E27FC236}">
                <a16:creationId xmlns:a16="http://schemas.microsoft.com/office/drawing/2014/main" id="{ED623F57-FD3D-0269-8FEE-3BCC2975B4A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648387" name="Rectangle 3">
            <a:extLst>
              <a:ext uri="{FF2B5EF4-FFF2-40B4-BE49-F238E27FC236}">
                <a16:creationId xmlns:a16="http://schemas.microsoft.com/office/drawing/2014/main" id="{1AD07359-978A-994A-A706-7442E01E5B7B}"/>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0352654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4916F-DAF4-0E6E-E4CB-F320B145931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F5703D38-09D5-B436-E50C-612982A71D83}"/>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6026C0-80B4-9544-AF80-47244D4D3C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648386" name="Rectangle 2">
            <a:extLst>
              <a:ext uri="{FF2B5EF4-FFF2-40B4-BE49-F238E27FC236}">
                <a16:creationId xmlns:a16="http://schemas.microsoft.com/office/drawing/2014/main" id="{3621A5CC-CE55-77D4-B0D8-951415BA87A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48387" name="Rectangle 3">
            <a:extLst>
              <a:ext uri="{FF2B5EF4-FFF2-40B4-BE49-F238E27FC236}">
                <a16:creationId xmlns:a16="http://schemas.microsoft.com/office/drawing/2014/main" id="{85EBCD52-5B10-7116-692A-68652287F7CA}"/>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8047155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7C5FA-051D-F9AA-6324-D84185278C6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3426D46-9967-6BEE-403A-B014422791D2}"/>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6026C0-80B4-9544-AF80-47244D4D3C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648386" name="Rectangle 2">
            <a:extLst>
              <a:ext uri="{FF2B5EF4-FFF2-40B4-BE49-F238E27FC236}">
                <a16:creationId xmlns:a16="http://schemas.microsoft.com/office/drawing/2014/main" id="{16FE1AE2-280C-D1E8-D282-B7766BFD617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648387" name="Rectangle 3">
            <a:extLst>
              <a:ext uri="{FF2B5EF4-FFF2-40B4-BE49-F238E27FC236}">
                <a16:creationId xmlns:a16="http://schemas.microsoft.com/office/drawing/2014/main" id="{79553694-A494-EDCD-52C3-18478922ECD1}"/>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61333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E8E9D-60C6-8BC0-F942-336E17D9407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72C9116-4900-8CE1-21E0-356EF4C6A61B}"/>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6026C0-80B4-9544-AF80-47244D4D3C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648386" name="Rectangle 2">
            <a:extLst>
              <a:ext uri="{FF2B5EF4-FFF2-40B4-BE49-F238E27FC236}">
                <a16:creationId xmlns:a16="http://schemas.microsoft.com/office/drawing/2014/main" id="{4D27995F-3986-FB15-C3EB-3C3C7960B14C}"/>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48387" name="Rectangle 3">
            <a:extLst>
              <a:ext uri="{FF2B5EF4-FFF2-40B4-BE49-F238E27FC236}">
                <a16:creationId xmlns:a16="http://schemas.microsoft.com/office/drawing/2014/main" id="{A9AC7A65-DC78-D7BD-A29A-AC63A23852C8}"/>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5706909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DC466-F5EC-5882-FA8D-5E35D6D3516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76C3083-D7BA-9852-9A93-461688276B70}"/>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6026C0-80B4-9544-AF80-47244D4D3C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648386" name="Rectangle 2">
            <a:extLst>
              <a:ext uri="{FF2B5EF4-FFF2-40B4-BE49-F238E27FC236}">
                <a16:creationId xmlns:a16="http://schemas.microsoft.com/office/drawing/2014/main" id="{665E31DF-904D-0F0D-B54D-78BBD41F077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648387" name="Rectangle 3">
            <a:extLst>
              <a:ext uri="{FF2B5EF4-FFF2-40B4-BE49-F238E27FC236}">
                <a16:creationId xmlns:a16="http://schemas.microsoft.com/office/drawing/2014/main" id="{00149FFA-3C79-CBB6-490A-2D407AA97608}"/>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6899485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4681F6-87E8-8346-86DE-AB18A3E22D0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388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388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C62649-1C3D-D448-9DA4-D023E727B3E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040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DA9C72-4FEB-454E-B4EF-93B1E1030BB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10406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104068"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AF8F79-27C5-484F-85C2-869136DEBD9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ＭＳ Ｐゴシック" charset="0"/>
                <a:cs typeface="ＭＳ Ｐゴシック" charset="0"/>
              </a:rPr>
              <a:t>… such as in Christmas cards that equate Jesus and Santa</a:t>
            </a:r>
            <a:r>
              <a:rPr lang="en-US" dirty="0">
                <a:latin typeface="Times New Roman" charset="0"/>
                <a:ea typeface="ＭＳ Ｐゴシック" charset="0"/>
                <a:cs typeface="ＭＳ Ｐゴシック" charset="0"/>
              </a:rPr>
              <a:t> [read card].</a:t>
            </a:r>
          </a:p>
          <a:p>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例如在圣诞贺卡上把耶稣和圣诞老人​​画等号</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阅读卡片</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91713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61164-3A1A-4044-8100-A22AB210BB4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040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35CCF2-992A-8D49-9888-7E02994E0172}"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10406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104068"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703D86-3129-D541-8FE3-0ECC4D03D1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8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896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322246-2CCF-8D42-B122-74CF308D13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06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631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11D376-BC4F-6B4C-B3C7-7103FBA0354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065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651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EF8857-68D8-5A4D-A07A-B13FC37C639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92179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B5294B-E78D-CF46-A0D2-B278B4BFF72A}"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92179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92179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98A8B1-BF4F-8C41-BAED-FC944E9287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92384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CC33EB-6E61-2247-B0AB-87A47CCC9A6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92384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92384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058FAA4-B908-174A-92C7-596F5BA511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61026" name="Rectangle 2"/>
          <p:cNvSpPr>
            <a:spLocks noGrp="1" noRot="1" noChangeAspect="1" noChangeArrowheads="1" noTextEdit="1"/>
          </p:cNvSpPr>
          <p:nvPr>
            <p:ph type="sldImg"/>
          </p:nvPr>
        </p:nvSpPr>
        <p:spPr>
          <a:xfrm>
            <a:off x="1177925" y="720725"/>
            <a:ext cx="4521200" cy="3390900"/>
          </a:xfrm>
          <a:ln/>
          <a:extLst>
            <a:ext uri="{FAA26D3D-D897-4be2-8F04-BA451C77F1D7}">
              <ma14:placeholderFlag xmlns:ma14="http://schemas.microsoft.com/office/mac/drawingml/2011/main" xmlns="" val="1"/>
            </a:ext>
          </a:extLst>
        </p:spPr>
      </p:sp>
      <p:sp>
        <p:nvSpPr>
          <p:cNvPr id="5761027" name="Rectangle 3"/>
          <p:cNvSpPr>
            <a:spLocks noGrp="1" noChangeArrowheads="1"/>
          </p:cNvSpPr>
          <p:nvPr>
            <p:ph type="body" idx="1"/>
          </p:nvPr>
        </p:nvSpPr>
        <p:spPr>
          <a:xfrm>
            <a:off x="917575" y="4329113"/>
            <a:ext cx="5043488" cy="4113212"/>
          </a:xfrm>
        </p:spPr>
        <p:txBody>
          <a:bodyPr/>
          <a:lstStyle/>
          <a:p>
            <a:pPr eaLnBrk="1" hangingPunct="1">
              <a:defRPr/>
            </a:pPr>
            <a:endParaRPr lang="en-AU">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47258F-D7A3-C14F-B371-27F49C55AC1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367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67363" name="Rectangle 3"/>
          <p:cNvSpPr>
            <a:spLocks noGrp="1" noChangeArrowheads="1"/>
          </p:cNvSpPr>
          <p:nvPr>
            <p:ph type="body" idx="1"/>
          </p:nvPr>
        </p:nvSpPr>
        <p:spPr/>
        <p:txBody>
          <a:bodyPr/>
          <a:lstStyle/>
          <a:p>
            <a:pPr eaLnBrk="1" hangingPunct="1">
              <a:defRPr/>
            </a:pPr>
            <a:r>
              <a:rPr lang="en-US">
                <a:cs typeface="+mn-cs"/>
              </a:rPr>
              <a:t>Mr. Zindler is editor of </a:t>
            </a:r>
            <a:r>
              <a:rPr lang="en-US" i="1">
                <a:cs typeface="+mn-cs"/>
              </a:rPr>
              <a:t>American Atheist.  </a:t>
            </a:r>
            <a:r>
              <a:rPr lang="en-US">
                <a:cs typeface="+mn-cs"/>
              </a:rPr>
              <a:t>He spent 17 years as a teacher and professor of biology, psychobiology, and geology at a branch of St. Univ of NY (SUNY). He is a member of several learned societies including the American Association for the Advancement of Science, New York Academy of Science, Society of Biblical Literature and the American Schools of Oriental Research. Mr. Zindler is also a member of the Jesus Seminar, and an expert in a number of esoteric, biblical-era languages. Neither the American Atheists web site nor the one below say where he taught and both refer to him as </a:t>
            </a:r>
            <a:r>
              <a:rPr lang="ja-JP" altLang="en-US">
                <a:latin typeface="Arial"/>
                <a:cs typeface="+mn-cs"/>
              </a:rPr>
              <a:t>“</a:t>
            </a:r>
            <a:r>
              <a:rPr lang="en-US">
                <a:cs typeface="+mn-cs"/>
              </a:rPr>
              <a:t>Mr.</a:t>
            </a:r>
            <a:r>
              <a:rPr lang="ja-JP" altLang="en-US">
                <a:latin typeface="Arial"/>
                <a:cs typeface="+mn-cs"/>
              </a:rPr>
              <a:t>”</a:t>
            </a:r>
            <a:r>
              <a:rPr lang="en-US">
                <a:cs typeface="+mn-cs"/>
              </a:rPr>
              <a:t> and neither say that he has a PhD (so he must not, and so what is he doing in the AAAS and the NYAS and the SBL?  His statements at the web site below show his gross ignorance of science, archeology and the Bible.</a:t>
            </a:r>
          </a:p>
          <a:p>
            <a:pPr eaLnBrk="1" hangingPunct="1">
              <a:defRPr/>
            </a:pPr>
            <a:r>
              <a:rPr lang="en-US">
                <a:cs typeface="+mn-cs"/>
              </a:rPr>
              <a:t>Picture: http://www.secularstudents.org/files/frank.jpg</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BD291-A90B-A648-86C3-E2ACE5BB10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034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98FDFA-8C14-C244-B9A8-5101D355AC0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36941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69412" name="Rectangle 3"/>
          <p:cNvSpPr>
            <a:spLocks noGrp="1" noChangeArrowheads="1"/>
          </p:cNvSpPr>
          <p:nvPr>
            <p:ph type="body" idx="1"/>
          </p:nvPr>
        </p:nvSpPr>
        <p:spPr/>
        <p:txBody>
          <a:bodyPr/>
          <a:lstStyle/>
          <a:p>
            <a:pPr eaLnBrk="1" hangingPunct="1">
              <a:spcBef>
                <a:spcPct val="0"/>
              </a:spcBef>
              <a:defRPr/>
            </a:pPr>
            <a:r>
              <a:rPr lang="en-US">
                <a:cs typeface="+mn-cs"/>
              </a:rPr>
              <a:t>Sadly, at the time (and as of 2007) Dr. Craig was compromised with the Big Bang and millions of years.</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8E8249-8CA7-AB49-8732-297A1183E81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059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590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p:cNvSpPr>
          <p:nvPr>
            <p:ph type="sldImg"/>
          </p:nvPr>
        </p:nvSpPr>
        <p:spPr>
          <a:ln/>
        </p:spPr>
      </p:sp>
      <p:sp>
        <p:nvSpPr>
          <p:cNvPr id="31437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latin typeface="Calibri" charset="0"/>
                <a:ea typeface="ＭＳ Ｐゴシック" charset="0"/>
                <a:cs typeface="ＭＳ Ｐゴシック" charset="0"/>
              </a:rPr>
              <a:t>But the fact is that Santa is based on Jesus and, as one blogger notes, "the history of Santa can be a way to teach kids about giving to others. The secular version of Santa that we know today is based on St. Nicholas, who was a Christian man that lived in the third century. When his parents died, they left him a large inheritance and rather than spend it on himself, he decided to give all his money away in an effort to obey Jesus</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words to take care of the poor and sick. Some of the traditions that we associate with Santa are based on the stories of St. Nicholas. For example, leaving stockings out for Santa came from tales of St. Nicholas throwing bags of gold through open windows (which apparently sometimes landed in socks and shoes that were left by the fire)." (http://</a:t>
            </a:r>
            <a:r>
              <a:rPr lang="en-US" dirty="0" err="1">
                <a:latin typeface="Calibri" charset="0"/>
                <a:ea typeface="ＭＳ Ｐゴシック" charset="0"/>
                <a:cs typeface="ＭＳ Ｐゴシック" charset="0"/>
              </a:rPr>
              <a:t>www.tommynelson.com</a:t>
            </a:r>
            <a:r>
              <a:rPr lang="en-US" dirty="0">
                <a:latin typeface="Calibri" charset="0"/>
                <a:ea typeface="ＭＳ Ｐゴシック" charset="0"/>
                <a:cs typeface="ＭＳ Ｐゴシック" charset="0"/>
              </a:rPr>
              <a:t>/can-</a:t>
            </a:r>
            <a:r>
              <a:rPr lang="en-US" dirty="0" err="1">
                <a:latin typeface="Calibri" charset="0"/>
                <a:ea typeface="ＭＳ Ｐゴシック" charset="0"/>
                <a:cs typeface="ＭＳ Ｐゴシック" charset="0"/>
              </a:rPr>
              <a:t>santa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jesus</a:t>
            </a:r>
            <a:r>
              <a:rPr lang="en-US" dirty="0">
                <a:latin typeface="Calibri" charset="0"/>
                <a:ea typeface="ＭＳ Ｐゴシック" charset="0"/>
                <a:cs typeface="ＭＳ Ｐゴシック" charset="0"/>
              </a:rPr>
              <a:t>-coexist/).</a:t>
            </a:r>
            <a:r>
              <a:rPr lang="en-US" dirty="0">
                <a:latin typeface="Times New Roman" charset="0"/>
                <a:ea typeface="ＭＳ Ｐゴシック" charset="0"/>
                <a:cs typeface="ＭＳ Ｐゴシック" charset="0"/>
              </a:rPr>
              <a:t> </a:t>
            </a:r>
          </a:p>
          <a:p>
            <a:pPr eaLnBrk="1" hangingPunct="1">
              <a:spcBef>
                <a:spcPct val="0"/>
              </a:spcBef>
            </a:pPr>
            <a:endParaRPr lang="en-US" dirty="0">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dirty="0"/>
              <a:t>事实上，圣诞老人是以耶稣为原型的。正如一位博主提到的：“圣诞老人的历史可以成为向孩子们传授施予他人的方式。我们今天所知的世俗版圣诞老人是基于圣尼古拉（</a:t>
            </a:r>
            <a:r>
              <a:rPr lang="en-US" altLang="zh-CN" dirty="0"/>
              <a:t>St. Nicholas</a:t>
            </a:r>
            <a:r>
              <a:rPr lang="zh-CN" altLang="en-US" dirty="0"/>
              <a:t>）的形象，而他是一位生活在三世纪的基督徒。当他的父母去世时，留给他一大笔遗产，而他没有将这些财产用于自己，而是决定把所有的钱捐出去，以实践耶稣关于关心穷人和病人的教导。我们与圣诞老人相关的一些传统是基于圣尼古拉的故事。例如，挂袜子等圣诞习俗来源于圣尼古拉将装满黄金的钱袋从敞开的窗户扔进去的传说（据说有时这些钱袋会掉进放在火炉旁的袜子或鞋子里）。”</a:t>
            </a:r>
            <a:br>
              <a:rPr lang="zh-CN" altLang="en-US" dirty="0"/>
            </a:br>
            <a:r>
              <a:rPr lang="zh-CN" altLang="en-US" dirty="0"/>
              <a:t>（来源：</a:t>
            </a:r>
            <a:r>
              <a:rPr lang="en-US" altLang="zh-CN" dirty="0">
                <a:hlinkClick r:id="rId3"/>
              </a:rPr>
              <a:t>http://www.tommynelson.com/can-santa-jesus-coexist/</a:t>
            </a:r>
            <a:r>
              <a:rPr lang="zh-CN" altLang="en-US" dirty="0"/>
              <a:t>）</a:t>
            </a:r>
          </a:p>
          <a:p>
            <a:pPr eaLnBrk="1" hangingPunct="1">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385162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3D5B2-AB58-F444-9A0B-C656525181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06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610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3CC855-EE8B-9B4B-B0B1-4606E403E5D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071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71299"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Will Provine has been a professor at Cornell since 1969. His graduates have included Evolutionary Biology, History, Science and Technology Studies, Zoology, and Education, spanning three colleges. He earned a Ph.D. in the History of Science at the University of Chicago in 1970. He is a member of the American Academy of Arts and Sciences and the American Association for the Advancement of Science. He is the author of </a:t>
            </a:r>
            <a:r>
              <a:rPr lang="en-US" i="1">
                <a:cs typeface="+mn-cs"/>
              </a:rPr>
              <a:t>The Origins of Theoretical Population Genetics </a:t>
            </a:r>
            <a:r>
              <a:rPr lang="en-US">
                <a:cs typeface="+mn-cs"/>
              </a:rPr>
              <a:t>(1970) and </a:t>
            </a:r>
            <a:r>
              <a:rPr lang="en-US" i="1">
                <a:cs typeface="+mn-cs"/>
              </a:rPr>
              <a:t>Sewall Wright and Evolutionary Biology </a:t>
            </a:r>
            <a:r>
              <a:rPr lang="en-US">
                <a:cs typeface="+mn-cs"/>
              </a:rPr>
              <a:t>(1986), both published by The University of Chicago Press. He is currently (in Feb 2010) writing a book on the implications of evolution and another book on random genetic drift in evolution. His huge library on evolution and genetics is being moved gradually to the Cornell Library.</a:t>
            </a:r>
          </a:p>
          <a:p>
            <a:pPr eaLnBrk="1" hangingPunct="1">
              <a:defRPr/>
            </a:pPr>
            <a:r>
              <a:rPr lang="en-US">
                <a:cs typeface="+mn-cs"/>
              </a:rPr>
              <a:t>Photo and bio from http://debatesummit2010.blogspot.com/, accessed 2010 Feb 10.</a:t>
            </a:r>
          </a:p>
          <a:p>
            <a:pPr eaLnBrk="1" hangingPunct="1">
              <a:defRPr/>
            </a:pPr>
            <a:br>
              <a:rPr lang="en-US">
                <a:cs typeface="+mn-cs"/>
              </a:rPr>
            </a:b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762639-90E7-1F43-A461-8CDA6DE8482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6073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73347"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6C5B2-795A-774C-89B1-48B329EB24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046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46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9022E5-354A-F043-863B-B331AA3B35A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30F8E3-9879-C74A-A4B7-D49D2641311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0917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91780" name="Rectangle 3"/>
          <p:cNvSpPr>
            <a:spLocks noGrp="1" noChangeArrowheads="1"/>
          </p:cNvSpPr>
          <p:nvPr>
            <p:ph type="body" idx="1"/>
          </p:nvPr>
        </p:nvSpPr>
        <p:spPr/>
        <p:txBody>
          <a:bodyPr/>
          <a:lstStyle/>
          <a:p>
            <a:pPr eaLnBrk="1" hangingPunct="1">
              <a:defRPr/>
            </a:pPr>
            <a:r>
              <a:rPr lang="en-US" dirty="0">
                <a:cs typeface="+mn-cs"/>
              </a:rPr>
              <a:t>The humanistic philosophies all are undermining the very foundation of what Christians believe by focusing their attacks at creation.  </a:t>
            </a:r>
          </a:p>
          <a:p>
            <a:pPr eaLnBrk="1" hangingPunct="1">
              <a:defRPr/>
            </a:pPr>
            <a:r>
              <a:rPr lang="en-US" dirty="0">
                <a:cs typeface="+mn-cs"/>
              </a:rPr>
              <a:t>Meanwhile, Christians accept their evolutionary theory and then focus our attacks at the results of humanism instead of attacking the foundation in </a:t>
            </a:r>
            <a:r>
              <a:rPr lang="en-US" dirty="0"/>
              <a:t>evolution.</a:t>
            </a:r>
          </a:p>
          <a:p>
            <a:pPr eaLnBrk="1" hangingPunct="1">
              <a:defRPr/>
            </a:pPr>
            <a:r>
              <a:rPr lang="en-US" dirty="0"/>
              <a:t>Some Christians shoot their own foundation and others are asleep or shooting other Christians.</a:t>
            </a:r>
            <a:endParaRPr lang="en-US" dirty="0">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3EBF1F1-03D9-9E43-B0FB-4FD8617870FC}" type="slidenum">
              <a:rPr lang="en-US" sz="1200">
                <a:solidFill>
                  <a:srgbClr val="000000"/>
                </a:solidFill>
                <a:latin typeface="26" charset="0"/>
              </a:rPr>
              <a:pPr/>
              <a:t>128</a:t>
            </a:fld>
            <a:endParaRPr lang="en-US" sz="1200">
              <a:solidFill>
                <a:srgbClr val="000000"/>
              </a:solidFill>
              <a:latin typeface="26" charset="0"/>
            </a:endParaRPr>
          </a:p>
        </p:txBody>
      </p:sp>
      <p:sp>
        <p:nvSpPr>
          <p:cNvPr id="592589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4A555C6A-AD80-9F41-962F-6F3761756EE9}" type="slidenum">
              <a:rPr lang="en-US" sz="1200" smtClean="0">
                <a:solidFill>
                  <a:prstClr val="black"/>
                </a:solidFill>
              </a:rPr>
              <a:pPr algn="r" eaLnBrk="1" hangingPunct="1">
                <a:defRPr/>
              </a:pPr>
              <a:t>128</a:t>
            </a:fld>
            <a:endParaRPr lang="en-US" sz="1200">
              <a:solidFill>
                <a:prstClr val="black"/>
              </a:solidFill>
            </a:endParaRPr>
          </a:p>
        </p:txBody>
      </p:sp>
      <p:sp>
        <p:nvSpPr>
          <p:cNvPr id="759811" name="Rectangle 2"/>
          <p:cNvSpPr>
            <a:spLocks noGrp="1" noRot="1" noChangeAspect="1" noChangeArrowheads="1" noTextEdit="1"/>
          </p:cNvSpPr>
          <p:nvPr>
            <p:ph type="sldImg"/>
          </p:nvPr>
        </p:nvSpPr>
        <p:spPr>
          <a:ln/>
        </p:spPr>
      </p:sp>
      <p:sp>
        <p:nvSpPr>
          <p:cNvPr id="592589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957965-0761-8B4C-B46E-070F8BC70F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70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064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4CE349-E53B-2446-8942-2F8097232EF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58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58051"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2A2E1B-2762-6B4B-81E4-D506E785D56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723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23267" name="Rectangle 3"/>
          <p:cNvSpPr>
            <a:spLocks noGrp="1" noChangeArrowheads="1"/>
          </p:cNvSpPr>
          <p:nvPr>
            <p:ph type="body" idx="1"/>
          </p:nvPr>
        </p:nvSpPr>
        <p:spPr/>
        <p:txBody>
          <a:bodyPr/>
          <a:lstStyle/>
          <a:p>
            <a:pPr eaLnBrk="1" hangingPunct="1">
              <a:defRPr/>
            </a:pPr>
            <a:r>
              <a:rPr lang="en-US" dirty="0">
                <a:cs typeface="+mn-cs"/>
              </a:rPr>
              <a:t>Evolutionists basically dominate all the signs and brochures at the Grand Canyon, leading us to believe that it was carved gradually by the small Colorado River at the bottom.</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663643-2F48-CD4B-B234-5022B6136F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725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25315" name="Rectangle 3"/>
          <p:cNvSpPr>
            <a:spLocks noGrp="1" noChangeArrowheads="1"/>
          </p:cNvSpPr>
          <p:nvPr>
            <p:ph type="body" idx="1"/>
          </p:nvPr>
        </p:nvSpPr>
        <p:spPr/>
        <p:txBody>
          <a:bodyPr/>
          <a:lstStyle/>
          <a:p>
            <a:pPr eaLnBrk="1" hangingPunct="1">
              <a:defRPr/>
            </a:pPr>
            <a:r>
              <a:rPr lang="en-US" dirty="0">
                <a:cs typeface="+mn-cs"/>
              </a:rPr>
              <a:t>Evolutionists also control the museums of natural history throughout the USA and London.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24C4D9-602D-614C-9EC9-71D3F2214BA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16418" name="Rectangle 1026"/>
          <p:cNvSpPr>
            <a:spLocks noGrp="1" noRot="1" noChangeAspect="1" noChangeArrowheads="1"/>
          </p:cNvSpPr>
          <p:nvPr>
            <p:ph type="sldImg"/>
          </p:nvPr>
        </p:nvSpPr>
        <p:spPr>
          <a:solidFill>
            <a:srgbClr val="FFFFFF"/>
          </a:solidFill>
          <a:ln/>
        </p:spPr>
      </p:sp>
      <p:sp>
        <p:nvSpPr>
          <p:cNvPr id="31641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ＭＳ Ｐゴシック" charset="0"/>
                <a:cs typeface="ＭＳ Ｐゴシック" charset="0"/>
              </a:rPr>
              <a:t>Do you know what you should do when you see the Christ of Christmas maligned?</a:t>
            </a:r>
          </a:p>
          <a:p>
            <a:r>
              <a:rPr lang="en-US" dirty="0">
                <a:latin typeface="Times New Roman" charset="0"/>
                <a:ea typeface="ＭＳ Ｐゴシック" charset="0"/>
                <a:cs typeface="ＭＳ Ｐゴシック" charset="0"/>
              </a:rPr>
              <a:t>• Should you rise up and kill those who dishonor him?  No.</a:t>
            </a:r>
          </a:p>
          <a:p>
            <a:r>
              <a:rPr lang="en-US" dirty="0">
                <a:latin typeface="Times New Roman" charset="0"/>
                <a:ea typeface="ＭＳ Ｐゴシック" charset="0"/>
                <a:cs typeface="ＭＳ Ｐゴシック" charset="0"/>
              </a:rPr>
              <a:t>• Should you just do nothing and hope it will go away?  No.</a:t>
            </a:r>
          </a:p>
          <a:p>
            <a:r>
              <a:rPr lang="en-US" dirty="0">
                <a:latin typeface="Times New Roman" charset="0"/>
                <a:ea typeface="ＭＳ Ｐゴシック" charset="0"/>
                <a:cs typeface="ＭＳ Ｐゴシック" charset="0"/>
              </a:rPr>
              <a:t>• Should you do something in between?  If so, then what?</a:t>
            </a:r>
          </a:p>
          <a:p>
            <a:endParaRPr lang="en-US" dirty="0">
              <a:latin typeface="Times New Roman" charset="0"/>
              <a:ea typeface="ＭＳ Ｐゴシック" charset="0"/>
              <a:cs typeface="ＭＳ Ｐゴシック" charset="0"/>
            </a:endParaRPr>
          </a:p>
          <a:p>
            <a:r>
              <a:rPr lang="zh-CN" altLang="en-US" dirty="0"/>
              <a:t>当你看到圣诞的基督被诽谤时，你知道应该怎么做吗？</a:t>
            </a:r>
          </a:p>
          <a:p>
            <a:pPr>
              <a:buFont typeface="Arial" panose="020B0604020202020204" pitchFamily="34" charset="0"/>
              <a:buChar char="•"/>
            </a:pPr>
            <a:r>
              <a:rPr lang="zh-CN" altLang="en-US" b="1" dirty="0"/>
              <a:t>是否应该起来杀死那些羞辱祂的人？</a:t>
            </a:r>
            <a:r>
              <a:rPr lang="zh-CN" altLang="en-US" dirty="0"/>
              <a:t> 不。</a:t>
            </a:r>
          </a:p>
          <a:p>
            <a:pPr>
              <a:buFont typeface="Arial" panose="020B0604020202020204" pitchFamily="34" charset="0"/>
              <a:buChar char="•"/>
            </a:pPr>
            <a:r>
              <a:rPr lang="zh-CN" altLang="en-US" b="1" dirty="0"/>
              <a:t>是否应该什么都不做，希望事情自然过去？</a:t>
            </a:r>
            <a:r>
              <a:rPr lang="zh-CN" altLang="en-US" dirty="0"/>
              <a:t> 不。</a:t>
            </a:r>
          </a:p>
          <a:p>
            <a:pPr>
              <a:buFont typeface="Arial" panose="020B0604020202020204" pitchFamily="34" charset="0"/>
              <a:buChar char="•"/>
            </a:pPr>
            <a:r>
              <a:rPr lang="zh-CN" altLang="en-US" b="1" dirty="0"/>
              <a:t>是否应该采取介于两者之间的行动？</a:t>
            </a:r>
            <a:r>
              <a:rPr lang="zh-CN" altLang="en-US" dirty="0"/>
              <a:t> 如果是，那应该做什么呢？</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5784460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65E9D9-13FF-3A47-B825-1200AF62BA9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383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83747" name="Rectangle 3"/>
          <p:cNvSpPr>
            <a:spLocks noGrp="1" noChangeArrowheads="1"/>
          </p:cNvSpPr>
          <p:nvPr>
            <p:ph type="body" idx="1"/>
          </p:nvPr>
        </p:nvSpPr>
        <p:spPr/>
        <p:txBody>
          <a:bodyPr/>
          <a:lstStyle/>
          <a:p>
            <a:pPr eaLnBrk="1" hangingPunct="1">
              <a:defRPr/>
            </a:pPr>
            <a:r>
              <a:rPr lang="en-US" dirty="0">
                <a:cs typeface="+mn-cs"/>
              </a:rPr>
              <a:t>The basic texts all support evolution, but it is refuted by Roger Patterson, </a:t>
            </a:r>
            <a:r>
              <a:rPr lang="en-US" i="1" dirty="0">
                <a:cs typeface="+mn-cs"/>
              </a:rPr>
              <a:t>Evolution Exposed</a:t>
            </a:r>
            <a:r>
              <a:rPr lang="en-US" dirty="0">
                <a:cs typeface="+mn-cs"/>
              </a:rPr>
              <a:t> (2006)</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104AE3-D3E0-4340-A47E-761215D9E3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068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068803" name="Rectangle 3"/>
          <p:cNvSpPr>
            <a:spLocks noGrp="1" noChangeArrowheads="1"/>
          </p:cNvSpPr>
          <p:nvPr>
            <p:ph type="body" idx="1"/>
          </p:nvPr>
        </p:nvSpPr>
        <p:spPr/>
        <p:txBody>
          <a:bodyPr/>
          <a:lstStyle/>
          <a:p>
            <a:pPr eaLnBrk="1" hangingPunct="1">
              <a:defRPr/>
            </a:pPr>
            <a:r>
              <a:rPr lang="en-US" dirty="0">
                <a:cs typeface="+mn-cs"/>
              </a:rPr>
              <a:t>Evolution also is the founding philosophy of every public university---and these universities are filled with many from Christian homes!</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A4497B-65E7-C147-9C2C-1E8928B28C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044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60EFBA-E326-9F4C-BA29-6DA6E2EE5C5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467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44676" name="Rectangle 3"/>
          <p:cNvSpPr>
            <a:spLocks noGrp="1" noChangeArrowheads="1"/>
          </p:cNvSpPr>
          <p:nvPr>
            <p:ph type="body" idx="1"/>
          </p:nvPr>
        </p:nvSpPr>
        <p:spPr/>
        <p:txBody>
          <a:bodyPr/>
          <a:lstStyle/>
          <a:p>
            <a:pPr eaLnBrk="1" hangingPunct="1">
              <a:defRPr/>
            </a:pPr>
            <a:r>
              <a:rPr lang="en-US" dirty="0">
                <a:cs typeface="+mn-cs"/>
              </a:rPr>
              <a:t>After book sales and before final statements: </a:t>
            </a:r>
          </a:p>
          <a:p>
            <a:pPr eaLnBrk="1" hangingPunct="1">
              <a:defRPr/>
            </a:pPr>
            <a:r>
              <a:rPr lang="ja-JP" altLang="en-US" dirty="0">
                <a:latin typeface="Arial"/>
                <a:cs typeface="+mn-cs"/>
              </a:rPr>
              <a:t>“</a:t>
            </a:r>
            <a:r>
              <a:rPr lang="en-US" dirty="0">
                <a:cs typeface="+mn-cs"/>
              </a:rPr>
              <a:t>Parents and grandparents, Your kids and grandkids are being indoctrinated with evolution and millions of years a whole lot more than you were when you were in school.  Can they stand strong in their faith in the face of this relentless challenge?  Do you care?  If you walk out of here and say </a:t>
            </a:r>
            <a:r>
              <a:rPr lang="ja-JP" altLang="en-US" dirty="0">
                <a:latin typeface="Arial"/>
                <a:cs typeface="+mn-cs"/>
              </a:rPr>
              <a:t>“</a:t>
            </a:r>
            <a:r>
              <a:rPr lang="en-US" dirty="0">
                <a:cs typeface="+mn-cs"/>
              </a:rPr>
              <a:t>That was a nice message, I believe Genesis</a:t>
            </a:r>
            <a:r>
              <a:rPr lang="ja-JP" altLang="en-US" dirty="0">
                <a:latin typeface="Arial"/>
                <a:cs typeface="+mn-cs"/>
              </a:rPr>
              <a:t>”</a:t>
            </a:r>
            <a:r>
              <a:rPr lang="en-US" dirty="0">
                <a:cs typeface="+mn-cs"/>
              </a:rPr>
              <a:t> but don</a:t>
            </a:r>
            <a:r>
              <a:rPr lang="fr-FR" altLang="ja-JP" dirty="0">
                <a:latin typeface="Arial"/>
                <a:cs typeface="+mn-cs"/>
              </a:rPr>
              <a:t>'</a:t>
            </a:r>
            <a:r>
              <a:rPr lang="en-US" dirty="0">
                <a:cs typeface="+mn-cs"/>
              </a:rPr>
              <a:t>t get any resources for your kids and grandkids and make sure that they believe Genesis and know how to defend their faith, then you don</a:t>
            </a:r>
            <a:r>
              <a:rPr lang="fr-FR" altLang="ja-JP" dirty="0">
                <a:latin typeface="Arial"/>
                <a:cs typeface="+mn-cs"/>
              </a:rPr>
              <a:t>'</a:t>
            </a:r>
            <a:r>
              <a:rPr lang="en-US" dirty="0">
                <a:cs typeface="+mn-cs"/>
              </a:rPr>
              <a:t>t care enough.  And when they crumble under the intellectual pressure, you will be partly responsible for not equipping them with answers.</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Sadly, youth are not even protected when they attend many Christian colleges!  The red carpet underneath them is Genesis 1-11…</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FDBE46-7796-7940-9292-68339B5386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And even Christian professors tell our Christian youth they need not take Genesis at face value!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0E590B-F114-054A-9E28-6E52184E91E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3B16FA-07AF-CE46-9EF0-5B4FFCDD557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8E6931-6833-7C46-8A60-0ED9EB7B1D4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093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9382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B50CC3-E8D1-124F-8F55-B82412DE6D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079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794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4613" y="8685213"/>
            <a:ext cx="2971800"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FFD028-75BF-2543-8F85-AE84A65CD0E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21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193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21E30-2912-7A46-AEC3-ADFA177DEA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7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642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2AC251-6A97-4C40-AA35-9138330020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081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6" tIns="45717" rIns="91436" bIns="45717" anchor="b"/>
          <a:lstStyle>
            <a:lvl1pPr algn="l">
              <a:defRPr>
                <a:solidFill>
                  <a:schemeClr val="tx1"/>
                </a:solidFill>
                <a:latin typeface="Arial" charset="0"/>
                <a:ea typeface="ＭＳ Ｐゴシック" charset="0"/>
              </a:defRPr>
            </a:lvl1pPr>
            <a:lvl2pPr marL="727075" indent="-279400" algn="l">
              <a:defRPr>
                <a:solidFill>
                  <a:schemeClr val="tx1"/>
                </a:solidFill>
                <a:latin typeface="Arial" charset="0"/>
                <a:ea typeface="ＭＳ Ｐゴシック" charset="0"/>
              </a:defRPr>
            </a:lvl2pPr>
            <a:lvl3pPr marL="1119188" indent="-223838" algn="l">
              <a:defRPr>
                <a:solidFill>
                  <a:schemeClr val="tx1"/>
                </a:solidFill>
                <a:latin typeface="Arial" charset="0"/>
                <a:ea typeface="ＭＳ Ｐゴシック" charset="0"/>
              </a:defRPr>
            </a:lvl3pPr>
            <a:lvl4pPr marL="1566863" indent="-223838" algn="l">
              <a:defRPr>
                <a:solidFill>
                  <a:schemeClr val="tx1"/>
                </a:solidFill>
                <a:latin typeface="Arial" charset="0"/>
                <a:ea typeface="ＭＳ Ｐゴシック" charset="0"/>
              </a:defRPr>
            </a:lvl4pPr>
            <a:lvl5pPr marL="2014538" indent="-223838" algn="l">
              <a:defRPr>
                <a:solidFill>
                  <a:schemeClr val="tx1"/>
                </a:solidFill>
                <a:latin typeface="Arial" charset="0"/>
                <a:ea typeface="ＭＳ Ｐゴシック" charset="0"/>
              </a:defRPr>
            </a:lvl5pPr>
            <a:lvl6pPr marL="2471738" indent="-223838" fontAlgn="base">
              <a:spcBef>
                <a:spcPct val="0"/>
              </a:spcBef>
              <a:spcAft>
                <a:spcPct val="0"/>
              </a:spcAft>
              <a:defRPr>
                <a:solidFill>
                  <a:schemeClr val="tx1"/>
                </a:solidFill>
                <a:latin typeface="Arial" charset="0"/>
                <a:ea typeface="ＭＳ Ｐゴシック" charset="0"/>
              </a:defRPr>
            </a:lvl6pPr>
            <a:lvl7pPr marL="2928938" indent="-223838" fontAlgn="base">
              <a:spcBef>
                <a:spcPct val="0"/>
              </a:spcBef>
              <a:spcAft>
                <a:spcPct val="0"/>
              </a:spcAft>
              <a:defRPr>
                <a:solidFill>
                  <a:schemeClr val="tx1"/>
                </a:solidFill>
                <a:latin typeface="Arial" charset="0"/>
                <a:ea typeface="ＭＳ Ｐゴシック" charset="0"/>
              </a:defRPr>
            </a:lvl7pPr>
            <a:lvl8pPr marL="3386138" indent="-223838" fontAlgn="base">
              <a:spcBef>
                <a:spcPct val="0"/>
              </a:spcBef>
              <a:spcAft>
                <a:spcPct val="0"/>
              </a:spcAft>
              <a:defRPr>
                <a:solidFill>
                  <a:schemeClr val="tx1"/>
                </a:solidFill>
                <a:latin typeface="Arial" charset="0"/>
                <a:ea typeface="ＭＳ Ｐゴシック" charset="0"/>
              </a:defRPr>
            </a:lvl8pPr>
            <a:lvl9pPr marL="3843338" indent="-223838"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51D6EC-A9EA-6543-827F-1F9F01B26DB2}"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08153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81540" name="Rectangle 3"/>
          <p:cNvSpPr>
            <a:spLocks noGrp="1" noChangeArrowheads="1"/>
          </p:cNvSpPr>
          <p:nvPr>
            <p:ph type="body" idx="1"/>
          </p:nvPr>
        </p:nvSpPr>
        <p:spPr/>
        <p:txBody>
          <a:bodyPr lIns="91436" tIns="45717" rIns="91436" bIns="45717"/>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p:cNvSpPr>
          <p:nvPr>
            <p:ph type="sldImg"/>
          </p:nvPr>
        </p:nvSpPr>
        <p:spPr>
          <a:ln/>
        </p:spPr>
      </p:sp>
      <p:sp>
        <p:nvSpPr>
          <p:cNvPr id="31846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6871545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B291148-414A-4947-A74C-FEB005778EF4}" type="slidenum">
              <a:rPr lang="en-US" sz="1200">
                <a:solidFill>
                  <a:srgbClr val="000000"/>
                </a:solidFill>
                <a:latin typeface="26" charset="0"/>
              </a:rPr>
              <a:pPr/>
              <a:t>143</a:t>
            </a:fld>
            <a:endParaRPr lang="en-US" sz="1200">
              <a:solidFill>
                <a:srgbClr val="000000"/>
              </a:solidFill>
              <a:latin typeface="26" charset="0"/>
            </a:endParaRPr>
          </a:p>
        </p:txBody>
      </p:sp>
      <p:sp>
        <p:nvSpPr>
          <p:cNvPr id="79053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Apologetics (ap) Chinese</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596896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C57AE5-D141-8347-BF3E-CD021CD951D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9666" name="Rectangle 1026"/>
          <p:cNvSpPr>
            <a:spLocks noGrp="1" noRot="1" noChangeAspect="1" noChangeArrowheads="1"/>
          </p:cNvSpPr>
          <p:nvPr>
            <p:ph type="sldImg"/>
          </p:nvPr>
        </p:nvSpPr>
        <p:spPr>
          <a:solidFill>
            <a:srgbClr val="FFFFFF"/>
          </a:solidFill>
          <a:ln/>
        </p:spPr>
      </p:sp>
      <p:sp>
        <p:nvSpPr>
          <p:cNvPr id="3696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95060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220921-1076-FB47-8D41-E3202046D5F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1714" name="Rectangle 1026"/>
          <p:cNvSpPr>
            <a:spLocks noGrp="1" noRot="1" noChangeAspect="1" noChangeArrowheads="1"/>
          </p:cNvSpPr>
          <p:nvPr>
            <p:ph type="sldImg"/>
          </p:nvPr>
        </p:nvSpPr>
        <p:spPr>
          <a:solidFill>
            <a:srgbClr val="FFFFFF"/>
          </a:solidFill>
          <a:ln/>
        </p:spPr>
      </p:sp>
      <p:sp>
        <p:nvSpPr>
          <p:cNvPr id="3717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74276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837DF2-5EF1-E049-9259-03D4D5908F0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376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Should we emphasize the reliability of the Bible?  I don</a:t>
            </a:r>
            <a:r>
              <a:rPr lang="fr-FR" dirty="0">
                <a:latin typeface="+mn-lt"/>
                <a:ea typeface="+mn-ea"/>
                <a:cs typeface="+mn-cs"/>
              </a:rPr>
              <a:t>'</a:t>
            </a:r>
            <a:r>
              <a:rPr lang="en-US" dirty="0">
                <a:latin typeface="+mn-lt"/>
                <a:ea typeface="+mn-ea"/>
                <a:cs typeface="+mn-cs"/>
              </a:rPr>
              <a:t>t want to be like the guy pleading before the judge, "Can we, just for a moment, Your Honor, ignore the facts?"  I want to deal with facts to help atheists to see the truth of God, but how</a:t>
            </a:r>
            <a:r>
              <a:rPr lang="en-SG" dirty="0">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我们应该强调圣经的可靠性吗？我不想像那个在法官面前恳求的人那样：“尊敬的法官，能否请您暂时忽视事实？”我希望处理事实，帮助无神论者看到神的真理，但该怎么做呢？</a:t>
            </a:r>
          </a:p>
          <a:p>
            <a:pPr>
              <a:defRPr/>
            </a:pPr>
            <a:endParaRPr lang="en-US" dirty="0"/>
          </a:p>
        </p:txBody>
      </p:sp>
    </p:spTree>
    <p:extLst>
      <p:ext uri="{BB962C8B-B14F-4D97-AF65-F5344CB8AC3E}">
        <p14:creationId xmlns:p14="http://schemas.microsoft.com/office/powerpoint/2010/main" val="113200637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52BD4D-ACBB-D846-A3C3-F52350D5704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5810" name="Rectangle 1026"/>
          <p:cNvSpPr>
            <a:spLocks noGrp="1" noRot="1" noChangeAspect="1" noChangeArrowheads="1"/>
          </p:cNvSpPr>
          <p:nvPr>
            <p:ph type="sldImg"/>
          </p:nvPr>
        </p:nvSpPr>
        <p:spPr>
          <a:solidFill>
            <a:srgbClr val="FFFFFF"/>
          </a:solidFill>
          <a:ln/>
        </p:spPr>
      </p:sp>
      <p:sp>
        <p:nvSpPr>
          <p:cNvPr id="3758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353265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7793F0-FF72-7E40-9424-F9D62378CCE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7858" name="Rectangle 1026"/>
          <p:cNvSpPr>
            <a:spLocks noGrp="1" noRot="1" noChangeAspect="1" noChangeArrowheads="1"/>
          </p:cNvSpPr>
          <p:nvPr>
            <p:ph type="sldImg"/>
          </p:nvPr>
        </p:nvSpPr>
        <p:spPr>
          <a:solidFill>
            <a:srgbClr val="FFFFFF"/>
          </a:solidFill>
          <a:ln/>
        </p:spPr>
      </p:sp>
      <p:sp>
        <p:nvSpPr>
          <p:cNvPr id="3778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328136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0556B3-CBBC-364B-A3B0-3CEEA879EF0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9906" name="Rectangle 1026"/>
          <p:cNvSpPr>
            <a:spLocks noGrp="1" noRot="1" noChangeAspect="1" noChangeArrowheads="1"/>
          </p:cNvSpPr>
          <p:nvPr>
            <p:ph type="sldImg"/>
          </p:nvPr>
        </p:nvSpPr>
        <p:spPr>
          <a:solidFill>
            <a:srgbClr val="FFFFFF"/>
          </a:solidFill>
          <a:ln/>
        </p:spPr>
      </p:sp>
      <p:sp>
        <p:nvSpPr>
          <p:cNvPr id="3799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9710227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AFB689-A305-BD4D-B69D-C276551DC7C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81954" name="Rectangle 1026"/>
          <p:cNvSpPr>
            <a:spLocks noGrp="1" noRot="1" noChangeAspect="1" noChangeArrowheads="1"/>
          </p:cNvSpPr>
          <p:nvPr>
            <p:ph type="sldImg"/>
          </p:nvPr>
        </p:nvSpPr>
        <p:spPr>
          <a:solidFill>
            <a:srgbClr val="FFFFFF"/>
          </a:solidFill>
          <a:ln/>
        </p:spPr>
      </p:sp>
      <p:sp>
        <p:nvSpPr>
          <p:cNvPr id="381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8302157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0622AB-B55C-5F4C-8566-35EEC5994F5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85026" name="Rectangle 1026"/>
          <p:cNvSpPr>
            <a:spLocks noGrp="1" noRot="1" noChangeAspect="1" noChangeArrowheads="1"/>
          </p:cNvSpPr>
          <p:nvPr>
            <p:ph type="sldImg"/>
          </p:nvPr>
        </p:nvSpPr>
        <p:spPr>
          <a:solidFill>
            <a:srgbClr val="FFFFFF"/>
          </a:solidFill>
          <a:ln/>
        </p:spPr>
      </p:sp>
      <p:sp>
        <p:nvSpPr>
          <p:cNvPr id="3850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8437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p:cNvSpPr>
          <p:nvPr>
            <p:ph type="sldImg"/>
          </p:nvPr>
        </p:nvSpPr>
        <p:spPr>
          <a:ln/>
        </p:spPr>
      </p:sp>
      <p:sp>
        <p:nvSpPr>
          <p:cNvPr id="32051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a:r>
            <a:r>
              <a:rPr lang="en-US" dirty="0"/>
              <a:t>The chart is based in part on Peter </a:t>
            </a:r>
            <a:r>
              <a:rPr lang="en-US" dirty="0" err="1"/>
              <a:t>Kreeft</a:t>
            </a:r>
            <a:r>
              <a:rPr lang="en-US" dirty="0"/>
              <a:t>, “Introduction: Why Debate the Existence of God?” in </a:t>
            </a:r>
            <a:r>
              <a:rPr lang="en-US" i="1" dirty="0"/>
              <a:t>Does God Exist? The Debate Between Theists and Atheists</a:t>
            </a:r>
            <a:r>
              <a:rPr lang="en-US" dirty="0"/>
              <a:t>, by J. P. Moreland and Kai Nielsen (Buffalo: Prometheus Books, 1993), 15, and in part on Norman Geisler and William D. Watkins, </a:t>
            </a:r>
            <a:r>
              <a:rPr lang="en-US" i="1" dirty="0"/>
              <a:t>Worlds Apart: A Handbook on World Views</a:t>
            </a:r>
            <a:r>
              <a:rPr lang="en-US" dirty="0"/>
              <a:t>, 2d ed. (Grand Rapids: Baker, 1989), 16. It should be noted that in practice religions sometimes combine elements of more than one of these worldviews. For example, some forms of Hinduism affirm both pantheism and polytheism” (Kenneth D. Boa and Robert M. Bowman, Jr., “7. The Rationality of the Christian Worldview</a:t>
            </a:r>
            <a:r>
              <a:rPr lang="en-US" dirty="0">
                <a:latin typeface="Calibri" charset="0"/>
                <a:ea typeface="ＭＳ Ｐゴシック" charset="0"/>
                <a:cs typeface="ＭＳ Ｐゴシック" charset="0"/>
              </a:rPr>
              <a:t>” https://</a:t>
            </a:r>
            <a:r>
              <a:rPr lang="en-US" dirty="0" err="1">
                <a:latin typeface="Calibri" charset="0"/>
                <a:ea typeface="ＭＳ Ｐゴシック" charset="0"/>
                <a:cs typeface="ＭＳ Ｐゴシック" charset="0"/>
              </a:rPr>
              <a:t>bible.org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seriespage</a:t>
            </a:r>
            <a:r>
              <a:rPr lang="en-US" dirty="0">
                <a:latin typeface="Calibri" charset="0"/>
                <a:ea typeface="ＭＳ Ｐゴシック" charset="0"/>
                <a:cs typeface="ＭＳ Ｐゴシック" charset="0"/>
              </a:rPr>
              <a:t>/7-rationality-christian-worldview#P33_10908 accessed 30 Sept 2015, footnote 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charset="0"/>
              <a:ea typeface="ＭＳ Ｐゴシック" charset="0"/>
              <a:cs typeface="ＭＳ Ｐゴシック" charset="0"/>
            </a:endParaRPr>
          </a:p>
          <a:p>
            <a:r>
              <a:rPr lang="zh-CN" altLang="en-US" dirty="0"/>
              <a:t>“该图表部分基于彼得</a:t>
            </a:r>
            <a:r>
              <a:rPr lang="en-US" altLang="zh-CN" dirty="0"/>
              <a:t>·</a:t>
            </a:r>
            <a:r>
              <a:rPr lang="zh-CN" altLang="en-US" dirty="0"/>
              <a:t>克里夫特（</a:t>
            </a:r>
            <a:r>
              <a:rPr lang="en-US" altLang="zh-CN" dirty="0"/>
              <a:t>Peter Kreeft</a:t>
            </a:r>
            <a:r>
              <a:rPr lang="zh-CN" altLang="en-US" dirty="0"/>
              <a:t>）的文章</a:t>
            </a:r>
            <a:r>
              <a:rPr lang="en-US" altLang="zh-CN" dirty="0"/>
              <a:t>《</a:t>
            </a:r>
            <a:r>
              <a:rPr lang="zh-CN" altLang="en-US" dirty="0"/>
              <a:t>引言：为什么讨论上帝的存在？</a:t>
            </a:r>
            <a:r>
              <a:rPr lang="en-US" altLang="zh-CN" dirty="0"/>
              <a:t>》</a:t>
            </a:r>
            <a:r>
              <a:rPr lang="zh-CN" altLang="en-US" dirty="0"/>
              <a:t>（</a:t>
            </a:r>
            <a:r>
              <a:rPr lang="en-US" altLang="zh-CN" dirty="0"/>
              <a:t>Introduction: Why Debate the Existence of God?</a:t>
            </a:r>
            <a:r>
              <a:rPr lang="zh-CN" altLang="en-US" dirty="0"/>
              <a:t>），收录于 </a:t>
            </a:r>
            <a:r>
              <a:rPr lang="en-US" altLang="zh-CN" dirty="0"/>
              <a:t>J.P. </a:t>
            </a:r>
            <a:r>
              <a:rPr lang="zh-CN" altLang="en-US" dirty="0"/>
              <a:t>莫兰德（</a:t>
            </a:r>
            <a:r>
              <a:rPr lang="en-US" altLang="zh-CN" dirty="0"/>
              <a:t>J. P. Moreland</a:t>
            </a:r>
            <a:r>
              <a:rPr lang="zh-CN" altLang="en-US" dirty="0"/>
              <a:t>）和凯</a:t>
            </a:r>
            <a:r>
              <a:rPr lang="en-US" altLang="zh-CN" dirty="0"/>
              <a:t>·</a:t>
            </a:r>
            <a:r>
              <a:rPr lang="zh-CN" altLang="en-US" dirty="0"/>
              <a:t>尼尔森（</a:t>
            </a:r>
            <a:r>
              <a:rPr lang="en-US" altLang="zh-CN" dirty="0"/>
              <a:t>Kai Nielsen</a:t>
            </a:r>
            <a:r>
              <a:rPr lang="zh-CN" altLang="en-US" dirty="0"/>
              <a:t>）编写的</a:t>
            </a:r>
            <a:r>
              <a:rPr lang="en-US" altLang="zh-CN" dirty="0"/>
              <a:t>《</a:t>
            </a:r>
            <a:r>
              <a:rPr lang="zh-CN" altLang="en-US" dirty="0"/>
              <a:t>上帝存在吗？有神论者与无神论者的辩论</a:t>
            </a:r>
            <a:r>
              <a:rPr lang="en-US" altLang="zh-CN" dirty="0"/>
              <a:t>》</a:t>
            </a:r>
            <a:r>
              <a:rPr lang="zh-CN" altLang="en-US" dirty="0"/>
              <a:t>（</a:t>
            </a:r>
            <a:r>
              <a:rPr lang="en-US" altLang="zh-CN" dirty="0"/>
              <a:t>Does God Exist? The Debate Between Theists and Atheists</a:t>
            </a:r>
            <a:r>
              <a:rPr lang="zh-CN" altLang="en-US" dirty="0"/>
              <a:t>，布法罗：普罗米修斯出版社，</a:t>
            </a:r>
            <a:r>
              <a:rPr lang="en-US" altLang="zh-CN" dirty="0"/>
              <a:t>1993</a:t>
            </a:r>
            <a:r>
              <a:rPr lang="zh-CN" altLang="en-US" dirty="0"/>
              <a:t>），第</a:t>
            </a:r>
            <a:r>
              <a:rPr lang="en-US" altLang="zh-CN" dirty="0"/>
              <a:t>15</a:t>
            </a:r>
            <a:r>
              <a:rPr lang="zh-CN" altLang="en-US" dirty="0"/>
              <a:t>页，同时也部分基于诺曼</a:t>
            </a:r>
            <a:r>
              <a:rPr lang="en-US" altLang="zh-CN" dirty="0"/>
              <a:t>·</a:t>
            </a:r>
            <a:r>
              <a:rPr lang="zh-CN" altLang="en-US" dirty="0"/>
              <a:t>盖斯勒（</a:t>
            </a:r>
            <a:r>
              <a:rPr lang="en-US" altLang="zh-CN" dirty="0"/>
              <a:t>Norman Geisler</a:t>
            </a:r>
            <a:r>
              <a:rPr lang="zh-CN" altLang="en-US" dirty="0"/>
              <a:t>）和威廉</a:t>
            </a:r>
            <a:r>
              <a:rPr lang="en-US" altLang="zh-CN" dirty="0"/>
              <a:t>·D·</a:t>
            </a:r>
            <a:r>
              <a:rPr lang="zh-CN" altLang="en-US" dirty="0"/>
              <a:t>沃特金斯（</a:t>
            </a:r>
            <a:r>
              <a:rPr lang="en-US" altLang="zh-CN" dirty="0"/>
              <a:t>William D. Watkins</a:t>
            </a:r>
            <a:r>
              <a:rPr lang="zh-CN" altLang="en-US" dirty="0"/>
              <a:t>）编写的</a:t>
            </a:r>
            <a:r>
              <a:rPr lang="en-US" altLang="zh-CN" dirty="0"/>
              <a:t>《</a:t>
            </a:r>
            <a:r>
              <a:rPr lang="zh-CN" altLang="en-US" dirty="0"/>
              <a:t>天壤之别：世界观手册</a:t>
            </a:r>
            <a:r>
              <a:rPr lang="en-US" altLang="zh-CN" dirty="0"/>
              <a:t>》</a:t>
            </a:r>
            <a:r>
              <a:rPr lang="zh-CN" altLang="en-US" dirty="0"/>
              <a:t>（</a:t>
            </a:r>
            <a:r>
              <a:rPr lang="en-US" altLang="zh-CN" dirty="0"/>
              <a:t>Worlds Apart: A Handbook on World Views</a:t>
            </a:r>
            <a:r>
              <a:rPr lang="zh-CN" altLang="en-US" dirty="0"/>
              <a:t>），第二版（大急流城：贝克出版社，</a:t>
            </a:r>
            <a:r>
              <a:rPr lang="en-US" altLang="zh-CN" dirty="0"/>
              <a:t>1989</a:t>
            </a:r>
            <a:r>
              <a:rPr lang="zh-CN" altLang="en-US" dirty="0"/>
              <a:t>），第</a:t>
            </a:r>
            <a:r>
              <a:rPr lang="en-US" altLang="zh-CN" dirty="0"/>
              <a:t>16</a:t>
            </a:r>
            <a:r>
              <a:rPr lang="zh-CN" altLang="en-US" dirty="0"/>
              <a:t>页。需要注意的是，在实践中，宗教有时会结合多种世界观的元素。例如，某些形式的印度教同时支持泛神论和多神论。”</a:t>
            </a:r>
          </a:p>
          <a:p>
            <a:r>
              <a:rPr lang="en-US" altLang="zh-CN" dirty="0"/>
              <a:t>——</a:t>
            </a:r>
            <a:r>
              <a:rPr lang="zh-CN" altLang="en-US" dirty="0"/>
              <a:t>摘自肯尼思</a:t>
            </a:r>
            <a:r>
              <a:rPr lang="en-US" altLang="zh-CN" dirty="0"/>
              <a:t>·D·</a:t>
            </a:r>
            <a:r>
              <a:rPr lang="zh-CN" altLang="en-US" dirty="0"/>
              <a:t>博阿（</a:t>
            </a:r>
            <a:r>
              <a:rPr lang="en-US" altLang="zh-CN" dirty="0"/>
              <a:t>Kenneth D. Boa</a:t>
            </a:r>
            <a:r>
              <a:rPr lang="zh-CN" altLang="en-US" dirty="0"/>
              <a:t>）与罗伯特</a:t>
            </a:r>
            <a:r>
              <a:rPr lang="en-US" altLang="zh-CN" dirty="0"/>
              <a:t>·M·</a:t>
            </a:r>
            <a:r>
              <a:rPr lang="zh-CN" altLang="en-US" dirty="0"/>
              <a:t>鲍曼（</a:t>
            </a:r>
            <a:r>
              <a:rPr lang="en-US" altLang="zh-CN" dirty="0"/>
              <a:t>Robert M. Bowman, Jr.</a:t>
            </a:r>
            <a:r>
              <a:rPr lang="zh-CN" altLang="en-US" dirty="0"/>
              <a:t>），</a:t>
            </a:r>
            <a:r>
              <a:rPr lang="en-US" altLang="zh-CN" dirty="0"/>
              <a:t>《</a:t>
            </a:r>
            <a:r>
              <a:rPr lang="zh-CN" altLang="en-US" dirty="0"/>
              <a:t>基督教世界观的理性</a:t>
            </a:r>
            <a:r>
              <a:rPr lang="en-US" altLang="zh-CN" dirty="0"/>
              <a:t>》</a:t>
            </a:r>
            <a:r>
              <a:rPr lang="zh-CN" altLang="en-US" dirty="0"/>
              <a:t>（“</a:t>
            </a:r>
            <a:r>
              <a:rPr lang="en-US" altLang="zh-CN" dirty="0"/>
              <a:t>The Rationality of the Christian Worldview”</a:t>
            </a:r>
            <a:r>
              <a:rPr lang="zh-CN" altLang="en-US" dirty="0"/>
              <a:t>），</a:t>
            </a:r>
            <a:r>
              <a:rPr lang="en-US" altLang="zh-CN" dirty="0">
                <a:hlinkClick r:id="rId3"/>
              </a:rPr>
              <a:t>Bible.org</a:t>
            </a:r>
            <a:r>
              <a:rPr lang="zh-CN" altLang="en-US" dirty="0"/>
              <a:t>，访问日期：</a:t>
            </a:r>
            <a:r>
              <a:rPr lang="en-US" altLang="zh-CN" dirty="0"/>
              <a:t>2015</a:t>
            </a:r>
            <a:r>
              <a:rPr lang="zh-CN" altLang="en-US" dirty="0"/>
              <a:t>年</a:t>
            </a:r>
            <a:r>
              <a:rPr lang="en-US" altLang="zh-CN" dirty="0"/>
              <a:t>9</a:t>
            </a:r>
            <a:r>
              <a:rPr lang="zh-CN" altLang="en-US" dirty="0"/>
              <a:t>月</a:t>
            </a:r>
            <a:r>
              <a:rPr lang="en-US" altLang="zh-CN" dirty="0"/>
              <a:t>30</a:t>
            </a:r>
            <a:r>
              <a:rPr lang="zh-CN" altLang="en-US" dirty="0"/>
              <a:t>日，脚注</a:t>
            </a:r>
            <a:r>
              <a:rPr lang="en-US" altLang="zh-CN" dirty="0"/>
              <a:t>13</a:t>
            </a:r>
            <a:r>
              <a:rPr lang="zh-CN" altLang="en-US"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51036420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A742F4-1F49-9B4A-AC94-3F0AF71C80F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87074" name="Rectangle 1026"/>
          <p:cNvSpPr>
            <a:spLocks noGrp="1" noRot="1" noChangeAspect="1" noChangeArrowheads="1"/>
          </p:cNvSpPr>
          <p:nvPr>
            <p:ph type="sldImg"/>
          </p:nvPr>
        </p:nvSpPr>
        <p:spPr>
          <a:solidFill>
            <a:srgbClr val="FFFFFF"/>
          </a:solidFill>
          <a:ln/>
        </p:spPr>
      </p:sp>
      <p:sp>
        <p:nvSpPr>
          <p:cNvPr id="3870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9810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9F999F-CFC1-684C-899A-B3B46B36465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89122" name="Rectangle 1026"/>
          <p:cNvSpPr>
            <a:spLocks noGrp="1" noRot="1" noChangeAspect="1" noChangeArrowheads="1"/>
          </p:cNvSpPr>
          <p:nvPr>
            <p:ph type="sldImg"/>
          </p:nvPr>
        </p:nvSpPr>
        <p:spPr>
          <a:solidFill>
            <a:srgbClr val="FFFFFF"/>
          </a:solidFill>
          <a:ln/>
        </p:spPr>
      </p:sp>
      <p:sp>
        <p:nvSpPr>
          <p:cNvPr id="3891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794670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Times New Roman" charset="0"/>
                <a:ea typeface="ＭＳ Ｐゴシック" charset="0"/>
                <a:cs typeface="ＭＳ Ｐゴシック" charset="0"/>
              </a:defRPr>
            </a:lvl1pPr>
            <a:lvl2pPr marL="742950" indent="-285750" defTabSz="900113">
              <a:defRPr sz="2400">
                <a:solidFill>
                  <a:schemeClr val="tx1"/>
                </a:solidFill>
                <a:latin typeface="Times New Roman" charset="0"/>
                <a:ea typeface="ＭＳ Ｐゴシック" charset="0"/>
              </a:defRPr>
            </a:lvl2pPr>
            <a:lvl3pPr marL="1143000" indent="-228600" defTabSz="900113">
              <a:defRPr sz="2400">
                <a:solidFill>
                  <a:schemeClr val="tx1"/>
                </a:solidFill>
                <a:latin typeface="Times New Roman" charset="0"/>
                <a:ea typeface="ＭＳ Ｐゴシック" charset="0"/>
              </a:defRPr>
            </a:lvl3pPr>
            <a:lvl4pPr marL="1600200" indent="-228600" defTabSz="900113">
              <a:defRPr sz="2400">
                <a:solidFill>
                  <a:schemeClr val="tx1"/>
                </a:solidFill>
                <a:latin typeface="Times New Roman" charset="0"/>
                <a:ea typeface="ＭＳ Ｐゴシック" charset="0"/>
              </a:defRPr>
            </a:lvl4pPr>
            <a:lvl5pPr marL="2057400" indent="-228600" defTabSz="900113">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A8C11023-2304-8448-954E-20968336A0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084313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137B50-C456-774F-8B98-9DBC5B98E5E5}"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7890" name="Rectangle 2"/>
          <p:cNvSpPr>
            <a:spLocks noGrp="1" noRot="1" noChangeAspect="1" noChangeArrowheads="1" noTextEdit="1"/>
          </p:cNvSpPr>
          <p:nvPr>
            <p:ph type="sldImg"/>
          </p:nvPr>
        </p:nvSpPr>
        <p:spPr>
          <a:xfrm>
            <a:off x="841375" y="241300"/>
            <a:ext cx="5233988" cy="3925888"/>
          </a:xfrm>
          <a:ln/>
        </p:spPr>
      </p:sp>
      <p:sp>
        <p:nvSpPr>
          <p:cNvPr id="37891" name="Rectangle 3"/>
          <p:cNvSpPr>
            <a:spLocks noGrp="1" noChangeArrowheads="1"/>
          </p:cNvSpPr>
          <p:nvPr>
            <p:ph type="body" idx="1"/>
          </p:nvPr>
        </p:nvSpPr>
        <p:spPr>
          <a:xfrm>
            <a:off x="396875" y="4305300"/>
            <a:ext cx="5988050" cy="41846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12713" indent="-112713" defTabSz="1020763" eaLnBrk="1" hangingPunct="1"/>
            <a:endParaRPr lang="zh-TW" altLang="en-US">
              <a:ea typeface="新細明體" charset="0"/>
              <a:cs typeface="新細明體" charset="0"/>
            </a:endParaRPr>
          </a:p>
        </p:txBody>
      </p:sp>
    </p:spTree>
    <p:extLst>
      <p:ext uri="{BB962C8B-B14F-4D97-AF65-F5344CB8AC3E}">
        <p14:creationId xmlns:p14="http://schemas.microsoft.com/office/powerpoint/2010/main" val="419747704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8B882-1F69-B14E-8221-34F4610CE600}"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309320961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097DC0-F99B-684B-8870-C23E0E20E12D}"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a:p>
            <a:pPr eaLnBrk="1" hangingPunct="1"/>
            <a:endParaRPr lang="en-US" dirty="0">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我们被引导相信，某些版本的圣经书卷数量不同，并且圣经被翻译成比任何其他书籍更多的语言这一事实使它显得可疑。 不是的，这是全球承认圣经为神的话语的标志。</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236442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need to be saved from our independence that leads to sin</a:t>
            </a:r>
            <a:r>
              <a:rPr lang="en-SG" dirty="0"/>
              <a:t>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我们需要从导致罪的独立性中得救。</a:t>
            </a:r>
          </a:p>
          <a:p>
            <a:pPr>
              <a:defRPr/>
            </a:pPr>
            <a:endParaRPr lang="en-US" dirty="0"/>
          </a:p>
        </p:txBody>
      </p:sp>
      <p:sp>
        <p:nvSpPr>
          <p:cNvPr id="399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282897-18C9-D248-BBCD-8EF376F1E21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7830553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So why do we die?  Because since the beginning we have trusted ourselves instead of God</a:t>
            </a:r>
            <a:r>
              <a:rPr lang="en-SG" dirty="0">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那么我们为什么会死？因为从一开始，我们就信任自己而不是信靠神。</a:t>
            </a:r>
          </a:p>
          <a:p>
            <a:pPr>
              <a:defRPr/>
            </a:pPr>
            <a:endParaRPr lang="en-US" dirty="0"/>
          </a:p>
        </p:txBody>
      </p:sp>
      <p:sp>
        <p:nvSpPr>
          <p:cNvPr id="401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327D8C-522E-2547-9DF6-7D4EC14AD03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7158307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6B29D2-4962-6642-A454-50CA5C02651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Pagels is a strong proponent of Gnostic thought which believed that salvation was not by faith in Christ but by receiving a supposed </a:t>
            </a:r>
            <a:r>
              <a:rPr lang="en-US" altLang="ja-JP" dirty="0">
                <a:latin typeface="Times New Roman" charset="0"/>
                <a:ea typeface="ＭＳ Ｐゴシック" charset="0"/>
                <a:cs typeface="ＭＳ Ｐゴシック" charset="0"/>
              </a:rPr>
              <a:t>"secret knowledge" from God.</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帕吉尔斯是诺斯替思想的坚定支持者，诺斯替主义认为救赎不是通过对基督的信仰，而是通过从神那里获得所谓的“秘密知识”。</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65927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C41ECD-063A-594C-95AC-83F8E4656C5C}"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extLst>
      <p:ext uri="{BB962C8B-B14F-4D97-AF65-F5344CB8AC3E}">
        <p14:creationId xmlns:p14="http://schemas.microsoft.com/office/powerpoint/2010/main" val="4074735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1818B9-6511-D847-BF8B-F03D5E9FD4A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2562" name="Rectangle 1026"/>
          <p:cNvSpPr>
            <a:spLocks noGrp="1" noRot="1" noChangeAspect="1" noChangeArrowheads="1"/>
          </p:cNvSpPr>
          <p:nvPr>
            <p:ph type="sldImg"/>
          </p:nvPr>
        </p:nvSpPr>
        <p:spPr>
          <a:solidFill>
            <a:srgbClr val="FFFFFF"/>
          </a:solidFill>
          <a:ln/>
        </p:spPr>
      </p:sp>
      <p:sp>
        <p:nvSpPr>
          <p:cNvPr id="322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3731508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02C6C5-78CC-5A4F-87E4-6BE1C7A057CC}"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dirty="0">
                <a:latin typeface="Times New Roman" charset="0"/>
                <a:ea typeface="ＭＳ Ｐゴシック" charset="0"/>
                <a:cs typeface="ＭＳ Ｐゴシック" charset="0"/>
              </a:rPr>
              <a:t>"Brown</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Gnostic gospels" were likely not even written until the second century (even if Thomas appeared as early as AD 50 it was still deemed heretical).  </a:t>
            </a:r>
            <a:endParaRPr lang="en-US" i="1" dirty="0">
              <a:solidFill>
                <a:srgbClr val="000000"/>
              </a:solidFill>
              <a:latin typeface="Times" charset="0"/>
              <a:ea typeface="ＭＳ Ｐゴシック" charset="0"/>
              <a:cs typeface="ＭＳ Ｐゴシック" charset="0"/>
            </a:endParaRPr>
          </a:p>
          <a:p>
            <a:pPr eaLnBrk="1" hangingPunct="1"/>
            <a:endParaRPr lang="zh-TW" altLang="en-US" dirty="0">
              <a:ea typeface="ヒラギノ角ゴ Pro W3" charset="0"/>
              <a:cs typeface="ヒラギノ角ゴ Pro W3" charset="0"/>
            </a:endParaRPr>
          </a:p>
        </p:txBody>
      </p:sp>
    </p:spTree>
    <p:extLst>
      <p:ext uri="{BB962C8B-B14F-4D97-AF65-F5344CB8AC3E}">
        <p14:creationId xmlns:p14="http://schemas.microsoft.com/office/powerpoint/2010/main" val="18907781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3645C9-52E4-C347-9FF0-CD66DE81F6AE}"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http://www.ccel.org/fathers2/ANF-01/anf01-60.htm#P7477_2003920</a:t>
            </a:r>
          </a:p>
        </p:txBody>
      </p:sp>
    </p:spTree>
    <p:extLst>
      <p:ext uri="{BB962C8B-B14F-4D97-AF65-F5344CB8AC3E}">
        <p14:creationId xmlns:p14="http://schemas.microsoft.com/office/powerpoint/2010/main" val="6228877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3FD2DC-C10D-2C4D-A8EA-F034D8857467}"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http://www.ccel.org/fathers2/ANF-01/anf01-60.htm#P7477_2003920</a:t>
            </a:r>
          </a:p>
        </p:txBody>
      </p:sp>
    </p:spTree>
    <p:extLst>
      <p:ext uri="{BB962C8B-B14F-4D97-AF65-F5344CB8AC3E}">
        <p14:creationId xmlns:p14="http://schemas.microsoft.com/office/powerpoint/2010/main" val="77561630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8D9CDA-44CA-B84D-86D8-7AD5FB1CAEB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http://www.ccel.org/fathers2/ANF-01/anf01-60.htm#P7477_2003920</a:t>
            </a:r>
          </a:p>
        </p:txBody>
      </p:sp>
    </p:spTree>
    <p:extLst>
      <p:ext uri="{BB962C8B-B14F-4D97-AF65-F5344CB8AC3E}">
        <p14:creationId xmlns:p14="http://schemas.microsoft.com/office/powerpoint/2010/main" val="46342375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02C6C5-78CC-5A4F-87E4-6BE1C7A057CC}"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dirty="0">
                <a:latin typeface="Times New Roman" charset="0"/>
                <a:ea typeface="ＭＳ Ｐゴシック" charset="0"/>
                <a:cs typeface="ＭＳ Ｐゴシック" charset="0"/>
              </a:rPr>
              <a:t>"Brown</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Gnostic gospels" were likely not even written until the second century (even if Thomas appeared as early as AD 40 it was still deemed heretical).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这段内容出自</a:t>
            </a:r>
            <a:r>
              <a:rPr lang="en-US" altLang="zh-CN" dirty="0"/>
              <a:t>H. Wayne House</a:t>
            </a:r>
            <a:r>
              <a:rPr lang="zh-CN" altLang="en-US" dirty="0"/>
              <a:t>的</a:t>
            </a:r>
            <a:r>
              <a:rPr lang="en-US" altLang="zh-CN" dirty="0"/>
              <a:t>《</a:t>
            </a:r>
            <a:r>
              <a:rPr lang="zh-CN" altLang="en-US" dirty="0"/>
              <a:t>新约时间表与背景图表</a:t>
            </a:r>
            <a:r>
              <a:rPr lang="en-US" altLang="zh-CN" dirty="0"/>
              <a:t>》</a:t>
            </a:r>
            <a:r>
              <a:rPr lang="zh-CN" altLang="en-US" dirty="0"/>
              <a:t>。它也是本次研讨会笔记的最后一页。这里的重点是我们的四本福音书被一贯引用，而“布朗的诺斯替福音书”可能直到第二世纪才开始写作（即使</a:t>
            </a:r>
            <a:r>
              <a:rPr lang="en-US" altLang="zh-CN" dirty="0"/>
              <a:t>《</a:t>
            </a:r>
            <a:r>
              <a:rPr lang="zh-CN" altLang="en-US" dirty="0"/>
              <a:t>多马福音</a:t>
            </a:r>
            <a:r>
              <a:rPr lang="en-US" altLang="zh-CN" dirty="0"/>
              <a:t>》</a:t>
            </a:r>
            <a:r>
              <a:rPr lang="zh-CN" altLang="en-US" dirty="0"/>
              <a:t>早在公元</a:t>
            </a:r>
            <a:r>
              <a:rPr lang="en-US" altLang="zh-CN" dirty="0"/>
              <a:t>40</a:t>
            </a:r>
            <a:r>
              <a:rPr lang="zh-CN" altLang="en-US" dirty="0"/>
              <a:t>年出现，它仍被视为异端）。</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1" dirty="0">
              <a:solidFill>
                <a:srgbClr val="000000"/>
              </a:solidFill>
              <a:latin typeface="Times" charset="0"/>
              <a:ea typeface="ＭＳ Ｐゴシック" charset="0"/>
              <a:cs typeface="ＭＳ Ｐゴシック" charset="0"/>
            </a:endParaRPr>
          </a:p>
          <a:p>
            <a:pPr eaLnBrk="1" hangingPunct="1"/>
            <a:endParaRPr lang="zh-TW" altLang="en-US" dirty="0">
              <a:ea typeface="ヒラギノ角ゴ Pro W3" charset="0"/>
              <a:cs typeface="ヒラギノ角ゴ Pro W3" charset="0"/>
            </a:endParaRPr>
          </a:p>
        </p:txBody>
      </p:sp>
    </p:spTree>
    <p:extLst>
      <p:ext uri="{BB962C8B-B14F-4D97-AF65-F5344CB8AC3E}">
        <p14:creationId xmlns:p14="http://schemas.microsoft.com/office/powerpoint/2010/main" val="335914435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7064F3-70A2-6E48-A869-4013FD25A080}"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417794" name="Rectangle 2"/>
          <p:cNvSpPr>
            <a:spLocks noGrp="1" noRot="1" noChangeAspect="1" noChangeArrowheads="1"/>
          </p:cNvSpPr>
          <p:nvPr>
            <p:ph type="sldImg"/>
          </p:nvPr>
        </p:nvSpPr>
        <p:spPr>
          <a:solidFill>
            <a:srgbClr val="FFFFFF"/>
          </a:solidFill>
          <a:ln/>
        </p:spPr>
      </p:sp>
      <p:sp>
        <p:nvSpPr>
          <p:cNvPr id="4177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This page appears at the end of your notes.  Note that the first council that officially affirmed our 27 NT books was not Nicaea, but Hippo in 393.</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这页出现在你笔记的最后。请注意，正式确认我们</a:t>
            </a:r>
            <a:r>
              <a:rPr lang="en-US" altLang="zh-CN" dirty="0"/>
              <a:t>27</a:t>
            </a:r>
            <a:r>
              <a:rPr lang="zh-CN" altLang="en-US" dirty="0"/>
              <a:t>本新约书卷的第一次会议不是尼西亚会议，而是</a:t>
            </a:r>
            <a:r>
              <a:rPr lang="en-US" altLang="zh-CN" dirty="0"/>
              <a:t>393</a:t>
            </a:r>
            <a:r>
              <a:rPr lang="zh-CN" altLang="en-US" dirty="0"/>
              <a:t>年的希波会议。</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990159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E84534-8E30-2C42-BE11-7C5BB698E67C}"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The </a:t>
            </a:r>
            <a:r>
              <a:rPr lang="en-US" altLang="ja-JP" dirty="0">
                <a:latin typeface="Times New Roman" charset="0"/>
                <a:ea typeface="ＭＳ Ｐゴシック" charset="0"/>
                <a:cs typeface="ＭＳ Ｐゴシック" charset="0"/>
              </a:rPr>
              <a:t>"canon" or "rule" meant the officially recognized books of Scripture.  None of the councils DETERMINED this list.  They only AFFIRMED what the church had believed for generations.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“经典”或“准则”指的是官方认可的圣经书卷。没有任何一次会议是决定这个名单的。它们只是确认了教会几代人以来的信仰。</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385498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FA22E5C-28BA-4F2A-A06F-3F97313C7D38}"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40C243-56AD-4DE4-9B77-CA35611D1F08}"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E306CC1-A9F4-42AA-9FD0-3F52EA692BD2}"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zh-CN" altLang="en-US">
                <a:ea typeface="SimSun" pitchFamily="2" charset="-122"/>
              </a:rPr>
              <a:t>法律  先知  智慧 历史</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5F8967-5946-A342-ABC1-888B90DF629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4610" name="Rectangle 1026"/>
          <p:cNvSpPr>
            <a:spLocks noGrp="1" noRot="1" noChangeAspect="1" noChangeArrowheads="1"/>
          </p:cNvSpPr>
          <p:nvPr>
            <p:ph type="sldImg"/>
          </p:nvPr>
        </p:nvSpPr>
        <p:spPr>
          <a:solidFill>
            <a:srgbClr val="FFFFFF"/>
          </a:solidFill>
          <a:ln/>
        </p:spPr>
      </p:sp>
      <p:sp>
        <p:nvSpPr>
          <p:cNvPr id="324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9561980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DDD1085-130F-42D1-8D7B-27931F018104}"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A81CA6-0CE9-45B0-B477-D49A8956A7E0}"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8E785E9-AEF3-4ECD-9DB8-106452A3EB80}"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59747" name="Rectangle 1026"/>
          <p:cNvSpPr>
            <a:spLocks noGrp="1" noRot="1" noChangeAspect="1" noChangeArrowheads="1" noTextEdit="1"/>
          </p:cNvSpPr>
          <p:nvPr>
            <p:ph type="sldImg"/>
          </p:nvPr>
        </p:nvSpPr>
        <p:spPr>
          <a:ln/>
        </p:spPr>
      </p:sp>
      <p:sp>
        <p:nvSpPr>
          <p:cNvPr id="159748" name="Rectangle 1027"/>
          <p:cNvSpPr>
            <a:spLocks noGrp="1" noChangeArrowheads="1"/>
          </p:cNvSpPr>
          <p:nvPr>
            <p:ph type="body" idx="1"/>
          </p:nvPr>
        </p:nvSpPr>
        <p:spPr>
          <a:noFill/>
          <a:ln/>
        </p:spPr>
        <p:txBody>
          <a:bodyPr/>
          <a:lstStyle/>
          <a:p>
            <a:pPr eaLnBrk="1" hangingPunct="1"/>
            <a:endParaRPr lang="en-US">
              <a:ea typeface="ＭＳ Ｐゴシック" pitchFamily="34" charset="-128"/>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2655CB-C2AD-E24F-8287-D47CAFDF054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1186" name="Rectangle 1026"/>
          <p:cNvSpPr>
            <a:spLocks noGrp="1" noRot="1" noChangeAspect="1" noChangeArrowheads="1" noTextEdit="1"/>
          </p:cNvSpPr>
          <p:nvPr>
            <p:ph type="sldImg"/>
          </p:nvPr>
        </p:nvSpPr>
        <p:spPr>
          <a:ln/>
        </p:spPr>
      </p:sp>
      <p:sp>
        <p:nvSpPr>
          <p:cNvPr id="22118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6D6E40-5603-4844-9D41-FF42E66AAC5B}"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a:ea typeface="SimSun" pitchFamily="2" charset="-122"/>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30B105-2DCB-48B2-B9F9-545D93E12A19}"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BA78C72-C54C-4336-B290-61533C24294D}"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a:ea typeface="ＭＳ Ｐゴシック" pitchFamily="34" charset="-128"/>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ABA7584-37AD-42EB-A9A6-86BFCCCCA8E2}"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92172B6C-3ECB-4399-9AC6-B5015DB4025E}" type="slidenum">
              <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SimSun" pitchFamily="2" charset="-122"/>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388EBF0-8CDD-488E-9EBE-4014ABD4A1A1}"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66915" name="Rectangle 1026"/>
          <p:cNvSpPr>
            <a:spLocks noGrp="1" noRot="1" noChangeAspect="1" noChangeArrowheads="1" noTextEdit="1"/>
          </p:cNvSpPr>
          <p:nvPr>
            <p:ph type="sldImg"/>
          </p:nvPr>
        </p:nvSpPr>
        <p:spPr>
          <a:ln/>
        </p:spPr>
      </p:sp>
      <p:sp>
        <p:nvSpPr>
          <p:cNvPr id="166916" name="Rectangle 1027"/>
          <p:cNvSpPr>
            <a:spLocks noGrp="1" noChangeArrowheads="1"/>
          </p:cNvSpPr>
          <p:nvPr>
            <p:ph type="body" idx="1"/>
          </p:nvPr>
        </p:nvSpPr>
        <p:spPr>
          <a:noFill/>
          <a:ln/>
        </p:spPr>
        <p:txBody>
          <a:bodyPr/>
          <a:lstStyle/>
          <a:p>
            <a:pPr eaLnBrk="1" hangingPunct="1"/>
            <a:r>
              <a:rPr lang="en-US">
                <a:ea typeface="ＭＳ Ｐゴシック" pitchFamily="34" charset="-128"/>
              </a:rPr>
              <a:t>http://www.tyndalehouse.com/staff/Head/P64TB.htm says the Magdalene fragment is actually from about AD 200.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827158-E880-3642-BCFA-570DE5A596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6658" name="Rectangle 1026"/>
          <p:cNvSpPr>
            <a:spLocks noGrp="1" noRot="1" noChangeAspect="1" noChangeArrowheads="1"/>
          </p:cNvSpPr>
          <p:nvPr>
            <p:ph type="sldImg"/>
          </p:nvPr>
        </p:nvSpPr>
        <p:spPr>
          <a:solidFill>
            <a:srgbClr val="FFFFFF"/>
          </a:solidFill>
          <a:ln/>
        </p:spPr>
      </p:sp>
      <p:sp>
        <p:nvSpPr>
          <p:cNvPr id="326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6918081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31781D-D59C-482A-A6FC-81879EB19E19}"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67939" name="Rectangle 1026"/>
          <p:cNvSpPr>
            <a:spLocks noGrp="1" noRot="1" noChangeAspect="1" noChangeArrowheads="1" noTextEdit="1"/>
          </p:cNvSpPr>
          <p:nvPr>
            <p:ph type="sldImg"/>
          </p:nvPr>
        </p:nvSpPr>
        <p:spPr>
          <a:ln/>
        </p:spPr>
      </p:sp>
      <p:sp>
        <p:nvSpPr>
          <p:cNvPr id="167940" name="Rectangle 1027"/>
          <p:cNvSpPr>
            <a:spLocks noGrp="1" noChangeArrowheads="1"/>
          </p:cNvSpPr>
          <p:nvPr>
            <p:ph type="body" idx="1"/>
          </p:nvPr>
        </p:nvSpPr>
        <p:spPr>
          <a:noFill/>
          <a:ln/>
        </p:spPr>
        <p:txBody>
          <a:bodyPr/>
          <a:lstStyle/>
          <a:p>
            <a:pPr eaLnBrk="1" hangingPunct="1"/>
            <a:r>
              <a:rPr lang="en-US">
                <a:ea typeface="ＭＳ Ｐゴシック" pitchFamily="34" charset="-128"/>
              </a:rPr>
              <a:t>The original Declaration of 1776 is only just over 200 years old but is barely readable.  </a:t>
            </a:r>
          </a:p>
          <a:p>
            <a:pPr eaLnBrk="1" hangingPunct="1"/>
            <a:r>
              <a:rPr lang="en-US">
                <a:ea typeface="ＭＳ Ｐゴシック" pitchFamily="34" charset="-128"/>
              </a:rPr>
              <a:t>Fortunately, a printer in 1823 engraved it, which has become the most frequently reproduced version of the document.</a:t>
            </a:r>
          </a:p>
          <a:p>
            <a:pPr eaLnBrk="1" hangingPunct="1"/>
            <a:r>
              <a:rPr lang="en-US">
                <a:ea typeface="ＭＳ Ｐゴシック" pitchFamily="34" charset="-128"/>
              </a:rPr>
              <a:t>On it you can clearly see the signatures.</a:t>
            </a:r>
          </a:p>
          <a:p>
            <a:pPr eaLnBrk="1" hangingPunct="1"/>
            <a:r>
              <a:rPr lang="en-US">
                <a:ea typeface="ＭＳ Ｐゴシック" pitchFamily="34" charset="-128"/>
              </a:rPr>
              <a:t>However, no such preservation techniques were possible for the original OT and NT documents, so only copies preserved in arid weather survived.</a:t>
            </a:r>
          </a:p>
          <a:p>
            <a:pPr eaLnBrk="1" hangingPunct="1"/>
            <a:endParaRPr lang="en-US">
              <a:ea typeface="ＭＳ Ｐゴシック" pitchFamily="34" charset="-128"/>
            </a:endParaRPr>
          </a:p>
          <a:p>
            <a:pPr eaLnBrk="1" hangingPunct="1"/>
            <a:r>
              <a:rPr lang="en-US">
                <a:ea typeface="ＭＳ Ｐゴシック" pitchFamily="34" charset="-128"/>
              </a:rPr>
              <a:t>http://www.archives.gov/exhibits/charters/declaration.html</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56125F36-D3F3-423C-91B7-244A24EAAC75}" type="slidenum">
              <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SimSun" pitchFamily="2" charset="-122"/>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D214B65F-39DC-4E3E-942D-24AFDEBB0204}" type="slidenum">
              <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69987" name="Rectangle 2"/>
          <p:cNvSpPr>
            <a:spLocks noGrp="1" noRot="1" noChangeAspect="1" noChangeArrowheads="1" noTextEdit="1"/>
          </p:cNvSpPr>
          <p:nvPr>
            <p:ph type="sldImg"/>
          </p:nvPr>
        </p:nvSpPr>
        <p:spPr>
          <a:xfrm>
            <a:off x="838200" y="457200"/>
            <a:ext cx="5181600" cy="3886200"/>
          </a:xfrm>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SimSun" pitchFamily="2" charset="-122"/>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12E80E03-3EF4-4AE2-9C9E-07B318E1410C}" type="slidenum">
              <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71011" name="Rectangle 2"/>
          <p:cNvSpPr>
            <a:spLocks noGrp="1" noRot="1" noChangeAspect="1" noChangeArrowheads="1" noTextEdit="1"/>
          </p:cNvSpPr>
          <p:nvPr>
            <p:ph type="sldImg"/>
          </p:nvPr>
        </p:nvSpPr>
        <p:spPr>
          <a:xfrm>
            <a:off x="838200" y="457200"/>
            <a:ext cx="5181600" cy="3886200"/>
          </a:xfrm>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SimSun" pitchFamily="2" charset="-122"/>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D3FA6C-AEFF-0847-9FDE-746E0BEE90D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2F91E5-0E0D-104F-9A62-E4C71A7CF15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3666" name="Rectangle 2"/>
          <p:cNvSpPr>
            <a:spLocks noGrp="1" noRot="1" noChangeAspect="1" noChangeArrowheads="1" noTextEdit="1"/>
          </p:cNvSpPr>
          <p:nvPr>
            <p:ph type="sldImg"/>
          </p:nvPr>
        </p:nvSpPr>
        <p:spPr>
          <a:solidFill>
            <a:srgbClr val="FFFFFF"/>
          </a:solidFill>
          <a:ln/>
        </p:spPr>
      </p:sp>
      <p:sp>
        <p:nvSpPr>
          <p:cNvPr id="1136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The Romans would have had no problem with Christians who only believed Jesus was a man.  Their disagreement came with the Christian belief that Jesus was GOD.</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罗马人对仅仅认为耶稣是一个人的基督徒没有问题。他们的分歧在于基督教信仰认为耶稣是神。</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1B8E7-4A01-2846-8CB9-EC2C1E86EE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5714" name="Rectangle 2"/>
          <p:cNvSpPr>
            <a:spLocks noGrp="1" noRot="1" noChangeAspect="1" noChangeArrowheads="1" noTextEdit="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Even women paid the ultimate price.</a:t>
            </a:r>
          </a:p>
          <a:p>
            <a:pPr eaLnBrk="1" hangingPunct="1"/>
            <a:r>
              <a:rPr lang="zh-CN" altLang="en-US" dirty="0">
                <a:ea typeface="ＭＳ Ｐゴシック" charset="0"/>
                <a:cs typeface="ＭＳ Ｐゴシック" charset="0"/>
              </a:rPr>
              <a:t>甚至女性也付出了生命的代价。</a:t>
            </a:r>
            <a:endParaRPr lang="en-US" dirty="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7D770F-5B87-2D41-B24C-A12FDE01776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异教者当中有一位叫阿里乌斯。他否认基督象天父也是永恒的。阿里乌斯的教义说明基督在过去的永恒里有个起点。</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212216915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AC225B-01DB-594C-9780-D829B0202D4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阿里乌斯的上司亚历山大的看法是规范的。他相信天父和耶稣都不是被创造的。反而，阿里乌斯却相信耶稣也是被创造的。他的教义是天父创造了耶稣，过后耶稣创造了万物。</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5963899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08653-2CAE-77F9-E35E-2D8F7BFD0F58}"/>
            </a:ext>
          </a:extLst>
        </p:cNvPr>
        <p:cNvGrpSpPr/>
        <p:nvPr/>
      </p:nvGrpSpPr>
      <p:grpSpPr>
        <a:xfrm>
          <a:off x="0" y="0"/>
          <a:ext cx="0" cy="0"/>
          <a:chOff x="0" y="0"/>
          <a:chExt cx="0" cy="0"/>
        </a:xfrm>
      </p:grpSpPr>
      <p:sp>
        <p:nvSpPr>
          <p:cNvPr id="242689" name="Rectangle 7">
            <a:extLst>
              <a:ext uri="{FF2B5EF4-FFF2-40B4-BE49-F238E27FC236}">
                <a16:creationId xmlns:a16="http://schemas.microsoft.com/office/drawing/2014/main" id="{4725419F-74AC-382F-93EE-791EE37ADC40}"/>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AC225B-01DB-594C-9780-D829B0202D4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a:extLst>
              <a:ext uri="{FF2B5EF4-FFF2-40B4-BE49-F238E27FC236}">
                <a16:creationId xmlns:a16="http://schemas.microsoft.com/office/drawing/2014/main" id="{CD6B5FC0-ECCA-70C5-CE2C-AD9B98436903}"/>
              </a:ext>
            </a:extLst>
          </p:cNvPr>
          <p:cNvSpPr>
            <a:spLocks noGrp="1" noRot="1" noChangeAspect="1" noChangeArrowheads="1" noTextEdit="1"/>
          </p:cNvSpPr>
          <p:nvPr>
            <p:ph type="sldImg"/>
          </p:nvPr>
        </p:nvSpPr>
        <p:spPr>
          <a:solidFill>
            <a:srgbClr val="FFFFFF"/>
          </a:solidFill>
          <a:ln/>
        </p:spPr>
      </p:sp>
      <p:sp>
        <p:nvSpPr>
          <p:cNvPr id="242691" name="Rectangle 3">
            <a:extLst>
              <a:ext uri="{FF2B5EF4-FFF2-40B4-BE49-F238E27FC236}">
                <a16:creationId xmlns:a16="http://schemas.microsoft.com/office/drawing/2014/main" id="{5D761B12-ED93-3538-5F4F-9C81B0F5DFC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阿里乌斯的上司亚历山大的看法是规范的。他相信天父和耶稣都不是被创造的。反而，阿里乌斯却相信耶稣也是被创造的。他的教义是天父创造了耶稣，过后耶稣创造了万物。</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1224709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9A8568-B152-0F49-9E09-DFA9663B0BE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8706" name="Rectangle 1026"/>
          <p:cNvSpPr>
            <a:spLocks noGrp="1" noRot="1" noChangeAspect="1" noChangeArrowheads="1"/>
          </p:cNvSpPr>
          <p:nvPr>
            <p:ph type="sldImg"/>
          </p:nvPr>
        </p:nvSpPr>
        <p:spPr>
          <a:solidFill>
            <a:srgbClr val="FFFFFF"/>
          </a:solidFill>
          <a:ln/>
        </p:spPr>
      </p:sp>
      <p:sp>
        <p:nvSpPr>
          <p:cNvPr id="328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44478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41172A-5340-4F47-9F37-EE371ED5D1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让我们看看最早的会议对于耶稣的想法。在尼西亚（</a:t>
            </a:r>
            <a:r>
              <a:rPr lang="zh-SG">
                <a:latin typeface="Arial" charset="0"/>
                <a:ea typeface="SimSun" charset="0"/>
                <a:cs typeface="SimSun" charset="0"/>
                <a:hlinkClick r:id="rId3"/>
              </a:rPr>
              <a:t>今</a:t>
            </a:r>
            <a:r>
              <a:rPr lang="zh-SG">
                <a:latin typeface="Arial" charset="0"/>
                <a:ea typeface="SimSun" charset="0"/>
                <a:cs typeface="SimSun" charset="0"/>
                <a:hlinkClick r:id="rId4"/>
              </a:rPr>
              <a:t>土耳其</a:t>
            </a:r>
            <a:r>
              <a:rPr lang="zh-CN" altLang="en-US">
                <a:latin typeface="Arial" charset="0"/>
                <a:ea typeface="SimSun" charset="0"/>
                <a:cs typeface="SimSun" charset="0"/>
              </a:rPr>
              <a:t>）的焦点是两位在亚历山太，埃及，的教会领袖的反面信念。</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252668755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49BA51-2CE3-5E46-85E4-840A3E26F9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0882"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Arial" charset="0"/>
            </a:endParaRPr>
          </a:p>
        </p:txBody>
      </p:sp>
    </p:spTree>
    <p:extLst>
      <p:ext uri="{BB962C8B-B14F-4D97-AF65-F5344CB8AC3E}">
        <p14:creationId xmlns:p14="http://schemas.microsoft.com/office/powerpoint/2010/main" val="251766290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1B551-171F-D37C-9466-A4482C97C146}"/>
            </a:ext>
          </a:extLst>
        </p:cNvPr>
        <p:cNvGrpSpPr/>
        <p:nvPr/>
      </p:nvGrpSpPr>
      <p:grpSpPr>
        <a:xfrm>
          <a:off x="0" y="0"/>
          <a:ext cx="0" cy="0"/>
          <a:chOff x="0" y="0"/>
          <a:chExt cx="0" cy="0"/>
        </a:xfrm>
      </p:grpSpPr>
      <p:sp>
        <p:nvSpPr>
          <p:cNvPr id="250881" name="Rectangle 7">
            <a:extLst>
              <a:ext uri="{FF2B5EF4-FFF2-40B4-BE49-F238E27FC236}">
                <a16:creationId xmlns:a16="http://schemas.microsoft.com/office/drawing/2014/main" id="{0AF63D0C-D39F-A7A2-08A7-0069D566B96F}"/>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49BA51-2CE3-5E46-85E4-840A3E26F9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0882" name="Rectangle 2">
            <a:extLst>
              <a:ext uri="{FF2B5EF4-FFF2-40B4-BE49-F238E27FC236}">
                <a16:creationId xmlns:a16="http://schemas.microsoft.com/office/drawing/2014/main" id="{CEEC163D-200A-E149-FB5F-260A3B72AD4B}"/>
              </a:ext>
            </a:extLst>
          </p:cNvPr>
          <p:cNvSpPr>
            <a:spLocks noGrp="1" noRot="1" noChangeAspect="1" noChangeArrowheads="1" noTextEdit="1"/>
          </p:cNvSpPr>
          <p:nvPr>
            <p:ph type="sldImg"/>
          </p:nvPr>
        </p:nvSpPr>
        <p:spPr>
          <a:solidFill>
            <a:srgbClr val="FFFFFF"/>
          </a:solidFill>
          <a:ln/>
        </p:spPr>
      </p:sp>
      <p:sp>
        <p:nvSpPr>
          <p:cNvPr id="250883" name="Rectangle 3">
            <a:extLst>
              <a:ext uri="{FF2B5EF4-FFF2-40B4-BE49-F238E27FC236}">
                <a16:creationId xmlns:a16="http://schemas.microsoft.com/office/drawing/2014/main" id="{33BFDB87-146E-7570-E0FB-DCE8B07A77D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Arial" charset="0"/>
            </a:endParaRPr>
          </a:p>
        </p:txBody>
      </p:sp>
    </p:spTree>
    <p:extLst>
      <p:ext uri="{BB962C8B-B14F-4D97-AF65-F5344CB8AC3E}">
        <p14:creationId xmlns:p14="http://schemas.microsoft.com/office/powerpoint/2010/main" val="13138139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A97E8A-AF29-C043-BB8C-AF442CB8FCD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a:ea typeface="ＭＳ Ｐゴシック" charset="0"/>
                <a:cs typeface="ＭＳ Ｐゴシック"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361195480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DFA98-2A6D-414C-A89F-AF8890A97C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God raised up Basil and the </a:t>
            </a:r>
            <a:r>
              <a:rPr lang="ja-JP" altLang="en-US">
                <a:ea typeface="ＭＳ Ｐゴシック" charset="0"/>
                <a:cs typeface="ＭＳ Ｐゴシック" charset="0"/>
              </a:rPr>
              <a:t>“</a:t>
            </a:r>
            <a:r>
              <a:rPr lang="en-US" altLang="ja-JP">
                <a:ea typeface="ＭＳ Ｐゴシック" charset="0"/>
                <a:cs typeface="ＭＳ Ｐゴシック" charset="0"/>
              </a:rPr>
              <a:t>Two Gregorys</a:t>
            </a:r>
            <a:r>
              <a:rPr lang="ja-JP" altLang="en-US">
                <a:ea typeface="ＭＳ Ｐゴシック" charset="0"/>
                <a:cs typeface="ＭＳ Ｐゴシック" charset="0"/>
              </a:rPr>
              <a:t>”</a:t>
            </a:r>
            <a:r>
              <a:rPr lang="en-US" altLang="ja-JP">
                <a:ea typeface="ＭＳ Ｐゴシック" charset="0"/>
                <a:cs typeface="ＭＳ Ｐゴシック" charset="0"/>
              </a:rPr>
              <a:t> to finally nail the coffin in Arianism.  (However, this same heresy came back in the 1800s in a cult called Jehovah</a:t>
            </a:r>
            <a:r>
              <a:rPr lang="ja-JP" altLang="en-US">
                <a:ea typeface="ＭＳ Ｐゴシック" charset="0"/>
                <a:cs typeface="ＭＳ Ｐゴシック" charset="0"/>
              </a:rPr>
              <a:t>’</a:t>
            </a:r>
            <a:r>
              <a:rPr lang="en-US" altLang="ja-JP">
                <a:ea typeface="ＭＳ Ｐゴシック" charset="0"/>
                <a:cs typeface="ＭＳ Ｐゴシック" charset="0"/>
              </a:rPr>
              <a:t>s Witnesses which teaches that Jesus was created by the Father.)</a:t>
            </a:r>
            <a:endParaRPr lang="en-US">
              <a:ea typeface="ＭＳ Ｐゴシック" charset="0"/>
              <a:cs typeface="ＭＳ Ｐゴシック" charset="0"/>
            </a:endParaRPr>
          </a:p>
        </p:txBody>
      </p:sp>
    </p:spTree>
    <p:extLst>
      <p:ext uri="{BB962C8B-B14F-4D97-AF65-F5344CB8AC3E}">
        <p14:creationId xmlns:p14="http://schemas.microsoft.com/office/powerpoint/2010/main" val="339346439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ED0323-17D9-2E49-9080-B067C979BB7D}"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04604D-8E1A-5040-AEE1-118236A33D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293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早期的基督教徒都坚信耶稣的却是神！希伯来书</a:t>
            </a:r>
            <a:r>
              <a:rPr lang="en-US" altLang="zh-CN">
                <a:latin typeface="Arial" charset="0"/>
                <a:ea typeface="ＭＳ Ｐゴシック" charset="0"/>
                <a:cs typeface="Arial" charset="0"/>
              </a:rPr>
              <a:t>1∶8</a:t>
            </a:r>
            <a:r>
              <a:rPr lang="zh-CN" altLang="en-US">
                <a:latin typeface="Arial" charset="0"/>
                <a:ea typeface="ＭＳ Ｐゴシック" charset="0"/>
                <a:cs typeface="Arial" charset="0"/>
              </a:rPr>
              <a:t> 给我们最可靠的见证，那时天父本身的见证。</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34273008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A8BB5-97E6-5E44-BFCF-C6A4F6E8EC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SG">
                <a:latin typeface="Arial" charset="0"/>
                <a:ea typeface="SimSun" charset="0"/>
                <a:cs typeface="SimSun" charset="0"/>
              </a:rPr>
              <a:t>尼西亚会议</a:t>
            </a:r>
            <a:r>
              <a:rPr lang="zh-CN" altLang="en-US">
                <a:latin typeface="Arial" charset="0"/>
                <a:ea typeface="SimSun" charset="0"/>
                <a:cs typeface="SimSun" charset="0"/>
              </a:rPr>
              <a:t>之前已经有许多门徒坚信基督是神</a:t>
            </a:r>
            <a:endParaRPr lang="en-US">
              <a:latin typeface="Arial" charset="0"/>
              <a:ea typeface="SimSun" charset="0"/>
              <a:cs typeface="SimSun" charset="0"/>
            </a:endParaRPr>
          </a:p>
        </p:txBody>
      </p:sp>
    </p:spTree>
    <p:extLst>
      <p:ext uri="{BB962C8B-B14F-4D97-AF65-F5344CB8AC3E}">
        <p14:creationId xmlns:p14="http://schemas.microsoft.com/office/powerpoint/2010/main" val="187120664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2"/>
                </a:solidFill>
                <a:latin typeface="Garamond" charset="0"/>
                <a:ea typeface="ＭＳ Ｐゴシック" charset="0"/>
                <a:cs typeface="ＭＳ Ｐゴシック" charset="0"/>
              </a:defRPr>
            </a:lvl1pPr>
            <a:lvl2pPr marL="742950" indent="-285750" eaLnBrk="0" hangingPunct="0">
              <a:defRPr sz="2800" b="1">
                <a:solidFill>
                  <a:schemeClr val="tx2"/>
                </a:solidFill>
                <a:latin typeface="Garamond" charset="0"/>
                <a:ea typeface="ＭＳ Ｐゴシック" charset="0"/>
              </a:defRPr>
            </a:lvl2pPr>
            <a:lvl3pPr marL="1143000" indent="-228600" eaLnBrk="0" hangingPunct="0">
              <a:defRPr sz="2800" b="1">
                <a:solidFill>
                  <a:schemeClr val="tx2"/>
                </a:solidFill>
                <a:latin typeface="Garamond" charset="0"/>
                <a:ea typeface="ＭＳ Ｐゴシック" charset="0"/>
              </a:defRPr>
            </a:lvl3pPr>
            <a:lvl4pPr marL="1600200" indent="-228600" eaLnBrk="0" hangingPunct="0">
              <a:defRPr sz="2800" b="1">
                <a:solidFill>
                  <a:schemeClr val="tx2"/>
                </a:solidFill>
                <a:latin typeface="Garamond" charset="0"/>
                <a:ea typeface="ＭＳ Ｐゴシック" charset="0"/>
              </a:defRPr>
            </a:lvl4pPr>
            <a:lvl5pPr marL="2057400" indent="-228600" eaLnBrk="0" hangingPunct="0">
              <a:defRPr sz="28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28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28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28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2800" b="1">
                <a:solidFill>
                  <a:schemeClr val="tx2"/>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6D3EF2-C00E-4449-825E-A3492C8564E7}"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Arial" charset="0"/>
              <a:ea typeface="宋体" charset="0"/>
              <a:cs typeface="宋体"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3CF344B-6032-F34F-971D-EDDCF776D4D6}" type="slidenum">
              <a:rPr lang="en-US" sz="1200">
                <a:latin typeface="26" charset="0"/>
              </a:rPr>
              <a:pPr/>
              <a:t>203</a:t>
            </a:fld>
            <a:endParaRPr lang="en-US" sz="1200">
              <a:latin typeface="26" charset="0"/>
            </a:endParaRPr>
          </a:p>
        </p:txBody>
      </p:sp>
      <p:sp>
        <p:nvSpPr>
          <p:cNvPr id="963586" name="Rectangle 2"/>
          <p:cNvSpPr>
            <a:spLocks noGrp="1" noRot="1" noChangeAspect="1" noChangeArrowheads="1" noTextEdit="1"/>
          </p:cNvSpPr>
          <p:nvPr>
            <p:ph type="sldImg"/>
          </p:nvPr>
        </p:nvSpPr>
        <p:spPr>
          <a:ln/>
        </p:spPr>
      </p:sp>
      <p:sp>
        <p:nvSpPr>
          <p:cNvPr id="963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0E58F2-4F88-FB4C-9288-B4816C7FF8C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938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Atheists directly attack Christmas…</a:t>
            </a:r>
          </a:p>
          <a:p>
            <a:pPr>
              <a:defRPr/>
            </a:pPr>
            <a:r>
              <a:rPr lang="zh-CN" altLang="en-US" dirty="0"/>
              <a:t>无神论者直接攻击圣诞节</a:t>
            </a:r>
            <a:r>
              <a:rPr lang="en-US" altLang="zh-CN" dirty="0"/>
              <a:t>……</a:t>
            </a:r>
            <a:endParaRPr lang="en-US" dirty="0"/>
          </a:p>
        </p:txBody>
      </p:sp>
    </p:spTree>
    <p:extLst>
      <p:ext uri="{BB962C8B-B14F-4D97-AF65-F5344CB8AC3E}">
        <p14:creationId xmlns:p14="http://schemas.microsoft.com/office/powerpoint/2010/main" val="365872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BBD1B6-B67D-8F40-9308-BB3E2F15B79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30754" name="Rectangle 1026"/>
          <p:cNvSpPr>
            <a:spLocks noGrp="1" noRot="1" noChangeAspect="1" noChangeArrowheads="1"/>
          </p:cNvSpPr>
          <p:nvPr>
            <p:ph type="sldImg"/>
          </p:nvPr>
        </p:nvSpPr>
        <p:spPr>
          <a:solidFill>
            <a:srgbClr val="FFFFFF"/>
          </a:solidFill>
          <a:ln/>
        </p:spPr>
      </p:sp>
      <p:sp>
        <p:nvSpPr>
          <p:cNvPr id="330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993888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654199-AB2A-43AE-9438-BEED2343F6F2}"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extLst>
      <p:ext uri="{BB962C8B-B14F-4D97-AF65-F5344CB8AC3E}">
        <p14:creationId xmlns:p14="http://schemas.microsoft.com/office/powerpoint/2010/main" val="215633915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BONES" charset="0"/>
                <a:ea typeface="ＭＳ Ｐゴシック" charset="0"/>
                <a:cs typeface="ＭＳ Ｐゴシック" charset="0"/>
              </a:defRPr>
            </a:lvl1pPr>
            <a:lvl2pPr marL="742950" indent="-285750" defTabSz="900113">
              <a:defRPr sz="2400">
                <a:solidFill>
                  <a:schemeClr val="tx1"/>
                </a:solidFill>
                <a:latin typeface="BONES" charset="0"/>
                <a:ea typeface="ＭＳ Ｐゴシック" charset="0"/>
              </a:defRPr>
            </a:lvl2pPr>
            <a:lvl3pPr marL="1143000" indent="-228600" defTabSz="900113">
              <a:defRPr sz="2400">
                <a:solidFill>
                  <a:schemeClr val="tx1"/>
                </a:solidFill>
                <a:latin typeface="BONES" charset="0"/>
                <a:ea typeface="ＭＳ Ｐゴシック" charset="0"/>
              </a:defRPr>
            </a:lvl3pPr>
            <a:lvl4pPr marL="1600200" indent="-228600" defTabSz="900113">
              <a:defRPr sz="2400">
                <a:solidFill>
                  <a:schemeClr val="tx1"/>
                </a:solidFill>
                <a:latin typeface="BONES" charset="0"/>
                <a:ea typeface="ＭＳ Ｐゴシック" charset="0"/>
              </a:defRPr>
            </a:lvl4pPr>
            <a:lvl5pPr marL="2057400" indent="-228600" defTabSz="900113">
              <a:defRPr sz="2400">
                <a:solidFill>
                  <a:schemeClr val="tx1"/>
                </a:solidFill>
                <a:latin typeface="BONE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BONES" charset="0"/>
                <a:ea typeface="ＭＳ Ｐゴシック" charset="0"/>
              </a:defRPr>
            </a:lvl9pPr>
          </a:lstStyle>
          <a:p>
            <a:pPr algn="r"/>
            <a:fld id="{6D90DB34-A4AF-8C4B-8ED8-FEEFD49C38C6}" type="slidenum">
              <a:rPr lang="en-US" sz="1200">
                <a:solidFill>
                  <a:srgbClr val="000000"/>
                </a:solidFill>
                <a:latin typeface="Times New Roman" charset="0"/>
              </a:rPr>
              <a:pPr algn="r"/>
              <a:t>205</a:t>
            </a:fld>
            <a:endParaRPr lang="en-US" sz="1200">
              <a:solidFill>
                <a:srgbClr val="000000"/>
              </a:solidFill>
              <a:latin typeface="Times New Roman" charset="0"/>
            </a:endParaRPr>
          </a:p>
        </p:txBody>
      </p:sp>
      <p:sp>
        <p:nvSpPr>
          <p:cNvPr id="893954" name="Rectangle 2"/>
          <p:cNvSpPr>
            <a:spLocks noGrp="1" noRot="1" noChangeAspect="1" noChangeArrowheads="1"/>
          </p:cNvSpPr>
          <p:nvPr>
            <p:ph type="sldImg"/>
          </p:nvPr>
        </p:nvSpPr>
        <p:spPr>
          <a:solidFill>
            <a:srgbClr val="FFFFFF"/>
          </a:solidFill>
          <a:ln/>
        </p:spPr>
      </p:sp>
      <p:sp>
        <p:nvSpPr>
          <p:cNvPr id="8939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43FB77E-D2FD-EC46-869E-F74BEB93CF31}"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89600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The reason Matthew presents the geneaology of Jesus is to show that his lineage back to David qualifies him as the rightful King of the Jews</a:t>
            </a:r>
            <a:r>
              <a:rPr lang="en-SG" dirty="0">
                <a:latin typeface="+mn-lt"/>
                <a:ea typeface="+mn-ea"/>
                <a:cs typeface="+mn-cs"/>
              </a:rPr>
              <a:t>.</a:t>
            </a:r>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0"/>
        <p:cNvGrpSpPr/>
        <p:nvPr/>
      </p:nvGrpSpPr>
      <p:grpSpPr>
        <a:xfrm>
          <a:off x="0" y="0"/>
          <a:ext cx="0" cy="0"/>
          <a:chOff x="0" y="0"/>
          <a:chExt cx="0" cy="0"/>
        </a:xfrm>
      </p:grpSpPr>
      <p:sp>
        <p:nvSpPr>
          <p:cNvPr id="6881" name="Google Shape;6881;p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207</a:t>
            </a:fld>
            <a:endParaRPr kumimoji="0" sz="1200" b="1"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6882" name="Google Shape;6882;p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883" name="Google Shape;6883;p21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err="1">
                <a:latin typeface="Arial" panose="020B0604020202020204" pitchFamily="34" charset="0"/>
                <a:cs typeface="Arial" panose="020B0604020202020204" pitchFamily="34" charset="0"/>
              </a:rPr>
              <a:t>另一个声称</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你知道这是一个神话。这季节,庆祝的理由</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3"/>
        <p:cNvGrpSpPr/>
        <p:nvPr/>
      </p:nvGrpSpPr>
      <p:grpSpPr>
        <a:xfrm>
          <a:off x="0" y="0"/>
          <a:ext cx="0" cy="0"/>
          <a:chOff x="0" y="0"/>
          <a:chExt cx="0" cy="0"/>
        </a:xfrm>
      </p:grpSpPr>
      <p:sp>
        <p:nvSpPr>
          <p:cNvPr id="7084" name="Google Shape;7084;p2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208</a:t>
            </a:fld>
            <a:endParaRPr kumimoji="0" sz="1200" b="1"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7085" name="Google Shape;7085;p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086" name="Google Shape;7086;p24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无神论者说</a:t>
            </a:r>
            <a:r>
              <a:rPr lang="en-US" b="1" dirty="0">
                <a:latin typeface="Arial" panose="020B0604020202020204" pitchFamily="34" charset="0"/>
                <a:cs typeface="Arial" panose="020B0604020202020204" pitchFamily="34" charset="0"/>
              </a:rPr>
              <a:t>:”</a:t>
            </a:r>
            <a:r>
              <a:rPr lang="en-US" sz="1200" b="1" dirty="0" err="1">
                <a:solidFill>
                  <a:schemeClr val="dk1"/>
                </a:solidFill>
                <a:latin typeface="Arial" panose="020B0604020202020204" pitchFamily="34" charset="0"/>
                <a:cs typeface="Arial" panose="020B0604020202020204" pitchFamily="34" charset="0"/>
                <a:sym typeface="Arial"/>
              </a:rPr>
              <a:t>保持快乐</a:t>
            </a:r>
            <a:r>
              <a:rPr lang="en-US" sz="1200" b="1" dirty="0">
                <a:solidFill>
                  <a:schemeClr val="dk1"/>
                </a:solidFill>
                <a:latin typeface="Arial" panose="020B0604020202020204" pitchFamily="34" charset="0"/>
                <a:cs typeface="Arial" panose="020B0604020202020204" pitchFamily="34" charset="0"/>
                <a:sym typeface="Arial"/>
              </a:rPr>
              <a:t>！”并“</a:t>
            </a:r>
            <a:r>
              <a:rPr lang="en-US" sz="1200" b="1" dirty="0" err="1">
                <a:solidFill>
                  <a:schemeClr val="dk1"/>
                </a:solidFill>
                <a:latin typeface="Arial" panose="020B0604020202020204" pitchFamily="34" charset="0"/>
                <a:cs typeface="Arial" panose="020B0604020202020204" pitchFamily="34" charset="0"/>
                <a:sym typeface="Arial"/>
              </a:rPr>
              <a:t>抛弃神话</a:t>
            </a:r>
            <a:r>
              <a:rPr lang="en-US" sz="1200" b="1" dirty="0">
                <a:solidFill>
                  <a:schemeClr val="dk1"/>
                </a:solidFill>
                <a:latin typeface="Arial" panose="020B0604020202020204" pitchFamily="34" charset="0"/>
                <a:cs typeface="Arial" panose="020B0604020202020204" pitchFamily="34" charset="0"/>
                <a:sym typeface="Arial"/>
              </a:rPr>
              <a:t>！”</a:t>
            </a:r>
            <a:r>
              <a:rPr lang="en-US" sz="1200" b="1" dirty="0" err="1">
                <a:solidFill>
                  <a:schemeClr val="dk1"/>
                </a:solidFill>
                <a:latin typeface="Arial" panose="020B0604020202020204" pitchFamily="34" charset="0"/>
                <a:cs typeface="Arial" panose="020B0604020202020204" pitchFamily="34" charset="0"/>
                <a:sym typeface="Arial"/>
              </a:rPr>
              <a:t>可是上帝的</a:t>
            </a:r>
            <a:r>
              <a:rPr lang="en-US" b="1" dirty="0" err="1">
                <a:latin typeface="Arial" panose="020B0604020202020204" pitchFamily="34" charset="0"/>
                <a:cs typeface="Arial" panose="020B0604020202020204" pitchFamily="34" charset="0"/>
              </a:rPr>
              <a:t>爱</a:t>
            </a:r>
            <a:r>
              <a:rPr lang="en-US" sz="1200" b="1" dirty="0" err="1">
                <a:solidFill>
                  <a:schemeClr val="dk1"/>
                </a:solidFill>
                <a:latin typeface="Arial" panose="020B0604020202020204" pitchFamily="34" charset="0"/>
                <a:cs typeface="Arial" panose="020B0604020202020204" pitchFamily="34" charset="0"/>
                <a:sym typeface="Arial"/>
              </a:rPr>
              <a:t>不是神话</a:t>
            </a:r>
            <a:r>
              <a:rPr lang="en-US" sz="1200" b="1" dirty="0">
                <a:solidFill>
                  <a:schemeClr val="dk1"/>
                </a:solidFill>
                <a:latin typeface="Arial" panose="020B0604020202020204" pitchFamily="34" charset="0"/>
                <a:cs typeface="Arial" panose="020B0604020202020204" pitchFamily="34" charset="0"/>
                <a:sym typeface="Arial"/>
              </a:rPr>
              <a:t>。</a:t>
            </a:r>
            <a:endParaRPr sz="1200" b="1" dirty="0">
              <a:solidFill>
                <a:schemeClr val="dk1"/>
              </a:solidFill>
              <a:latin typeface="Arial" panose="020B0604020202020204" pitchFamily="34" charset="0"/>
              <a:cs typeface="Arial" panose="020B0604020202020204" pitchFamily="34" charset="0"/>
              <a:sym typeface="Arial"/>
            </a:endParaRPr>
          </a:p>
          <a:p>
            <a:pPr marL="0" lvl="0" indent="0" algn="l" rtl="0">
              <a:spcBef>
                <a:spcPts val="360"/>
              </a:spcBef>
              <a:spcAft>
                <a:spcPts val="0"/>
              </a:spcAft>
              <a:buNone/>
            </a:pPr>
            <a:r>
              <a:rPr lang="en-US" sz="1200" b="1" dirty="0" err="1">
                <a:solidFill>
                  <a:schemeClr val="dk1"/>
                </a:solidFill>
                <a:latin typeface="Arial" panose="020B0604020202020204" pitchFamily="34" charset="0"/>
                <a:cs typeface="Arial" panose="020B0604020202020204" pitchFamily="34" charset="0"/>
                <a:sym typeface="Arial"/>
              </a:rPr>
              <a:t>现实中，</a:t>
            </a:r>
            <a:r>
              <a:rPr lang="en-US" b="1" dirty="0" err="1">
                <a:latin typeface="Arial" panose="020B0604020202020204" pitchFamily="34" charset="0"/>
                <a:cs typeface="Arial" panose="020B0604020202020204" pitchFamily="34" charset="0"/>
              </a:rPr>
              <a:t>无神论者坚持圣诞老人的神话，拒绝历史耶稣的现实</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2A558-BC2B-BD46-AEED-4C880D3B176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9570" name="Rectangle 2"/>
          <p:cNvSpPr>
            <a:spLocks noGrp="1" noRot="1" noChangeAspect="1" noChangeArrowheads="1" noTextEdit="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布朗不止改写不信教徒所想象的历史，他也改写了基督徒对于耶稣的看法。</a:t>
            </a:r>
            <a:endParaRPr lang="en-US">
              <a:latin typeface="Arial" charset="0"/>
              <a:ea typeface="ＭＳ Ｐゴシック" charset="0"/>
              <a:cs typeface="Arial"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BC479D-58FD-6A4C-BF3E-900C099A7F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D75395-6A18-6D48-8DB3-6943201F98F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7522" name="Rectangle 2"/>
          <p:cNvSpPr>
            <a:spLocks noGrp="1" noRot="1" noChangeAspect="1" noChangeArrowheads="1" noTextEdit="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Arial"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which person of the godhead created the world</a:t>
            </a:r>
            <a:r>
              <a:rPr lang="en-SG" dirty="0">
                <a:latin typeface="+mn-lt"/>
                <a:ea typeface="+mn-ea"/>
                <a:cs typeface="+mn-cs"/>
              </a:rPr>
              <a:t>?</a:t>
            </a:r>
            <a:endParaRPr lang="en-US" dirty="0"/>
          </a:p>
        </p:txBody>
      </p:sp>
      <p:sp>
        <p:nvSpPr>
          <p:cNvPr id="914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5F43484-B4EF-2342-A5A1-617885F9D0C7}" type="slidenum">
              <a:rPr lang="en-US" sz="1200">
                <a:latin typeface="26" charset="0"/>
              </a:rPr>
              <a:pPr/>
              <a:t>212</a:t>
            </a:fld>
            <a:endParaRPr lang="en-US" sz="1200">
              <a:latin typeface="26"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know that the one God exists as three persons: Father, Son and Spirit. Genesis 1 even hints at the Trinity by saying, "Let us make…" but </a:t>
            </a:r>
            <a:r>
              <a:rPr lang="en-US" i="1" dirty="0">
                <a:latin typeface="+mn-lt"/>
                <a:ea typeface="+mn-ea"/>
                <a:cs typeface="+mn-cs"/>
              </a:rPr>
              <a:t>which person</a:t>
            </a:r>
            <a:r>
              <a:rPr lang="en-US" dirty="0">
                <a:latin typeface="+mn-lt"/>
                <a:ea typeface="+mn-ea"/>
                <a:cs typeface="+mn-cs"/>
              </a:rPr>
              <a:t> was this specifically who made all we see?  John 1 says that…</a:t>
            </a:r>
            <a:r>
              <a:rPr lang="en-SG" dirty="0"/>
              <a:t> </a:t>
            </a:r>
            <a:endParaRPr lang="en-US" dirty="0"/>
          </a:p>
        </p:txBody>
      </p:sp>
      <p:sp>
        <p:nvSpPr>
          <p:cNvPr id="916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914CC7C-014E-4741-B88E-2B9B66751D69}" type="slidenum">
              <a:rPr lang="en-US" sz="1200">
                <a:latin typeface="26" charset="0"/>
              </a:rPr>
              <a:pPr/>
              <a:t>213</a:t>
            </a:fld>
            <a:endParaRPr lang="en-US" sz="1200">
              <a:latin typeface="26"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95D840-F4F0-CD45-9802-7CA1A1ABCB7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32802" name="Rectangle 1026"/>
          <p:cNvSpPr>
            <a:spLocks noGrp="1" noRot="1" noChangeAspect="1" noChangeArrowheads="1"/>
          </p:cNvSpPr>
          <p:nvPr>
            <p:ph type="sldImg"/>
          </p:nvPr>
        </p:nvSpPr>
        <p:spPr>
          <a:solidFill>
            <a:srgbClr val="FFFFFF"/>
          </a:solidFill>
          <a:ln/>
        </p:spPr>
      </p:sp>
      <p:sp>
        <p:nvSpPr>
          <p:cNvPr id="3328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868046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Genesis 1 is unclear </a:t>
            </a:r>
            <a:r>
              <a:rPr lang="en-US" i="1" dirty="0">
                <a:latin typeface="+mn-lt"/>
                <a:ea typeface="+mn-ea"/>
                <a:cs typeface="+mn-cs"/>
              </a:rPr>
              <a:t>which</a:t>
            </a:r>
            <a:r>
              <a:rPr lang="en-US" dirty="0">
                <a:latin typeface="+mn-lt"/>
                <a:ea typeface="+mn-ea"/>
                <a:cs typeface="+mn-cs"/>
              </a:rPr>
              <a:t> person of the Trinity made everything—but the NT says it was Christ!</a:t>
            </a:r>
            <a:r>
              <a:rPr lang="en-SG" dirty="0"/>
              <a:t> </a:t>
            </a:r>
            <a:endParaRPr lang="en-US" dirty="0"/>
          </a:p>
        </p:txBody>
      </p:sp>
      <p:sp>
        <p:nvSpPr>
          <p:cNvPr id="918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03387B4-58ED-6E4D-B514-5F2955A1EF78}" type="slidenum">
              <a:rPr lang="en-US" sz="1200">
                <a:solidFill>
                  <a:srgbClr val="000000"/>
                </a:solidFill>
                <a:latin typeface="Calibri" charset="0"/>
              </a:rPr>
              <a:pPr/>
              <a:t>214</a:t>
            </a:fld>
            <a:endParaRPr lang="en-US" sz="1200">
              <a:solidFill>
                <a:srgbClr val="000000"/>
              </a:solidFill>
              <a:latin typeface="Calibri"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A6A199D-4017-AD4F-9493-F2BBADA425E4}"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920578" name="Rectangle 1026"/>
          <p:cNvSpPr>
            <a:spLocks noGrp="1" noRot="1" noChangeAspect="1" noChangeArrowheads="1"/>
          </p:cNvSpPr>
          <p:nvPr>
            <p:ph type="sldImg"/>
          </p:nvPr>
        </p:nvSpPr>
        <p:spPr>
          <a:solidFill>
            <a:srgbClr val="FFFFFF"/>
          </a:solidFill>
          <a:ln/>
        </p:spPr>
      </p:sp>
      <p:sp>
        <p:nvSpPr>
          <p:cNvPr id="920579" name="Rectangle 1027"/>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His incarnation forever changed him in that he took on a body that he will keep for eternity.</a:t>
            </a:r>
          </a:p>
          <a:p>
            <a:r>
              <a:rPr lang="en-US">
                <a:ea typeface="ＭＳ Ｐゴシック" charset="0"/>
                <a:cs typeface="ＭＳ Ｐゴシック" charset="0"/>
              </a:rPr>
              <a:t>Unlike the leaders of verse 7 who may have passed away, Jesus remained with them and was unchanging.  </a:t>
            </a:r>
          </a:p>
          <a:p>
            <a:r>
              <a:rPr lang="en-US">
                <a:ea typeface="ＭＳ Ｐゴシック" charset="0"/>
                <a:cs typeface="ＭＳ Ｐゴシック" charset="0"/>
              </a:rPr>
              <a:t>The contrast is also seen in verse 9 with ideas that constantly change.</a:t>
            </a:r>
          </a:p>
          <a:p>
            <a:endParaRPr lang="en-US">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9609AFA-6BAC-2B48-8FAF-CC7D53D078AF}"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922626" name="Rectangle 1026"/>
          <p:cNvSpPr>
            <a:spLocks noGrp="1" noRot="1" noChangeAspect="1" noChangeArrowheads="1"/>
          </p:cNvSpPr>
          <p:nvPr>
            <p:ph type="sldImg"/>
          </p:nvPr>
        </p:nvSpPr>
        <p:spPr>
          <a:solidFill>
            <a:srgbClr val="FFFFFF"/>
          </a:solidFill>
          <a:ln/>
        </p:spPr>
      </p:sp>
      <p:sp>
        <p:nvSpPr>
          <p:cNvPr id="92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410BD5-64C7-4541-8305-35FBF7DFE12E}"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91EF75-E027-44A7-A768-461D04B68EB4}"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8615050-C0D9-409D-A3E1-8BBC642A05AE}"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pitchFamily="34" charset="-128"/>
              </a:rPr>
              <a:t>(c)Paul Halsall Mar 1996. halsall@murray.fordham.edu </a:t>
            </a:r>
            <a:r>
              <a:rPr lang="en-US">
                <a:latin typeface="Times" pitchFamily="-84" charset="0"/>
                <a:ea typeface="ＭＳ Ｐゴシック" pitchFamily="34" charset="-128"/>
              </a:rPr>
              <a:t>http://www.fordham.edu/halsall/source/pliny1.html</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D86FDD-0BBF-4526-A556-D383F27BDB3F}"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78179" name="Rectangle 2"/>
          <p:cNvSpPr>
            <a:spLocks noGrp="1" noRot="1" noChangeAspect="1" noChangeArrowheads="1" noTextEdit="1"/>
          </p:cNvSpPr>
          <p:nvPr>
            <p:ph type="sldImg"/>
          </p:nvPr>
        </p:nvSpPr>
        <p:spPr>
          <a:solidFill>
            <a:srgbClr val="FFFFFF"/>
          </a:solidFill>
          <a:ln/>
        </p:spPr>
      </p:sp>
      <p:sp>
        <p:nvSpPr>
          <p:cNvPr id="1781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pitchFamily="34" charset="-128"/>
              </a:rPr>
              <a:t>(c)Paul Halsall Mar 1996. halsall@murray.fordham.edu </a:t>
            </a:r>
            <a:r>
              <a:rPr lang="en-US">
                <a:latin typeface="Times" pitchFamily="-84" charset="0"/>
                <a:ea typeface="ＭＳ Ｐゴシック" pitchFamily="34" charset="-128"/>
              </a:rPr>
              <a:t>http://www.fordham.edu/halsall/source/pliny1.html</a:t>
            </a: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C8B4405-8F05-4DD0-8ABC-04927E75A176}"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pitchFamily="34" charset="-128"/>
              </a:rPr>
              <a:t>(c)Paul Halsall Mar 1996. halsall@murray.fordham.edu </a:t>
            </a:r>
            <a:r>
              <a:rPr lang="en-US">
                <a:latin typeface="Times" pitchFamily="-84" charset="0"/>
                <a:ea typeface="ＭＳ Ｐゴシック" pitchFamily="34" charset="-128"/>
              </a:rPr>
              <a:t>http://www.fordham.edu/halsall/source/pliny1.html</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C4FDDDE-AB45-4A32-99DC-819C6409FD8C}"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2C801B-CEA9-4644-BDC6-C770DFDBA601}"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F3AEB6-0589-5045-98BD-59C49783C7F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34850" name="Rectangle 1026"/>
          <p:cNvSpPr>
            <a:spLocks noGrp="1" noRot="1" noChangeAspect="1" noChangeArrowheads="1"/>
          </p:cNvSpPr>
          <p:nvPr>
            <p:ph type="sldImg"/>
          </p:nvPr>
        </p:nvSpPr>
        <p:spPr>
          <a:solidFill>
            <a:srgbClr val="FFFFFF"/>
          </a:solidFill>
          <a:ln/>
        </p:spPr>
      </p:sp>
      <p:sp>
        <p:nvSpPr>
          <p:cNvPr id="3348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04464467"/>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654199-AB2A-43AE-9438-BEED2343F6F2}"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A03F1E-55C0-4F57-9277-0E1A30B033EC}"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25050A-0C83-4D4C-A6A3-F10CEB240DDC}"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73735B-CE0D-4A2C-98B6-2C36D13882B7}"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152112-582E-4ED7-AAFD-46B4789F53D1}"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7138FD5-73BA-4657-8F82-9F24D04C0C5F}"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5D566-FFC4-4235-B1BF-5671AA657DB5}"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EF7A74-BB9F-3641-ACCE-881348C13E61}"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D8AE72-B1C9-4940-83B3-A8F0DB54FC03}"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52AB57-1B38-3E4B-931E-37F2CD643EC6}"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318F4C-9D12-8940-991F-FB5359BCE0D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36898" name="Rectangle 1026"/>
          <p:cNvSpPr>
            <a:spLocks noGrp="1" noRot="1" noChangeAspect="1" noChangeArrowheads="1"/>
          </p:cNvSpPr>
          <p:nvPr>
            <p:ph type="sldImg"/>
          </p:nvPr>
        </p:nvSpPr>
        <p:spPr>
          <a:solidFill>
            <a:srgbClr val="FFFFFF"/>
          </a:solidFill>
          <a:ln/>
        </p:spPr>
      </p:sp>
      <p:sp>
        <p:nvSpPr>
          <p:cNvPr id="336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664655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DA834A-5322-ED42-ACEF-03D3B243571B}"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TW">
                <a:ea typeface="新細明體" charset="0"/>
                <a:cs typeface="新細明體" charset="0"/>
              </a:rPr>
              <a:t>Quoted in Michiko Kakutani, “Truth Fast Losing Its Value in Non-Fiction,” The Sunday Times</a:t>
            </a:r>
            <a:r>
              <a:rPr lang="en-US" altLang="zh-TW" i="1">
                <a:ea typeface="新細明體" charset="0"/>
                <a:cs typeface="新細明體" charset="0"/>
              </a:rPr>
              <a:t>, 22 January 2006, p. 33 reprint of The New York Times. </a:t>
            </a:r>
            <a:r>
              <a:rPr lang="en-US" altLang="zh-TW" b="1">
                <a:ea typeface="新細明體" charset="0"/>
                <a:cs typeface="新細明體" charset="0"/>
              </a:rPr>
              <a:t>Stanley Fish</a:t>
            </a:r>
            <a:r>
              <a:rPr lang="en-US" altLang="zh-TW">
                <a:ea typeface="新細明體" charset="0"/>
                <a:cs typeface="新細明體" charset="0"/>
              </a:rPr>
              <a:t> is the Dean of the College of Arts and Sciences at University of Illinois at Chicago and one of the most influential and controversial theorists and critics of literature, law, and philosophy of our time</a:t>
            </a: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B0DAC8-6C60-8E47-BD08-9CCFBEFD99CF}"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4B616A-3958-C74F-8076-C654E099C2C7}"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FC304C2-4A2E-A640-B582-6C0E594BBD5B}" type="slidenum">
              <a:rPr lang="en-US" sz="1200">
                <a:solidFill>
                  <a:srgbClr val="000000"/>
                </a:solidFill>
                <a:latin typeface="26" charset="0"/>
              </a:rPr>
              <a:pPr/>
              <a:t>238</a:t>
            </a:fld>
            <a:endParaRPr lang="en-US" sz="1200">
              <a:solidFill>
                <a:srgbClr val="000000"/>
              </a:solidFill>
              <a:latin typeface="26" charset="0"/>
            </a:endParaRPr>
          </a:p>
        </p:txBody>
      </p:sp>
      <p:sp>
        <p:nvSpPr>
          <p:cNvPr id="975874" name="Rectangle 2"/>
          <p:cNvSpPr>
            <a:spLocks noGrp="1" noRot="1" noChangeAspect="1" noChangeArrowheads="1"/>
          </p:cNvSpPr>
          <p:nvPr>
            <p:ph type="sldImg"/>
          </p:nvPr>
        </p:nvSpPr>
        <p:spPr>
          <a:solidFill>
            <a:srgbClr val="FFFFFF"/>
          </a:solidFill>
          <a:ln/>
        </p:spPr>
      </p:sp>
      <p:sp>
        <p:nvSpPr>
          <p:cNvPr id="975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People still buy tabloids with little care for whether they tell truth or not.</a:t>
            </a: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950618-84B5-45D0-8F37-6CF07EC49485}" type="slidenum">
              <a:rPr kumimoji="0" lang="en-US" altLang="zh-TW" sz="1200" b="0" i="0" u="none" strike="noStrike" kern="1200" cap="none" spc="0" normalizeH="0" baseline="0" noProof="0" smtClean="0">
                <a:ln>
                  <a:noFill/>
                </a:ln>
                <a:solidFill>
                  <a:srgbClr val="000000"/>
                </a:solidFill>
                <a:effectLst/>
                <a:uLnTx/>
                <a:uFillTx/>
                <a:latin typeface="Arial" pitchFamily="34" charset="0"/>
                <a:ea typeface="PMingLiU"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altLang="zh-TW" sz="1200" b="0" i="0" u="none" strike="noStrike" kern="1200" cap="none" spc="0" normalizeH="0" baseline="0" noProof="0">
              <a:ln>
                <a:noFill/>
              </a:ln>
              <a:solidFill>
                <a:srgbClr val="000000"/>
              </a:solidFill>
              <a:effectLst/>
              <a:uLnTx/>
              <a:uFillTx/>
              <a:latin typeface="Arial" pitchFamily="34" charset="0"/>
              <a:ea typeface="PMingLiU" pitchFamily="18" charset="-120"/>
              <a:cs typeface="+mn-cs"/>
            </a:endParaRPr>
          </a:p>
        </p:txBody>
      </p:sp>
      <p:sp>
        <p:nvSpPr>
          <p:cNvPr id="221187" name="Rectangle 2"/>
          <p:cNvSpPr>
            <a:spLocks noGrp="1" noRot="1" noChangeAspect="1" noChangeArrowheads="1" noTextEdit="1"/>
          </p:cNvSpPr>
          <p:nvPr>
            <p:ph type="sldImg"/>
          </p:nvPr>
        </p:nvSpPr>
        <p:spPr>
          <a:solidFill>
            <a:srgbClr val="FFFFFF"/>
          </a:solidFill>
          <a:ln/>
        </p:spPr>
      </p:sp>
      <p:sp>
        <p:nvSpPr>
          <p:cNvPr id="221188" name="Rectangle 3"/>
          <p:cNvSpPr>
            <a:spLocks noGrp="1" noChangeArrowheads="1"/>
          </p:cNvSpPr>
          <p:nvPr>
            <p:ph type="body" idx="1"/>
          </p:nvPr>
        </p:nvSpPr>
        <p:spPr>
          <a:solidFill>
            <a:srgbClr val="FFFFFF"/>
          </a:solidFill>
          <a:ln>
            <a:solidFill>
              <a:srgbClr val="000000"/>
            </a:solidFill>
          </a:ln>
        </p:spPr>
        <p:txBody>
          <a:bodyPr/>
          <a:lstStyle/>
          <a:p>
            <a:r>
              <a:rPr lang="en-US" altLang="zh-TW">
                <a:ea typeface="PMingLiU" pitchFamily="18" charset="-120"/>
              </a:rPr>
              <a:t>Brown supposes that “all gospels are created equal,” including these 16 heretical gospels that came a century after Christ.</a:t>
            </a: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705E05-0011-458F-95AB-FA6B6A4422BA}" type="slidenum">
              <a:rPr kumimoji="0" lang="en-US" altLang="zh-TW" sz="1200" b="0" i="0" u="none" strike="noStrike" kern="1200" cap="none" spc="0" normalizeH="0" baseline="0" noProof="0" smtClean="0">
                <a:ln>
                  <a:noFill/>
                </a:ln>
                <a:solidFill>
                  <a:srgbClr val="000000"/>
                </a:solidFill>
                <a:effectLst/>
                <a:uLnTx/>
                <a:uFillTx/>
                <a:latin typeface="Arial" pitchFamily="34" charset="0"/>
                <a:ea typeface="PMingLiU"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altLang="zh-TW" sz="1200" b="0" i="0" u="none" strike="noStrike" kern="1200" cap="none" spc="0" normalizeH="0" baseline="0" noProof="0">
              <a:ln>
                <a:noFill/>
              </a:ln>
              <a:solidFill>
                <a:srgbClr val="000000"/>
              </a:solidFill>
              <a:effectLst/>
              <a:uLnTx/>
              <a:uFillTx/>
              <a:latin typeface="Arial" pitchFamily="34" charset="0"/>
              <a:ea typeface="PMingLiU" pitchFamily="18" charset="-120"/>
              <a:cs typeface="+mn-cs"/>
            </a:endParaRPr>
          </a:p>
        </p:txBody>
      </p:sp>
      <p:sp>
        <p:nvSpPr>
          <p:cNvPr id="222211" name="Rectangle 2"/>
          <p:cNvSpPr>
            <a:spLocks noGrp="1" noRot="1" noChangeAspect="1" noChangeArrowheads="1" noTextEdit="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p:spPr>
        <p:txBody>
          <a:bodyPr/>
          <a:lstStyle/>
          <a:p>
            <a:r>
              <a:rPr lang="en-US" altLang="zh-TW">
                <a:ea typeface="PMingLiU" pitchFamily="18" charset="-120"/>
              </a:rPr>
              <a:t>These Gnostic works do not amount to “80 gospels” as Brown claims.  What they say is so esoteric that few read them.</a:t>
            </a: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E62B69E-A759-4C4B-99C9-A7A4B9C2477B}" type="slidenum">
              <a:rPr kumimoji="0" lang="en-US" altLang="zh-TW" sz="1200" b="0" i="0" u="none" strike="noStrike" kern="1200" cap="none" spc="0" normalizeH="0" baseline="0" noProof="0" smtClean="0">
                <a:ln>
                  <a:noFill/>
                </a:ln>
                <a:solidFill>
                  <a:srgbClr val="000000"/>
                </a:solidFill>
                <a:effectLst/>
                <a:uLnTx/>
                <a:uFillTx/>
                <a:latin typeface="Arial" pitchFamily="34" charset="0"/>
                <a:ea typeface="PMingLiU"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altLang="zh-TW" sz="1200" b="0" i="0" u="none" strike="noStrike" kern="1200" cap="none" spc="0" normalizeH="0" baseline="0" noProof="0">
              <a:ln>
                <a:noFill/>
              </a:ln>
              <a:solidFill>
                <a:srgbClr val="000000"/>
              </a:solidFill>
              <a:effectLst/>
              <a:uLnTx/>
              <a:uFillTx/>
              <a:latin typeface="Arial" pitchFamily="34" charset="0"/>
              <a:ea typeface="PMingLiU" pitchFamily="18" charset="-120"/>
              <a:cs typeface="+mn-cs"/>
            </a:endParaRPr>
          </a:p>
        </p:txBody>
      </p:sp>
      <p:sp>
        <p:nvSpPr>
          <p:cNvPr id="223235" name="Rectangle 2"/>
          <p:cNvSpPr>
            <a:spLocks noGrp="1" noRot="1" noChangeAspect="1" noChangeArrowheads="1" noTextEdit="1"/>
          </p:cNvSpPr>
          <p:nvPr>
            <p:ph type="sldImg"/>
          </p:nvPr>
        </p:nvSpPr>
        <p:spPr>
          <a:solidFill>
            <a:srgbClr val="FFFFFF"/>
          </a:solidFill>
          <a:ln/>
        </p:spPr>
      </p:sp>
      <p:sp>
        <p:nvSpPr>
          <p:cNvPr id="223236" name="Rectangle 3"/>
          <p:cNvSpPr>
            <a:spLocks noGrp="1" noChangeArrowheads="1"/>
          </p:cNvSpPr>
          <p:nvPr>
            <p:ph type="body" idx="1"/>
          </p:nvPr>
        </p:nvSpPr>
        <p:spPr>
          <a:solidFill>
            <a:srgbClr val="FFFFFF"/>
          </a:solidFill>
          <a:ln>
            <a:solidFill>
              <a:srgbClr val="000000"/>
            </a:solidFill>
          </a:ln>
        </p:spPr>
        <p:txBody>
          <a:bodyPr/>
          <a:lstStyle/>
          <a:p>
            <a:endParaRPr lang="zh-TW" altLang="en-US">
              <a:ea typeface="PMingLiU" pitchFamily="18" charset="-120"/>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BD9AD77-30A5-4DBE-8465-F3DDFD9AD6FA}"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24259" name="Rectangle 2"/>
          <p:cNvSpPr>
            <a:spLocks noGrp="1" noRot="1" noChangeAspect="1" noChangeArrowheads="1" noTextEdit="1"/>
          </p:cNvSpPr>
          <p:nvPr>
            <p:ph type="sldImg"/>
          </p:nvPr>
        </p:nvSpPr>
        <p:spPr>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a:ea typeface="SimSun" pitchFamily="2" charset="-122"/>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69FE90-8FE1-4CBA-8A7B-349A76520405}"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a:ea typeface="SimSun" pitchFamily="2" charset="-122"/>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904DA3-F4D7-49E3-8CBA-29A59C13199E}"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27331" name="Rectangle 2"/>
          <p:cNvSpPr>
            <a:spLocks noGrp="1" noRot="1" noChangeAspect="1" noChangeArrowheads="1" noTextEdit="1"/>
          </p:cNvSpPr>
          <p:nvPr>
            <p:ph type="sldImg"/>
          </p:nvPr>
        </p:nvSpPr>
        <p:spPr>
          <a:solidFill>
            <a:srgbClr val="FFFFFF"/>
          </a:solidFill>
          <a:ln/>
        </p:spPr>
      </p:sp>
      <p:sp>
        <p:nvSpPr>
          <p:cNvPr id="2273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zh-CN" altLang="en-US">
              <a:ea typeface="SimSun"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144307-3D26-2942-A595-D98E0AAE562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38946" name="Rectangle 1026"/>
          <p:cNvSpPr>
            <a:spLocks noGrp="1" noRot="1" noChangeAspect="1" noChangeArrowheads="1"/>
          </p:cNvSpPr>
          <p:nvPr>
            <p:ph type="sldImg"/>
          </p:nvPr>
        </p:nvSpPr>
        <p:spPr>
          <a:solidFill>
            <a:srgbClr val="FFFFFF"/>
          </a:solidFill>
          <a:ln/>
        </p:spPr>
      </p:sp>
      <p:sp>
        <p:nvSpPr>
          <p:cNvPr id="3389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269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99D2E8B-0A79-44EE-80EA-165428927A6B}"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0EEE5D-7F64-4586-BA8C-A80AEF7A4CCC}"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BONES" charset="0"/>
                <a:ea typeface="ＭＳ Ｐゴシック" charset="0"/>
                <a:cs typeface="ＭＳ Ｐゴシック" charset="0"/>
              </a:defRPr>
            </a:lvl1pPr>
            <a:lvl2pPr marL="742950" indent="-285750" defTabSz="900113">
              <a:defRPr sz="2400">
                <a:solidFill>
                  <a:schemeClr val="tx1"/>
                </a:solidFill>
                <a:latin typeface="BONES" charset="0"/>
                <a:ea typeface="ＭＳ Ｐゴシック" charset="0"/>
              </a:defRPr>
            </a:lvl2pPr>
            <a:lvl3pPr marL="1143000" indent="-228600" defTabSz="900113">
              <a:defRPr sz="2400">
                <a:solidFill>
                  <a:schemeClr val="tx1"/>
                </a:solidFill>
                <a:latin typeface="BONES" charset="0"/>
                <a:ea typeface="ＭＳ Ｐゴシック" charset="0"/>
              </a:defRPr>
            </a:lvl3pPr>
            <a:lvl4pPr marL="1600200" indent="-228600" defTabSz="900113">
              <a:defRPr sz="2400">
                <a:solidFill>
                  <a:schemeClr val="tx1"/>
                </a:solidFill>
                <a:latin typeface="BONES" charset="0"/>
                <a:ea typeface="ＭＳ Ｐゴシック" charset="0"/>
              </a:defRPr>
            </a:lvl4pPr>
            <a:lvl5pPr marL="2057400" indent="-228600" defTabSz="900113">
              <a:defRPr sz="2400">
                <a:solidFill>
                  <a:schemeClr val="tx1"/>
                </a:solidFill>
                <a:latin typeface="BONE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BONES" charset="0"/>
                <a:ea typeface="ＭＳ Ｐゴシック" charset="0"/>
              </a:defRPr>
            </a:lvl9pPr>
          </a:lstStyle>
          <a:p>
            <a:pPr algn="r"/>
            <a:fld id="{1CA950FB-5789-564C-930C-FECD17E9D3D6}" type="slidenum">
              <a:rPr lang="en-US" sz="1200">
                <a:solidFill>
                  <a:srgbClr val="000000"/>
                </a:solidFill>
                <a:latin typeface="Times New Roman" charset="0"/>
              </a:rPr>
              <a:pPr algn="r"/>
              <a:t>247</a:t>
            </a:fld>
            <a:endParaRPr lang="en-US" sz="1200">
              <a:solidFill>
                <a:srgbClr val="000000"/>
              </a:solidFill>
              <a:latin typeface="Times New Roman" charset="0"/>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CAE538-DBAE-E347-AF9D-F9EA7DB27262}"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268290" name="Rectangle 2"/>
          <p:cNvSpPr>
            <a:spLocks noGrp="1" noRot="1" noChangeAspect="1" noChangeArrowheads="1" noTextEdit="1"/>
          </p:cNvSpPr>
          <p:nvPr>
            <p:ph type="sldImg"/>
          </p:nvPr>
        </p:nvSpPr>
        <p:spPr>
          <a:xfrm>
            <a:off x="841375" y="241300"/>
            <a:ext cx="5233988" cy="3925888"/>
          </a:xfrm>
          <a:ln/>
        </p:spPr>
      </p:sp>
      <p:sp>
        <p:nvSpPr>
          <p:cNvPr id="268291" name="Rectangle 3"/>
          <p:cNvSpPr>
            <a:spLocks noGrp="1" noChangeArrowheads="1"/>
          </p:cNvSpPr>
          <p:nvPr>
            <p:ph type="body" idx="1"/>
          </p:nvPr>
        </p:nvSpPr>
        <p:spPr>
          <a:xfrm>
            <a:off x="396875" y="4305300"/>
            <a:ext cx="5988050" cy="41846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12713" indent="-112713" defTabSz="1020763" eaLnBrk="1" hangingPunct="1"/>
            <a:endParaRPr lang="zh-TW" altLang="en-US">
              <a:ea typeface="新細明體" charset="0"/>
              <a:cs typeface="新細明體" charset="0"/>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76BDAA-53F9-C149-8486-933EBBCC2A49}"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1D46E8-8CE7-F84A-B55C-B6682C2A3A95}"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55001D-335B-0748-96F7-81FD952443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3346" name="Rectangle 2"/>
          <p:cNvSpPr>
            <a:spLocks noGrp="1" noRot="1" noChangeAspect="1" noChangeArrowheads="1" noTextEdit="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2998DA-09A3-8E4C-8FE5-27C63B73033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noTextEdit="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9DC1BE-7614-4247-BC27-E1F4065613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7442" name="Rectangle 2"/>
          <p:cNvSpPr>
            <a:spLocks noGrp="1" noRot="1" noChangeAspect="1" noChangeArrowheads="1" noTextEdit="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510B9D-03AC-BD40-BD36-B1A4FB1BCC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dirty="0"/>
              <a:t>我们每个人都必须解释为什么耶稣的身体在第三天失踪。</a:t>
            </a:r>
            <a:endParaRPr lang="en-US" altLang="zh-CN" dirty="0"/>
          </a:p>
          <a:p>
            <a:pPr eaLnBrk="1" hangingPunct="1"/>
            <a:r>
              <a:rPr lang="zh-CN" altLang="en-US" dirty="0"/>
              <a:t>如果说他从来没有死，那是荒谬的，因为罗马人是死刑执行者的专家。</a:t>
            </a:r>
            <a:endParaRPr lang="en-US" altLang="zh-CN" dirty="0"/>
          </a:p>
          <a:p>
            <a:pPr eaLnBrk="1" hangingPunct="1"/>
            <a:r>
              <a:rPr lang="zh-CN" altLang="en-US" dirty="0"/>
              <a:t>理论上说那凉爽的墓墓使基督更新到他足够克服他在十字架上的伤，及能够移动那</a:t>
            </a:r>
            <a:r>
              <a:rPr lang="en-US" altLang="zh-CN" dirty="0"/>
              <a:t>1.5</a:t>
            </a:r>
            <a:r>
              <a:rPr lang="zh-CN" altLang="en-US" dirty="0"/>
              <a:t>吨的磐石也是荒谬的。</a:t>
            </a:r>
            <a:endParaRPr lang="en-US" altLang="zh-CN" dirty="0"/>
          </a:p>
          <a:p>
            <a:pPr eaLnBrk="1" hangingPunct="1"/>
            <a:r>
              <a:rPr lang="zh-CN" altLang="en-US" dirty="0">
                <a:ea typeface="ＭＳ Ｐゴシック" charset="0"/>
                <a:cs typeface="ＭＳ Ｐゴシック" charset="0"/>
              </a:rPr>
              <a:t>门徒们根本都没想到耶稣会复活。</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Each of us must explain why the body of Jesus was missing on the third day.</a:t>
            </a:r>
          </a:p>
          <a:p>
            <a:pPr eaLnBrk="1" hangingPunct="1"/>
            <a:r>
              <a:rPr lang="en-US" dirty="0">
                <a:ea typeface="ＭＳ Ｐゴシック" charset="0"/>
                <a:cs typeface="ＭＳ Ｐゴシック" charset="0"/>
              </a:rPr>
              <a:t>To say he never died is preposterous as the Romans were expert executioners.</a:t>
            </a:r>
          </a:p>
          <a:p>
            <a:pPr eaLnBrk="1" hangingPunct="1"/>
            <a:r>
              <a:rPr lang="en-US" dirty="0">
                <a:ea typeface="ＭＳ Ｐゴシック" charset="0"/>
                <a:cs typeface="ＭＳ Ｐゴシック" charset="0"/>
              </a:rPr>
              <a:t>The theory that the cool tomb refreshed Christ enough to overcome his crucifixion and move the 1.5 ton stone is also ridiculous.</a:t>
            </a:r>
          </a:p>
          <a:p>
            <a:pPr eaLnBrk="1" hangingPunct="1"/>
            <a:r>
              <a:rPr lang="en-US" dirty="0">
                <a:ea typeface="ＭＳ Ｐゴシック" charset="0"/>
                <a:cs typeface="ＭＳ Ｐゴシック" charset="0"/>
              </a:rPr>
              <a:t>The disciples were the ones LEAST expecting a resurrection, so they are not potential candidates.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A99B2B-CCAF-9E49-9659-D5E25EEBB0C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40994" name="Rectangle 1026"/>
          <p:cNvSpPr>
            <a:spLocks noGrp="1" noRot="1" noChangeAspect="1" noChangeArrowheads="1"/>
          </p:cNvSpPr>
          <p:nvPr>
            <p:ph type="sldImg"/>
          </p:nvPr>
        </p:nvSpPr>
        <p:spPr>
          <a:solidFill>
            <a:srgbClr val="FFFFFF"/>
          </a:solidFill>
          <a:ln/>
        </p:spPr>
      </p:sp>
      <p:sp>
        <p:nvSpPr>
          <p:cNvPr id="340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655259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76B381-4A56-E94A-8EB6-4E324F2EA8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883684-30DF-FC44-BD6A-482E311343A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3586" name="Rectangle 2"/>
          <p:cNvSpPr>
            <a:spLocks noGrp="1" noRot="1" noChangeAspect="1" noChangeArrowheads="1" noTextEdit="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Nothing short of a genuine miracle would have convinced all eleven disciples to preach his resurrection for a lifetime and then die as martyrs.</a:t>
            </a: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6BBCD2B-C7E4-884B-A93D-35D3C074ED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noTextEdit="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dirty="0"/>
              <a:t>基督的复活是重要标志，基督确实是“圣经”所宣称的那一位－神要亲自道成了肉身，来到世上告诉我们他的爱。</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The resurrection of Christ is the KEY sign that Christ was indeed who the Bible claims--God himself who took a human body to tell us of his love.  And the benefit to us for believing this is no secret…</a:t>
            </a: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DEF895-ADD8-E64B-B38B-A9D7F6F669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6418" name="Rectangle 2"/>
          <p:cNvSpPr>
            <a:spLocks noGrp="1" noRot="1" noChangeAspect="1" noChangeArrowheads="1" noTextEdit="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This may look like a cryptic message but it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the Divine Code!</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这看起来可能像一条隐秘的信息，但实际上它是圣经中最著名的一节经文。它告诉我们，只要我们单单相信耶稣基督，上帝就赐予我们永远与他同在的生命。这不是</a:t>
            </a:r>
            <a:r>
              <a:rPr lang="en-US" altLang="zh-CN" dirty="0">
                <a:solidFill>
                  <a:srgbClr val="0E0E0E"/>
                </a:solidFill>
                <a:effectLst/>
                <a:latin typeface=".AppleSystemUIFont"/>
              </a:rPr>
              <a:t>《</a:t>
            </a:r>
            <a:r>
              <a:rPr lang="zh-CN" altLang="en-US" dirty="0">
                <a:solidFill>
                  <a:srgbClr val="0E0E0E"/>
                </a:solidFill>
                <a:effectLst/>
                <a:latin typeface=".AppleSystemUIFont"/>
              </a:rPr>
              <a:t>达芬奇密码</a:t>
            </a:r>
            <a:r>
              <a:rPr lang="en-US" altLang="zh-CN" dirty="0">
                <a:solidFill>
                  <a:srgbClr val="0E0E0E"/>
                </a:solidFill>
                <a:effectLst/>
                <a:latin typeface=".AppleSystemUIFont"/>
              </a:rPr>
              <a:t>》</a:t>
            </a:r>
            <a:r>
              <a:rPr lang="zh-CN" altLang="en-US" dirty="0">
                <a:solidFill>
                  <a:srgbClr val="0E0E0E"/>
                </a:solidFill>
                <a:effectLst/>
                <a:latin typeface=".AppleSystemUIFont"/>
              </a:rPr>
              <a:t>，而是神圣密码！</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BB3C40-BE8A-1D49-B0AC-4BA3AD39E1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In his nearly 600 page paperback that supposedly tells us the </a:t>
            </a:r>
            <a:r>
              <a:rPr lang="ja-JP" altLang="en-US">
                <a:ea typeface="ＭＳ Ｐゴシック" charset="0"/>
                <a:cs typeface="ＭＳ Ｐゴシック" charset="0"/>
              </a:rPr>
              <a:t>“</a:t>
            </a:r>
            <a:r>
              <a:rPr lang="en-US" altLang="ja-JP" dirty="0">
                <a:ea typeface="ＭＳ Ｐゴシック" charset="0"/>
                <a:cs typeface="ＭＳ Ｐゴシック" charset="0"/>
              </a:rPr>
              <a:t>truth</a:t>
            </a:r>
            <a:r>
              <a:rPr lang="ja-JP" altLang="en-US">
                <a:ea typeface="ＭＳ Ｐゴシック" charset="0"/>
                <a:cs typeface="ＭＳ Ｐゴシック" charset="0"/>
              </a:rPr>
              <a:t>”</a:t>
            </a:r>
            <a:r>
              <a:rPr lang="en-US" altLang="ja-JP" dirty="0">
                <a:ea typeface="ＭＳ Ｐゴシック" charset="0"/>
                <a:cs typeface="ＭＳ Ｐゴシック" charset="0"/>
              </a:rPr>
              <a:t> of Christianity, Brown NEVER EVEN ONCE mentions the resurrection of Christ.  This is the CHIEF teaching of Christianity--that Christ proved his claims by coming back from the dead.</a:t>
            </a:r>
          </a:p>
          <a:p>
            <a:pPr eaLnBrk="1" hangingPunct="1"/>
            <a:endParaRPr lang="en-US" dirty="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在他将近</a:t>
            </a:r>
            <a:r>
              <a:rPr lang="en-US" altLang="zh-CN" dirty="0">
                <a:solidFill>
                  <a:srgbClr val="0E0E0E"/>
                </a:solidFill>
                <a:effectLst/>
                <a:latin typeface=".AppleSystemUIFont"/>
              </a:rPr>
              <a:t>600</a:t>
            </a:r>
            <a:r>
              <a:rPr lang="zh-CN" altLang="en-US" dirty="0">
                <a:solidFill>
                  <a:srgbClr val="0E0E0E"/>
                </a:solidFill>
                <a:effectLst/>
                <a:latin typeface=".AppleSystemUIFont"/>
              </a:rPr>
              <a:t>页、号称揭示“基督教真相”的平装书中，布朗甚至一次都没有提到基督的复活。而复活正是基督教的核心教义</a:t>
            </a:r>
            <a:r>
              <a:rPr lang="en-US" altLang="zh-CN" dirty="0">
                <a:solidFill>
                  <a:srgbClr val="0E0E0E"/>
                </a:solidFill>
                <a:effectLst/>
                <a:latin typeface=".AppleSystemUIFont"/>
              </a:rPr>
              <a:t>——</a:t>
            </a:r>
            <a:r>
              <a:rPr lang="zh-CN" altLang="en-US" dirty="0">
                <a:solidFill>
                  <a:srgbClr val="0E0E0E"/>
                </a:solidFill>
                <a:effectLst/>
                <a:latin typeface=".AppleSystemUIFont"/>
              </a:rPr>
              <a:t>基督通过从死里复活证明了他所宣告的一切。</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2"/>
        <p:cNvGrpSpPr/>
        <p:nvPr/>
      </p:nvGrpSpPr>
      <p:grpSpPr>
        <a:xfrm>
          <a:off x="0" y="0"/>
          <a:ext cx="0" cy="0"/>
          <a:chOff x="0" y="0"/>
          <a:chExt cx="0" cy="0"/>
        </a:xfrm>
      </p:grpSpPr>
      <p:sp>
        <p:nvSpPr>
          <p:cNvPr id="7093" name="Google Shape;7093;p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261</a:t>
            </a:fld>
            <a:endParaRPr kumimoji="0" sz="1200" b="1"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7094" name="Google Shape;7094;p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095" name="Google Shape;7095;p24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sz="1200" b="1" dirty="0" err="1">
                <a:solidFill>
                  <a:schemeClr val="dk1"/>
                </a:solidFill>
                <a:latin typeface="Arial" panose="020B0604020202020204" pitchFamily="34" charset="0"/>
                <a:cs typeface="Arial" panose="020B0604020202020204" pitchFamily="34" charset="0"/>
                <a:sym typeface="Arial"/>
              </a:rPr>
              <a:t>一个教会的标志提出了一个更重要的问题</a:t>
            </a:r>
            <a:r>
              <a:rPr lang="en-US" sz="1200" b="1" dirty="0">
                <a:solidFill>
                  <a:schemeClr val="dk1"/>
                </a:solidFill>
                <a:latin typeface="Arial" panose="020B0604020202020204" pitchFamily="34" charset="0"/>
                <a:cs typeface="Arial" panose="020B0604020202020204" pitchFamily="34" charset="0"/>
                <a:sym typeface="Arial"/>
              </a:rPr>
              <a:t>：“</a:t>
            </a:r>
            <a:r>
              <a:rPr lang="en-US" sz="1200" b="1" dirty="0" err="1">
                <a:solidFill>
                  <a:schemeClr val="dk1"/>
                </a:solidFill>
                <a:latin typeface="Arial" panose="020B0604020202020204" pitchFamily="34" charset="0"/>
                <a:cs typeface="Arial" panose="020B0604020202020204" pitchFamily="34" charset="0"/>
                <a:sym typeface="Arial"/>
              </a:rPr>
              <a:t>如果上帝不相信无神论者怎么办</a:t>
            </a:r>
            <a:r>
              <a:rPr lang="en-US" sz="1200" b="1" dirty="0">
                <a:solidFill>
                  <a:schemeClr val="dk1"/>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0"/>
        <p:cNvGrpSpPr/>
        <p:nvPr/>
      </p:nvGrpSpPr>
      <p:grpSpPr>
        <a:xfrm>
          <a:off x="0" y="0"/>
          <a:ext cx="0" cy="0"/>
          <a:chOff x="0" y="0"/>
          <a:chExt cx="0" cy="0"/>
        </a:xfrm>
      </p:grpSpPr>
      <p:sp>
        <p:nvSpPr>
          <p:cNvPr id="7101" name="Google Shape;7101;p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02" name="Google Shape;7102;p2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Arial"/>
              <a:buNone/>
            </a:pPr>
            <a:r>
              <a:rPr lang="en-US" sz="1200" b="1" dirty="0" err="1">
                <a:solidFill>
                  <a:schemeClr val="dk1"/>
                </a:solidFill>
                <a:latin typeface="Arial" panose="020B0604020202020204" pitchFamily="34" charset="0"/>
                <a:cs typeface="Arial" panose="020B0604020202020204" pitchFamily="34" charset="0"/>
                <a:sym typeface="Arial"/>
              </a:rPr>
              <a:t>一位诗人写着</a:t>
            </a:r>
            <a:endParaRPr sz="1200" b="1" dirty="0">
              <a:solidFill>
                <a:schemeClr val="dk1"/>
              </a:solidFill>
              <a:latin typeface="Arial" panose="020B0604020202020204" pitchFamily="34" charset="0"/>
              <a:cs typeface="Arial" panose="020B0604020202020204" pitchFamily="34" charset="0"/>
              <a:sym typeface="Arial"/>
            </a:endParaRPr>
          </a:p>
        </p:txBody>
      </p:sp>
      <p:sp>
        <p:nvSpPr>
          <p:cNvPr id="7103" name="Google Shape;7103;p2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262</a:t>
            </a:fld>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2"/>
        <p:cNvGrpSpPr/>
        <p:nvPr/>
      </p:nvGrpSpPr>
      <p:grpSpPr>
        <a:xfrm>
          <a:off x="0" y="0"/>
          <a:ext cx="0" cy="0"/>
          <a:chOff x="0" y="0"/>
          <a:chExt cx="0" cy="0"/>
        </a:xfrm>
      </p:grpSpPr>
      <p:sp>
        <p:nvSpPr>
          <p:cNvPr id="7113" name="Google Shape;7113;p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14" name="Google Shape;7114;p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Arial"/>
              <a:buNone/>
            </a:pPr>
            <a:r>
              <a:rPr lang="en-US" sz="1200" b="1" dirty="0" err="1">
                <a:solidFill>
                  <a:schemeClr val="dk1"/>
                </a:solidFill>
                <a:latin typeface="Arial" panose="020B0604020202020204" pitchFamily="34" charset="0"/>
                <a:cs typeface="Arial" panose="020B0604020202020204" pitchFamily="34" charset="0"/>
                <a:sym typeface="Arial"/>
              </a:rPr>
              <a:t>更重要的是，我们需要一位复活的救主来改变我们的生命</a:t>
            </a:r>
            <a:r>
              <a:rPr lang="en-US" sz="1200" b="1" dirty="0">
                <a:solidFill>
                  <a:schemeClr val="dk1"/>
                </a:solidFill>
                <a:latin typeface="Arial" panose="020B0604020202020204" pitchFamily="34" charset="0"/>
                <a:cs typeface="Arial" panose="020B0604020202020204" pitchFamily="34" charset="0"/>
                <a:sym typeface="Arial"/>
              </a:rPr>
              <a:t>。。</a:t>
            </a:r>
            <a:endParaRPr sz="1200" b="1" dirty="0">
              <a:solidFill>
                <a:schemeClr val="dk1"/>
              </a:solidFill>
              <a:latin typeface="Arial" panose="020B0604020202020204" pitchFamily="34" charset="0"/>
              <a:cs typeface="Arial" panose="020B0604020202020204" pitchFamily="34" charset="0"/>
              <a:sym typeface="Arial"/>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7115" name="Google Shape;7115;p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263</a:t>
            </a:fld>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9"/>
        <p:cNvGrpSpPr/>
        <p:nvPr/>
      </p:nvGrpSpPr>
      <p:grpSpPr>
        <a:xfrm>
          <a:off x="0" y="0"/>
          <a:ext cx="0" cy="0"/>
          <a:chOff x="0" y="0"/>
          <a:chExt cx="0" cy="0"/>
        </a:xfrm>
      </p:grpSpPr>
      <p:sp>
        <p:nvSpPr>
          <p:cNvPr id="7120" name="Google Shape;7120;p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264</a:t>
            </a:fld>
            <a:endParaRPr kumimoji="0" sz="1200" b="1"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7121" name="Google Shape;7121;p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122" name="Google Shape;7122;p24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无论你信任什么都必须可靠</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相信基督可以拯救你脱离罪恶</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8B1ECE-88D2-EB4F-A04F-428C064D1CF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1778" name="Rectangle 2"/>
          <p:cNvSpPr>
            <a:spLocks noGrp="1" noRot="1" noChangeAspect="1" noChangeArrowheads="1" noTextEdit="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This means Jesus is alive today.  This also means you can know him personally.  It</a:t>
            </a:r>
            <a:r>
              <a:rPr lang="ja-JP" altLang="en-US">
                <a:ea typeface="ＭＳ Ｐゴシック" charset="0"/>
                <a:cs typeface="ＭＳ Ｐゴシック" charset="0"/>
              </a:rPr>
              <a:t>’</a:t>
            </a:r>
            <a:r>
              <a:rPr lang="en-US" altLang="ja-JP" dirty="0">
                <a:ea typeface="ＭＳ Ｐゴシック" charset="0"/>
                <a:cs typeface="ＭＳ Ｐゴシック" charset="0"/>
              </a:rPr>
              <a:t>s as simple as A-B-C.  Let</a:t>
            </a:r>
            <a:r>
              <a:rPr lang="ja-JP" altLang="en-US">
                <a:ea typeface="ＭＳ Ｐゴシック" charset="0"/>
                <a:cs typeface="ＭＳ Ｐゴシック" charset="0"/>
              </a:rPr>
              <a:t>’</a:t>
            </a:r>
            <a:r>
              <a:rPr lang="en-US" altLang="ja-JP" dirty="0">
                <a:ea typeface="ＭＳ Ｐゴシック" charset="0"/>
                <a:cs typeface="ＭＳ Ｐゴシック" charset="0"/>
              </a:rPr>
              <a:t>s bow our heads and if you wish to come into this new relationship with Christ, please pray to him now, acknowledging these three things to him.</a:t>
            </a:r>
          </a:p>
          <a:p>
            <a:pPr eaLnBrk="1" hangingPunct="1"/>
            <a:endParaRPr lang="en-US" dirty="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这意味着耶稣今天仍然活着，也意味着你可以与他建立个人关系。这非常简单，就像</a:t>
            </a:r>
            <a:r>
              <a:rPr lang="en-US" altLang="zh-CN" dirty="0">
                <a:solidFill>
                  <a:srgbClr val="0E0E0E"/>
                </a:solidFill>
                <a:effectLst/>
                <a:latin typeface=".AppleSystemUIFont"/>
              </a:rPr>
              <a:t>A-B-C</a:t>
            </a:r>
            <a:r>
              <a:rPr lang="zh-CN" altLang="en-US" dirty="0">
                <a:solidFill>
                  <a:srgbClr val="0E0E0E"/>
                </a:solidFill>
                <a:effectLst/>
                <a:latin typeface=".AppleSystemUIFont"/>
              </a:rPr>
              <a:t>一样。让我们低头祷告，如果你愿意与基督建立这种新的关系，请现在向他祷告，向他承认以下三件事。</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Rot="1" noChangeAspect="1"/>
          </p:cNvSpPr>
          <p:nvPr>
            <p:ph type="sldImg"/>
          </p:nvPr>
        </p:nvSpPr>
        <p:spPr>
          <a:ln/>
        </p:spPr>
      </p:sp>
      <p:sp>
        <p:nvSpPr>
          <p:cNvPr id="34304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1. Draw a circle with a radius from the edge to the center.</a:t>
            </a:r>
          </a:p>
          <a:p>
            <a:r>
              <a:rPr lang="en-US" dirty="0">
                <a:latin typeface="Times New Roman" charset="0"/>
                <a:ea typeface="ＭＳ Ｐゴシック" charset="0"/>
                <a:cs typeface="ＭＳ Ｐゴシック" charset="0"/>
              </a:rPr>
              <a:t>2. Say, "This circle represents all the knowledge of the universe, known and unknown."</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3. Hand the pen to the atheist and say, "Please draw a </a:t>
            </a:r>
            <a:r>
              <a:rPr lang="en-US" i="1" dirty="0">
                <a:latin typeface="Times New Roman" charset="0"/>
                <a:ea typeface="ＭＳ Ｐゴシック" charset="0"/>
                <a:cs typeface="ＭＳ Ｐゴシック" charset="0"/>
              </a:rPr>
              <a:t>second line</a:t>
            </a:r>
            <a:r>
              <a:rPr lang="en-US" dirty="0">
                <a:latin typeface="Times New Roman" charset="0"/>
                <a:ea typeface="ＭＳ Ｐゴシック" charset="0"/>
                <a:cs typeface="ＭＳ Ｐゴシック" charset="0"/>
              </a:rPr>
              <a:t> from the center to show what piece of the pie represents </a:t>
            </a:r>
            <a:r>
              <a:rPr lang="en-US" i="1" dirty="0">
                <a:latin typeface="Times New Roman" charset="0"/>
                <a:ea typeface="ＭＳ Ｐゴシック" charset="0"/>
                <a:cs typeface="ＭＳ Ｐゴシック" charset="0"/>
              </a:rPr>
              <a:t>your own knowledge</a:t>
            </a:r>
            <a:r>
              <a:rPr lang="en-US" dirty="0">
                <a:latin typeface="Times New Roman" charset="0"/>
                <a:ea typeface="ＭＳ Ｐゴシック" charset="0"/>
                <a:cs typeface="ＭＳ Ｐゴシック" charset="0"/>
              </a:rPr>
              <a:t> of all that can be known."</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4. Humble atheists will draw a sliver to show they know about 1%.  Arrogant atheists will claim to know up to half of all knowledge.  I have never seen anyone draw more than half.</a:t>
            </a:r>
          </a:p>
          <a:p>
            <a:r>
              <a:rPr lang="en-US" dirty="0">
                <a:latin typeface="Times New Roman" charset="0"/>
                <a:ea typeface="ＭＳ Ｐゴシック" charset="0"/>
                <a:cs typeface="ＭＳ Ｐゴシック" charset="0"/>
              </a:rPr>
              <a:t>5. Say, "Since you know only _____% of the world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knowledge, would you not agree that God can exist in the majority of the pie that you do not know about?"</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6. Whether you friend admits it or not, by claiming that he does not know everything, he has just switched from an atheist to an agnostic.  God can exist outside of his knowledge. </a:t>
            </a:r>
          </a:p>
          <a:p>
            <a:endParaRPr lang="en-US" dirty="0">
              <a:latin typeface="Times New Roman" charset="0"/>
              <a:ea typeface="ＭＳ Ｐゴシック" charset="0"/>
              <a:cs typeface="ＭＳ Ｐゴシック" charset="0"/>
            </a:endParaRPr>
          </a:p>
          <a:p>
            <a:pPr>
              <a:buFont typeface="+mj-lt"/>
              <a:buAutoNum type="arabicPeriod"/>
            </a:pPr>
            <a:r>
              <a:rPr lang="zh-CN" altLang="en-US" dirty="0"/>
              <a:t>画一个从圆的边缘到中心的半径，并画出一个完整的圆。</a:t>
            </a:r>
          </a:p>
          <a:p>
            <a:pPr>
              <a:buFont typeface="+mj-lt"/>
              <a:buAutoNum type="arabicPeriod"/>
            </a:pPr>
            <a:r>
              <a:rPr lang="zh-CN" altLang="en-US" dirty="0"/>
              <a:t>说：“这个圆代表宇宙中所有的知识，无论是已知的还是未知的。”</a:t>
            </a:r>
          </a:p>
          <a:p>
            <a:pPr>
              <a:buFont typeface="+mj-lt"/>
              <a:buAutoNum type="arabicPeriod"/>
            </a:pPr>
            <a:r>
              <a:rPr lang="zh-CN" altLang="en-US" dirty="0"/>
              <a:t>把笔递给无神论者，说：“请在这个圆里画一条从中心到边缘的线，以表示您认为在所有可知知识中，您掌握了多大比例的知识。”</a:t>
            </a:r>
          </a:p>
          <a:p>
            <a:pPr>
              <a:buFont typeface="+mj-lt"/>
              <a:buAutoNum type="arabicPeriod"/>
            </a:pPr>
            <a:r>
              <a:rPr lang="zh-CN" altLang="en-US" dirty="0"/>
              <a:t>谦虚的无神论者通常会画一个很小的扇形，表示自己大约知道</a:t>
            </a:r>
            <a:r>
              <a:rPr lang="en-US" altLang="zh-CN" dirty="0"/>
              <a:t>1%</a:t>
            </a:r>
            <a:r>
              <a:rPr lang="zh-CN" altLang="en-US" dirty="0"/>
              <a:t>的知识。自负的无神论者可能会声称知道一半甚至更多的知识。然而，我从未见过有人画超过一半的。</a:t>
            </a:r>
          </a:p>
          <a:p>
            <a:pPr>
              <a:buFont typeface="+mj-lt"/>
              <a:buAutoNum type="arabicPeriod"/>
            </a:pPr>
            <a:r>
              <a:rPr lang="zh-CN" altLang="en-US" dirty="0"/>
              <a:t>说：“既然您只掌握了世界知识的</a:t>
            </a:r>
            <a:r>
              <a:rPr lang="en-US" altLang="zh-CN" dirty="0"/>
              <a:t>_____%</a:t>
            </a:r>
            <a:r>
              <a:rPr lang="zh-CN" altLang="en-US" dirty="0"/>
              <a:t>，您是否同意，上帝可以存在于您所不知道的知识的那大部分里？”</a:t>
            </a:r>
          </a:p>
          <a:p>
            <a:pPr>
              <a:buFont typeface="+mj-lt"/>
              <a:buAutoNum type="arabicPeriod"/>
            </a:pPr>
            <a:r>
              <a:rPr lang="zh-CN" altLang="en-US" dirty="0"/>
              <a:t>无论您的朋友是否承认，通过承认自己并不无所不知，他实际上已经从无神论者变成了不可知论者。上帝可以存在于他的知识范围之外。</a:t>
            </a:r>
          </a:p>
          <a:p>
            <a:r>
              <a:rPr lang="zh-CN" altLang="en-US" dirty="0"/>
              <a:t>这种方式旨在通过逻辑和谦逊引导对话，使人重新思考关于上帝存在的问题。</a:t>
            </a: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14372285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76C2FA-C6EF-044F-9DF2-CCCC41FADA77}"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266</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17546-88D2-A8CB-339C-9D99174B464F}"/>
            </a:ext>
          </a:extLst>
        </p:cNvPr>
        <p:cNvGrpSpPr/>
        <p:nvPr/>
      </p:nvGrpSpPr>
      <p:grpSpPr>
        <a:xfrm>
          <a:off x="0" y="0"/>
          <a:ext cx="0" cy="0"/>
          <a:chOff x="0" y="0"/>
          <a:chExt cx="0" cy="0"/>
        </a:xfrm>
      </p:grpSpPr>
      <p:sp>
        <p:nvSpPr>
          <p:cNvPr id="203777" name="Rectangle 7">
            <a:extLst>
              <a:ext uri="{FF2B5EF4-FFF2-40B4-BE49-F238E27FC236}">
                <a16:creationId xmlns:a16="http://schemas.microsoft.com/office/drawing/2014/main" id="{B8BFA018-2977-09B4-9EED-45E9CF856DC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a:extLst>
              <a:ext uri="{FF2B5EF4-FFF2-40B4-BE49-F238E27FC236}">
                <a16:creationId xmlns:a16="http://schemas.microsoft.com/office/drawing/2014/main" id="{8E0649B5-BB80-22EC-1052-2CE80BF5D3F3}"/>
              </a:ext>
            </a:extLst>
          </p:cNvPr>
          <p:cNvSpPr>
            <a:spLocks noGrp="1" noRot="1" noChangeAspect="1" noChangeArrowheads="1"/>
          </p:cNvSpPr>
          <p:nvPr>
            <p:ph type="sldImg"/>
          </p:nvPr>
        </p:nvSpPr>
        <p:spPr>
          <a:xfrm>
            <a:off x="1143000" y="685800"/>
            <a:ext cx="4572000" cy="3429000"/>
          </a:xfrm>
          <a:solidFill>
            <a:srgbClr val="FFFFFF"/>
          </a:solidFill>
          <a:ln/>
        </p:spPr>
      </p:sp>
      <p:sp>
        <p:nvSpPr>
          <p:cNvPr id="203779" name="Rectangle 3">
            <a:extLst>
              <a:ext uri="{FF2B5EF4-FFF2-40B4-BE49-F238E27FC236}">
                <a16:creationId xmlns:a16="http://schemas.microsoft.com/office/drawing/2014/main" id="{E5C6D8B1-17EF-D003-6DB5-DDD87312518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a:t>
            </a:r>
            <a:r>
              <a:rPr lang="en-US" baseline="0" dirty="0">
                <a:latin typeface="Arial" charset="0"/>
              </a:rPr>
              <a:t> Critical Studies </a:t>
            </a:r>
            <a:r>
              <a:rPr lang="en-US" dirty="0">
                <a:latin typeface="Arial" charset="0"/>
              </a:rPr>
              <a:t>link address</a:t>
            </a:r>
          </a:p>
        </p:txBody>
      </p:sp>
    </p:spTree>
    <p:extLst>
      <p:ext uri="{BB962C8B-B14F-4D97-AF65-F5344CB8AC3E}">
        <p14:creationId xmlns:p14="http://schemas.microsoft.com/office/powerpoint/2010/main" val="200218301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BONES" charset="0"/>
                <a:ea typeface="ＭＳ Ｐゴシック" charset="0"/>
                <a:cs typeface="ＭＳ Ｐゴシック" charset="0"/>
              </a:defRPr>
            </a:lvl1pPr>
            <a:lvl2pPr marL="742950" indent="-285750" defTabSz="900113">
              <a:defRPr sz="2400">
                <a:solidFill>
                  <a:schemeClr val="tx1"/>
                </a:solidFill>
                <a:latin typeface="BONES" charset="0"/>
                <a:ea typeface="ＭＳ Ｐゴシック" charset="0"/>
              </a:defRPr>
            </a:lvl2pPr>
            <a:lvl3pPr marL="1143000" indent="-228600" defTabSz="900113">
              <a:defRPr sz="2400">
                <a:solidFill>
                  <a:schemeClr val="tx1"/>
                </a:solidFill>
                <a:latin typeface="BONES" charset="0"/>
                <a:ea typeface="ＭＳ Ｐゴシック" charset="0"/>
              </a:defRPr>
            </a:lvl3pPr>
            <a:lvl4pPr marL="1600200" indent="-228600" defTabSz="900113">
              <a:defRPr sz="2400">
                <a:solidFill>
                  <a:schemeClr val="tx1"/>
                </a:solidFill>
                <a:latin typeface="BONES" charset="0"/>
                <a:ea typeface="ＭＳ Ｐゴシック" charset="0"/>
              </a:defRPr>
            </a:lvl4pPr>
            <a:lvl5pPr marL="2057400" indent="-228600" defTabSz="900113">
              <a:defRPr sz="2400">
                <a:solidFill>
                  <a:schemeClr val="tx1"/>
                </a:solidFill>
                <a:latin typeface="BONE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BONES" charset="0"/>
                <a:ea typeface="ＭＳ Ｐゴシック" charset="0"/>
              </a:defRPr>
            </a:lvl9pPr>
          </a:lstStyle>
          <a:p>
            <a:pPr algn="r"/>
            <a:fld id="{79249FDC-F50B-2B45-A4B8-FEB7B8236194}" type="slidenum">
              <a:rPr lang="en-US" sz="1200">
                <a:solidFill>
                  <a:srgbClr val="000000"/>
                </a:solidFill>
                <a:latin typeface="Times New Roman" charset="0"/>
              </a:rPr>
              <a:pPr algn="r"/>
              <a:t>268</a:t>
            </a:fld>
            <a:endParaRPr lang="en-US" sz="1200">
              <a:solidFill>
                <a:srgbClr val="000000"/>
              </a:solidFill>
              <a:latin typeface="Times New Roman" charset="0"/>
            </a:endParaRPr>
          </a:p>
        </p:txBody>
      </p:sp>
      <p:sp>
        <p:nvSpPr>
          <p:cNvPr id="1037314" name="Rectangle 2"/>
          <p:cNvSpPr>
            <a:spLocks noGrp="1" noRot="1" noChangeAspect="1" noChangeArrowheads="1"/>
          </p:cNvSpPr>
          <p:nvPr>
            <p:ph type="sldImg"/>
          </p:nvPr>
        </p:nvSpPr>
        <p:spPr>
          <a:solidFill>
            <a:srgbClr val="FFFFFF"/>
          </a:solidFill>
          <a:ln/>
        </p:spPr>
      </p:sp>
      <p:sp>
        <p:nvSpPr>
          <p:cNvPr id="10373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38AAD7-391D-4E4B-A357-7A63F462B6AF}"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extLst>
      <p:ext uri="{BB962C8B-B14F-4D97-AF65-F5344CB8AC3E}">
        <p14:creationId xmlns:p14="http://schemas.microsoft.com/office/powerpoint/2010/main" val="378398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874890-A6A6-6C4F-A372-8BC85B2AF57E}"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extLst>
      <p:ext uri="{BB962C8B-B14F-4D97-AF65-F5344CB8AC3E}">
        <p14:creationId xmlns:p14="http://schemas.microsoft.com/office/powerpoint/2010/main" val="3088999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3F9B5D-3C42-7B4F-BE6C-2361EF4A2902}"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Peter tells us the foundation on which to respond (Christ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Lordship of our lives), the "what" to do (answer based on hope), and the "how" to do this (gently and respectfully).  This is our desire as we respond to The Da Vinci Code.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彼得告诉我们回应的基础（基督在我们生命中的主权），要做的“内容”（基于盼望的回答），以及“如何”去做（温柔且尊重地）。这也是我们在回应</a:t>
            </a:r>
            <a:r>
              <a:rPr lang="en-US" altLang="zh-CN" dirty="0"/>
              <a:t>《</a:t>
            </a:r>
            <a:r>
              <a:rPr lang="zh-CN" altLang="en-US" dirty="0"/>
              <a:t>达芬奇密码</a:t>
            </a:r>
            <a:r>
              <a:rPr lang="en-US" altLang="zh-CN" dirty="0"/>
              <a:t>》</a:t>
            </a:r>
            <a:r>
              <a:rPr lang="zh-CN" altLang="en-US" dirty="0"/>
              <a:t>时的目标。</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823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DB4A3B-02C2-724C-9AC9-5A5B9ACD8D7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One billboard is quite blatant about our rejection of God</a:t>
            </a:r>
            <a:r>
              <a:rPr lang="en-SG" dirty="0"/>
              <a:t> …</a:t>
            </a:r>
            <a:endParaRPr lang="en-US" dirty="0"/>
          </a:p>
          <a:p>
            <a:pPr>
              <a:defRPr/>
            </a:pPr>
            <a:r>
              <a:rPr lang="en-US" dirty="0"/>
              <a:t>____________</a:t>
            </a:r>
          </a:p>
          <a:p>
            <a:pPr>
              <a:defRPr/>
            </a:pPr>
            <a:endParaRPr lang="en-US" dirty="0"/>
          </a:p>
          <a:p>
            <a:pPr>
              <a:defRPr/>
            </a:pPr>
            <a:r>
              <a:rPr lang="en-US" dirty="0"/>
              <a:t>The Center for Inquiry is an organization of humanists, skeptics, freethinkers, and atheists all working together at the public policy and grassroots levels to advance science and secularism.</a:t>
            </a:r>
          </a:p>
          <a:p>
            <a:endParaRPr lang="zh-CN" altLang="en-US" dirty="0"/>
          </a:p>
          <a:p>
            <a:r>
              <a:rPr lang="zh-CN" altLang="en-US" dirty="0"/>
              <a:t>有一个广告牌明确表达了我们对神的拒绝</a:t>
            </a:r>
            <a:r>
              <a:rPr lang="en-US" altLang="zh-CN" dirty="0"/>
              <a:t>……</a:t>
            </a:r>
          </a:p>
          <a:p>
            <a:r>
              <a:rPr lang="zh-CN" altLang="en-US" b="1" dirty="0"/>
              <a:t>科学探索中心</a:t>
            </a:r>
            <a:r>
              <a:rPr lang="zh-CN" altLang="en-US" dirty="0"/>
              <a:t>是一个由人文主义者、怀疑论者、自由思想家和无神论者组成的组织。他们在公共政策和基层层面共同努力，以推动科学和世俗主义的发展。</a:t>
            </a:r>
          </a:p>
          <a:p>
            <a:pPr>
              <a:defRPr/>
            </a:pPr>
            <a:endParaRPr lang="en-US" dirty="0"/>
          </a:p>
        </p:txBody>
      </p:sp>
    </p:spTree>
    <p:extLst>
      <p:ext uri="{BB962C8B-B14F-4D97-AF65-F5344CB8AC3E}">
        <p14:creationId xmlns:p14="http://schemas.microsoft.com/office/powerpoint/2010/main" val="977392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BCA159-F6E4-F144-A61E-F9BF2437A88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51234" name="Rectangle 1026"/>
          <p:cNvSpPr>
            <a:spLocks noGrp="1" noRot="1" noChangeAspect="1" noChangeArrowheads="1"/>
          </p:cNvSpPr>
          <p:nvPr>
            <p:ph type="sldImg"/>
          </p:nvPr>
        </p:nvSpPr>
        <p:spPr>
          <a:solidFill>
            <a:srgbClr val="FFFFFF"/>
          </a:solidFill>
          <a:ln/>
        </p:spPr>
      </p:sp>
      <p:sp>
        <p:nvSpPr>
          <p:cNvPr id="351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30244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1AC580-89E6-CE45-BE39-1B0A5FFBB58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53282" name="Rectangle 1026"/>
          <p:cNvSpPr>
            <a:spLocks noGrp="1" noRot="1" noChangeAspect="1" noChangeArrowheads="1"/>
          </p:cNvSpPr>
          <p:nvPr>
            <p:ph type="sldImg"/>
          </p:nvPr>
        </p:nvSpPr>
        <p:spPr>
          <a:solidFill>
            <a:srgbClr val="FFFFFF"/>
          </a:solidFill>
          <a:ln/>
        </p:spPr>
      </p:sp>
      <p:sp>
        <p:nvSpPr>
          <p:cNvPr id="3532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09206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02309A-8EE1-E44E-A06C-DABD1373E4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55330" name="Rectangle 1026"/>
          <p:cNvSpPr>
            <a:spLocks noGrp="1" noRot="1" noChangeAspect="1" noChangeArrowheads="1"/>
          </p:cNvSpPr>
          <p:nvPr>
            <p:ph type="sldImg"/>
          </p:nvPr>
        </p:nvSpPr>
        <p:spPr>
          <a:solidFill>
            <a:srgbClr val="FFFFFF"/>
          </a:solidFill>
          <a:ln/>
        </p:spPr>
      </p:sp>
      <p:sp>
        <p:nvSpPr>
          <p:cNvPr id="3553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765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F13269-9758-934A-BB78-9830970BB1B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57378" name="Rectangle 1026"/>
          <p:cNvSpPr>
            <a:spLocks noGrp="1" noRot="1" noChangeAspect="1" noChangeArrowheads="1"/>
          </p:cNvSpPr>
          <p:nvPr>
            <p:ph type="sldImg"/>
          </p:nvPr>
        </p:nvSpPr>
        <p:spPr>
          <a:solidFill>
            <a:srgbClr val="FFFFFF"/>
          </a:solidFill>
          <a:ln/>
        </p:spPr>
      </p:sp>
      <p:sp>
        <p:nvSpPr>
          <p:cNvPr id="3573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79637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2DBCE9-5E39-F94D-A585-503CFE6570C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59426" name="Rectangle 1026"/>
          <p:cNvSpPr>
            <a:spLocks noGrp="1" noRot="1" noChangeAspect="1" noChangeArrowheads="1"/>
          </p:cNvSpPr>
          <p:nvPr>
            <p:ph type="sldImg"/>
          </p:nvPr>
        </p:nvSpPr>
        <p:spPr>
          <a:solidFill>
            <a:srgbClr val="FFFFFF"/>
          </a:solidFill>
          <a:ln/>
        </p:spPr>
      </p:sp>
      <p:sp>
        <p:nvSpPr>
          <p:cNvPr id="359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2253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2B1A28-0F7A-9544-800B-622B4111C4E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1474" name="Rectangle 1026"/>
          <p:cNvSpPr>
            <a:spLocks noGrp="1" noRot="1" noChangeAspect="1" noChangeArrowheads="1"/>
          </p:cNvSpPr>
          <p:nvPr>
            <p:ph type="sldImg"/>
          </p:nvPr>
        </p:nvSpPr>
        <p:spPr>
          <a:solidFill>
            <a:srgbClr val="FFFFFF"/>
          </a:solidFill>
          <a:ln/>
        </p:spPr>
      </p:sp>
      <p:sp>
        <p:nvSpPr>
          <p:cNvPr id="3614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306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54B972-3A57-8844-A6C3-BD9E00C421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3522" name="Rectangle 1026"/>
          <p:cNvSpPr>
            <a:spLocks noGrp="1" noRot="1" noChangeAspect="1" noChangeArrowheads="1"/>
          </p:cNvSpPr>
          <p:nvPr>
            <p:ph type="sldImg"/>
          </p:nvPr>
        </p:nvSpPr>
        <p:spPr>
          <a:solidFill>
            <a:srgbClr val="FFFFFF"/>
          </a:solidFill>
          <a:ln/>
        </p:spPr>
      </p:sp>
      <p:sp>
        <p:nvSpPr>
          <p:cNvPr id="363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3980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F02ABD-DAB2-B847-AB55-A4287BECB9A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5570" name="Rectangle 1026"/>
          <p:cNvSpPr>
            <a:spLocks noGrp="1" noRot="1" noChangeAspect="1" noChangeArrowheads="1"/>
          </p:cNvSpPr>
          <p:nvPr>
            <p:ph type="sldImg"/>
          </p:nvPr>
        </p:nvSpPr>
        <p:spPr>
          <a:solidFill>
            <a:srgbClr val="FFFFFF"/>
          </a:solidFill>
          <a:ln/>
        </p:spPr>
      </p:sp>
      <p:sp>
        <p:nvSpPr>
          <p:cNvPr id="365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3661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CDEE96-C1FB-8E42-A129-FC732BF25F0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7618" name="Rectangle 1026"/>
          <p:cNvSpPr>
            <a:spLocks noGrp="1" noRot="1" noChangeAspect="1" noChangeArrowheads="1"/>
          </p:cNvSpPr>
          <p:nvPr>
            <p:ph type="sldImg"/>
          </p:nvPr>
        </p:nvSpPr>
        <p:spPr>
          <a:solidFill>
            <a:srgbClr val="FFFFFF"/>
          </a:solidFill>
          <a:ln/>
        </p:spPr>
      </p:sp>
      <p:sp>
        <p:nvSpPr>
          <p:cNvPr id="3676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9535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4613" y="8685213"/>
            <a:ext cx="2971800"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446B47F5-BCDC-4043-8ACB-5B4E9D20BF5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2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2131" name="Rectangle 3"/>
          <p:cNvSpPr>
            <a:spLocks noGrp="1" noChangeArrowheads="1"/>
          </p:cNvSpPr>
          <p:nvPr>
            <p:ph type="body" idx="1"/>
          </p:nvPr>
        </p:nvSpPr>
        <p:spPr/>
        <p:txBody>
          <a:bodyPr/>
          <a:lstStyle/>
          <a:p>
            <a:pPr eaLnBrk="1" hangingPunct="1">
              <a:defRPr/>
            </a:pPr>
            <a:r>
              <a:rPr lang="en-US" dirty="0">
                <a:cs typeface="+mn-cs"/>
              </a:rPr>
              <a:t>This template is intended for talk titles. Although it can be used for significant section titles, its </a:t>
            </a:r>
            <a:r>
              <a:rPr lang="ja-JP" altLang="en-US" dirty="0">
                <a:latin typeface="Arial"/>
                <a:cs typeface="+mn-cs"/>
              </a:rPr>
              <a:t>“</a:t>
            </a:r>
            <a:r>
              <a:rPr lang="en-US" dirty="0">
                <a:cs typeface="+mn-cs"/>
              </a:rPr>
              <a:t>cover page</a:t>
            </a:r>
            <a:r>
              <a:rPr lang="ja-JP" altLang="en-US" dirty="0">
                <a:latin typeface="Arial"/>
                <a:cs typeface="+mn-cs"/>
              </a:rPr>
              <a:t>”</a:t>
            </a:r>
            <a:r>
              <a:rPr lang="en-US" dirty="0">
                <a:cs typeface="+mn-cs"/>
              </a:rPr>
              <a:t> feel makes it best used once at the beginning of a presentation. Subtitle can be as its name suggests or the speaker</a:t>
            </a:r>
            <a:r>
              <a:rPr lang="fr-FR" altLang="ja-JP" dirty="0">
                <a:latin typeface="Arial"/>
                <a:cs typeface="+mn-cs"/>
              </a:rPr>
              <a:t>'</a:t>
            </a:r>
            <a:r>
              <a:rPr lang="en-US" dirty="0">
                <a:cs typeface="+mn-cs"/>
              </a:rPr>
              <a:t>s name. Presentation Team recommends title text size as 50–72 and subtitle size as 30–48 with optimal sizes already used in this example.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3A3493-8383-1844-8DFE-57F978D99C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97986" name="Rectangle 1026"/>
          <p:cNvSpPr>
            <a:spLocks noGrp="1" noRot="1" noChangeAspect="1" noChangeArrowheads="1"/>
          </p:cNvSpPr>
          <p:nvPr>
            <p:ph type="sldImg"/>
          </p:nvPr>
        </p:nvSpPr>
        <p:spPr>
          <a:solidFill>
            <a:srgbClr val="FFFFFF"/>
          </a:solidFill>
          <a:ln/>
        </p:spPr>
      </p:sp>
      <p:sp>
        <p:nvSpPr>
          <p:cNvPr id="297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4861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4613" y="8685213"/>
            <a:ext cx="2971800"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568EDC9-A6AE-AD42-A90B-8EF7D95A50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21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193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4613" y="8685213"/>
            <a:ext cx="2971800"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1002E04-F11B-994B-82A3-FAD257E30F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691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6913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8324F8-6932-614D-8DD3-4509041352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693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6934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4613" y="8685213"/>
            <a:ext cx="2971800"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EA2E047-DAEB-044C-81FC-DB150B8C7D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695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6954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AFA091-AF2F-4F4D-9589-37164F50D8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52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27107" name="Rectangle 3"/>
          <p:cNvSpPr>
            <a:spLocks noGrp="1" noChangeArrowheads="1"/>
          </p:cNvSpPr>
          <p:nvPr>
            <p:ph type="body" idx="1"/>
          </p:nvPr>
        </p:nvSpPr>
        <p:spPr/>
        <p:txBody>
          <a:bodyPr/>
          <a:lstStyle/>
          <a:p>
            <a:pPr eaLnBrk="1" hangingPunct="1">
              <a:lnSpc>
                <a:spcPct val="85000"/>
              </a:lnSpc>
              <a:spcBef>
                <a:spcPct val="50000"/>
              </a:spcBef>
              <a:defRPr/>
            </a:pPr>
            <a:r>
              <a:rPr lang="en-US" b="1">
                <a:solidFill>
                  <a:schemeClr val="bg1"/>
                </a:solidFill>
                <a:cs typeface="+mn-cs"/>
              </a:rPr>
              <a:t>www.barna.org/cgi-bin/PagePressRelease.asp?PressReleaseID=77&amp;Reference=E&amp;Key=moral%20truth</a:t>
            </a:r>
          </a:p>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F0FA2C-A716-1141-B96F-90B69D6F6F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4179" name="Rectangle 3"/>
          <p:cNvSpPr>
            <a:spLocks noGrp="1" noChangeArrowheads="1"/>
          </p:cNvSpPr>
          <p:nvPr>
            <p:ph type="body" idx="1"/>
          </p:nvPr>
        </p:nvSpPr>
        <p:spPr/>
        <p:txBody>
          <a:bodyPr/>
          <a:lstStyle/>
          <a:p>
            <a:pPr eaLnBrk="1" hangingPunct="1">
              <a:defRPr/>
            </a:pPr>
            <a:r>
              <a:rPr lang="en-US" dirty="0">
                <a:cs typeface="+mn-cs"/>
              </a:rPr>
              <a:t>From Carl </a:t>
            </a:r>
            <a:r>
              <a:rPr lang="en-US" dirty="0" err="1">
                <a:cs typeface="+mn-cs"/>
              </a:rPr>
              <a:t>Kerby</a:t>
            </a:r>
            <a:endParaRPr lang="en-US" dirty="0">
              <a:cs typeface="+mn-cs"/>
            </a:endParaRPr>
          </a:p>
          <a:p>
            <a:pPr eaLnBrk="1" hangingPunct="1">
              <a:defRPr/>
            </a:pPr>
            <a:r>
              <a:rPr lang="en-US" dirty="0">
                <a:cs typeface="+mn-cs"/>
              </a:rPr>
              <a:t>Following is the entire quote that was in my newsletter. My source was the 7/26/02 issue of Pastor</a:t>
            </a:r>
            <a:r>
              <a:rPr lang="fr-FR" altLang="ja-JP" dirty="0">
                <a:latin typeface="Arial"/>
                <a:cs typeface="+mn-cs"/>
              </a:rPr>
              <a:t>'</a:t>
            </a:r>
            <a:r>
              <a:rPr lang="en-US" dirty="0">
                <a:cs typeface="+mn-cs"/>
              </a:rPr>
              <a:t>s Weekly Briefing published by the Pastoral Ministries department of Focus on the Family.</a:t>
            </a:r>
          </a:p>
          <a:p>
            <a:pPr eaLnBrk="1" hangingPunct="1">
              <a:defRPr/>
            </a:pPr>
            <a:r>
              <a:rPr lang="en-US" dirty="0">
                <a:cs typeface="+mn-cs"/>
              </a:rPr>
              <a:t> </a:t>
            </a:r>
            <a:endParaRPr lang="en-US" b="1" dirty="0">
              <a:cs typeface="+mn-cs"/>
            </a:endParaRPr>
          </a:p>
          <a:p>
            <a:pPr eaLnBrk="1" hangingPunct="1">
              <a:defRPr/>
            </a:pPr>
            <a:r>
              <a:rPr lang="en-US" b="1" dirty="0">
                <a:cs typeface="+mn-cs"/>
              </a:rPr>
              <a:t>American Family In Crises </a:t>
            </a:r>
            <a:r>
              <a:rPr lang="en-US" dirty="0">
                <a:cs typeface="+mn-cs"/>
              </a:rPr>
              <a:t>Research by the Southern Baptist Council on Family Life has uncovered some disturbing facts that are leading the group to emphasize the need to rebuild the American family.</a:t>
            </a:r>
          </a:p>
          <a:p>
            <a:pPr eaLnBrk="1" hangingPunct="1">
              <a:defRPr/>
            </a:pPr>
            <a:r>
              <a:rPr lang="en-US" dirty="0">
                <a:cs typeface="+mn-cs"/>
              </a:rPr>
              <a:t>§         88% of the children raised in evangelical homes leave church at the age of 18, never to return.</a:t>
            </a:r>
          </a:p>
          <a:p>
            <a:pPr eaLnBrk="1" hangingPunct="1">
              <a:defRPr/>
            </a:pPr>
            <a:r>
              <a:rPr lang="en-US" dirty="0">
                <a:cs typeface="+mn-cs"/>
              </a:rPr>
              <a:t>§         The divorce ratio among members of evangelical churches is virtually the same as non-church members.</a:t>
            </a:r>
          </a:p>
          <a:p>
            <a:pPr eaLnBrk="1" hangingPunct="1">
              <a:defRPr/>
            </a:pPr>
            <a:r>
              <a:rPr lang="en-US" dirty="0">
                <a:cs typeface="+mn-cs"/>
              </a:rPr>
              <a:t>§         One million children in the U.S. see their parents divorce.</a:t>
            </a:r>
          </a:p>
          <a:p>
            <a:pPr eaLnBrk="1" hangingPunct="1">
              <a:defRPr/>
            </a:pPr>
            <a:r>
              <a:rPr lang="en-US" dirty="0">
                <a:cs typeface="+mn-cs"/>
              </a:rPr>
              <a:t>§         Personal bankruptcies are at an all-time high in America.</a:t>
            </a:r>
          </a:p>
          <a:p>
            <a:pPr eaLnBrk="1" hangingPunct="1">
              <a:defRPr/>
            </a:pPr>
            <a:r>
              <a:rPr lang="en-US" dirty="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cs typeface="+mn-cs"/>
              </a:rPr>
              <a:t> </a:t>
            </a:r>
            <a:endParaRPr lang="en-US" b="1" dirty="0">
              <a:cs typeface="+mn-cs"/>
            </a:endParaRPr>
          </a:p>
          <a:p>
            <a:pPr eaLnBrk="1" hangingPunct="1">
              <a:defRPr/>
            </a:pPr>
            <a:r>
              <a:rPr lang="en-US" b="1" dirty="0">
                <a:cs typeface="+mn-cs"/>
              </a:rPr>
              <a:t>Gary D. Foster</a:t>
            </a:r>
          </a:p>
          <a:p>
            <a:pPr eaLnBrk="1" hangingPunct="1">
              <a:defRPr/>
            </a:pPr>
            <a:r>
              <a:rPr lang="en-US" b="1" dirty="0">
                <a:cs typeface="+mn-cs"/>
              </a:rPr>
              <a:t>Gary D. Foster Consulting</a:t>
            </a:r>
            <a:endParaRPr lang="en-US" dirty="0">
              <a:cs typeface="+mn-cs"/>
            </a:endParaRPr>
          </a:p>
          <a:p>
            <a:pPr eaLnBrk="1" hangingPunct="1">
              <a:defRPr/>
            </a:pPr>
            <a:r>
              <a:rPr lang="en-US" dirty="0">
                <a:cs typeface="+mn-cs"/>
              </a:rPr>
              <a:t>334 Sutherland Place</a:t>
            </a:r>
            <a:endParaRPr lang="en-US" u="sng" dirty="0">
              <a:cs typeface="+mn-cs"/>
            </a:endParaRPr>
          </a:p>
          <a:p>
            <a:pPr eaLnBrk="1" hangingPunct="1">
              <a:defRPr/>
            </a:pPr>
            <a:r>
              <a:rPr lang="en-US" u="sng" dirty="0">
                <a:cs typeface="+mn-cs"/>
              </a:rPr>
              <a:t>Manitou Springs, CO 80829</a:t>
            </a:r>
            <a:endParaRPr lang="en-US" dirty="0">
              <a:cs typeface="+mn-cs"/>
            </a:endParaRPr>
          </a:p>
          <a:p>
            <a:pPr eaLnBrk="1" hangingPunct="1">
              <a:defRPr/>
            </a:pPr>
            <a:r>
              <a:rPr lang="en-US" dirty="0">
                <a:cs typeface="+mn-cs"/>
              </a:rPr>
              <a:t>Phone: 719-685-1138    E-mail: </a:t>
            </a:r>
            <a:r>
              <a:rPr lang="en-US" dirty="0" err="1">
                <a:cs typeface="+mn-cs"/>
              </a:rPr>
              <a:t>GFosterCns@rmi.net</a:t>
            </a:r>
            <a:r>
              <a:rPr lang="en-US" dirty="0">
                <a:cs typeface="+mn-cs"/>
              </a:rPr>
              <a:t>   Website: </a:t>
            </a:r>
            <a:r>
              <a:rPr lang="en-US" dirty="0">
                <a:cs typeface="+mn-cs"/>
                <a:hlinkClick r:id="rId3"/>
              </a:rPr>
              <a:t>http://www.garydfoster.com/</a:t>
            </a:r>
            <a:endParaRPr lang="en-US" i="1" dirty="0">
              <a:cs typeface="+mn-cs"/>
            </a:endParaRPr>
          </a:p>
          <a:p>
            <a:pPr eaLnBrk="1" hangingPunct="1">
              <a:defRPr/>
            </a:pPr>
            <a:r>
              <a:rPr lang="en-US" i="1" dirty="0">
                <a:cs typeface="+mn-cs"/>
              </a:rPr>
              <a:t>"Helping Christian ministries &amp; product companies discover new revenue streams and to better leverage existing ones."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D26B0-86BE-CA40-B982-F5E6C84E55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52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4EB6B0-13D4-294A-ADC7-7F099EC27E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7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73667" name="Rectangle 3"/>
          <p:cNvSpPr>
            <a:spLocks noGrp="1" noChangeArrowheads="1"/>
          </p:cNvSpPr>
          <p:nvPr>
            <p:ph type="body" idx="1"/>
          </p:nvPr>
        </p:nvSpPr>
        <p:spPr>
          <a:xfrm>
            <a:off x="915988" y="4343400"/>
            <a:ext cx="5026025" cy="4114800"/>
          </a:xfrm>
        </p:spPr>
        <p:txBody>
          <a:bodyPr/>
          <a:lstStyle/>
          <a:p>
            <a:pPr eaLnBrk="1" hangingPunct="1">
              <a:defRPr/>
            </a:pPr>
            <a:r>
              <a:rPr lang="en-US" dirty="0">
                <a:cs typeface="+mn-cs"/>
              </a:rPr>
              <a:t>Survey done by American Research Group (similar to </a:t>
            </a:r>
            <a:r>
              <a:rPr lang="en-US" dirty="0" err="1">
                <a:cs typeface="+mn-cs"/>
              </a:rPr>
              <a:t>Barna</a:t>
            </a:r>
            <a:r>
              <a:rPr lang="en-US" dirty="0">
                <a:cs typeface="+mn-cs"/>
              </a:rPr>
              <a:t> and Gallup)—professional statistically valid study paid for by AiG supporters</a:t>
            </a:r>
          </a:p>
          <a:p>
            <a:pPr eaLnBrk="1" hangingPunct="1">
              <a:defRPr/>
            </a:pPr>
            <a:r>
              <a:rPr lang="en-US" dirty="0">
                <a:cs typeface="+mn-cs"/>
              </a:rPr>
              <a:t>Survey 20-29 year olds who grew up in church but don</a:t>
            </a:r>
            <a:r>
              <a:rPr lang="fr-FR" altLang="ja-JP" dirty="0">
                <a:latin typeface="Arial"/>
                <a:cs typeface="+mn-cs"/>
              </a:rPr>
              <a:t>'</a:t>
            </a:r>
            <a:r>
              <a:rPr lang="en-US" dirty="0">
                <a:cs typeface="+mn-cs"/>
              </a:rPr>
              <a:t>t go to church any more, to find out why.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05B84E-E539-744E-88E1-6EAA29838F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7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77763" name="Rectangle 3"/>
          <p:cNvSpPr>
            <a:spLocks noGrp="1" noChangeArrowheads="1"/>
          </p:cNvSpPr>
          <p:nvPr>
            <p:ph type="body" idx="1"/>
          </p:nvPr>
        </p:nvSpPr>
        <p:spPr>
          <a:xfrm>
            <a:off x="915988" y="4343400"/>
            <a:ext cx="5026025" cy="4114800"/>
          </a:xfrm>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A30969-B7A7-004E-B640-B4EE47290F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92099" name="Rectangle 3"/>
          <p:cNvSpPr>
            <a:spLocks noGrp="1" noChangeArrowheads="1"/>
          </p:cNvSpPr>
          <p:nvPr>
            <p:ph type="body" idx="1"/>
          </p:nvPr>
        </p:nvSpPr>
        <p:spPr>
          <a:xfrm>
            <a:off x="915988" y="4343400"/>
            <a:ext cx="5026025" cy="4114800"/>
          </a:xfrm>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1608FA-25BA-B345-81A8-C3548C0EDB1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0034" name="Rectangle 1026"/>
          <p:cNvSpPr>
            <a:spLocks noGrp="1" noRot="1" noChangeAspect="1" noChangeArrowheads="1"/>
          </p:cNvSpPr>
          <p:nvPr>
            <p:ph type="sldImg"/>
          </p:nvPr>
        </p:nvSpPr>
        <p:spPr>
          <a:solidFill>
            <a:srgbClr val="FFFFFF"/>
          </a:solidFill>
          <a:ln/>
        </p:spPr>
      </p:sp>
      <p:sp>
        <p:nvSpPr>
          <p:cNvPr id="3000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9036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B6FB85-E5D8-1540-96BE-FB8C6476921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96195" name="Rectangle 3"/>
          <p:cNvSpPr>
            <a:spLocks noGrp="1" noChangeArrowheads="1"/>
          </p:cNvSpPr>
          <p:nvPr>
            <p:ph type="body" idx="1"/>
          </p:nvPr>
        </p:nvSpPr>
        <p:spPr>
          <a:xfrm>
            <a:off x="915988" y="4343400"/>
            <a:ext cx="5026025" cy="4114800"/>
          </a:xfrm>
        </p:spPr>
        <p:txBody>
          <a:bodyPr/>
          <a:lstStyle/>
          <a:p>
            <a:pPr eaLnBrk="1" hangingPunct="1">
              <a:defRPr/>
            </a:pPr>
            <a:r>
              <a:rPr lang="en-US" dirty="0">
                <a:cs typeface="+mn-cs"/>
              </a:rPr>
              <a:t>We are not saying that we should get rid of Sunday school.  But we are suggesting that we need to change the curriculum and the training.</a:t>
            </a:r>
          </a:p>
          <a:p>
            <a:pPr eaLnBrk="1" hangingPunct="1">
              <a:defRPr/>
            </a:pPr>
            <a:r>
              <a:rPr lang="en-US" dirty="0">
                <a:cs typeface="+mn-cs"/>
              </a:rPr>
              <a:t>Most Sunday school teachers, like most Christian adults don</a:t>
            </a:r>
            <a:r>
              <a:rPr lang="fr-FR" altLang="ja-JP" dirty="0">
                <a:latin typeface="Arial"/>
                <a:cs typeface="+mn-cs"/>
              </a:rPr>
              <a:t>'</a:t>
            </a:r>
            <a:r>
              <a:rPr lang="en-US" dirty="0">
                <a:cs typeface="+mn-cs"/>
              </a:rPr>
              <a:t>t know how to defend the faith against the skeptical challenges that are coming through the schools, media, science programs on TV, etc.  We need apologetics training for the teachers and then they need to give it to the kids.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E0EEB6-F703-3A40-A5D9-CCB4F10FC10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DF8385-41D3-174D-AB93-5F0FB999D1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77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710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00E3B7-BF75-164A-9FC1-D8947718BA2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942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94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a:t>Suppose many huge trucks rumbled around the house without ever touching it.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E5D68F-4A2A-B844-924E-B63CC6F25B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77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731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3926CF-6A6E-0445-BAAE-B4D81B6753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697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6975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25E766-1538-314D-8EEC-5ABA935317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699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6995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8766C4-AC56-C342-BDAC-2CEB68A076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05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50819" name="Rectangle 3"/>
          <p:cNvSpPr>
            <a:spLocks noGrp="1" noChangeArrowheads="1"/>
          </p:cNvSpPr>
          <p:nvPr>
            <p:ph type="body" idx="1"/>
          </p:nvPr>
        </p:nvSpPr>
        <p:spPr/>
        <p:txBody>
          <a:bodyPr/>
          <a:lstStyle/>
          <a:p>
            <a:pPr eaLnBrk="1" hangingPunct="1">
              <a:defRPr/>
            </a:pPr>
            <a:r>
              <a:rPr lang="en-US" dirty="0">
                <a:cs typeface="+mn-cs"/>
              </a:rPr>
              <a:t>talk again about modesty—wedding pictures we get from committed Christians with very immodest wedding dresses, in most churches where I speak including our own, teens and older women are immodestly dressed—just reflective of the influence of nudity in our culture and our ignorance of the Genesis foundation of the Bible</a:t>
            </a:r>
            <a:r>
              <a:rPr lang="fr-FR" altLang="ja-JP" dirty="0">
                <a:latin typeface="Arial"/>
                <a:cs typeface="+mn-cs"/>
              </a:rPr>
              <a:t>'</a:t>
            </a:r>
            <a:r>
              <a:rPr lang="en-US" dirty="0">
                <a:cs typeface="+mn-cs"/>
              </a:rPr>
              <a:t>s teaching on clothes.  Men, teach your wives and daughters.  Wives and daughters, ask your husbands and dads about specific clothing.</a:t>
            </a:r>
          </a:p>
          <a:p>
            <a:pPr eaLnBrk="1" hangingPunct="1">
              <a:defRPr/>
            </a:pPr>
            <a:endParaRPr lang="en-US" dirty="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AFA920-B2BC-5E4C-986F-7945C6EA638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9D68DE-A190-A44D-93D8-EA498E4F67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05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52867" name="Rectangle 3"/>
          <p:cNvSpPr>
            <a:spLocks noGrp="1" noChangeArrowheads="1"/>
          </p:cNvSpPr>
          <p:nvPr>
            <p:ph type="body" idx="1"/>
          </p:nvPr>
        </p:nvSpPr>
        <p:spPr/>
        <p:txBody>
          <a:bodyPr/>
          <a:lstStyle/>
          <a:p>
            <a:pPr eaLnBrk="1" hangingPunct="1">
              <a:defRPr/>
            </a:pPr>
            <a:r>
              <a:rPr lang="en-US">
                <a:cs typeface="+mn-cs"/>
              </a:rPr>
              <a:t>Mal. 2:16—God hates divorce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6D1300-1E4A-DC4B-8A58-D35FCCF5C95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20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The world not only ignores the Christ of Christmas, but attacks him in direct and indirect ways</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这个世界不仅忽视圣诞的基督，还以直接和间接的方式攻击祂。</a:t>
            </a:r>
          </a:p>
          <a:p>
            <a:pPr>
              <a:defRPr/>
            </a:pPr>
            <a:endParaRPr lang="en-US" dirty="0"/>
          </a:p>
        </p:txBody>
      </p:sp>
    </p:spTree>
    <p:extLst>
      <p:ext uri="{BB962C8B-B14F-4D97-AF65-F5344CB8AC3E}">
        <p14:creationId xmlns:p14="http://schemas.microsoft.com/office/powerpoint/2010/main" val="13606313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D3B34C-90F2-DA44-8A2D-30820E3DA73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61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17219" name="Rectangle 3"/>
          <p:cNvSpPr>
            <a:spLocks noGrp="1" noChangeArrowheads="1"/>
          </p:cNvSpPr>
          <p:nvPr>
            <p:ph type="body" idx="1"/>
          </p:nvPr>
        </p:nvSpPr>
        <p:spPr/>
        <p:txBody>
          <a:bodyPr/>
          <a:lstStyle/>
          <a:p>
            <a:pPr eaLnBrk="1" hangingPunct="1">
              <a:defRPr/>
            </a:pPr>
            <a:r>
              <a:rPr lang="en-US">
                <a:cs typeface="+mn-cs"/>
              </a:rPr>
              <a:t>So as Christians, when we are confronted with this issue of homosexual marriage, which picture is consistent with the Christian foundation found in the book of Genesis?  God ordained marriage as one man for one woman for life in the book of Genesis.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B7452-BC7A-CB43-829C-4743047F4E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054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54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74720F-A3D9-6142-9C9F-AC82138794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936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24BC6F-F186-4E43-BF26-B78A7BFA8A3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40995" name="Rectangle 7"/>
          <p:cNvSpPr txBox="1">
            <a:spLocks noGrp="1" noChangeArrowheads="1"/>
          </p:cNvSpPr>
          <p:nvPr/>
        </p:nvSpPr>
        <p:spPr bwMode="auto">
          <a:xfrm>
            <a:off x="3884613" y="8686800"/>
            <a:ext cx="29733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658" tIns="46330" rIns="92658" bIns="46330" anchor="b"/>
          <a:lstStyle>
            <a:lvl1pPr defTabSz="927100" eaLnBrk="0" hangingPunct="0">
              <a:defRPr sz="3000">
                <a:solidFill>
                  <a:schemeClr val="tx1"/>
                </a:solidFill>
                <a:latin typeface="Arial" charset="0"/>
                <a:ea typeface="ＭＳ Ｐゴシック" charset="0"/>
                <a:cs typeface="ＭＳ Ｐゴシック" charset="0"/>
              </a:defRPr>
            </a:lvl1pPr>
            <a:lvl2pPr marL="742950" indent="-285750" defTabSz="927100" eaLnBrk="0" hangingPunct="0">
              <a:defRPr sz="3000">
                <a:solidFill>
                  <a:schemeClr val="tx1"/>
                </a:solidFill>
                <a:latin typeface="Arial" charset="0"/>
                <a:ea typeface="ＭＳ Ｐゴシック" charset="0"/>
              </a:defRPr>
            </a:lvl2pPr>
            <a:lvl3pPr marL="1143000" indent="-228600" defTabSz="927100" eaLnBrk="0" hangingPunct="0">
              <a:defRPr sz="3000">
                <a:solidFill>
                  <a:schemeClr val="tx1"/>
                </a:solidFill>
                <a:latin typeface="Arial" charset="0"/>
                <a:ea typeface="ＭＳ Ｐゴシック" charset="0"/>
              </a:defRPr>
            </a:lvl3pPr>
            <a:lvl4pPr marL="1600200" indent="-228600" defTabSz="927100" eaLnBrk="0" hangingPunct="0">
              <a:defRPr sz="3000">
                <a:solidFill>
                  <a:schemeClr val="tx1"/>
                </a:solidFill>
                <a:latin typeface="Arial" charset="0"/>
                <a:ea typeface="ＭＳ Ｐゴシック" charset="0"/>
              </a:defRPr>
            </a:lvl4pPr>
            <a:lvl5pPr marL="2057400" indent="-228600" defTabSz="927100" eaLnBrk="0" hangingPunct="0">
              <a:defRPr sz="3000">
                <a:solidFill>
                  <a:schemeClr val="tx1"/>
                </a:solidFill>
                <a:latin typeface="Arial" charset="0"/>
                <a:ea typeface="ＭＳ Ｐゴシック" charset="0"/>
              </a:defRPr>
            </a:lvl5pPr>
            <a:lvl6pPr marL="2514600" indent="-228600" algn="ctr" defTabSz="927100"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defTabSz="927100"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defTabSz="927100"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defTabSz="927100"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98426CB9-CABC-7D41-84E3-EB4C6218DF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71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36132" name="Rectangle 2"/>
          <p:cNvSpPr>
            <a:spLocks noGrp="1" noRot="1" noChangeAspect="1" noChangeArrowheads="1" noTextEdit="1"/>
          </p:cNvSpPr>
          <p:nvPr>
            <p:ph type="sldImg"/>
          </p:nvPr>
        </p:nvSpPr>
        <p:spPr>
          <a:xfrm>
            <a:off x="1143000" y="684213"/>
            <a:ext cx="4572000" cy="3429000"/>
          </a:xfrm>
          <a:ln/>
          <a:extLst>
            <a:ext uri="{FAA26D3D-D897-4be2-8F04-BA451C77F1D7}">
              <ma14:placeholderFlag xmlns:ma14="http://schemas.microsoft.com/office/mac/drawingml/2011/main" xmlns="" val="1"/>
            </a:ext>
          </a:extLst>
        </p:spPr>
      </p:sp>
      <p:sp>
        <p:nvSpPr>
          <p:cNvPr id="5936133" name="Rectangle 3"/>
          <p:cNvSpPr>
            <a:spLocks noGrp="1" noChangeArrowheads="1"/>
          </p:cNvSpPr>
          <p:nvPr>
            <p:ph type="body" idx="1"/>
          </p:nvPr>
        </p:nvSpPr>
        <p:spPr>
          <a:xfrm>
            <a:off x="914400" y="4343400"/>
            <a:ext cx="5029200" cy="4116388"/>
          </a:xfrm>
        </p:spPr>
        <p:txBody>
          <a:bodyPr lIns="92658" tIns="46330" rIns="92658" bIns="46330"/>
          <a:lstStyle/>
          <a:p>
            <a:pPr eaLnBrk="1" hangingPunct="1">
              <a:defRPr/>
            </a:pPr>
            <a:r>
              <a:rPr lang="en-US">
                <a:cs typeface="+mn-cs"/>
              </a:rPr>
              <a:t>See 124</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50A951-7C22-5D4F-A791-FD3CDA75B7C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3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A90D25-1CE0-FB4E-8298-264F9A4DC9C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4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9824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91FF8-5686-0F44-9AF6-70340195C6F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52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52003" name="Rectangle 3"/>
          <p:cNvSpPr>
            <a:spLocks noGrp="1" noChangeArrowheads="1"/>
          </p:cNvSpPr>
          <p:nvPr>
            <p:ph type="body" idx="1"/>
          </p:nvPr>
        </p:nvSpPr>
        <p:spPr/>
        <p:txBody>
          <a:bodyPr/>
          <a:lstStyle/>
          <a:p>
            <a:pPr eaLnBrk="1" hangingPunct="1">
              <a:defRPr/>
            </a:pPr>
            <a:r>
              <a:rPr lang="en-US">
                <a:cs typeface="+mn-cs"/>
              </a:rPr>
              <a:t>Picture from Dinosaur National Monument (national park) in Utah &amp; Colorado</a:t>
            </a:r>
          </a:p>
          <a:p>
            <a:pPr eaLnBrk="1" hangingPunct="1">
              <a:defRPr/>
            </a:pPr>
            <a:r>
              <a:rPr lang="en-US">
                <a:cs typeface="+mn-cs"/>
              </a:rPr>
              <a:t>Show my fossil shells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9E1C85-58F7-2A4B-90DE-37CD6C6AFB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93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9310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248D28-DBC9-F34C-8315-1E3671E44AE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59125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5908AC-B522-D347-A5B9-D439F5AC78A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1257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912580" name="Rectangle 3"/>
          <p:cNvSpPr>
            <a:spLocks noGrp="1" noChangeArrowheads="1"/>
          </p:cNvSpPr>
          <p:nvPr>
            <p:ph type="body" idx="1"/>
          </p:nvPr>
        </p:nvSpPr>
        <p:spPr/>
        <p:txBody>
          <a:bodyPr/>
          <a:lstStyle/>
          <a:p>
            <a:pPr eaLnBrk="1" hangingPunct="1">
              <a:defRPr/>
            </a:pPr>
            <a:r>
              <a:rPr lang="en-US">
                <a:cs typeface="+mn-cs"/>
              </a:rPr>
              <a:t>Do these two views agree?  </a:t>
            </a:r>
          </a:p>
          <a:p>
            <a:pPr eaLnBrk="1" hangingPunct="1">
              <a:defRPr/>
            </a:pPr>
            <a:r>
              <a:rPr lang="en-US">
                <a:cs typeface="+mn-cs"/>
              </a:rPr>
              <a:t>No, of course not.  They are diametrically opposed to each other.</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BFD7F-F6E7-ED6E-89C6-C09ED52DC801}"/>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4E0E981-267E-C489-4060-087357103603}"/>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248D28-DBC9-F34C-8315-1E3671E44AE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5912578" name="Rectangle 7">
            <a:extLst>
              <a:ext uri="{FF2B5EF4-FFF2-40B4-BE49-F238E27FC236}">
                <a16:creationId xmlns:a16="http://schemas.microsoft.com/office/drawing/2014/main" id="{50D1046F-1FB3-C415-1C64-5CE9B1C422FB}"/>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5908AC-B522-D347-A5B9-D439F5AC78A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12579" name="Rectangle 2">
            <a:extLst>
              <a:ext uri="{FF2B5EF4-FFF2-40B4-BE49-F238E27FC236}">
                <a16:creationId xmlns:a16="http://schemas.microsoft.com/office/drawing/2014/main" id="{7619982E-5F02-B0C1-5264-0847CAE526A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912580" name="Rectangle 3">
            <a:extLst>
              <a:ext uri="{FF2B5EF4-FFF2-40B4-BE49-F238E27FC236}">
                <a16:creationId xmlns:a16="http://schemas.microsoft.com/office/drawing/2014/main" id="{F233E601-6A3D-8D60-9212-A4DF47F4CBFB}"/>
              </a:ext>
            </a:extLst>
          </p:cNvPr>
          <p:cNvSpPr>
            <a:spLocks noGrp="1" noChangeArrowheads="1"/>
          </p:cNvSpPr>
          <p:nvPr>
            <p:ph type="body" idx="1"/>
          </p:nvPr>
        </p:nvSpPr>
        <p:spPr/>
        <p:txBody>
          <a:bodyPr/>
          <a:lstStyle/>
          <a:p>
            <a:pPr eaLnBrk="1" hangingPunct="1">
              <a:defRPr/>
            </a:pPr>
            <a:r>
              <a:rPr lang="en-US">
                <a:cs typeface="+mn-cs"/>
              </a:rPr>
              <a:t>Do these two views agree?  </a:t>
            </a:r>
          </a:p>
          <a:p>
            <a:pPr eaLnBrk="1" hangingPunct="1">
              <a:defRPr/>
            </a:pPr>
            <a:r>
              <a:rPr lang="en-US">
                <a:cs typeface="+mn-cs"/>
              </a:rPr>
              <a:t>No, of course not.  They are diametrically opposed to each other.</a:t>
            </a:r>
          </a:p>
        </p:txBody>
      </p:sp>
    </p:spTree>
    <p:extLst>
      <p:ext uri="{BB962C8B-B14F-4D97-AF65-F5344CB8AC3E}">
        <p14:creationId xmlns:p14="http://schemas.microsoft.com/office/powerpoint/2010/main" val="42899011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2E237F-A5E3-E642-96D1-B2927FA8E8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907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071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9"/>
        <p:cNvGrpSpPr/>
        <p:nvPr/>
      </p:nvGrpSpPr>
      <p:grpSpPr>
        <a:xfrm>
          <a:off x="0" y="0"/>
          <a:ext cx="0" cy="0"/>
          <a:chOff x="0" y="0"/>
          <a:chExt cx="0" cy="0"/>
        </a:xfrm>
      </p:grpSpPr>
      <p:sp>
        <p:nvSpPr>
          <p:cNvPr id="6570" name="Google Shape;6570;p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200" b="1"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6571" name="Google Shape;6571;p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72" name="Google Shape;6572;p19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p:cNvSpPr>
          <p:nvPr>
            <p:ph type="sldImg"/>
          </p:nvPr>
        </p:nvSpPr>
        <p:spPr>
          <a:ln/>
        </p:spPr>
      </p:sp>
      <p:sp>
        <p:nvSpPr>
          <p:cNvPr id="776194" name="Rectangle 3"/>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defRPr/>
            </a:pPr>
            <a:r>
              <a:rPr lang="en-US" dirty="0">
                <a:latin typeface="+mn-lt"/>
                <a:ea typeface="+mn-ea"/>
                <a:cs typeface="+mn-cs"/>
              </a:rPr>
              <a:t>In some places we get punished for even mentioning Christmas.  At the principal</a:t>
            </a:r>
            <a:r>
              <a:rPr lang="fr-FR" dirty="0">
                <a:latin typeface="+mn-lt"/>
                <a:ea typeface="+mn-ea"/>
                <a:cs typeface="+mn-cs"/>
              </a:rPr>
              <a:t>'</a:t>
            </a:r>
            <a:r>
              <a:rPr lang="en-US" dirty="0">
                <a:latin typeface="+mn-lt"/>
                <a:ea typeface="+mn-ea"/>
                <a:cs typeface="+mn-cs"/>
              </a:rPr>
              <a:t>s office, one child says, "I said the </a:t>
            </a:r>
            <a:r>
              <a:rPr lang="fr-FR" dirty="0">
                <a:latin typeface="+mn-lt"/>
                <a:ea typeface="+mn-ea"/>
                <a:cs typeface="+mn-cs"/>
              </a:rPr>
              <a:t>'</a:t>
            </a:r>
            <a:r>
              <a:rPr lang="en-US" dirty="0">
                <a:latin typeface="+mn-lt"/>
                <a:ea typeface="+mn-ea"/>
                <a:cs typeface="+mn-cs"/>
              </a:rPr>
              <a:t>S-H</a:t>
            </a:r>
            <a:r>
              <a:rPr lang="fr-FR" dirty="0">
                <a:latin typeface="+mn-lt"/>
                <a:ea typeface="+mn-ea"/>
                <a:cs typeface="+mn-cs"/>
              </a:rPr>
              <a:t>'</a:t>
            </a:r>
            <a:r>
              <a:rPr lang="en-US" dirty="0">
                <a:latin typeface="+mn-lt"/>
                <a:ea typeface="+mn-ea"/>
                <a:cs typeface="+mn-cs"/>
              </a:rPr>
              <a:t> word," another says, "I said the </a:t>
            </a:r>
            <a:r>
              <a:rPr lang="fr-FR" dirty="0">
                <a:latin typeface="+mn-lt"/>
                <a:ea typeface="+mn-ea"/>
                <a:cs typeface="+mn-cs"/>
              </a:rPr>
              <a:t>'</a:t>
            </a:r>
            <a:r>
              <a:rPr lang="en-US" dirty="0">
                <a:latin typeface="+mn-lt"/>
                <a:ea typeface="+mn-ea"/>
                <a:cs typeface="+mn-cs"/>
              </a:rPr>
              <a:t>F</a:t>
            </a:r>
            <a:r>
              <a:rPr lang="fr-FR" dirty="0">
                <a:latin typeface="+mn-lt"/>
                <a:ea typeface="+mn-ea"/>
                <a:cs typeface="+mn-cs"/>
              </a:rPr>
              <a:t>'</a:t>
            </a:r>
            <a:r>
              <a:rPr lang="en-US" dirty="0">
                <a:latin typeface="+mn-lt"/>
                <a:ea typeface="+mn-ea"/>
                <a:cs typeface="+mn-cs"/>
              </a:rPr>
              <a:t> word," and still another declares, </a:t>
            </a:r>
            <a:r>
              <a:rPr lang="fr-FR" dirty="0">
                <a:latin typeface="+mn-lt"/>
                <a:ea typeface="+mn-ea"/>
                <a:cs typeface="+mn-cs"/>
              </a:rPr>
              <a:t>'</a:t>
            </a:r>
            <a:r>
              <a:rPr lang="en-US" dirty="0">
                <a:latin typeface="+mn-lt"/>
                <a:ea typeface="+mn-ea"/>
                <a:cs typeface="+mn-cs"/>
              </a:rPr>
              <a:t>I said </a:t>
            </a:r>
            <a:r>
              <a:rPr lang="fr-FR" dirty="0">
                <a:latin typeface="+mn-lt"/>
                <a:ea typeface="+mn-ea"/>
                <a:cs typeface="+mn-cs"/>
              </a:rPr>
              <a:t>'</a:t>
            </a:r>
            <a:r>
              <a:rPr lang="en-US" dirty="0">
                <a:latin typeface="+mn-lt"/>
                <a:ea typeface="+mn-ea"/>
                <a:cs typeface="+mn-cs"/>
              </a:rPr>
              <a:t>Christmas.</a:t>
            </a:r>
            <a:r>
              <a:rPr lang="fr-FR" dirty="0">
                <a:latin typeface="+mn-lt"/>
                <a:ea typeface="+mn-ea"/>
                <a:cs typeface="+mn-cs"/>
              </a:rPr>
              <a:t>’”</a:t>
            </a:r>
            <a:r>
              <a:rPr lang="en-SG" dirty="0"/>
              <a:t> </a:t>
            </a:r>
          </a:p>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dirty="0"/>
              <a:t>在某些地方，我们甚至因提到“圣诞节”而受到惩罚。在校长办公室里，一个孩子说：“我说了‘</a:t>
            </a:r>
            <a:r>
              <a:rPr lang="en-US" altLang="zh-CN" dirty="0"/>
              <a:t>S-H’</a:t>
            </a:r>
            <a:r>
              <a:rPr lang="zh-CN" altLang="en-US" dirty="0"/>
              <a:t>那个词（骂人的话）。”另一个孩子说：“我说了‘</a:t>
            </a:r>
            <a:r>
              <a:rPr lang="en-US" altLang="zh-CN" dirty="0"/>
              <a:t>F’</a:t>
            </a:r>
            <a:r>
              <a:rPr lang="zh-CN" altLang="en-US" dirty="0"/>
              <a:t>那个词（骂人的话）。”还有一个孩子说：“我说了‘圣诞节’。”</a:t>
            </a:r>
          </a:p>
          <a:p>
            <a:pPr eaLnBrk="1" hangingPunct="1">
              <a:spcBef>
                <a:spcPct val="0"/>
              </a:spcBef>
              <a:defRPr/>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7247555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0"/>
        <p:cNvGrpSpPr/>
        <p:nvPr/>
      </p:nvGrpSpPr>
      <p:grpSpPr>
        <a:xfrm>
          <a:off x="0" y="0"/>
          <a:ext cx="0" cy="0"/>
          <a:chOff x="0" y="0"/>
          <a:chExt cx="0" cy="0"/>
        </a:xfrm>
      </p:grpSpPr>
      <p:sp>
        <p:nvSpPr>
          <p:cNvPr id="6581" name="Google Shape;6581;p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1200" b="1"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6582" name="Google Shape;6582;p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83" name="Google Shape;6583;p19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1"/>
        <p:cNvGrpSpPr/>
        <p:nvPr/>
      </p:nvGrpSpPr>
      <p:grpSpPr>
        <a:xfrm>
          <a:off x="0" y="0"/>
          <a:ext cx="0" cy="0"/>
          <a:chOff x="0" y="0"/>
          <a:chExt cx="0" cy="0"/>
        </a:xfrm>
      </p:grpSpPr>
      <p:sp>
        <p:nvSpPr>
          <p:cNvPr id="6592" name="Google Shape;6592;p1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200" b="1"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6593" name="Google Shape;6593;p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94" name="Google Shape;6594;p19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EB831E2-2285-394B-863A-53F1797C7FEB}" type="slidenum">
              <a:rPr lang="zh-CN" altLang="en-US" sz="1200">
                <a:solidFill>
                  <a:srgbClr val="000000"/>
                </a:solidFill>
                <a:latin typeface="Arial" charset="0"/>
              </a:rPr>
              <a:pPr/>
              <a:t>72</a:t>
            </a:fld>
            <a:endParaRPr lang="en-US" altLang="zh-CN" sz="1200">
              <a:solidFill>
                <a:srgbClr val="000000"/>
              </a:solidFill>
              <a:latin typeface="Arial" charset="0"/>
            </a:endParaRPr>
          </a:p>
        </p:txBody>
      </p:sp>
      <p:sp>
        <p:nvSpPr>
          <p:cNvPr id="673794" name="Rectangle 2"/>
          <p:cNvSpPr>
            <a:spLocks noGrp="1" noRot="1" noChangeAspect="1" noChangeArrowheads="1" noTextEdit="1"/>
          </p:cNvSpPr>
          <p:nvPr>
            <p:ph type="sldImg"/>
          </p:nvPr>
        </p:nvSpPr>
        <p:spPr>
          <a:ln/>
        </p:spPr>
      </p:sp>
      <p:sp>
        <p:nvSpPr>
          <p:cNvPr id="67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0"/>
        <p:cNvGrpSpPr/>
        <p:nvPr/>
      </p:nvGrpSpPr>
      <p:grpSpPr>
        <a:xfrm>
          <a:off x="0" y="0"/>
          <a:ext cx="0" cy="0"/>
          <a:chOff x="0" y="0"/>
          <a:chExt cx="0" cy="0"/>
        </a:xfrm>
      </p:grpSpPr>
      <p:sp>
        <p:nvSpPr>
          <p:cNvPr id="6521" name="Google Shape;6521;p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sz="1200" b="1"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6522" name="Google Shape;6522;p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23" name="Google Shape;6523;p18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F495A62-2F00-0944-AE96-1605B02FAF85}" type="slidenum">
              <a:rPr lang="zh-CN" altLang="en-US" sz="1200">
                <a:solidFill>
                  <a:srgbClr val="000000"/>
                </a:solidFill>
                <a:latin typeface="Arial" charset="0"/>
              </a:rPr>
              <a:pPr/>
              <a:t>74</a:t>
            </a:fld>
            <a:endParaRPr lang="en-US" altLang="zh-CN" sz="1200">
              <a:solidFill>
                <a:srgbClr val="000000"/>
              </a:solidFill>
              <a:latin typeface="Arial"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eaLnBrk="1" fontAlgn="auto" hangingPunct="1">
              <a:spcBef>
                <a:spcPts val="0"/>
              </a:spcBef>
              <a:spcAft>
                <a:spcPts val="0"/>
              </a:spcAft>
              <a:defRPr/>
            </a:pPr>
            <a:fld id="{4C307148-040F-2A42-B5BC-7A521F6B67BF}" type="slidenum">
              <a:rPr lang="en-US" sz="1200" smtClean="0">
                <a:solidFill>
                  <a:prstClr val="black"/>
                </a:solidFill>
              </a:rPr>
              <a:pPr algn="r" defTabSz="457200" eaLnBrk="1" fontAlgn="auto" hangingPunct="1">
                <a:spcBef>
                  <a:spcPts val="0"/>
                </a:spcBef>
                <a:spcAft>
                  <a:spcPts val="0"/>
                </a:spcAft>
                <a:defRPr/>
              </a:pPr>
              <a:t>74</a:t>
            </a:fld>
            <a:endParaRPr lang="en-US" sz="1200">
              <a:solidFill>
                <a:prstClr val="black"/>
              </a:solidFill>
            </a:endParaRPr>
          </a:p>
        </p:txBody>
      </p:sp>
      <p:sp>
        <p:nvSpPr>
          <p:cNvPr id="677891" name="Rectangle 2"/>
          <p:cNvSpPr>
            <a:spLocks noGrp="1" noRot="1" noChangeAspect="1" noChangeArrowheads="1" noTextEdit="1"/>
          </p:cNvSpPr>
          <p:nvPr>
            <p:ph type="sldImg"/>
          </p:nvPr>
        </p:nvSpPr>
        <p:spPr>
          <a:ln/>
        </p:spPr>
      </p:sp>
      <p:sp>
        <p:nvSpPr>
          <p:cNvPr id="677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7"/>
        <p:cNvGrpSpPr/>
        <p:nvPr/>
      </p:nvGrpSpPr>
      <p:grpSpPr>
        <a:xfrm>
          <a:off x="0" y="0"/>
          <a:ext cx="0" cy="0"/>
          <a:chOff x="0" y="0"/>
          <a:chExt cx="0" cy="0"/>
        </a:xfrm>
      </p:grpSpPr>
      <p:sp>
        <p:nvSpPr>
          <p:cNvPr id="6948" name="Google Shape;6948;p2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1200" b="1"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6949" name="Google Shape;6949;p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950" name="Google Shape;6950;p22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3"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2D48CFA-260B-B84A-AB14-076CC7BBC248}"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681986" name="Rectangle 1026"/>
          <p:cNvSpPr>
            <a:spLocks noGrp="1" noRot="1" noChangeAspect="1" noChangeArrowheads="1"/>
          </p:cNvSpPr>
          <p:nvPr>
            <p:ph type="sldImg"/>
          </p:nvPr>
        </p:nvSpPr>
        <p:spPr>
          <a:solidFill>
            <a:srgbClr val="FFFFFF"/>
          </a:solidFill>
          <a:ln/>
        </p:spPr>
      </p:sp>
      <p:sp>
        <p:nvSpPr>
          <p:cNvPr id="681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13E1BD5-0490-7142-9194-1D44229779B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684034" name="Rectangle 1026"/>
          <p:cNvSpPr>
            <a:spLocks noGrp="1" noRot="1" noChangeAspect="1" noChangeArrowheads="1"/>
          </p:cNvSpPr>
          <p:nvPr>
            <p:ph type="sldImg"/>
          </p:nvPr>
        </p:nvSpPr>
        <p:spPr>
          <a:solidFill>
            <a:srgbClr val="FFFFFF"/>
          </a:solidFill>
          <a:ln/>
        </p:spPr>
      </p:sp>
      <p:sp>
        <p:nvSpPr>
          <p:cNvPr id="684035" name="Rectangle 1027"/>
          <p:cNvSpPr>
            <a:spLocks noGrp="1" noChangeArrowheads="1"/>
          </p:cNvSpPr>
          <p:nvPr>
            <p:ph type="body" idx="1"/>
          </p:nvPr>
        </p:nvSpPr>
        <p:spPr>
          <a:solidFill>
            <a:srgbClr val="FFFFFF"/>
          </a:solidFill>
          <a:ln>
            <a:solidFill>
              <a:srgbClr val="000000"/>
            </a:solidFill>
          </a:ln>
        </p:spPr>
        <p:txBody>
          <a:bodyPr/>
          <a:lstStyle/>
          <a:p>
            <a:r>
              <a:rPr lang="en-US" dirty="0">
                <a:ea typeface="ＭＳ Ｐゴシック" charset="0"/>
                <a:cs typeface="ＭＳ Ｐゴシック" charset="0"/>
              </a:rPr>
              <a:t>Adam</a:t>
            </a:r>
            <a:r>
              <a:rPr lang="fr-FR" dirty="0">
                <a:ea typeface="ＭＳ Ｐゴシック" charset="0"/>
                <a:cs typeface="ＭＳ Ｐゴシック" charset="0"/>
              </a:rPr>
              <a:t>'</a:t>
            </a:r>
            <a:r>
              <a:rPr lang="en-US" dirty="0">
                <a:ea typeface="ＭＳ Ｐゴシック" charset="0"/>
                <a:cs typeface="ＭＳ Ｐゴシック" charset="0"/>
              </a:rPr>
              <a:t>s physical death did not come for another 930 years (Gen. 5:5), but his spiritual separation (death) came immediately upon sinning against God.</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F2777EC-02CC-984E-9C5A-559B253749A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8B3ABE-F0EF-E049-BFB8-6145A113CE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200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00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011B43-6E31-074E-B3A5-33F61F81F89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617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Satan still tries to make think we don</a:t>
            </a:r>
            <a:r>
              <a:rPr lang="fr-FR" dirty="0">
                <a:latin typeface="+mn-lt"/>
                <a:ea typeface="+mn-ea"/>
                <a:cs typeface="+mn-cs"/>
              </a:rPr>
              <a:t>'</a:t>
            </a:r>
            <a:r>
              <a:rPr lang="en-US" dirty="0">
                <a:latin typeface="+mn-lt"/>
                <a:ea typeface="+mn-ea"/>
                <a:cs typeface="+mn-cs"/>
              </a:rPr>
              <a:t>t need God today</a:t>
            </a:r>
            <a:r>
              <a:rPr lang="en-SG" dirty="0">
                <a:latin typeface="+mn-lt"/>
                <a:ea typeface="+mn-ea"/>
                <a:cs typeface="+mn-cs"/>
              </a:rPr>
              <a:t>.</a:t>
            </a:r>
          </a:p>
          <a:p>
            <a:pPr>
              <a:defRPr/>
            </a:pPr>
            <a:r>
              <a:rPr lang="zh-CN" altLang="en-US" dirty="0"/>
              <a:t>撒旦今天仍然试图让我们认为我们不需要上帝。</a:t>
            </a:r>
            <a:endParaRPr lang="en-US" dirty="0"/>
          </a:p>
        </p:txBody>
      </p:sp>
    </p:spTree>
    <p:extLst>
      <p:ext uri="{BB962C8B-B14F-4D97-AF65-F5344CB8AC3E}">
        <p14:creationId xmlns:p14="http://schemas.microsoft.com/office/powerpoint/2010/main" val="12330683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E30B9-B5A4-7D1C-124A-D31DA66985A3}"/>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303E387-009B-2D08-45F0-FB5ED2F6B695}"/>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8B3ABE-F0EF-E049-BFB8-6145A113CE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20066" name="Rectangle 2">
            <a:extLst>
              <a:ext uri="{FF2B5EF4-FFF2-40B4-BE49-F238E27FC236}">
                <a16:creationId xmlns:a16="http://schemas.microsoft.com/office/drawing/2014/main" id="{47168016-5F78-26E5-818E-708A5539A87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0067" name="Rectangle 3">
            <a:extLst>
              <a:ext uri="{FF2B5EF4-FFF2-40B4-BE49-F238E27FC236}">
                <a16:creationId xmlns:a16="http://schemas.microsoft.com/office/drawing/2014/main" id="{76B29388-7152-3C9A-AC00-EEEE2A03DA08}"/>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325825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AF6FC-9279-19B3-B1FD-3E629B155C6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A456EEC-433D-C750-8574-42A9F185DC7E}"/>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8B3ABE-F0EF-E049-BFB8-6145A113CE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20066" name="Rectangle 2">
            <a:extLst>
              <a:ext uri="{FF2B5EF4-FFF2-40B4-BE49-F238E27FC236}">
                <a16:creationId xmlns:a16="http://schemas.microsoft.com/office/drawing/2014/main" id="{558C7932-01E3-72AA-596E-0FBE33DC3C0A}"/>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0067" name="Rectangle 3">
            <a:extLst>
              <a:ext uri="{FF2B5EF4-FFF2-40B4-BE49-F238E27FC236}">
                <a16:creationId xmlns:a16="http://schemas.microsoft.com/office/drawing/2014/main" id="{53827C8A-592C-6D50-FEF7-2697F0ED6CE8}"/>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6210027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B87FB9-44B1-0C42-9E79-DDDA07358E4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8379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837955" name="Rectangle 3"/>
          <p:cNvSpPr>
            <a:spLocks noGrp="1" noChangeArrowheads="1"/>
          </p:cNvSpPr>
          <p:nvPr>
            <p:ph type="body" idx="1"/>
          </p:nvPr>
        </p:nvSpPr>
        <p:spPr/>
        <p:txBody>
          <a:bodyPr/>
          <a:lstStyle/>
          <a:p>
            <a:pPr eaLnBrk="1" hangingPunct="1">
              <a:defRPr/>
            </a:pPr>
            <a:r>
              <a:rPr lang="en-US">
                <a:cs typeface="+mn-cs"/>
              </a:rPr>
              <a:t>Picture and quote from http://www.nature.com/nsu/031020/031020-2.html</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4681F6-87E8-8346-86DE-AB18A3E22D0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3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388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6C8E0B-4121-5C4B-9B28-4FDAAED31E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36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364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4E6809-02F1-9E41-B1A1-D5FC8560A4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384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384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32A94-C9A8-D626-7887-78C3D719C48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A06BA3E-D4D8-74F8-A23A-A0BDF62ADF2A}"/>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4E6809-02F1-9E41-B1A1-D5FC8560A4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38498" name="Rectangle 2">
            <a:extLst>
              <a:ext uri="{FF2B5EF4-FFF2-40B4-BE49-F238E27FC236}">
                <a16:creationId xmlns:a16="http://schemas.microsoft.com/office/drawing/2014/main" id="{4A39F0E3-F18A-FD04-48B4-F2CB0EFCFA4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38499" name="Rectangle 3">
            <a:extLst>
              <a:ext uri="{FF2B5EF4-FFF2-40B4-BE49-F238E27FC236}">
                <a16:creationId xmlns:a16="http://schemas.microsoft.com/office/drawing/2014/main" id="{AF7ECAA7-CF2B-58FA-6BF9-205F7FC5E252}"/>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2657400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072EEE-8BC2-5C4C-82A9-D97353FD7D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40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40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1762E-1231-8778-63AC-AEF5CB10423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B3B7F24-1F77-B580-07C9-61EFB2BDBF21}"/>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072EEE-8BC2-5C4C-82A9-D97353FD7D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40546" name="Rectangle 2">
            <a:extLst>
              <a:ext uri="{FF2B5EF4-FFF2-40B4-BE49-F238E27FC236}">
                <a16:creationId xmlns:a16="http://schemas.microsoft.com/office/drawing/2014/main" id="{BA07F466-B4E6-270A-FACE-EA1F117A588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40547" name="Rectangle 3">
            <a:extLst>
              <a:ext uri="{FF2B5EF4-FFF2-40B4-BE49-F238E27FC236}">
                <a16:creationId xmlns:a16="http://schemas.microsoft.com/office/drawing/2014/main" id="{7C142B6C-8B28-A557-98F9-C8F2F60B3FF5}"/>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8124700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44DC1-97DD-0745-8556-2495B9E91E19}"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C0D07C-E81F-214B-9189-0D908CC1D72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822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Today we also doubt God</a:t>
            </a:r>
            <a:r>
              <a:rPr lang="fr-FR" dirty="0">
                <a:latin typeface="+mn-lt"/>
                <a:ea typeface="+mn-ea"/>
                <a:cs typeface="+mn-cs"/>
              </a:rPr>
              <a:t>'</a:t>
            </a:r>
            <a:r>
              <a:rPr lang="en-US" dirty="0">
                <a:latin typeface="+mn-lt"/>
                <a:ea typeface="+mn-ea"/>
                <a:cs typeface="+mn-cs"/>
              </a:rPr>
              <a:t>s goodness by saying God holds us back.  One atheist billboard states, "Dear Christians, I share my toys.  Why won</a:t>
            </a:r>
            <a:r>
              <a:rPr lang="fr-FR" dirty="0">
                <a:latin typeface="+mn-lt"/>
                <a:ea typeface="+mn-ea"/>
                <a:cs typeface="+mn-cs"/>
              </a:rPr>
              <a:t>'</a:t>
            </a:r>
            <a:r>
              <a:rPr lang="en-US" dirty="0">
                <a:latin typeface="+mn-lt"/>
                <a:ea typeface="+mn-ea"/>
                <a:cs typeface="+mn-cs"/>
              </a:rPr>
              <a:t>t you share the season?  Happy holidays for all!"  Do you see the assumption here?  Christians want God</a:t>
            </a:r>
            <a:r>
              <a:rPr lang="fr-FR" dirty="0">
                <a:latin typeface="+mn-lt"/>
                <a:ea typeface="+mn-ea"/>
                <a:cs typeface="+mn-cs"/>
              </a:rPr>
              <a:t>'</a:t>
            </a:r>
            <a:r>
              <a:rPr lang="en-US" dirty="0">
                <a:latin typeface="+mn-lt"/>
                <a:ea typeface="+mn-ea"/>
                <a:cs typeface="+mn-cs"/>
              </a:rPr>
              <a:t>s goodness only for them—so we don</a:t>
            </a:r>
            <a:r>
              <a:rPr lang="fr-FR" dirty="0">
                <a:latin typeface="+mn-lt"/>
                <a:ea typeface="+mn-ea"/>
                <a:cs typeface="+mn-cs"/>
              </a:rPr>
              <a:t>'</a:t>
            </a:r>
            <a:r>
              <a:rPr lang="en-US" dirty="0">
                <a:latin typeface="+mn-lt"/>
                <a:ea typeface="+mn-ea"/>
                <a:cs typeface="+mn-cs"/>
              </a:rPr>
              <a:t>t believe God is good to share with all</a:t>
            </a:r>
            <a:r>
              <a:rPr lang="en-SG" dirty="0">
                <a:latin typeface="+mn-lt"/>
                <a:ea typeface="+mn-ea"/>
                <a:cs typeface="+mn-cs"/>
              </a:rPr>
              <a:t>!</a:t>
            </a:r>
          </a:p>
          <a:p>
            <a:pPr>
              <a:defRPr/>
            </a:pPr>
            <a:r>
              <a:rPr lang="zh-CN" altLang="en-US" dirty="0"/>
              <a:t>今天，我们还会怀疑上帝的善良，说上帝阻碍了我们。一个无神论者的广告牌上写着：“亲爱的基督徒，我分享我的玩具。为什么你们不分享这个季节？祝大家节日快乐！”你看到这里的假设了吗？基督徒只希望上帝的善良属于他们</a:t>
            </a:r>
            <a:r>
              <a:rPr lang="en-US" altLang="zh-CN" dirty="0"/>
              <a:t>——</a:t>
            </a:r>
            <a:r>
              <a:rPr lang="zh-CN" altLang="en-US" dirty="0"/>
              <a:t>所以我们不相信上帝是值得与所有人分享的！</a:t>
            </a:r>
            <a:endParaRPr lang="en-US" dirty="0"/>
          </a:p>
        </p:txBody>
      </p:sp>
    </p:spTree>
    <p:extLst>
      <p:ext uri="{BB962C8B-B14F-4D97-AF65-F5344CB8AC3E}">
        <p14:creationId xmlns:p14="http://schemas.microsoft.com/office/powerpoint/2010/main" val="9630691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EC8243-4ABE-404A-9CE3-63C9EE82183F}"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D6DCD-7BFB-B227-F5CB-FC3CAEAA2048}"/>
            </a:ext>
          </a:extLst>
        </p:cNvPr>
        <p:cNvGrpSpPr/>
        <p:nvPr/>
      </p:nvGrpSpPr>
      <p:grpSpPr>
        <a:xfrm>
          <a:off x="0" y="0"/>
          <a:ext cx="0" cy="0"/>
          <a:chOff x="0" y="0"/>
          <a:chExt cx="0" cy="0"/>
        </a:xfrm>
      </p:grpSpPr>
      <p:sp>
        <p:nvSpPr>
          <p:cNvPr id="357377" name="Rectangle 7">
            <a:extLst>
              <a:ext uri="{FF2B5EF4-FFF2-40B4-BE49-F238E27FC236}">
                <a16:creationId xmlns:a16="http://schemas.microsoft.com/office/drawing/2014/main" id="{89191874-EF20-37A2-65A0-3F491481C02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EC8243-4ABE-404A-9CE3-63C9EE82183F}"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8" name="Rectangle 2">
            <a:extLst>
              <a:ext uri="{FF2B5EF4-FFF2-40B4-BE49-F238E27FC236}">
                <a16:creationId xmlns:a16="http://schemas.microsoft.com/office/drawing/2014/main" id="{9E036170-D882-8E81-2D99-8CEAB6D25CAA}"/>
              </a:ext>
            </a:extLst>
          </p:cNvPr>
          <p:cNvSpPr>
            <a:spLocks noGrp="1" noRot="1" noChangeAspect="1" noChangeArrowheads="1" noTextEdit="1"/>
          </p:cNvSpPr>
          <p:nvPr>
            <p:ph type="sldImg"/>
          </p:nvPr>
        </p:nvSpPr>
        <p:spPr>
          <a:ln/>
        </p:spPr>
      </p:sp>
      <p:sp>
        <p:nvSpPr>
          <p:cNvPr id="434179" name="Rectangle 3">
            <a:extLst>
              <a:ext uri="{FF2B5EF4-FFF2-40B4-BE49-F238E27FC236}">
                <a16:creationId xmlns:a16="http://schemas.microsoft.com/office/drawing/2014/main" id="{7ABF3536-1BB9-74CD-A51E-38CD0CCB0B32}"/>
              </a:ext>
            </a:extLst>
          </p:cNvPr>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zh-CN" altLang="en-US"/>
          </a:p>
        </p:txBody>
      </p:sp>
    </p:spTree>
    <p:extLst>
      <p:ext uri="{BB962C8B-B14F-4D97-AF65-F5344CB8AC3E}">
        <p14:creationId xmlns:p14="http://schemas.microsoft.com/office/powerpoint/2010/main" val="6283321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6B3F0A-05D7-6E40-9C5C-28CABE2D69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28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82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BB1463-2D22-D44E-B42F-C3DEDB440B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562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620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B1B909-024D-BA4E-BF05-C1EAB600D42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303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30307" name="Rectangle 3"/>
          <p:cNvSpPr>
            <a:spLocks noGrp="1" noChangeArrowheads="1"/>
          </p:cNvSpPr>
          <p:nvPr>
            <p:ph type="body" idx="1"/>
          </p:nvPr>
        </p:nvSpPr>
        <p:spPr/>
        <p:txBody>
          <a:bodyPr/>
          <a:lstStyle/>
          <a:p>
            <a:pPr eaLnBrk="1" hangingPunct="1">
              <a:defRPr/>
            </a:pPr>
            <a:r>
              <a:rPr lang="en-US" b="1">
                <a:cs typeface="+mn-cs"/>
              </a:rPr>
              <a:t>Revised: August 2005.</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1F1646-A88B-E746-A1B5-7F6D03F06E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486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48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BE8633-04C1-3447-994D-4FDDAFF5D8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50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50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C1455F-85F5-E24D-818A-324C6F5FF28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5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58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069D09-4634-5C40-A03D-111156A3CB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54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548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FEC8C-C254-DA4B-B7B8-61316A9CC3F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4231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23107" name="Rectangle 3"/>
          <p:cNvSpPr>
            <a:spLocks noGrp="1" noChangeArrowheads="1"/>
          </p:cNvSpPr>
          <p:nvPr>
            <p:ph type="body" idx="1"/>
          </p:nvPr>
        </p:nvSpPr>
        <p:spPr/>
        <p:txBody>
          <a:bodyPr/>
          <a:lstStyle/>
          <a:p>
            <a:pPr eaLnBrk="1" hangingPunct="1">
              <a:defRPr/>
            </a:pPr>
            <a:r>
              <a:rPr lang="en-US" dirty="0">
                <a:cs typeface="+mn-cs"/>
              </a:rPr>
              <a:t>This uses only the background from Template Suite 1. Nearly any content will work with this template. Presentation Team recommends keeping the main content at least half an inch from the edges.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A848-1388-A942-9DB9-40AA9673D5BF}" type="slidenum">
              <a:rPr lang="en-US"/>
              <a:pPr>
                <a:defRPr/>
              </a:pPr>
              <a:t>‹#›</a:t>
            </a:fld>
            <a:endParaRPr lang="en-US"/>
          </a:p>
        </p:txBody>
      </p:sp>
    </p:spTree>
    <p:extLst>
      <p:ext uri="{BB962C8B-B14F-4D97-AF65-F5344CB8AC3E}">
        <p14:creationId xmlns:p14="http://schemas.microsoft.com/office/powerpoint/2010/main" val="310528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948AC6-118B-4D4B-A3BD-258EAA01DB45}" type="slidenum">
              <a:rPr lang="en-US"/>
              <a:pPr>
                <a:defRPr/>
              </a:pPr>
              <a:t>‹#›</a:t>
            </a:fld>
            <a:endParaRPr lang="en-US"/>
          </a:p>
        </p:txBody>
      </p:sp>
    </p:spTree>
    <p:extLst>
      <p:ext uri="{BB962C8B-B14F-4D97-AF65-F5344CB8AC3E}">
        <p14:creationId xmlns:p14="http://schemas.microsoft.com/office/powerpoint/2010/main" val="20135648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45932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29245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030903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0300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1563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02043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5487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33784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844682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647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7E9EB-8325-CD45-BC53-46D4C414A6EC}" type="slidenum">
              <a:rPr lang="en-US"/>
              <a:pPr>
                <a:defRPr/>
              </a:pPr>
              <a:t>‹#›</a:t>
            </a:fld>
            <a:endParaRPr lang="en-US"/>
          </a:p>
        </p:txBody>
      </p:sp>
    </p:spTree>
    <p:extLst>
      <p:ext uri="{BB962C8B-B14F-4D97-AF65-F5344CB8AC3E}">
        <p14:creationId xmlns:p14="http://schemas.microsoft.com/office/powerpoint/2010/main" val="4146773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4288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4823362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098452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800603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22140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13607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239704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55301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161868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4161221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710704A-D94D-FC42-83DB-EAAC0E2F2F1C}" type="slidenum">
              <a:rPr lang="en-US"/>
              <a:pPr>
                <a:defRPr/>
              </a:pPr>
              <a:t>‹#›</a:t>
            </a:fld>
            <a:endParaRPr lang="en-US"/>
          </a:p>
        </p:txBody>
      </p:sp>
    </p:spTree>
    <p:extLst>
      <p:ext uri="{BB962C8B-B14F-4D97-AF65-F5344CB8AC3E}">
        <p14:creationId xmlns:p14="http://schemas.microsoft.com/office/powerpoint/2010/main" val="30497869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04460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01106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FE7C9BF-B484-FA4F-B9D1-D5C33C59B31E}" type="slidenum">
              <a:rPr lang="en-US"/>
              <a:pPr>
                <a:defRPr/>
              </a:pPr>
              <a:t>‹#›</a:t>
            </a:fld>
            <a:endParaRPr lang="en-US"/>
          </a:p>
        </p:txBody>
      </p:sp>
    </p:spTree>
    <p:extLst>
      <p:ext uri="{BB962C8B-B14F-4D97-AF65-F5344CB8AC3E}">
        <p14:creationId xmlns:p14="http://schemas.microsoft.com/office/powerpoint/2010/main" val="14135060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3899121-E264-3D4C-8A26-90B81066D731}" type="slidenum">
              <a:rPr lang="en-US"/>
              <a:pPr>
                <a:defRPr/>
              </a:pPr>
              <a:t>‹#›</a:t>
            </a:fld>
            <a:endParaRPr lang="en-US"/>
          </a:p>
        </p:txBody>
      </p:sp>
    </p:spTree>
    <p:extLst>
      <p:ext uri="{BB962C8B-B14F-4D97-AF65-F5344CB8AC3E}">
        <p14:creationId xmlns:p14="http://schemas.microsoft.com/office/powerpoint/2010/main" val="41740199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BCDCE86-D5E6-E740-8943-C42915AF6BA5}" type="slidenum">
              <a:rPr lang="en-US"/>
              <a:pPr>
                <a:defRPr/>
              </a:pPr>
              <a:t>‹#›</a:t>
            </a:fld>
            <a:endParaRPr lang="en-US"/>
          </a:p>
        </p:txBody>
      </p:sp>
    </p:spTree>
    <p:extLst>
      <p:ext uri="{BB962C8B-B14F-4D97-AF65-F5344CB8AC3E}">
        <p14:creationId xmlns:p14="http://schemas.microsoft.com/office/powerpoint/2010/main" val="599185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C16D05A-7B6E-784D-9457-EF3C371022F8}" type="slidenum">
              <a:rPr lang="en-US"/>
              <a:pPr>
                <a:defRPr/>
              </a:pPr>
              <a:t>‹#›</a:t>
            </a:fld>
            <a:endParaRPr lang="en-US"/>
          </a:p>
        </p:txBody>
      </p:sp>
    </p:spTree>
    <p:extLst>
      <p:ext uri="{BB962C8B-B14F-4D97-AF65-F5344CB8AC3E}">
        <p14:creationId xmlns:p14="http://schemas.microsoft.com/office/powerpoint/2010/main" val="16499176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FF55DD0-F9A5-264C-8D5C-93DE5A28DDB8}" type="slidenum">
              <a:rPr lang="en-US"/>
              <a:pPr>
                <a:defRPr/>
              </a:pPr>
              <a:t>‹#›</a:t>
            </a:fld>
            <a:endParaRPr lang="en-US"/>
          </a:p>
        </p:txBody>
      </p:sp>
    </p:spTree>
    <p:extLst>
      <p:ext uri="{BB962C8B-B14F-4D97-AF65-F5344CB8AC3E}">
        <p14:creationId xmlns:p14="http://schemas.microsoft.com/office/powerpoint/2010/main" val="23954105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7DA551F-5CB6-1F4B-B197-01B3E005206E}" type="slidenum">
              <a:rPr lang="en-US"/>
              <a:pPr>
                <a:defRPr/>
              </a:pPr>
              <a:t>‹#›</a:t>
            </a:fld>
            <a:endParaRPr lang="en-US"/>
          </a:p>
        </p:txBody>
      </p:sp>
    </p:spTree>
    <p:extLst>
      <p:ext uri="{BB962C8B-B14F-4D97-AF65-F5344CB8AC3E}">
        <p14:creationId xmlns:p14="http://schemas.microsoft.com/office/powerpoint/2010/main" val="11020617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1EE9F17-9C24-A14A-89FC-73D796B1A0F4}" type="slidenum">
              <a:rPr lang="en-US"/>
              <a:pPr>
                <a:defRPr/>
              </a:pPr>
              <a:t>‹#›</a:t>
            </a:fld>
            <a:endParaRPr lang="en-US"/>
          </a:p>
        </p:txBody>
      </p:sp>
    </p:spTree>
    <p:extLst>
      <p:ext uri="{BB962C8B-B14F-4D97-AF65-F5344CB8AC3E}">
        <p14:creationId xmlns:p14="http://schemas.microsoft.com/office/powerpoint/2010/main" val="25138328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9ACDF0E-8380-D84B-A90C-C15F2D9093BE}" type="slidenum">
              <a:rPr lang="en-US"/>
              <a:pPr>
                <a:defRPr/>
              </a:pPr>
              <a:t>‹#›</a:t>
            </a:fld>
            <a:endParaRPr lang="en-US"/>
          </a:p>
        </p:txBody>
      </p:sp>
    </p:spTree>
    <p:extLst>
      <p:ext uri="{BB962C8B-B14F-4D97-AF65-F5344CB8AC3E}">
        <p14:creationId xmlns:p14="http://schemas.microsoft.com/office/powerpoint/2010/main" val="649280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8281043-1964-8E4F-A25C-1B8A1D71A169}" type="slidenum">
              <a:rPr lang="en-US"/>
              <a:pPr>
                <a:defRPr/>
              </a:pPr>
              <a:t>‹#›</a:t>
            </a:fld>
            <a:endParaRPr lang="en-US"/>
          </a:p>
        </p:txBody>
      </p:sp>
    </p:spTree>
    <p:extLst>
      <p:ext uri="{BB962C8B-B14F-4D97-AF65-F5344CB8AC3E}">
        <p14:creationId xmlns:p14="http://schemas.microsoft.com/office/powerpoint/2010/main" val="36199575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4D67A81-6BE7-5043-B660-D51D545C6C50}" type="slidenum">
              <a:rPr lang="en-US"/>
              <a:pPr>
                <a:defRPr/>
              </a:pPr>
              <a:t>‹#›</a:t>
            </a:fld>
            <a:endParaRPr lang="en-US"/>
          </a:p>
        </p:txBody>
      </p:sp>
    </p:spTree>
    <p:extLst>
      <p:ext uri="{BB962C8B-B14F-4D97-AF65-F5344CB8AC3E}">
        <p14:creationId xmlns:p14="http://schemas.microsoft.com/office/powerpoint/2010/main" val="15474064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11EB3E-4266-DD4F-ACA5-9958DA0CCC70}" type="slidenum">
              <a:rPr lang="en-US"/>
              <a:pPr>
                <a:defRPr/>
              </a:pPr>
              <a:t>‹#›</a:t>
            </a:fld>
            <a:endParaRPr lang="en-US"/>
          </a:p>
        </p:txBody>
      </p:sp>
    </p:spTree>
    <p:extLst>
      <p:ext uri="{BB962C8B-B14F-4D97-AF65-F5344CB8AC3E}">
        <p14:creationId xmlns:p14="http://schemas.microsoft.com/office/powerpoint/2010/main" val="22110450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76FE2B-DFBE-EE4E-80C5-B8FCE66867C3}" type="slidenum">
              <a:rPr lang="en-US"/>
              <a:pPr>
                <a:defRPr/>
              </a:pPr>
              <a:t>‹#›</a:t>
            </a:fld>
            <a:endParaRPr lang="en-US"/>
          </a:p>
        </p:txBody>
      </p:sp>
    </p:spTree>
    <p:extLst>
      <p:ext uri="{BB962C8B-B14F-4D97-AF65-F5344CB8AC3E}">
        <p14:creationId xmlns:p14="http://schemas.microsoft.com/office/powerpoint/2010/main" val="19789784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F1ABD9E-CDAA-7041-B8DC-4110ECFFF346}" type="slidenum">
              <a:rPr lang="en-US"/>
              <a:pPr>
                <a:defRPr/>
              </a:pPr>
              <a:t>‹#›</a:t>
            </a:fld>
            <a:endParaRPr lang="en-US"/>
          </a:p>
        </p:txBody>
      </p:sp>
    </p:spTree>
    <p:extLst>
      <p:ext uri="{BB962C8B-B14F-4D97-AF65-F5344CB8AC3E}">
        <p14:creationId xmlns:p14="http://schemas.microsoft.com/office/powerpoint/2010/main" val="25859494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4365FC07-0C39-944F-B01F-133CAD1A6121}" type="slidenum">
              <a:rPr lang="en-US"/>
              <a:pPr>
                <a:defRPr/>
              </a:pPr>
              <a:t>‹#›</a:t>
            </a:fld>
            <a:endParaRPr lang="en-US"/>
          </a:p>
        </p:txBody>
      </p:sp>
    </p:spTree>
    <p:extLst>
      <p:ext uri="{BB962C8B-B14F-4D97-AF65-F5344CB8AC3E}">
        <p14:creationId xmlns:p14="http://schemas.microsoft.com/office/powerpoint/2010/main" val="38310228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5396846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008433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3011661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95344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34100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AB8BE98-2133-1244-8300-A10B64222F2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975882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8282407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24110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8992252"/>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233529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37185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46769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D544CEB-58D2-6F41-901E-53DE87C4D8EE}" type="slidenum">
              <a:rPr lang="en-US"/>
              <a:pPr>
                <a:defRPr/>
              </a:pPr>
              <a:t>‹#›</a:t>
            </a:fld>
            <a:endParaRPr lang="en-US"/>
          </a:p>
        </p:txBody>
      </p:sp>
    </p:spTree>
    <p:extLst>
      <p:ext uri="{BB962C8B-B14F-4D97-AF65-F5344CB8AC3E}">
        <p14:creationId xmlns:p14="http://schemas.microsoft.com/office/powerpoint/2010/main" val="32015108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63C6C50-CB11-854C-90AD-3A151449EC7D}" type="slidenum">
              <a:rPr lang="en-US"/>
              <a:pPr>
                <a:defRPr/>
              </a:pPr>
              <a:t>‹#›</a:t>
            </a:fld>
            <a:endParaRPr lang="en-US"/>
          </a:p>
        </p:txBody>
      </p:sp>
    </p:spTree>
    <p:extLst>
      <p:ext uri="{BB962C8B-B14F-4D97-AF65-F5344CB8AC3E}">
        <p14:creationId xmlns:p14="http://schemas.microsoft.com/office/powerpoint/2010/main" val="38185199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439988D0-E944-914C-B772-9D8A8591D4BB}" type="slidenum">
              <a:rPr lang="en-US"/>
              <a:pPr>
                <a:defRPr/>
              </a:pPr>
              <a:t>‹#›</a:t>
            </a:fld>
            <a:endParaRPr lang="en-US"/>
          </a:p>
        </p:txBody>
      </p:sp>
    </p:spTree>
    <p:extLst>
      <p:ext uri="{BB962C8B-B14F-4D97-AF65-F5344CB8AC3E}">
        <p14:creationId xmlns:p14="http://schemas.microsoft.com/office/powerpoint/2010/main" val="32123788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ADB55AC5-D99D-0E44-A596-2F365B623FEF}" type="slidenum">
              <a:rPr lang="en-US"/>
              <a:pPr>
                <a:defRPr/>
              </a:pPr>
              <a:t>‹#›</a:t>
            </a:fld>
            <a:endParaRPr lang="en-US"/>
          </a:p>
        </p:txBody>
      </p:sp>
    </p:spTree>
    <p:extLst>
      <p:ext uri="{BB962C8B-B14F-4D97-AF65-F5344CB8AC3E}">
        <p14:creationId xmlns:p14="http://schemas.microsoft.com/office/powerpoint/2010/main" val="994974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A7EEF92-E2F8-654B-98F0-C2C82A88546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712212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21932D4-FE35-F847-9121-CA32C2F561FD}" type="slidenum">
              <a:rPr lang="en-US"/>
              <a:pPr>
                <a:defRPr/>
              </a:pPr>
              <a:t>‹#›</a:t>
            </a:fld>
            <a:endParaRPr lang="en-US"/>
          </a:p>
        </p:txBody>
      </p:sp>
    </p:spTree>
    <p:extLst>
      <p:ext uri="{BB962C8B-B14F-4D97-AF65-F5344CB8AC3E}">
        <p14:creationId xmlns:p14="http://schemas.microsoft.com/office/powerpoint/2010/main" val="17380100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3F374704-EF2D-9C49-8272-43ED5424432C}" type="slidenum">
              <a:rPr lang="en-US"/>
              <a:pPr>
                <a:defRPr/>
              </a:pPr>
              <a:t>‹#›</a:t>
            </a:fld>
            <a:endParaRPr lang="en-US"/>
          </a:p>
        </p:txBody>
      </p:sp>
    </p:spTree>
    <p:extLst>
      <p:ext uri="{BB962C8B-B14F-4D97-AF65-F5344CB8AC3E}">
        <p14:creationId xmlns:p14="http://schemas.microsoft.com/office/powerpoint/2010/main" val="14493968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408F249-AA45-4640-88AF-F00F21D013B4}" type="slidenum">
              <a:rPr lang="en-US"/>
              <a:pPr>
                <a:defRPr/>
              </a:pPr>
              <a:t>‹#›</a:t>
            </a:fld>
            <a:endParaRPr lang="en-US"/>
          </a:p>
        </p:txBody>
      </p:sp>
    </p:spTree>
    <p:extLst>
      <p:ext uri="{BB962C8B-B14F-4D97-AF65-F5344CB8AC3E}">
        <p14:creationId xmlns:p14="http://schemas.microsoft.com/office/powerpoint/2010/main" val="10209778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D1E36356-F8EF-2043-AD9D-024EC4C141CB}" type="slidenum">
              <a:rPr lang="en-US"/>
              <a:pPr>
                <a:defRPr/>
              </a:pPr>
              <a:t>‹#›</a:t>
            </a:fld>
            <a:endParaRPr lang="en-US"/>
          </a:p>
        </p:txBody>
      </p:sp>
    </p:spTree>
    <p:extLst>
      <p:ext uri="{BB962C8B-B14F-4D97-AF65-F5344CB8AC3E}">
        <p14:creationId xmlns:p14="http://schemas.microsoft.com/office/powerpoint/2010/main" val="6073079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BC66DCE-6DCD-8640-AFE6-1757F194A1C2}" type="slidenum">
              <a:rPr lang="en-US"/>
              <a:pPr>
                <a:defRPr/>
              </a:pPr>
              <a:t>‹#›</a:t>
            </a:fld>
            <a:endParaRPr lang="en-US"/>
          </a:p>
        </p:txBody>
      </p:sp>
    </p:spTree>
    <p:extLst>
      <p:ext uri="{BB962C8B-B14F-4D97-AF65-F5344CB8AC3E}">
        <p14:creationId xmlns:p14="http://schemas.microsoft.com/office/powerpoint/2010/main" val="36197258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CD29240-C1DC-1642-88D8-8A492BD004FE}" type="slidenum">
              <a:rPr lang="en-US"/>
              <a:pPr>
                <a:defRPr/>
              </a:pPr>
              <a:t>‹#›</a:t>
            </a:fld>
            <a:endParaRPr lang="en-US"/>
          </a:p>
        </p:txBody>
      </p:sp>
    </p:spTree>
    <p:extLst>
      <p:ext uri="{BB962C8B-B14F-4D97-AF65-F5344CB8AC3E}">
        <p14:creationId xmlns:p14="http://schemas.microsoft.com/office/powerpoint/2010/main" val="37343559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2BD1C4A8-4F69-7C48-B3D6-43055166A4FD}" type="slidenum">
              <a:rPr lang="en-US"/>
              <a:pPr>
                <a:defRPr/>
              </a:pPr>
              <a:t>‹#›</a:t>
            </a:fld>
            <a:endParaRPr lang="en-US"/>
          </a:p>
        </p:txBody>
      </p:sp>
    </p:spTree>
    <p:extLst>
      <p:ext uri="{BB962C8B-B14F-4D97-AF65-F5344CB8AC3E}">
        <p14:creationId xmlns:p14="http://schemas.microsoft.com/office/powerpoint/2010/main" val="5865388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2134451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847579"/>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714241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DBF468A-410C-C143-8AF2-24F49269758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36214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6591145"/>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723108"/>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3463562"/>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093546"/>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2699549"/>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269932"/>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574567"/>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88158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86E53AB-4FB9-7B47-89C5-9E5A4B46CCE0}" type="slidenum">
              <a:rPr lang="en-US"/>
              <a:pPr>
                <a:defRPr/>
              </a:pPr>
              <a:t>‹#›</a:t>
            </a:fld>
            <a:endParaRPr lang="en-US"/>
          </a:p>
        </p:txBody>
      </p:sp>
    </p:spTree>
    <p:extLst>
      <p:ext uri="{BB962C8B-B14F-4D97-AF65-F5344CB8AC3E}">
        <p14:creationId xmlns:p14="http://schemas.microsoft.com/office/powerpoint/2010/main" val="19511569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9EFC02A-354F-044E-8660-92183CAD8D89}" type="slidenum">
              <a:rPr lang="en-US"/>
              <a:pPr>
                <a:defRPr/>
              </a:pPr>
              <a:t>‹#›</a:t>
            </a:fld>
            <a:endParaRPr lang="en-US"/>
          </a:p>
        </p:txBody>
      </p:sp>
    </p:spTree>
    <p:extLst>
      <p:ext uri="{BB962C8B-B14F-4D97-AF65-F5344CB8AC3E}">
        <p14:creationId xmlns:p14="http://schemas.microsoft.com/office/powerpoint/2010/main" val="1699552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1CEDB70-5EF5-6E45-9796-E8C7E8F6E4B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52305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ABD3EAF-7A02-494B-9130-881306A81567}" type="slidenum">
              <a:rPr lang="en-US"/>
              <a:pPr>
                <a:defRPr/>
              </a:pPr>
              <a:t>‹#›</a:t>
            </a:fld>
            <a:endParaRPr lang="en-US"/>
          </a:p>
        </p:txBody>
      </p:sp>
    </p:spTree>
    <p:extLst>
      <p:ext uri="{BB962C8B-B14F-4D97-AF65-F5344CB8AC3E}">
        <p14:creationId xmlns:p14="http://schemas.microsoft.com/office/powerpoint/2010/main" val="25920059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3E85E0B-E383-0C4B-8ECA-88014C6539E3}" type="slidenum">
              <a:rPr lang="en-US"/>
              <a:pPr>
                <a:defRPr/>
              </a:pPr>
              <a:t>‹#›</a:t>
            </a:fld>
            <a:endParaRPr lang="en-US"/>
          </a:p>
        </p:txBody>
      </p:sp>
    </p:spTree>
    <p:extLst>
      <p:ext uri="{BB962C8B-B14F-4D97-AF65-F5344CB8AC3E}">
        <p14:creationId xmlns:p14="http://schemas.microsoft.com/office/powerpoint/2010/main" val="35420830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A9127A2B-3903-2444-B247-6227D66D8068}" type="slidenum">
              <a:rPr lang="en-US"/>
              <a:pPr>
                <a:defRPr/>
              </a:pPr>
              <a:t>‹#›</a:t>
            </a:fld>
            <a:endParaRPr lang="en-US"/>
          </a:p>
        </p:txBody>
      </p:sp>
    </p:spTree>
    <p:extLst>
      <p:ext uri="{BB962C8B-B14F-4D97-AF65-F5344CB8AC3E}">
        <p14:creationId xmlns:p14="http://schemas.microsoft.com/office/powerpoint/2010/main" val="4165181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6EC6CB70-2B4D-4E48-B48E-51549736C11D}" type="slidenum">
              <a:rPr lang="en-US"/>
              <a:pPr>
                <a:defRPr/>
              </a:pPr>
              <a:t>‹#›</a:t>
            </a:fld>
            <a:endParaRPr lang="en-US"/>
          </a:p>
        </p:txBody>
      </p:sp>
    </p:spTree>
    <p:extLst>
      <p:ext uri="{BB962C8B-B14F-4D97-AF65-F5344CB8AC3E}">
        <p14:creationId xmlns:p14="http://schemas.microsoft.com/office/powerpoint/2010/main" val="23354266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87660AF-FEAA-4647-B84E-D65DB14C6965}" type="slidenum">
              <a:rPr lang="en-US"/>
              <a:pPr>
                <a:defRPr/>
              </a:pPr>
              <a:t>‹#›</a:t>
            </a:fld>
            <a:endParaRPr lang="en-US"/>
          </a:p>
        </p:txBody>
      </p:sp>
    </p:spTree>
    <p:extLst>
      <p:ext uri="{BB962C8B-B14F-4D97-AF65-F5344CB8AC3E}">
        <p14:creationId xmlns:p14="http://schemas.microsoft.com/office/powerpoint/2010/main" val="35626887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79502C0-4A3F-4747-8704-4DE776E20E4D}" type="slidenum">
              <a:rPr lang="en-US"/>
              <a:pPr>
                <a:defRPr/>
              </a:pPr>
              <a:t>‹#›</a:t>
            </a:fld>
            <a:endParaRPr lang="en-US"/>
          </a:p>
        </p:txBody>
      </p:sp>
    </p:spTree>
    <p:extLst>
      <p:ext uri="{BB962C8B-B14F-4D97-AF65-F5344CB8AC3E}">
        <p14:creationId xmlns:p14="http://schemas.microsoft.com/office/powerpoint/2010/main" val="15781206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64AD59B-5027-1145-A4DB-23BD2CE001FF}" type="slidenum">
              <a:rPr lang="en-US"/>
              <a:pPr>
                <a:defRPr/>
              </a:pPr>
              <a:t>‹#›</a:t>
            </a:fld>
            <a:endParaRPr lang="en-US"/>
          </a:p>
        </p:txBody>
      </p:sp>
    </p:spTree>
    <p:extLst>
      <p:ext uri="{BB962C8B-B14F-4D97-AF65-F5344CB8AC3E}">
        <p14:creationId xmlns:p14="http://schemas.microsoft.com/office/powerpoint/2010/main" val="6979081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8C7C6A0-44DA-A54F-8AF6-50688359A6BF}" type="slidenum">
              <a:rPr lang="en-US"/>
              <a:pPr>
                <a:defRPr/>
              </a:pPr>
              <a:t>‹#›</a:t>
            </a:fld>
            <a:endParaRPr lang="en-US"/>
          </a:p>
        </p:txBody>
      </p:sp>
    </p:spTree>
    <p:extLst>
      <p:ext uri="{BB962C8B-B14F-4D97-AF65-F5344CB8AC3E}">
        <p14:creationId xmlns:p14="http://schemas.microsoft.com/office/powerpoint/2010/main" val="42618639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DEFDC14-ACBF-8A4D-80BB-5FB5E157E899}" type="slidenum">
              <a:rPr lang="en-US"/>
              <a:pPr>
                <a:defRPr/>
              </a:pPr>
              <a:t>‹#›</a:t>
            </a:fld>
            <a:endParaRPr lang="en-US"/>
          </a:p>
        </p:txBody>
      </p:sp>
    </p:spTree>
    <p:extLst>
      <p:ext uri="{BB962C8B-B14F-4D97-AF65-F5344CB8AC3E}">
        <p14:creationId xmlns:p14="http://schemas.microsoft.com/office/powerpoint/2010/main" val="26661500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30DB1F-58E4-F044-A569-5D2E15DDD6C5}" type="slidenum">
              <a:rPr lang="en-US"/>
              <a:pPr>
                <a:defRPr/>
              </a:pPr>
              <a:t>‹#›</a:t>
            </a:fld>
            <a:endParaRPr lang="en-US"/>
          </a:p>
        </p:txBody>
      </p:sp>
    </p:spTree>
    <p:extLst>
      <p:ext uri="{BB962C8B-B14F-4D97-AF65-F5344CB8AC3E}">
        <p14:creationId xmlns:p14="http://schemas.microsoft.com/office/powerpoint/2010/main" val="2050145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98D4AC2D-C5EA-E547-B6CF-CAB79FE3028F}"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925714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1A26FB-DAB4-D64C-BE22-114EB239D0B3}" type="slidenum">
              <a:rPr lang="en-US"/>
              <a:pPr>
                <a:defRPr/>
              </a:pPr>
              <a:t>‹#›</a:t>
            </a:fld>
            <a:endParaRPr lang="en-US"/>
          </a:p>
        </p:txBody>
      </p:sp>
    </p:spTree>
    <p:extLst>
      <p:ext uri="{BB962C8B-B14F-4D97-AF65-F5344CB8AC3E}">
        <p14:creationId xmlns:p14="http://schemas.microsoft.com/office/powerpoint/2010/main" val="39428778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E61C49-96AF-164A-A63D-BCE527FACBE3}" type="slidenum">
              <a:rPr lang="en-US"/>
              <a:pPr>
                <a:defRPr/>
              </a:pPr>
              <a:t>‹#›</a:t>
            </a:fld>
            <a:endParaRPr lang="en-US"/>
          </a:p>
        </p:txBody>
      </p:sp>
    </p:spTree>
    <p:extLst>
      <p:ext uri="{BB962C8B-B14F-4D97-AF65-F5344CB8AC3E}">
        <p14:creationId xmlns:p14="http://schemas.microsoft.com/office/powerpoint/2010/main" val="35042624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6403D01-82BA-194F-BB7F-20C013882272}" type="slidenum">
              <a:rPr lang="en-US"/>
              <a:pPr>
                <a:defRPr/>
              </a:pPr>
              <a:t>‹#›</a:t>
            </a:fld>
            <a:endParaRPr lang="en-US"/>
          </a:p>
        </p:txBody>
      </p:sp>
    </p:spTree>
    <p:extLst>
      <p:ext uri="{BB962C8B-B14F-4D97-AF65-F5344CB8AC3E}">
        <p14:creationId xmlns:p14="http://schemas.microsoft.com/office/powerpoint/2010/main" val="7542801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87E371-59C6-484E-9DAE-17889BBFE390}" type="slidenum">
              <a:rPr lang="en-US"/>
              <a:pPr>
                <a:defRPr/>
              </a:pPr>
              <a:t>‹#›</a:t>
            </a:fld>
            <a:endParaRPr lang="en-US"/>
          </a:p>
        </p:txBody>
      </p:sp>
    </p:spTree>
    <p:extLst>
      <p:ext uri="{BB962C8B-B14F-4D97-AF65-F5344CB8AC3E}">
        <p14:creationId xmlns:p14="http://schemas.microsoft.com/office/powerpoint/2010/main" val="33137193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C28EEA0-7114-EF44-9711-3761C3AB27D7}" type="slidenum">
              <a:rPr lang="en-US"/>
              <a:pPr>
                <a:defRPr/>
              </a:pPr>
              <a:t>‹#›</a:t>
            </a:fld>
            <a:endParaRPr lang="en-US"/>
          </a:p>
        </p:txBody>
      </p:sp>
    </p:spTree>
    <p:extLst>
      <p:ext uri="{BB962C8B-B14F-4D97-AF65-F5344CB8AC3E}">
        <p14:creationId xmlns:p14="http://schemas.microsoft.com/office/powerpoint/2010/main" val="5350261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97A509B-05F5-7647-9080-282A4F18B73C}" type="slidenum">
              <a:rPr lang="en-US"/>
              <a:pPr>
                <a:defRPr/>
              </a:pPr>
              <a:t>‹#›</a:t>
            </a:fld>
            <a:endParaRPr lang="en-US"/>
          </a:p>
        </p:txBody>
      </p:sp>
    </p:spTree>
    <p:extLst>
      <p:ext uri="{BB962C8B-B14F-4D97-AF65-F5344CB8AC3E}">
        <p14:creationId xmlns:p14="http://schemas.microsoft.com/office/powerpoint/2010/main" val="35004995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DF1763A-614B-C04F-98F5-41EB0D26A520}" type="slidenum">
              <a:rPr lang="en-US"/>
              <a:pPr>
                <a:defRPr/>
              </a:pPr>
              <a:t>‹#›</a:t>
            </a:fld>
            <a:endParaRPr lang="en-US"/>
          </a:p>
        </p:txBody>
      </p:sp>
    </p:spTree>
    <p:extLst>
      <p:ext uri="{BB962C8B-B14F-4D97-AF65-F5344CB8AC3E}">
        <p14:creationId xmlns:p14="http://schemas.microsoft.com/office/powerpoint/2010/main" val="24357241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390C1E-4661-324A-A442-EC7F6D2D1283}" type="slidenum">
              <a:rPr lang="en-US"/>
              <a:pPr>
                <a:defRPr/>
              </a:pPr>
              <a:t>‹#›</a:t>
            </a:fld>
            <a:endParaRPr lang="en-US"/>
          </a:p>
        </p:txBody>
      </p:sp>
    </p:spTree>
    <p:extLst>
      <p:ext uri="{BB962C8B-B14F-4D97-AF65-F5344CB8AC3E}">
        <p14:creationId xmlns:p14="http://schemas.microsoft.com/office/powerpoint/2010/main" val="5713189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D3DA663-C8C1-B447-81D8-08B5711E76CE}" type="slidenum">
              <a:rPr lang="en-US"/>
              <a:pPr>
                <a:defRPr/>
              </a:pPr>
              <a:t>‹#›</a:t>
            </a:fld>
            <a:endParaRPr lang="en-US"/>
          </a:p>
        </p:txBody>
      </p:sp>
    </p:spTree>
    <p:extLst>
      <p:ext uri="{BB962C8B-B14F-4D97-AF65-F5344CB8AC3E}">
        <p14:creationId xmlns:p14="http://schemas.microsoft.com/office/powerpoint/2010/main" val="20837466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0AA3D9-7F04-BB41-BC80-1180A97B2E46}" type="slidenum">
              <a:rPr lang="en-US"/>
              <a:pPr>
                <a:defRPr/>
              </a:pPr>
              <a:t>‹#›</a:t>
            </a:fld>
            <a:endParaRPr lang="en-US"/>
          </a:p>
        </p:txBody>
      </p:sp>
    </p:spTree>
    <p:extLst>
      <p:ext uri="{BB962C8B-B14F-4D97-AF65-F5344CB8AC3E}">
        <p14:creationId xmlns:p14="http://schemas.microsoft.com/office/powerpoint/2010/main" val="365337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4F6EB4C-9F6A-3747-BF23-9ADB5F842F29}"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09986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6C90652-804B-7046-9A93-30C54108B65D}" type="slidenum">
              <a:rPr lang="en-US"/>
              <a:pPr>
                <a:defRPr/>
              </a:pPr>
              <a:t>‹#›</a:t>
            </a:fld>
            <a:endParaRPr lang="en-US"/>
          </a:p>
        </p:txBody>
      </p:sp>
    </p:spTree>
    <p:extLst>
      <p:ext uri="{BB962C8B-B14F-4D97-AF65-F5344CB8AC3E}">
        <p14:creationId xmlns:p14="http://schemas.microsoft.com/office/powerpoint/2010/main" val="9619903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7EDE0F57-DE81-7945-A44E-A741394BDFC9}" type="slidenum">
              <a:rPr lang="en-US"/>
              <a:pPr>
                <a:defRPr/>
              </a:pPr>
              <a:t>‹#›</a:t>
            </a:fld>
            <a:endParaRPr lang="en-US"/>
          </a:p>
        </p:txBody>
      </p:sp>
    </p:spTree>
    <p:extLst>
      <p:ext uri="{BB962C8B-B14F-4D97-AF65-F5344CB8AC3E}">
        <p14:creationId xmlns:p14="http://schemas.microsoft.com/office/powerpoint/2010/main" val="29588006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9B7C199-E3BB-6146-88EE-4E7A9BA86305}" type="slidenum">
              <a:rPr lang="en-US"/>
              <a:pPr>
                <a:defRPr/>
              </a:pPr>
              <a:t>‹#›</a:t>
            </a:fld>
            <a:endParaRPr lang="en-US"/>
          </a:p>
        </p:txBody>
      </p:sp>
    </p:spTree>
    <p:extLst>
      <p:ext uri="{BB962C8B-B14F-4D97-AF65-F5344CB8AC3E}">
        <p14:creationId xmlns:p14="http://schemas.microsoft.com/office/powerpoint/2010/main" val="2709443546"/>
      </p:ext>
    </p:extLst>
  </p:cSld>
  <p:clrMapOvr>
    <a:masterClrMapping/>
  </p:clrMapOvr>
  <p:transition spd="slow">
    <p:dissolv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4E5B8AF6-C246-DF43-A8F9-10DC97F7CB3E}" type="slidenum">
              <a:rPr lang="en-US"/>
              <a:pPr>
                <a:defRPr/>
              </a:pPr>
              <a:t>‹#›</a:t>
            </a:fld>
            <a:endParaRPr lang="en-US"/>
          </a:p>
        </p:txBody>
      </p:sp>
    </p:spTree>
    <p:extLst>
      <p:ext uri="{BB962C8B-B14F-4D97-AF65-F5344CB8AC3E}">
        <p14:creationId xmlns:p14="http://schemas.microsoft.com/office/powerpoint/2010/main" val="2297845437"/>
      </p:ext>
    </p:extLst>
  </p:cSld>
  <p:clrMapOvr>
    <a:masterClrMapping/>
  </p:clrMapOvr>
  <p:transition spd="slow">
    <p:dissolv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18FA2715-47D9-2A4A-92A6-A72E59C18A1F}" type="slidenum">
              <a:rPr lang="en-US"/>
              <a:pPr>
                <a:defRPr/>
              </a:pPr>
              <a:t>‹#›</a:t>
            </a:fld>
            <a:endParaRPr lang="en-US"/>
          </a:p>
        </p:txBody>
      </p:sp>
    </p:spTree>
    <p:extLst>
      <p:ext uri="{BB962C8B-B14F-4D97-AF65-F5344CB8AC3E}">
        <p14:creationId xmlns:p14="http://schemas.microsoft.com/office/powerpoint/2010/main" val="1278497643"/>
      </p:ext>
    </p:extLst>
  </p:cSld>
  <p:clrMapOvr>
    <a:masterClrMapping/>
  </p:clrMapOvr>
  <p:transition spd="slow">
    <p:dissolv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5CC8E1D-D388-CB4D-BEEF-B9448ADBF874}" type="slidenum">
              <a:rPr lang="en-US"/>
              <a:pPr>
                <a:defRPr/>
              </a:pPr>
              <a:t>‹#›</a:t>
            </a:fld>
            <a:endParaRPr lang="en-US"/>
          </a:p>
        </p:txBody>
      </p:sp>
    </p:spTree>
    <p:extLst>
      <p:ext uri="{BB962C8B-B14F-4D97-AF65-F5344CB8AC3E}">
        <p14:creationId xmlns:p14="http://schemas.microsoft.com/office/powerpoint/2010/main" val="2323470338"/>
      </p:ext>
    </p:extLst>
  </p:cSld>
  <p:clrMapOvr>
    <a:masterClrMapping/>
  </p:clrMapOvr>
  <p:transition spd="slow">
    <p:dissolv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F2AA2B3-2A49-1C4E-9261-BBDB151FF5BD}" type="slidenum">
              <a:rPr lang="en-US"/>
              <a:pPr>
                <a:defRPr/>
              </a:pPr>
              <a:t>‹#›</a:t>
            </a:fld>
            <a:endParaRPr lang="en-US"/>
          </a:p>
        </p:txBody>
      </p:sp>
    </p:spTree>
    <p:extLst>
      <p:ext uri="{BB962C8B-B14F-4D97-AF65-F5344CB8AC3E}">
        <p14:creationId xmlns:p14="http://schemas.microsoft.com/office/powerpoint/2010/main" val="4075457180"/>
      </p:ext>
    </p:extLst>
  </p:cSld>
  <p:clrMapOvr>
    <a:masterClrMapping/>
  </p:clrMapOvr>
  <p:transition spd="slow">
    <p:dissolv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3638B46-B9D9-7A45-9E95-91FF60C8A6D2}" type="slidenum">
              <a:rPr lang="en-US"/>
              <a:pPr>
                <a:defRPr/>
              </a:pPr>
              <a:t>‹#›</a:t>
            </a:fld>
            <a:endParaRPr lang="en-US"/>
          </a:p>
        </p:txBody>
      </p:sp>
    </p:spTree>
    <p:extLst>
      <p:ext uri="{BB962C8B-B14F-4D97-AF65-F5344CB8AC3E}">
        <p14:creationId xmlns:p14="http://schemas.microsoft.com/office/powerpoint/2010/main" val="3110461660"/>
      </p:ext>
    </p:extLst>
  </p:cSld>
  <p:clrMapOvr>
    <a:masterClrMapping/>
  </p:clrMapOvr>
  <p:transition spd="slow">
    <p:dissolv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425CA2A-5C3D-DB43-BFAB-18E849EEBDEA}" type="slidenum">
              <a:rPr lang="en-US"/>
              <a:pPr>
                <a:defRPr/>
              </a:pPr>
              <a:t>‹#›</a:t>
            </a:fld>
            <a:endParaRPr lang="en-US"/>
          </a:p>
        </p:txBody>
      </p:sp>
    </p:spTree>
    <p:extLst>
      <p:ext uri="{BB962C8B-B14F-4D97-AF65-F5344CB8AC3E}">
        <p14:creationId xmlns:p14="http://schemas.microsoft.com/office/powerpoint/2010/main" val="3545208794"/>
      </p:ext>
    </p:extLst>
  </p:cSld>
  <p:clrMapOvr>
    <a:masterClrMapping/>
  </p:clrMapOvr>
  <p:transition spd="slow">
    <p:dissolv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B51A127-C3B0-6F40-BB4C-698D1C14AC5B}" type="slidenum">
              <a:rPr lang="en-US"/>
              <a:pPr>
                <a:defRPr/>
              </a:pPr>
              <a:t>‹#›</a:t>
            </a:fld>
            <a:endParaRPr lang="en-US"/>
          </a:p>
        </p:txBody>
      </p:sp>
    </p:spTree>
    <p:extLst>
      <p:ext uri="{BB962C8B-B14F-4D97-AF65-F5344CB8AC3E}">
        <p14:creationId xmlns:p14="http://schemas.microsoft.com/office/powerpoint/2010/main" val="1555535102"/>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76902-3902-C244-9D8F-E4869BF85831}" type="slidenum">
              <a:rPr lang="en-US"/>
              <a:pPr>
                <a:defRPr/>
              </a:pPr>
              <a:t>‹#›</a:t>
            </a:fld>
            <a:endParaRPr lang="en-US"/>
          </a:p>
        </p:txBody>
      </p:sp>
    </p:spTree>
    <p:extLst>
      <p:ext uri="{BB962C8B-B14F-4D97-AF65-F5344CB8AC3E}">
        <p14:creationId xmlns:p14="http://schemas.microsoft.com/office/powerpoint/2010/main" val="1182467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2D11C3A-35ED-BD44-A0B6-2A270249815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5517048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5D0FA90-4561-B64E-8ECA-751EA47DED69}" type="slidenum">
              <a:rPr lang="en-US"/>
              <a:pPr>
                <a:defRPr/>
              </a:pPr>
              <a:t>‹#›</a:t>
            </a:fld>
            <a:endParaRPr lang="en-US"/>
          </a:p>
        </p:txBody>
      </p:sp>
    </p:spTree>
    <p:extLst>
      <p:ext uri="{BB962C8B-B14F-4D97-AF65-F5344CB8AC3E}">
        <p14:creationId xmlns:p14="http://schemas.microsoft.com/office/powerpoint/2010/main" val="639799591"/>
      </p:ext>
    </p:extLst>
  </p:cSld>
  <p:clrMapOvr>
    <a:masterClrMapping/>
  </p:clrMapOvr>
  <p:transition spd="slow">
    <p:dissolv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67289BA1-3CAF-E64C-90A6-AE4A1AD3C995}" type="slidenum">
              <a:rPr lang="en-US"/>
              <a:pPr>
                <a:defRPr/>
              </a:pPr>
              <a:t>‹#›</a:t>
            </a:fld>
            <a:endParaRPr lang="en-US"/>
          </a:p>
        </p:txBody>
      </p:sp>
    </p:spTree>
    <p:extLst>
      <p:ext uri="{BB962C8B-B14F-4D97-AF65-F5344CB8AC3E}">
        <p14:creationId xmlns:p14="http://schemas.microsoft.com/office/powerpoint/2010/main" val="3211139223"/>
      </p:ext>
    </p:extLst>
  </p:cSld>
  <p:clrMapOvr>
    <a:masterClrMapping/>
  </p:clrMapOvr>
  <p:transition spd="slow">
    <p:dissolv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93F2475-AD78-7147-BB26-7B2AFCD27C53}" type="slidenum">
              <a:rPr lang="en-US"/>
              <a:pPr>
                <a:defRPr/>
              </a:pPr>
              <a:t>‹#›</a:t>
            </a:fld>
            <a:endParaRPr lang="en-US"/>
          </a:p>
        </p:txBody>
      </p:sp>
    </p:spTree>
    <p:extLst>
      <p:ext uri="{BB962C8B-B14F-4D97-AF65-F5344CB8AC3E}">
        <p14:creationId xmlns:p14="http://schemas.microsoft.com/office/powerpoint/2010/main" val="547791214"/>
      </p:ext>
    </p:extLst>
  </p:cSld>
  <p:clrMapOvr>
    <a:masterClrMapping/>
  </p:clrMapOvr>
  <p:transition spd="slow">
    <p:dissolv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8FAFB82-93C0-FD49-927A-50521B5BFD2C}" type="slidenum">
              <a:rPr lang="en-US" altLang="zh-TW"/>
              <a:pPr>
                <a:defRPr/>
              </a:pPr>
              <a:t>‹#›</a:t>
            </a:fld>
            <a:endParaRPr lang="en-US" altLang="zh-TW"/>
          </a:p>
        </p:txBody>
      </p:sp>
    </p:spTree>
    <p:extLst>
      <p:ext uri="{BB962C8B-B14F-4D97-AF65-F5344CB8AC3E}">
        <p14:creationId xmlns:p14="http://schemas.microsoft.com/office/powerpoint/2010/main" val="31004972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A112925-BA3F-9544-838F-F58ACB58D95E}" type="slidenum">
              <a:rPr lang="en-US" altLang="zh-TW"/>
              <a:pPr>
                <a:defRPr/>
              </a:pPr>
              <a:t>‹#›</a:t>
            </a:fld>
            <a:endParaRPr lang="en-US" altLang="zh-TW"/>
          </a:p>
        </p:txBody>
      </p:sp>
    </p:spTree>
    <p:extLst>
      <p:ext uri="{BB962C8B-B14F-4D97-AF65-F5344CB8AC3E}">
        <p14:creationId xmlns:p14="http://schemas.microsoft.com/office/powerpoint/2010/main" val="10604293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444D315-9A87-894D-94BA-B18CAAD6DB4D}" type="slidenum">
              <a:rPr lang="en-US" altLang="zh-TW"/>
              <a:pPr>
                <a:defRPr/>
              </a:pPr>
              <a:t>‹#›</a:t>
            </a:fld>
            <a:endParaRPr lang="en-US" altLang="zh-TW"/>
          </a:p>
        </p:txBody>
      </p:sp>
    </p:spTree>
    <p:extLst>
      <p:ext uri="{BB962C8B-B14F-4D97-AF65-F5344CB8AC3E}">
        <p14:creationId xmlns:p14="http://schemas.microsoft.com/office/powerpoint/2010/main" val="39776997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604EDA2-2AA6-6946-BBDA-4C6DA707A81C}" type="slidenum">
              <a:rPr lang="en-US" altLang="zh-TW"/>
              <a:pPr>
                <a:defRPr/>
              </a:pPr>
              <a:t>‹#›</a:t>
            </a:fld>
            <a:endParaRPr lang="en-US" altLang="zh-TW"/>
          </a:p>
        </p:txBody>
      </p:sp>
    </p:spTree>
    <p:extLst>
      <p:ext uri="{BB962C8B-B14F-4D97-AF65-F5344CB8AC3E}">
        <p14:creationId xmlns:p14="http://schemas.microsoft.com/office/powerpoint/2010/main" val="28317153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1A96CA01-6913-7A43-B49B-56CC6081D94B}" type="slidenum">
              <a:rPr lang="en-US" altLang="zh-TW"/>
              <a:pPr>
                <a:defRPr/>
              </a:pPr>
              <a:t>‹#›</a:t>
            </a:fld>
            <a:endParaRPr lang="en-US" altLang="zh-TW"/>
          </a:p>
        </p:txBody>
      </p:sp>
    </p:spTree>
    <p:extLst>
      <p:ext uri="{BB962C8B-B14F-4D97-AF65-F5344CB8AC3E}">
        <p14:creationId xmlns:p14="http://schemas.microsoft.com/office/powerpoint/2010/main" val="29851181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BBCD159-1458-5544-BB59-98429849A4C0}" type="slidenum">
              <a:rPr lang="en-US" altLang="zh-TW"/>
              <a:pPr>
                <a:defRPr/>
              </a:pPr>
              <a:t>‹#›</a:t>
            </a:fld>
            <a:endParaRPr lang="en-US" altLang="zh-TW"/>
          </a:p>
        </p:txBody>
      </p:sp>
    </p:spTree>
    <p:extLst>
      <p:ext uri="{BB962C8B-B14F-4D97-AF65-F5344CB8AC3E}">
        <p14:creationId xmlns:p14="http://schemas.microsoft.com/office/powerpoint/2010/main" val="22503613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E866BDE0-0AF9-DE45-85FC-20D2FBB3D340}" type="slidenum">
              <a:rPr lang="en-US" altLang="zh-TW"/>
              <a:pPr>
                <a:defRPr/>
              </a:pPr>
              <a:t>‹#›</a:t>
            </a:fld>
            <a:endParaRPr lang="en-US" altLang="zh-TW"/>
          </a:p>
        </p:txBody>
      </p:sp>
    </p:spTree>
    <p:extLst>
      <p:ext uri="{BB962C8B-B14F-4D97-AF65-F5344CB8AC3E}">
        <p14:creationId xmlns:p14="http://schemas.microsoft.com/office/powerpoint/2010/main" val="1489725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8BCE68C-BA21-EF45-A585-D221C9C2387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12088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2A2D63E-D522-584C-95D9-CF1A729D0D6A}" type="slidenum">
              <a:rPr lang="en-US" altLang="zh-TW"/>
              <a:pPr>
                <a:defRPr/>
              </a:pPr>
              <a:t>‹#›</a:t>
            </a:fld>
            <a:endParaRPr lang="en-US" altLang="zh-TW"/>
          </a:p>
        </p:txBody>
      </p:sp>
    </p:spTree>
    <p:extLst>
      <p:ext uri="{BB962C8B-B14F-4D97-AF65-F5344CB8AC3E}">
        <p14:creationId xmlns:p14="http://schemas.microsoft.com/office/powerpoint/2010/main" val="32858476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7D1C04F-963F-034B-BD53-C72C6C0F951A}" type="slidenum">
              <a:rPr lang="en-US" altLang="zh-TW"/>
              <a:pPr>
                <a:defRPr/>
              </a:pPr>
              <a:t>‹#›</a:t>
            </a:fld>
            <a:endParaRPr lang="en-US" altLang="zh-TW"/>
          </a:p>
        </p:txBody>
      </p:sp>
    </p:spTree>
    <p:extLst>
      <p:ext uri="{BB962C8B-B14F-4D97-AF65-F5344CB8AC3E}">
        <p14:creationId xmlns:p14="http://schemas.microsoft.com/office/powerpoint/2010/main" val="39342097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B55D89D-1538-C244-B961-4AC98FD32F99}" type="slidenum">
              <a:rPr lang="en-US" altLang="zh-TW"/>
              <a:pPr>
                <a:defRPr/>
              </a:pPr>
              <a:t>‹#›</a:t>
            </a:fld>
            <a:endParaRPr lang="en-US" altLang="zh-TW"/>
          </a:p>
        </p:txBody>
      </p:sp>
    </p:spTree>
    <p:extLst>
      <p:ext uri="{BB962C8B-B14F-4D97-AF65-F5344CB8AC3E}">
        <p14:creationId xmlns:p14="http://schemas.microsoft.com/office/powerpoint/2010/main" val="10611979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E5EC284-E0E7-B443-B64E-7139D8F149F7}" type="slidenum">
              <a:rPr lang="en-US" altLang="zh-TW"/>
              <a:pPr>
                <a:defRPr/>
              </a:pPr>
              <a:t>‹#›</a:t>
            </a:fld>
            <a:endParaRPr lang="en-US" altLang="zh-TW"/>
          </a:p>
        </p:txBody>
      </p:sp>
    </p:spTree>
    <p:extLst>
      <p:ext uri="{BB962C8B-B14F-4D97-AF65-F5344CB8AC3E}">
        <p14:creationId xmlns:p14="http://schemas.microsoft.com/office/powerpoint/2010/main" val="275744683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68EF5C90-5A0B-634B-923B-05D1B9F5D651}" type="slidenum">
              <a:rPr lang="en-US" altLang="zh-TW"/>
              <a:pPr>
                <a:defRPr/>
              </a:pPr>
              <a:t>‹#›</a:t>
            </a:fld>
            <a:endParaRPr lang="en-US" altLang="zh-TW"/>
          </a:p>
        </p:txBody>
      </p:sp>
    </p:spTree>
    <p:extLst>
      <p:ext uri="{BB962C8B-B14F-4D97-AF65-F5344CB8AC3E}">
        <p14:creationId xmlns:p14="http://schemas.microsoft.com/office/powerpoint/2010/main" val="31470755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E5C4BD1C-5ECA-1B4E-89D3-2D35484DB1B2}" type="slidenum">
              <a:rPr lang="en-US" altLang="zh-TW"/>
              <a:pPr>
                <a:defRPr/>
              </a:pPr>
              <a:t>‹#›</a:t>
            </a:fld>
            <a:endParaRPr lang="en-US" altLang="zh-TW"/>
          </a:p>
        </p:txBody>
      </p:sp>
    </p:spTree>
    <p:extLst>
      <p:ext uri="{BB962C8B-B14F-4D97-AF65-F5344CB8AC3E}">
        <p14:creationId xmlns:p14="http://schemas.microsoft.com/office/powerpoint/2010/main" val="40924588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D0222A10-24DA-AA41-9175-05D35643C6ED}" type="slidenum">
              <a:rPr lang="en-US" altLang="zh-TW"/>
              <a:pPr>
                <a:defRPr/>
              </a:pPr>
              <a:t>‹#›</a:t>
            </a:fld>
            <a:endParaRPr lang="en-US" altLang="zh-TW"/>
          </a:p>
        </p:txBody>
      </p:sp>
    </p:spTree>
    <p:extLst>
      <p:ext uri="{BB962C8B-B14F-4D97-AF65-F5344CB8AC3E}">
        <p14:creationId xmlns:p14="http://schemas.microsoft.com/office/powerpoint/2010/main" val="37960543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9A82BA1-63AD-A343-9F00-BA1AEAC543E8}" type="slidenum">
              <a:rPr lang="en-US" altLang="zh-TW"/>
              <a:pPr>
                <a:defRPr/>
              </a:pPr>
              <a:t>‹#›</a:t>
            </a:fld>
            <a:endParaRPr lang="en-US" altLang="zh-TW"/>
          </a:p>
        </p:txBody>
      </p:sp>
    </p:spTree>
    <p:extLst>
      <p:ext uri="{BB962C8B-B14F-4D97-AF65-F5344CB8AC3E}">
        <p14:creationId xmlns:p14="http://schemas.microsoft.com/office/powerpoint/2010/main" val="26191595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09C8A1-9A0F-7F4C-8843-3B8409B874F9}" type="slidenum">
              <a:rPr lang="en-US"/>
              <a:pPr>
                <a:defRPr/>
              </a:pPr>
              <a:t>‹#›</a:t>
            </a:fld>
            <a:endParaRPr lang="en-US"/>
          </a:p>
        </p:txBody>
      </p:sp>
    </p:spTree>
    <p:extLst>
      <p:ext uri="{BB962C8B-B14F-4D97-AF65-F5344CB8AC3E}">
        <p14:creationId xmlns:p14="http://schemas.microsoft.com/office/powerpoint/2010/main" val="32591254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3BCC8-F580-0345-92F2-450128BFE7AD}" type="slidenum">
              <a:rPr lang="en-US"/>
              <a:pPr>
                <a:defRPr/>
              </a:pPr>
              <a:t>‹#›</a:t>
            </a:fld>
            <a:endParaRPr lang="en-US"/>
          </a:p>
        </p:txBody>
      </p:sp>
    </p:spTree>
    <p:extLst>
      <p:ext uri="{BB962C8B-B14F-4D97-AF65-F5344CB8AC3E}">
        <p14:creationId xmlns:p14="http://schemas.microsoft.com/office/powerpoint/2010/main" val="255384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6DAE28-D7C5-D443-BA92-8F1BF27624F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9174012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4081C6-1B6C-3240-8EBA-566ACB7EAE7D}" type="slidenum">
              <a:rPr lang="en-US"/>
              <a:pPr>
                <a:defRPr/>
              </a:pPr>
              <a:t>‹#›</a:t>
            </a:fld>
            <a:endParaRPr lang="en-US"/>
          </a:p>
        </p:txBody>
      </p:sp>
    </p:spTree>
    <p:extLst>
      <p:ext uri="{BB962C8B-B14F-4D97-AF65-F5344CB8AC3E}">
        <p14:creationId xmlns:p14="http://schemas.microsoft.com/office/powerpoint/2010/main" val="21299771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6A6978-2A4F-2C45-87EB-D4A1C2A7C2E1}" type="slidenum">
              <a:rPr lang="en-US"/>
              <a:pPr>
                <a:defRPr/>
              </a:pPr>
              <a:t>‹#›</a:t>
            </a:fld>
            <a:endParaRPr lang="en-US"/>
          </a:p>
        </p:txBody>
      </p:sp>
    </p:spTree>
    <p:extLst>
      <p:ext uri="{BB962C8B-B14F-4D97-AF65-F5344CB8AC3E}">
        <p14:creationId xmlns:p14="http://schemas.microsoft.com/office/powerpoint/2010/main" val="9122251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4CF629-8208-D74D-8CB4-28C92108F3DB}" type="slidenum">
              <a:rPr lang="en-US"/>
              <a:pPr>
                <a:defRPr/>
              </a:pPr>
              <a:t>‹#›</a:t>
            </a:fld>
            <a:endParaRPr lang="en-US"/>
          </a:p>
        </p:txBody>
      </p:sp>
    </p:spTree>
    <p:extLst>
      <p:ext uri="{BB962C8B-B14F-4D97-AF65-F5344CB8AC3E}">
        <p14:creationId xmlns:p14="http://schemas.microsoft.com/office/powerpoint/2010/main" val="267369839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04E7B2-176B-FF4F-AD38-A57B44A35932}" type="slidenum">
              <a:rPr lang="en-US"/>
              <a:pPr>
                <a:defRPr/>
              </a:pPr>
              <a:t>‹#›</a:t>
            </a:fld>
            <a:endParaRPr lang="en-US"/>
          </a:p>
        </p:txBody>
      </p:sp>
    </p:spTree>
    <p:extLst>
      <p:ext uri="{BB962C8B-B14F-4D97-AF65-F5344CB8AC3E}">
        <p14:creationId xmlns:p14="http://schemas.microsoft.com/office/powerpoint/2010/main" val="32497906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A781396-A502-8641-B899-4C2D73C343FD}" type="slidenum">
              <a:rPr lang="en-US"/>
              <a:pPr>
                <a:defRPr/>
              </a:pPr>
              <a:t>‹#›</a:t>
            </a:fld>
            <a:endParaRPr lang="en-US"/>
          </a:p>
        </p:txBody>
      </p:sp>
    </p:spTree>
    <p:extLst>
      <p:ext uri="{BB962C8B-B14F-4D97-AF65-F5344CB8AC3E}">
        <p14:creationId xmlns:p14="http://schemas.microsoft.com/office/powerpoint/2010/main" val="19184418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5FC96B-56AB-9D40-B306-5562EF83D3ED}" type="slidenum">
              <a:rPr lang="en-US"/>
              <a:pPr>
                <a:defRPr/>
              </a:pPr>
              <a:t>‹#›</a:t>
            </a:fld>
            <a:endParaRPr lang="en-US"/>
          </a:p>
        </p:txBody>
      </p:sp>
    </p:spTree>
    <p:extLst>
      <p:ext uri="{BB962C8B-B14F-4D97-AF65-F5344CB8AC3E}">
        <p14:creationId xmlns:p14="http://schemas.microsoft.com/office/powerpoint/2010/main" val="225659919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EF49C9-CEC3-2D40-B6D2-8F3D6293BEEA}" type="slidenum">
              <a:rPr lang="en-US"/>
              <a:pPr>
                <a:defRPr/>
              </a:pPr>
              <a:t>‹#›</a:t>
            </a:fld>
            <a:endParaRPr lang="en-US"/>
          </a:p>
        </p:txBody>
      </p:sp>
    </p:spTree>
    <p:extLst>
      <p:ext uri="{BB962C8B-B14F-4D97-AF65-F5344CB8AC3E}">
        <p14:creationId xmlns:p14="http://schemas.microsoft.com/office/powerpoint/2010/main" val="8292802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9FDDDE-0DBE-CE46-B02A-5BC7008183C5}" type="slidenum">
              <a:rPr lang="en-US"/>
              <a:pPr>
                <a:defRPr/>
              </a:pPr>
              <a:t>‹#›</a:t>
            </a:fld>
            <a:endParaRPr lang="en-US"/>
          </a:p>
        </p:txBody>
      </p:sp>
    </p:spTree>
    <p:extLst>
      <p:ext uri="{BB962C8B-B14F-4D97-AF65-F5344CB8AC3E}">
        <p14:creationId xmlns:p14="http://schemas.microsoft.com/office/powerpoint/2010/main" val="37384953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23B364-8FB7-9341-B06E-BAD299DB6871}" type="slidenum">
              <a:rPr lang="en-US"/>
              <a:pPr>
                <a:defRPr/>
              </a:pPr>
              <a:t>‹#›</a:t>
            </a:fld>
            <a:endParaRPr lang="en-US"/>
          </a:p>
        </p:txBody>
      </p:sp>
    </p:spTree>
    <p:extLst>
      <p:ext uri="{BB962C8B-B14F-4D97-AF65-F5344CB8AC3E}">
        <p14:creationId xmlns:p14="http://schemas.microsoft.com/office/powerpoint/2010/main" val="16151968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340DBF5-9A83-4240-ACC0-BAFA7F2A566E}" type="slidenum">
              <a:rPr lang="en-US"/>
              <a:pPr>
                <a:defRPr/>
              </a:pPr>
              <a:t>‹#›</a:t>
            </a:fld>
            <a:endParaRPr lang="en-US"/>
          </a:p>
        </p:txBody>
      </p:sp>
    </p:spTree>
    <p:extLst>
      <p:ext uri="{BB962C8B-B14F-4D97-AF65-F5344CB8AC3E}">
        <p14:creationId xmlns:p14="http://schemas.microsoft.com/office/powerpoint/2010/main" val="2325671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0102D18-64C0-C842-A5ED-B78E9A1A1CD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91089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0B5C14C7-23F0-2841-8113-5C34FE39AB18}" type="slidenum">
              <a:rPr lang="en-US"/>
              <a:pPr>
                <a:defRPr/>
              </a:pPr>
              <a:t>‹#›</a:t>
            </a:fld>
            <a:endParaRPr lang="en-US"/>
          </a:p>
        </p:txBody>
      </p:sp>
    </p:spTree>
    <p:extLst>
      <p:ext uri="{BB962C8B-B14F-4D97-AF65-F5344CB8AC3E}">
        <p14:creationId xmlns:p14="http://schemas.microsoft.com/office/powerpoint/2010/main" val="29116842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EBF1620-4161-7D4D-A992-86B753346D44}" type="slidenum">
              <a:rPr lang="en-US"/>
              <a:pPr>
                <a:defRPr/>
              </a:pPr>
              <a:t>‹#›</a:t>
            </a:fld>
            <a:endParaRPr lang="en-US"/>
          </a:p>
        </p:txBody>
      </p:sp>
    </p:spTree>
    <p:extLst>
      <p:ext uri="{BB962C8B-B14F-4D97-AF65-F5344CB8AC3E}">
        <p14:creationId xmlns:p14="http://schemas.microsoft.com/office/powerpoint/2010/main" val="30419917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4BEFD983-E8BE-1940-B149-D148B846C173}" type="slidenum">
              <a:rPr lang="en-US"/>
              <a:pPr>
                <a:defRPr/>
              </a:pPr>
              <a:t>‹#›</a:t>
            </a:fld>
            <a:endParaRPr lang="en-US"/>
          </a:p>
        </p:txBody>
      </p:sp>
    </p:spTree>
    <p:extLst>
      <p:ext uri="{BB962C8B-B14F-4D97-AF65-F5344CB8AC3E}">
        <p14:creationId xmlns:p14="http://schemas.microsoft.com/office/powerpoint/2010/main" val="41187922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903D7C9-C0B0-EB48-AF95-6819FCBA14C3}" type="slidenum">
              <a:rPr lang="en-US"/>
              <a:pPr>
                <a:defRPr/>
              </a:pPr>
              <a:t>‹#›</a:t>
            </a:fld>
            <a:endParaRPr lang="en-US"/>
          </a:p>
        </p:txBody>
      </p:sp>
    </p:spTree>
    <p:extLst>
      <p:ext uri="{BB962C8B-B14F-4D97-AF65-F5344CB8AC3E}">
        <p14:creationId xmlns:p14="http://schemas.microsoft.com/office/powerpoint/2010/main" val="24560846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CD04E434-537D-8D49-812F-48420456EE74}" type="slidenum">
              <a:rPr lang="en-US"/>
              <a:pPr>
                <a:defRPr/>
              </a:pPr>
              <a:t>‹#›</a:t>
            </a:fld>
            <a:endParaRPr lang="en-US"/>
          </a:p>
        </p:txBody>
      </p:sp>
    </p:spTree>
    <p:extLst>
      <p:ext uri="{BB962C8B-B14F-4D97-AF65-F5344CB8AC3E}">
        <p14:creationId xmlns:p14="http://schemas.microsoft.com/office/powerpoint/2010/main" val="127511705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4B52E35-3CFC-8048-9348-C8E1ADA9C8E9}" type="slidenum">
              <a:rPr lang="en-US"/>
              <a:pPr>
                <a:defRPr/>
              </a:pPr>
              <a:t>‹#›</a:t>
            </a:fld>
            <a:endParaRPr lang="en-US"/>
          </a:p>
        </p:txBody>
      </p:sp>
    </p:spTree>
    <p:extLst>
      <p:ext uri="{BB962C8B-B14F-4D97-AF65-F5344CB8AC3E}">
        <p14:creationId xmlns:p14="http://schemas.microsoft.com/office/powerpoint/2010/main" val="221484090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1971E619-60FA-D74C-93E5-E6AA4F339BEF}" type="slidenum">
              <a:rPr lang="en-US"/>
              <a:pPr>
                <a:defRPr/>
              </a:pPr>
              <a:t>‹#›</a:t>
            </a:fld>
            <a:endParaRPr lang="en-US"/>
          </a:p>
        </p:txBody>
      </p:sp>
    </p:spTree>
    <p:extLst>
      <p:ext uri="{BB962C8B-B14F-4D97-AF65-F5344CB8AC3E}">
        <p14:creationId xmlns:p14="http://schemas.microsoft.com/office/powerpoint/2010/main" val="186537110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428CF40C-AD6A-E04F-BDA1-CCBDCFD55FB3}" type="slidenum">
              <a:rPr lang="en-US"/>
              <a:pPr>
                <a:defRPr/>
              </a:pPr>
              <a:t>‹#›</a:t>
            </a:fld>
            <a:endParaRPr lang="en-US"/>
          </a:p>
        </p:txBody>
      </p:sp>
    </p:spTree>
    <p:extLst>
      <p:ext uri="{BB962C8B-B14F-4D97-AF65-F5344CB8AC3E}">
        <p14:creationId xmlns:p14="http://schemas.microsoft.com/office/powerpoint/2010/main" val="18608546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C40FCDDE-AB2D-AB4C-83A2-ED43EF2D1060}" type="slidenum">
              <a:rPr lang="en-US"/>
              <a:pPr>
                <a:defRPr/>
              </a:pPr>
              <a:t>‹#›</a:t>
            </a:fld>
            <a:endParaRPr lang="en-US"/>
          </a:p>
        </p:txBody>
      </p:sp>
    </p:spTree>
    <p:extLst>
      <p:ext uri="{BB962C8B-B14F-4D97-AF65-F5344CB8AC3E}">
        <p14:creationId xmlns:p14="http://schemas.microsoft.com/office/powerpoint/2010/main" val="40540228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A1A4886B-BEB8-E946-B22E-10DA7B40C8CB}" type="slidenum">
              <a:rPr lang="en-US"/>
              <a:pPr>
                <a:defRPr/>
              </a:pPr>
              <a:t>‹#›</a:t>
            </a:fld>
            <a:endParaRPr lang="en-US"/>
          </a:p>
        </p:txBody>
      </p:sp>
    </p:spTree>
    <p:extLst>
      <p:ext uri="{BB962C8B-B14F-4D97-AF65-F5344CB8AC3E}">
        <p14:creationId xmlns:p14="http://schemas.microsoft.com/office/powerpoint/2010/main" val="1075841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2D7631B5-3FF2-C349-9734-18B135DFC926}"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3473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4F1042-601D-C44F-9A3C-3FD04BF0D50B}" type="slidenum">
              <a:rPr lang="en-US"/>
              <a:pPr>
                <a:defRPr/>
              </a:pPr>
              <a:t>‹#›</a:t>
            </a:fld>
            <a:endParaRPr lang="en-US"/>
          </a:p>
        </p:txBody>
      </p:sp>
    </p:spTree>
    <p:extLst>
      <p:ext uri="{BB962C8B-B14F-4D97-AF65-F5344CB8AC3E}">
        <p14:creationId xmlns:p14="http://schemas.microsoft.com/office/powerpoint/2010/main" val="5033186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0BBA7257-C5F9-4444-B259-F132F1E6BCAE}" type="slidenum">
              <a:rPr lang="en-US"/>
              <a:pPr>
                <a:defRPr/>
              </a:pPr>
              <a:t>‹#›</a:t>
            </a:fld>
            <a:endParaRPr lang="en-US"/>
          </a:p>
        </p:txBody>
      </p:sp>
    </p:spTree>
    <p:extLst>
      <p:ext uri="{BB962C8B-B14F-4D97-AF65-F5344CB8AC3E}">
        <p14:creationId xmlns:p14="http://schemas.microsoft.com/office/powerpoint/2010/main" val="14708293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4536403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39077632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38942052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4287156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0658574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0203815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83198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1750732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2C322A-2E38-DC4C-BFF8-D60F4A6109E8}" type="slidenum">
              <a:rPr lang="en-US"/>
              <a:pPr>
                <a:defRPr/>
              </a:pPr>
              <a:t>‹#›</a:t>
            </a:fld>
            <a:endParaRPr lang="en-US"/>
          </a:p>
        </p:txBody>
      </p:sp>
    </p:spTree>
    <p:extLst>
      <p:ext uri="{BB962C8B-B14F-4D97-AF65-F5344CB8AC3E}">
        <p14:creationId xmlns:p14="http://schemas.microsoft.com/office/powerpoint/2010/main" val="249816582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8220896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1039061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94527113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18412580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15134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13478" name="Rectangle 6"/>
          <p:cNvSpPr>
            <a:spLocks noGrp="1" noChangeArrowheads="1"/>
          </p:cNvSpPr>
          <p:nvPr>
            <p:ph type="subTitle" idx="1"/>
          </p:nvPr>
        </p:nvSpPr>
        <p:spPr>
          <a:xfrm>
            <a:off x="2038350" y="4351338"/>
            <a:ext cx="6400800" cy="1371600"/>
          </a:xfrm>
        </p:spPr>
        <p:txBody>
          <a:bodyPr/>
          <a:lstStyle>
            <a:lvl1pPr marL="0" indent="0">
              <a:buFont typeface="Wingdings" pitchFamily="-105"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30B4561C-E221-6C44-9088-5D8612F7E6AB}" type="slidenum">
              <a:rPr lang="en-US"/>
              <a:pPr>
                <a:defRPr/>
              </a:pPr>
              <a:t>‹#›</a:t>
            </a:fld>
            <a:endParaRPr lang="en-US"/>
          </a:p>
        </p:txBody>
      </p:sp>
    </p:spTree>
    <p:extLst>
      <p:ext uri="{BB962C8B-B14F-4D97-AF65-F5344CB8AC3E}">
        <p14:creationId xmlns:p14="http://schemas.microsoft.com/office/powerpoint/2010/main" val="38134624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EB403086-C069-5241-995E-0CDDBCA2D4F5}" type="slidenum">
              <a:rPr lang="en-US"/>
              <a:pPr>
                <a:defRPr/>
              </a:pPr>
              <a:t>‹#›</a:t>
            </a:fld>
            <a:endParaRPr lang="en-US" sz="1400"/>
          </a:p>
        </p:txBody>
      </p:sp>
    </p:spTree>
    <p:extLst>
      <p:ext uri="{BB962C8B-B14F-4D97-AF65-F5344CB8AC3E}">
        <p14:creationId xmlns:p14="http://schemas.microsoft.com/office/powerpoint/2010/main" val="37901305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6BF8D2E-3D35-B14C-9A21-B27688F2EF10}" type="slidenum">
              <a:rPr lang="en-US"/>
              <a:pPr>
                <a:defRPr/>
              </a:pPr>
              <a:t>‹#›</a:t>
            </a:fld>
            <a:endParaRPr lang="en-US" sz="1400"/>
          </a:p>
        </p:txBody>
      </p:sp>
    </p:spTree>
    <p:extLst>
      <p:ext uri="{BB962C8B-B14F-4D97-AF65-F5344CB8AC3E}">
        <p14:creationId xmlns:p14="http://schemas.microsoft.com/office/powerpoint/2010/main" val="66158533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7082AA3-88FE-6744-9FDD-0C055FC892AF}" type="slidenum">
              <a:rPr lang="en-US"/>
              <a:pPr>
                <a:defRPr/>
              </a:pPr>
              <a:t>‹#›</a:t>
            </a:fld>
            <a:endParaRPr lang="en-US" sz="1400"/>
          </a:p>
        </p:txBody>
      </p:sp>
    </p:spTree>
    <p:extLst>
      <p:ext uri="{BB962C8B-B14F-4D97-AF65-F5344CB8AC3E}">
        <p14:creationId xmlns:p14="http://schemas.microsoft.com/office/powerpoint/2010/main" val="44475154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CFCC4DA8-3BDF-6448-89A7-10AF037C3810}" type="slidenum">
              <a:rPr lang="en-US"/>
              <a:pPr>
                <a:defRPr/>
              </a:pPr>
              <a:t>‹#›</a:t>
            </a:fld>
            <a:endParaRPr lang="en-US" sz="1400"/>
          </a:p>
        </p:txBody>
      </p:sp>
    </p:spTree>
    <p:extLst>
      <p:ext uri="{BB962C8B-B14F-4D97-AF65-F5344CB8AC3E}">
        <p14:creationId xmlns:p14="http://schemas.microsoft.com/office/powerpoint/2010/main" val="380413448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1ABC05E-6C1E-B241-B805-6A0046610318}" type="slidenum">
              <a:rPr lang="en-US"/>
              <a:pPr>
                <a:defRPr/>
              </a:pPr>
              <a:t>‹#›</a:t>
            </a:fld>
            <a:endParaRPr lang="en-US" sz="1400"/>
          </a:p>
        </p:txBody>
      </p:sp>
    </p:spTree>
    <p:extLst>
      <p:ext uri="{BB962C8B-B14F-4D97-AF65-F5344CB8AC3E}">
        <p14:creationId xmlns:p14="http://schemas.microsoft.com/office/powerpoint/2010/main" val="2150577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F63CD9-8E2F-F041-BC17-BBB450EA05E3}" type="slidenum">
              <a:rPr lang="en-US"/>
              <a:pPr>
                <a:defRPr/>
              </a:pPr>
              <a:t>‹#›</a:t>
            </a:fld>
            <a:endParaRPr lang="en-US"/>
          </a:p>
        </p:txBody>
      </p:sp>
    </p:spTree>
    <p:extLst>
      <p:ext uri="{BB962C8B-B14F-4D97-AF65-F5344CB8AC3E}">
        <p14:creationId xmlns:p14="http://schemas.microsoft.com/office/powerpoint/2010/main" val="381259665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EAA33811-1891-734E-8271-C4C2603D461B}" type="slidenum">
              <a:rPr lang="en-US"/>
              <a:pPr>
                <a:defRPr/>
              </a:pPr>
              <a:t>‹#›</a:t>
            </a:fld>
            <a:endParaRPr lang="en-US" sz="1400"/>
          </a:p>
        </p:txBody>
      </p:sp>
    </p:spTree>
    <p:extLst>
      <p:ext uri="{BB962C8B-B14F-4D97-AF65-F5344CB8AC3E}">
        <p14:creationId xmlns:p14="http://schemas.microsoft.com/office/powerpoint/2010/main" val="106585146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D6D5E06-8A0D-8643-B142-0C8A426BAE50}" type="slidenum">
              <a:rPr lang="en-US"/>
              <a:pPr>
                <a:defRPr/>
              </a:pPr>
              <a:t>‹#›</a:t>
            </a:fld>
            <a:endParaRPr lang="en-US" sz="1400"/>
          </a:p>
        </p:txBody>
      </p:sp>
    </p:spTree>
    <p:extLst>
      <p:ext uri="{BB962C8B-B14F-4D97-AF65-F5344CB8AC3E}">
        <p14:creationId xmlns:p14="http://schemas.microsoft.com/office/powerpoint/2010/main" val="18690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116AC06-C404-084B-AC3B-BABCA9DD7B9D}" type="slidenum">
              <a:rPr lang="en-US"/>
              <a:pPr>
                <a:defRPr/>
              </a:pPr>
              <a:t>‹#›</a:t>
            </a:fld>
            <a:endParaRPr lang="en-US" sz="1400"/>
          </a:p>
        </p:txBody>
      </p:sp>
    </p:spTree>
    <p:extLst>
      <p:ext uri="{BB962C8B-B14F-4D97-AF65-F5344CB8AC3E}">
        <p14:creationId xmlns:p14="http://schemas.microsoft.com/office/powerpoint/2010/main" val="27096689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AEC9F54-8641-BE4F-9F7B-2E1D6BCFC446}" type="slidenum">
              <a:rPr lang="en-US"/>
              <a:pPr>
                <a:defRPr/>
              </a:pPr>
              <a:t>‹#›</a:t>
            </a:fld>
            <a:endParaRPr lang="en-US" sz="1400"/>
          </a:p>
        </p:txBody>
      </p:sp>
    </p:spTree>
    <p:extLst>
      <p:ext uri="{BB962C8B-B14F-4D97-AF65-F5344CB8AC3E}">
        <p14:creationId xmlns:p14="http://schemas.microsoft.com/office/powerpoint/2010/main" val="258622011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9DA993A-7E13-4643-8C12-543D051BB609}" type="slidenum">
              <a:rPr lang="en-US"/>
              <a:pPr>
                <a:defRPr/>
              </a:pPr>
              <a:t>‹#›</a:t>
            </a:fld>
            <a:endParaRPr lang="en-US" sz="1400"/>
          </a:p>
        </p:txBody>
      </p:sp>
    </p:spTree>
    <p:extLst>
      <p:ext uri="{BB962C8B-B14F-4D97-AF65-F5344CB8AC3E}">
        <p14:creationId xmlns:p14="http://schemas.microsoft.com/office/powerpoint/2010/main" val="30053859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BONES" pitchFamily="-105" charset="0"/>
                <a:ea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BONES" pitchFamily="-105" charset="0"/>
                <a:ea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grpSp>
      </p:grpSp>
      <p:sp>
        <p:nvSpPr>
          <p:cNvPr id="561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61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4B467F3A-26AB-E347-A854-8B20CDF0ACB7}" type="slidenum">
              <a:rPr lang="en-US"/>
              <a:pPr>
                <a:defRPr/>
              </a:pPr>
              <a:t>‹#›</a:t>
            </a:fld>
            <a:endParaRPr lang="en-US"/>
          </a:p>
        </p:txBody>
      </p:sp>
    </p:spTree>
    <p:extLst>
      <p:ext uri="{BB962C8B-B14F-4D97-AF65-F5344CB8AC3E}">
        <p14:creationId xmlns:p14="http://schemas.microsoft.com/office/powerpoint/2010/main" val="1242337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075EE70-24C2-CF41-92B8-C4A3979C5B34}" type="slidenum">
              <a:rPr lang="en-US"/>
              <a:pPr>
                <a:defRPr/>
              </a:pPr>
              <a:t>‹#›</a:t>
            </a:fld>
            <a:endParaRPr lang="en-US"/>
          </a:p>
        </p:txBody>
      </p:sp>
    </p:spTree>
    <p:extLst>
      <p:ext uri="{BB962C8B-B14F-4D97-AF65-F5344CB8AC3E}">
        <p14:creationId xmlns:p14="http://schemas.microsoft.com/office/powerpoint/2010/main" val="15204391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28801F3-69C9-8845-BC49-41B07EC9F55A}" type="slidenum">
              <a:rPr lang="en-US"/>
              <a:pPr>
                <a:defRPr/>
              </a:pPr>
              <a:t>‹#›</a:t>
            </a:fld>
            <a:endParaRPr lang="en-US"/>
          </a:p>
        </p:txBody>
      </p:sp>
    </p:spTree>
    <p:extLst>
      <p:ext uri="{BB962C8B-B14F-4D97-AF65-F5344CB8AC3E}">
        <p14:creationId xmlns:p14="http://schemas.microsoft.com/office/powerpoint/2010/main" val="24607240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37701ED-8FC8-F044-A56E-FD6B88E8DF3F}" type="slidenum">
              <a:rPr lang="en-US"/>
              <a:pPr>
                <a:defRPr/>
              </a:pPr>
              <a:t>‹#›</a:t>
            </a:fld>
            <a:endParaRPr lang="en-US"/>
          </a:p>
        </p:txBody>
      </p:sp>
    </p:spTree>
    <p:extLst>
      <p:ext uri="{BB962C8B-B14F-4D97-AF65-F5344CB8AC3E}">
        <p14:creationId xmlns:p14="http://schemas.microsoft.com/office/powerpoint/2010/main" val="9969738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FDDC049-2326-894F-90D2-BF2EBD435C5D}" type="slidenum">
              <a:rPr lang="en-US"/>
              <a:pPr>
                <a:defRPr/>
              </a:pPr>
              <a:t>‹#›</a:t>
            </a:fld>
            <a:endParaRPr lang="en-US"/>
          </a:p>
        </p:txBody>
      </p:sp>
    </p:spTree>
    <p:extLst>
      <p:ext uri="{BB962C8B-B14F-4D97-AF65-F5344CB8AC3E}">
        <p14:creationId xmlns:p14="http://schemas.microsoft.com/office/powerpoint/2010/main" val="2998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290304-2113-5549-9477-61847261605A}" type="slidenum">
              <a:rPr lang="en-US"/>
              <a:pPr>
                <a:defRPr/>
              </a:pPr>
              <a:t>‹#›</a:t>
            </a:fld>
            <a:endParaRPr lang="en-US"/>
          </a:p>
        </p:txBody>
      </p:sp>
    </p:spTree>
    <p:extLst>
      <p:ext uri="{BB962C8B-B14F-4D97-AF65-F5344CB8AC3E}">
        <p14:creationId xmlns:p14="http://schemas.microsoft.com/office/powerpoint/2010/main" val="35426267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38DBBEA-74DA-A749-83BF-1EE83E5FA373}" type="slidenum">
              <a:rPr lang="en-US"/>
              <a:pPr>
                <a:defRPr/>
              </a:pPr>
              <a:t>‹#›</a:t>
            </a:fld>
            <a:endParaRPr lang="en-US"/>
          </a:p>
        </p:txBody>
      </p:sp>
    </p:spTree>
    <p:extLst>
      <p:ext uri="{BB962C8B-B14F-4D97-AF65-F5344CB8AC3E}">
        <p14:creationId xmlns:p14="http://schemas.microsoft.com/office/powerpoint/2010/main" val="14839018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096581AB-FBAC-6B4E-BF68-B2D741DD4391}" type="slidenum">
              <a:rPr lang="en-US"/>
              <a:pPr>
                <a:defRPr/>
              </a:pPr>
              <a:t>‹#›</a:t>
            </a:fld>
            <a:endParaRPr lang="en-US"/>
          </a:p>
        </p:txBody>
      </p:sp>
    </p:spTree>
    <p:extLst>
      <p:ext uri="{BB962C8B-B14F-4D97-AF65-F5344CB8AC3E}">
        <p14:creationId xmlns:p14="http://schemas.microsoft.com/office/powerpoint/2010/main" val="15101694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368374B-5CC4-2043-9760-07B8EE4E9712}" type="slidenum">
              <a:rPr lang="en-US"/>
              <a:pPr>
                <a:defRPr/>
              </a:pPr>
              <a:t>‹#›</a:t>
            </a:fld>
            <a:endParaRPr lang="en-US"/>
          </a:p>
        </p:txBody>
      </p:sp>
    </p:spTree>
    <p:extLst>
      <p:ext uri="{BB962C8B-B14F-4D97-AF65-F5344CB8AC3E}">
        <p14:creationId xmlns:p14="http://schemas.microsoft.com/office/powerpoint/2010/main" val="41235682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A586B3A-705E-F54C-A68C-4B05A57D549F}" type="slidenum">
              <a:rPr lang="en-US"/>
              <a:pPr>
                <a:defRPr/>
              </a:pPr>
              <a:t>‹#›</a:t>
            </a:fld>
            <a:endParaRPr lang="en-US"/>
          </a:p>
        </p:txBody>
      </p:sp>
    </p:spTree>
    <p:extLst>
      <p:ext uri="{BB962C8B-B14F-4D97-AF65-F5344CB8AC3E}">
        <p14:creationId xmlns:p14="http://schemas.microsoft.com/office/powerpoint/2010/main" val="20763986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3876C79-7942-1046-8CC1-86E315DCD650}" type="slidenum">
              <a:rPr lang="en-US"/>
              <a:pPr>
                <a:defRPr/>
              </a:pPr>
              <a:t>‹#›</a:t>
            </a:fld>
            <a:endParaRPr lang="en-US"/>
          </a:p>
        </p:txBody>
      </p:sp>
    </p:spTree>
    <p:extLst>
      <p:ext uri="{BB962C8B-B14F-4D97-AF65-F5344CB8AC3E}">
        <p14:creationId xmlns:p14="http://schemas.microsoft.com/office/powerpoint/2010/main" val="239800278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C1D16E0-E3F7-2549-897A-CAAF388AA773}" type="slidenum">
              <a:rPr lang="en-US"/>
              <a:pPr>
                <a:defRPr/>
              </a:pPr>
              <a:t>‹#›</a:t>
            </a:fld>
            <a:endParaRPr lang="en-US"/>
          </a:p>
        </p:txBody>
      </p:sp>
    </p:spTree>
    <p:extLst>
      <p:ext uri="{BB962C8B-B14F-4D97-AF65-F5344CB8AC3E}">
        <p14:creationId xmlns:p14="http://schemas.microsoft.com/office/powerpoint/2010/main" val="10808683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37102E8-8AB1-7144-8369-3B051D359156}" type="slidenum">
              <a:rPr lang="en-US"/>
              <a:pPr>
                <a:defRPr/>
              </a:pPr>
              <a:t>‹#›</a:t>
            </a:fld>
            <a:endParaRPr lang="en-US"/>
          </a:p>
        </p:txBody>
      </p:sp>
    </p:spTree>
    <p:extLst>
      <p:ext uri="{BB962C8B-B14F-4D97-AF65-F5344CB8AC3E}">
        <p14:creationId xmlns:p14="http://schemas.microsoft.com/office/powerpoint/2010/main" val="30618399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87416575"/>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50095933"/>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008760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5493FC-79FD-E847-9FEF-82E852F66A01}" type="slidenum">
              <a:rPr lang="en-US"/>
              <a:pPr>
                <a:defRPr/>
              </a:pPr>
              <a:t>‹#›</a:t>
            </a:fld>
            <a:endParaRPr lang="en-US"/>
          </a:p>
        </p:txBody>
      </p:sp>
    </p:spTree>
    <p:extLst>
      <p:ext uri="{BB962C8B-B14F-4D97-AF65-F5344CB8AC3E}">
        <p14:creationId xmlns:p14="http://schemas.microsoft.com/office/powerpoint/2010/main" val="121175473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08250735"/>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6610258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2011979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24614911"/>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6532656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3394690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5120182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799373495"/>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2A86825D-0815-9942-AEB0-CDA4F1CFC8F4}" type="datetime1">
              <a:rPr lang="en-US"/>
              <a:pPr>
                <a:defRPr/>
              </a:pPr>
              <a:t>5/21/26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AD35A9A9-D6C2-3E41-A19A-2C0AB4E3FF66}" type="slidenum">
              <a:rPr lang="en-US"/>
              <a:pPr>
                <a:defRPr/>
              </a:pPr>
              <a:t>‹#›</a:t>
            </a:fld>
            <a:endParaRPr lang="en-US"/>
          </a:p>
        </p:txBody>
      </p:sp>
    </p:spTree>
    <p:extLst>
      <p:ext uri="{BB962C8B-B14F-4D97-AF65-F5344CB8AC3E}">
        <p14:creationId xmlns:p14="http://schemas.microsoft.com/office/powerpoint/2010/main" val="295140851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9564AB11-D46C-4445-9629-CDF55D186B92}" type="datetime1">
              <a:rPr lang="en-US"/>
              <a:pPr>
                <a:defRPr/>
              </a:pPr>
              <a:t>5/21/26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2ED902B1-7B2A-B643-8DCA-6D0D0F9F042E}" type="slidenum">
              <a:rPr lang="en-US"/>
              <a:pPr>
                <a:defRPr/>
              </a:pPr>
              <a:t>‹#›</a:t>
            </a:fld>
            <a:endParaRPr lang="en-US"/>
          </a:p>
        </p:txBody>
      </p:sp>
    </p:spTree>
    <p:extLst>
      <p:ext uri="{BB962C8B-B14F-4D97-AF65-F5344CB8AC3E}">
        <p14:creationId xmlns:p14="http://schemas.microsoft.com/office/powerpoint/2010/main" val="400175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243CFCC-8214-BE4F-82D6-40614D873E9B}" type="slidenum">
              <a:rPr lang="en-US"/>
              <a:pPr>
                <a:defRPr/>
              </a:pPr>
              <a:t>‹#›</a:t>
            </a:fld>
            <a:endParaRPr lang="en-US"/>
          </a:p>
        </p:txBody>
      </p:sp>
    </p:spTree>
    <p:extLst>
      <p:ext uri="{BB962C8B-B14F-4D97-AF65-F5344CB8AC3E}">
        <p14:creationId xmlns:p14="http://schemas.microsoft.com/office/powerpoint/2010/main" val="108642151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CE8A40F-A3C2-584B-AAE5-B0FF7E7F1750}" type="datetime1">
              <a:rPr lang="en-US"/>
              <a:pPr>
                <a:defRPr/>
              </a:pPr>
              <a:t>5/21/26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57629C24-C801-A948-9050-94B320C9E997}" type="slidenum">
              <a:rPr lang="en-US"/>
              <a:pPr>
                <a:defRPr/>
              </a:pPr>
              <a:t>‹#›</a:t>
            </a:fld>
            <a:endParaRPr lang="en-US"/>
          </a:p>
        </p:txBody>
      </p:sp>
    </p:spTree>
    <p:extLst>
      <p:ext uri="{BB962C8B-B14F-4D97-AF65-F5344CB8AC3E}">
        <p14:creationId xmlns:p14="http://schemas.microsoft.com/office/powerpoint/2010/main" val="426350866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D2A10999-7E2B-2A4A-A1C3-B03A9E1E2F8B}" type="datetime1">
              <a:rPr lang="en-US"/>
              <a:pPr>
                <a:defRPr/>
              </a:pPr>
              <a:t>5/21/26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7A85FA7D-F251-A149-BCA3-A14ECD657844}" type="slidenum">
              <a:rPr lang="en-US"/>
              <a:pPr>
                <a:defRPr/>
              </a:pPr>
              <a:t>‹#›</a:t>
            </a:fld>
            <a:endParaRPr lang="en-US"/>
          </a:p>
        </p:txBody>
      </p:sp>
    </p:spTree>
    <p:extLst>
      <p:ext uri="{BB962C8B-B14F-4D97-AF65-F5344CB8AC3E}">
        <p14:creationId xmlns:p14="http://schemas.microsoft.com/office/powerpoint/2010/main" val="425726390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DD6C1D52-8564-D843-AF13-2A79354D5F16}" type="datetime1">
              <a:rPr lang="en-US"/>
              <a:pPr>
                <a:defRPr/>
              </a:pPr>
              <a:t>5/21/26</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BAE8092C-3DBF-1641-B86F-31C9F6B1BE50}" type="slidenum">
              <a:rPr lang="en-US"/>
              <a:pPr>
                <a:defRPr/>
              </a:pPr>
              <a:t>‹#›</a:t>
            </a:fld>
            <a:endParaRPr lang="en-US"/>
          </a:p>
        </p:txBody>
      </p:sp>
    </p:spTree>
    <p:extLst>
      <p:ext uri="{BB962C8B-B14F-4D97-AF65-F5344CB8AC3E}">
        <p14:creationId xmlns:p14="http://schemas.microsoft.com/office/powerpoint/2010/main" val="193966885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8AC155E-1535-4948-80FB-3C2A6E91684C}" type="datetime1">
              <a:rPr lang="en-US"/>
              <a:pPr>
                <a:defRPr/>
              </a:pPr>
              <a:t>5/21/26</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3B1DD8E9-4417-7C45-92A9-284AF73A3DB8}" type="slidenum">
              <a:rPr lang="en-US"/>
              <a:pPr>
                <a:defRPr/>
              </a:pPr>
              <a:t>‹#›</a:t>
            </a:fld>
            <a:endParaRPr lang="en-US"/>
          </a:p>
        </p:txBody>
      </p:sp>
    </p:spTree>
    <p:extLst>
      <p:ext uri="{BB962C8B-B14F-4D97-AF65-F5344CB8AC3E}">
        <p14:creationId xmlns:p14="http://schemas.microsoft.com/office/powerpoint/2010/main" val="397361722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DF99FB0C-E408-6249-A29E-F51FF57C8529}" type="datetime1">
              <a:rPr lang="en-US"/>
              <a:pPr>
                <a:defRPr/>
              </a:pPr>
              <a:t>5/21/26</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7839386A-17AB-3D4A-ACD9-964FFA55CD59}" type="slidenum">
              <a:rPr lang="en-US"/>
              <a:pPr>
                <a:defRPr/>
              </a:pPr>
              <a:t>‹#›</a:t>
            </a:fld>
            <a:endParaRPr lang="en-US"/>
          </a:p>
        </p:txBody>
      </p:sp>
    </p:spTree>
    <p:extLst>
      <p:ext uri="{BB962C8B-B14F-4D97-AF65-F5344CB8AC3E}">
        <p14:creationId xmlns:p14="http://schemas.microsoft.com/office/powerpoint/2010/main" val="386784852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7EE56CD-7880-104B-B3C5-D92573F11A76}" type="datetime1">
              <a:rPr lang="en-US"/>
              <a:pPr>
                <a:defRPr/>
              </a:pPr>
              <a:t>5/21/26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148EED18-EE9C-EB4E-B6A1-349B69781C06}" type="slidenum">
              <a:rPr lang="en-US"/>
              <a:pPr>
                <a:defRPr/>
              </a:pPr>
              <a:t>‹#›</a:t>
            </a:fld>
            <a:endParaRPr lang="en-US"/>
          </a:p>
        </p:txBody>
      </p:sp>
    </p:spTree>
    <p:extLst>
      <p:ext uri="{BB962C8B-B14F-4D97-AF65-F5344CB8AC3E}">
        <p14:creationId xmlns:p14="http://schemas.microsoft.com/office/powerpoint/2010/main" val="4221363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8223BC18-808D-2048-ABBF-98E21461D4E7}" type="datetime1">
              <a:rPr lang="en-US"/>
              <a:pPr>
                <a:defRPr/>
              </a:pPr>
              <a:t>5/21/26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F35D088F-0458-1B4E-A66C-39D5996FBF7D}" type="slidenum">
              <a:rPr lang="en-US"/>
              <a:pPr>
                <a:defRPr/>
              </a:pPr>
              <a:t>‹#›</a:t>
            </a:fld>
            <a:endParaRPr lang="en-US"/>
          </a:p>
        </p:txBody>
      </p:sp>
    </p:spTree>
    <p:extLst>
      <p:ext uri="{BB962C8B-B14F-4D97-AF65-F5344CB8AC3E}">
        <p14:creationId xmlns:p14="http://schemas.microsoft.com/office/powerpoint/2010/main" val="161001438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A1F19548-D42F-0E40-A5EE-BEFB4F37188C}" type="datetime1">
              <a:rPr lang="en-US"/>
              <a:pPr>
                <a:defRPr/>
              </a:pPr>
              <a:t>5/21/26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5F98FEFF-0A50-784C-BF4F-D802CD27B82F}" type="slidenum">
              <a:rPr lang="en-US"/>
              <a:pPr>
                <a:defRPr/>
              </a:pPr>
              <a:t>‹#›</a:t>
            </a:fld>
            <a:endParaRPr lang="en-US"/>
          </a:p>
        </p:txBody>
      </p:sp>
    </p:spTree>
    <p:extLst>
      <p:ext uri="{BB962C8B-B14F-4D97-AF65-F5344CB8AC3E}">
        <p14:creationId xmlns:p14="http://schemas.microsoft.com/office/powerpoint/2010/main" val="50186384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BEFF33E-EB09-504F-8C5A-D9BF5EB92483}" type="datetime1">
              <a:rPr lang="en-US"/>
              <a:pPr>
                <a:defRPr/>
              </a:pPr>
              <a:t>5/21/26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74342FB-D965-F947-8D8B-DC155D25CCD9}" type="slidenum">
              <a:rPr lang="en-US"/>
              <a:pPr>
                <a:defRPr/>
              </a:pPr>
              <a:t>‹#›</a:t>
            </a:fld>
            <a:endParaRPr lang="en-US"/>
          </a:p>
        </p:txBody>
      </p:sp>
    </p:spTree>
    <p:extLst>
      <p:ext uri="{BB962C8B-B14F-4D97-AF65-F5344CB8AC3E}">
        <p14:creationId xmlns:p14="http://schemas.microsoft.com/office/powerpoint/2010/main" val="98866687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C5BC12-65BF-3445-BE89-AD8506452B42}" type="slidenum">
              <a:rPr lang="en-US"/>
              <a:pPr>
                <a:defRPr/>
              </a:pPr>
              <a:t>‹#›</a:t>
            </a:fld>
            <a:endParaRPr lang="en-US"/>
          </a:p>
        </p:txBody>
      </p:sp>
    </p:spTree>
    <p:extLst>
      <p:ext uri="{BB962C8B-B14F-4D97-AF65-F5344CB8AC3E}">
        <p14:creationId xmlns:p14="http://schemas.microsoft.com/office/powerpoint/2010/main" val="298080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1DBA2F-1AB7-AA4E-A04A-6F63A61DF716}" type="slidenum">
              <a:rPr lang="en-US"/>
              <a:pPr>
                <a:defRPr/>
              </a:pPr>
              <a:t>‹#›</a:t>
            </a:fld>
            <a:endParaRPr lang="en-US"/>
          </a:p>
        </p:txBody>
      </p:sp>
    </p:spTree>
    <p:extLst>
      <p:ext uri="{BB962C8B-B14F-4D97-AF65-F5344CB8AC3E}">
        <p14:creationId xmlns:p14="http://schemas.microsoft.com/office/powerpoint/2010/main" val="3093327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F35F79C-085E-F34A-B9CD-999FBC30CAF6}" type="slidenum">
              <a:rPr lang="en-US"/>
              <a:pPr>
                <a:defRPr/>
              </a:pPr>
              <a:t>‹#›</a:t>
            </a:fld>
            <a:endParaRPr lang="en-US"/>
          </a:p>
        </p:txBody>
      </p:sp>
    </p:spTree>
    <p:extLst>
      <p:ext uri="{BB962C8B-B14F-4D97-AF65-F5344CB8AC3E}">
        <p14:creationId xmlns:p14="http://schemas.microsoft.com/office/powerpoint/2010/main" val="303362328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6D07F5-2254-B040-A7D2-5132AE251DCD}" type="slidenum">
              <a:rPr lang="en-US"/>
              <a:pPr>
                <a:defRPr/>
              </a:pPr>
              <a:t>‹#›</a:t>
            </a:fld>
            <a:endParaRPr lang="en-US"/>
          </a:p>
        </p:txBody>
      </p:sp>
    </p:spTree>
    <p:extLst>
      <p:ext uri="{BB962C8B-B14F-4D97-AF65-F5344CB8AC3E}">
        <p14:creationId xmlns:p14="http://schemas.microsoft.com/office/powerpoint/2010/main" val="257351742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6CABBF-F39F-484D-BBF0-016DA641CEEB}" type="slidenum">
              <a:rPr lang="en-US"/>
              <a:pPr>
                <a:defRPr/>
              </a:pPr>
              <a:t>‹#›</a:t>
            </a:fld>
            <a:endParaRPr lang="en-US"/>
          </a:p>
        </p:txBody>
      </p:sp>
    </p:spTree>
    <p:extLst>
      <p:ext uri="{BB962C8B-B14F-4D97-AF65-F5344CB8AC3E}">
        <p14:creationId xmlns:p14="http://schemas.microsoft.com/office/powerpoint/2010/main" val="39540178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843561-A282-3948-BC01-2256EA77C392}" type="slidenum">
              <a:rPr lang="en-US"/>
              <a:pPr>
                <a:defRPr/>
              </a:pPr>
              <a:t>‹#›</a:t>
            </a:fld>
            <a:endParaRPr lang="en-US"/>
          </a:p>
        </p:txBody>
      </p:sp>
    </p:spTree>
    <p:extLst>
      <p:ext uri="{BB962C8B-B14F-4D97-AF65-F5344CB8AC3E}">
        <p14:creationId xmlns:p14="http://schemas.microsoft.com/office/powerpoint/2010/main" val="291005513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B47013-6FF1-DA40-A9C5-B5440BBDC30D}" type="slidenum">
              <a:rPr lang="en-US"/>
              <a:pPr>
                <a:defRPr/>
              </a:pPr>
              <a:t>‹#›</a:t>
            </a:fld>
            <a:endParaRPr lang="en-US"/>
          </a:p>
        </p:txBody>
      </p:sp>
    </p:spTree>
    <p:extLst>
      <p:ext uri="{BB962C8B-B14F-4D97-AF65-F5344CB8AC3E}">
        <p14:creationId xmlns:p14="http://schemas.microsoft.com/office/powerpoint/2010/main" val="5186760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8C05D3-A3BF-C844-8358-83373E5B21D7}" type="slidenum">
              <a:rPr lang="en-US"/>
              <a:pPr>
                <a:defRPr/>
              </a:pPr>
              <a:t>‹#›</a:t>
            </a:fld>
            <a:endParaRPr lang="en-US"/>
          </a:p>
        </p:txBody>
      </p:sp>
    </p:spTree>
    <p:extLst>
      <p:ext uri="{BB962C8B-B14F-4D97-AF65-F5344CB8AC3E}">
        <p14:creationId xmlns:p14="http://schemas.microsoft.com/office/powerpoint/2010/main" val="320623450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8CCD52-C112-2540-8AB6-4051FCDB9A23}" type="slidenum">
              <a:rPr lang="en-US"/>
              <a:pPr>
                <a:defRPr/>
              </a:pPr>
              <a:t>‹#›</a:t>
            </a:fld>
            <a:endParaRPr lang="en-US"/>
          </a:p>
        </p:txBody>
      </p:sp>
    </p:spTree>
    <p:extLst>
      <p:ext uri="{BB962C8B-B14F-4D97-AF65-F5344CB8AC3E}">
        <p14:creationId xmlns:p14="http://schemas.microsoft.com/office/powerpoint/2010/main" val="226353286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915FDC-3AC2-6648-B40D-0369E608A623}" type="slidenum">
              <a:rPr lang="en-US"/>
              <a:pPr>
                <a:defRPr/>
              </a:pPr>
              <a:t>‹#›</a:t>
            </a:fld>
            <a:endParaRPr lang="en-US"/>
          </a:p>
        </p:txBody>
      </p:sp>
    </p:spTree>
    <p:extLst>
      <p:ext uri="{BB962C8B-B14F-4D97-AF65-F5344CB8AC3E}">
        <p14:creationId xmlns:p14="http://schemas.microsoft.com/office/powerpoint/2010/main" val="251465679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738303-1AD8-FE4A-A0C6-21489CC967A7}" type="slidenum">
              <a:rPr lang="en-US"/>
              <a:pPr>
                <a:defRPr/>
              </a:pPr>
              <a:t>‹#›</a:t>
            </a:fld>
            <a:endParaRPr lang="en-US"/>
          </a:p>
        </p:txBody>
      </p:sp>
    </p:spTree>
    <p:extLst>
      <p:ext uri="{BB962C8B-B14F-4D97-AF65-F5344CB8AC3E}">
        <p14:creationId xmlns:p14="http://schemas.microsoft.com/office/powerpoint/2010/main" val="365371333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54196-60A1-B048-B22A-CF25FEE485AD}" type="slidenum">
              <a:rPr lang="en-US"/>
              <a:pPr>
                <a:defRPr/>
              </a:pPr>
              <a:t>‹#›</a:t>
            </a:fld>
            <a:endParaRPr lang="en-US"/>
          </a:p>
        </p:txBody>
      </p:sp>
    </p:spTree>
    <p:extLst>
      <p:ext uri="{BB962C8B-B14F-4D97-AF65-F5344CB8AC3E}">
        <p14:creationId xmlns:p14="http://schemas.microsoft.com/office/powerpoint/2010/main" val="28090632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B12F4E-0B1D-B744-8DA9-F03E95541A5B}" type="slidenum">
              <a:rPr lang="en-US"/>
              <a:pPr>
                <a:defRPr/>
              </a:pPr>
              <a:t>‹#›</a:t>
            </a:fld>
            <a:endParaRPr lang="en-US"/>
          </a:p>
        </p:txBody>
      </p:sp>
    </p:spTree>
    <p:extLst>
      <p:ext uri="{BB962C8B-B14F-4D97-AF65-F5344CB8AC3E}">
        <p14:creationId xmlns:p14="http://schemas.microsoft.com/office/powerpoint/2010/main" val="197521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5719FD3-2FB0-9A47-8F66-958B0791FFFA}" type="slidenum">
              <a:rPr lang="en-US"/>
              <a:pPr>
                <a:defRPr/>
              </a:pPr>
              <a:t>‹#›</a:t>
            </a:fld>
            <a:endParaRPr lang="en-US"/>
          </a:p>
        </p:txBody>
      </p:sp>
    </p:spTree>
    <p:extLst>
      <p:ext uri="{BB962C8B-B14F-4D97-AF65-F5344CB8AC3E}">
        <p14:creationId xmlns:p14="http://schemas.microsoft.com/office/powerpoint/2010/main" val="220890220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FB4065-4F30-0F45-9F1E-29E1CD310504}" type="slidenum">
              <a:rPr lang="en-US"/>
              <a:pPr>
                <a:defRPr/>
              </a:pPr>
              <a:t>‹#›</a:t>
            </a:fld>
            <a:endParaRPr lang="en-US"/>
          </a:p>
        </p:txBody>
      </p:sp>
    </p:spTree>
    <p:extLst>
      <p:ext uri="{BB962C8B-B14F-4D97-AF65-F5344CB8AC3E}">
        <p14:creationId xmlns:p14="http://schemas.microsoft.com/office/powerpoint/2010/main" val="386366834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27F1E1-F93A-EB4E-99A4-FE5E4B9520BB}" type="slidenum">
              <a:rPr lang="en-US"/>
              <a:pPr>
                <a:defRPr/>
              </a:pPr>
              <a:t>‹#›</a:t>
            </a:fld>
            <a:endParaRPr lang="en-US"/>
          </a:p>
        </p:txBody>
      </p:sp>
    </p:spTree>
    <p:extLst>
      <p:ext uri="{BB962C8B-B14F-4D97-AF65-F5344CB8AC3E}">
        <p14:creationId xmlns:p14="http://schemas.microsoft.com/office/powerpoint/2010/main" val="37996639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247D59-D267-0744-AB77-0C0420420849}" type="slidenum">
              <a:rPr lang="en-US"/>
              <a:pPr>
                <a:defRPr/>
              </a:pPr>
              <a:t>‹#›</a:t>
            </a:fld>
            <a:endParaRPr lang="en-US"/>
          </a:p>
        </p:txBody>
      </p:sp>
    </p:spTree>
    <p:extLst>
      <p:ext uri="{BB962C8B-B14F-4D97-AF65-F5344CB8AC3E}">
        <p14:creationId xmlns:p14="http://schemas.microsoft.com/office/powerpoint/2010/main" val="177717195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3EDF59-5BAA-574E-ADB2-E1EDE56F21BB}" type="slidenum">
              <a:rPr lang="en-US"/>
              <a:pPr>
                <a:defRPr/>
              </a:pPr>
              <a:t>‹#›</a:t>
            </a:fld>
            <a:endParaRPr lang="en-US"/>
          </a:p>
        </p:txBody>
      </p:sp>
    </p:spTree>
    <p:extLst>
      <p:ext uri="{BB962C8B-B14F-4D97-AF65-F5344CB8AC3E}">
        <p14:creationId xmlns:p14="http://schemas.microsoft.com/office/powerpoint/2010/main" val="339161102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C6033E-0D9F-274E-AD0A-5DA710001525}" type="slidenum">
              <a:rPr lang="en-US"/>
              <a:pPr>
                <a:defRPr/>
              </a:pPr>
              <a:t>‹#›</a:t>
            </a:fld>
            <a:endParaRPr lang="en-US"/>
          </a:p>
        </p:txBody>
      </p:sp>
    </p:spTree>
    <p:extLst>
      <p:ext uri="{BB962C8B-B14F-4D97-AF65-F5344CB8AC3E}">
        <p14:creationId xmlns:p14="http://schemas.microsoft.com/office/powerpoint/2010/main" val="387007078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7D227C-D214-C24C-B04E-43E49A12C593}" type="slidenum">
              <a:rPr lang="en-US"/>
              <a:pPr>
                <a:defRPr/>
              </a:pPr>
              <a:t>‹#›</a:t>
            </a:fld>
            <a:endParaRPr lang="en-US"/>
          </a:p>
        </p:txBody>
      </p:sp>
    </p:spTree>
    <p:extLst>
      <p:ext uri="{BB962C8B-B14F-4D97-AF65-F5344CB8AC3E}">
        <p14:creationId xmlns:p14="http://schemas.microsoft.com/office/powerpoint/2010/main" val="10072261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9D26DD-9FF7-DA4C-A319-2B5B077BAB53}" type="slidenum">
              <a:rPr lang="en-US"/>
              <a:pPr>
                <a:defRPr/>
              </a:pPr>
              <a:t>‹#›</a:t>
            </a:fld>
            <a:endParaRPr lang="en-US"/>
          </a:p>
        </p:txBody>
      </p:sp>
    </p:spTree>
    <p:extLst>
      <p:ext uri="{BB962C8B-B14F-4D97-AF65-F5344CB8AC3E}">
        <p14:creationId xmlns:p14="http://schemas.microsoft.com/office/powerpoint/2010/main" val="40914766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FC9E6B-2F64-F14A-A58D-19638D0C97C7}" type="slidenum">
              <a:rPr lang="en-US"/>
              <a:pPr>
                <a:defRPr/>
              </a:pPr>
              <a:t>‹#›</a:t>
            </a:fld>
            <a:endParaRPr lang="en-US"/>
          </a:p>
        </p:txBody>
      </p:sp>
    </p:spTree>
    <p:extLst>
      <p:ext uri="{BB962C8B-B14F-4D97-AF65-F5344CB8AC3E}">
        <p14:creationId xmlns:p14="http://schemas.microsoft.com/office/powerpoint/2010/main" val="237540920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A6DAB7-9AB5-474C-803E-375EA365020B}" type="slidenum">
              <a:rPr lang="en-US"/>
              <a:pPr>
                <a:defRPr/>
              </a:pPr>
              <a:t>‹#›</a:t>
            </a:fld>
            <a:endParaRPr lang="en-US"/>
          </a:p>
        </p:txBody>
      </p:sp>
    </p:spTree>
    <p:extLst>
      <p:ext uri="{BB962C8B-B14F-4D97-AF65-F5344CB8AC3E}">
        <p14:creationId xmlns:p14="http://schemas.microsoft.com/office/powerpoint/2010/main" val="310964317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653DB2-3FF5-D04F-ABE1-D4A697D87FD4}" type="slidenum">
              <a:rPr lang="en-US"/>
              <a:pPr>
                <a:defRPr/>
              </a:pPr>
              <a:t>‹#›</a:t>
            </a:fld>
            <a:endParaRPr lang="en-US"/>
          </a:p>
        </p:txBody>
      </p:sp>
    </p:spTree>
    <p:extLst>
      <p:ext uri="{BB962C8B-B14F-4D97-AF65-F5344CB8AC3E}">
        <p14:creationId xmlns:p14="http://schemas.microsoft.com/office/powerpoint/2010/main" val="2342102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7C6C61-21F6-914F-BFC4-E9F19F492642}" type="slidenum">
              <a:rPr lang="en-US"/>
              <a:pPr>
                <a:defRPr/>
              </a:pPr>
              <a:t>‹#›</a:t>
            </a:fld>
            <a:endParaRPr lang="en-US"/>
          </a:p>
        </p:txBody>
      </p:sp>
    </p:spTree>
    <p:extLst>
      <p:ext uri="{BB962C8B-B14F-4D97-AF65-F5344CB8AC3E}">
        <p14:creationId xmlns:p14="http://schemas.microsoft.com/office/powerpoint/2010/main" val="366857717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7D458E-71CB-2B43-B9B2-C7781A25855F}" type="slidenum">
              <a:rPr lang="en-US"/>
              <a:pPr>
                <a:defRPr/>
              </a:pPr>
              <a:t>‹#›</a:t>
            </a:fld>
            <a:endParaRPr lang="en-US"/>
          </a:p>
        </p:txBody>
      </p:sp>
    </p:spTree>
    <p:extLst>
      <p:ext uri="{BB962C8B-B14F-4D97-AF65-F5344CB8AC3E}">
        <p14:creationId xmlns:p14="http://schemas.microsoft.com/office/powerpoint/2010/main" val="401075123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CABA67-75DA-5B44-A12D-5361F8E7C14B}" type="slidenum">
              <a:rPr lang="en-US"/>
              <a:pPr>
                <a:defRPr/>
              </a:pPr>
              <a:t>‹#›</a:t>
            </a:fld>
            <a:endParaRPr lang="en-US"/>
          </a:p>
        </p:txBody>
      </p:sp>
    </p:spTree>
    <p:extLst>
      <p:ext uri="{BB962C8B-B14F-4D97-AF65-F5344CB8AC3E}">
        <p14:creationId xmlns:p14="http://schemas.microsoft.com/office/powerpoint/2010/main" val="250448992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BE2412-1DB2-3140-99BC-8C63D23D434D}" type="slidenum">
              <a:rPr lang="en-US"/>
              <a:pPr>
                <a:defRPr/>
              </a:pPr>
              <a:t>‹#›</a:t>
            </a:fld>
            <a:endParaRPr lang="en-US"/>
          </a:p>
        </p:txBody>
      </p:sp>
    </p:spTree>
    <p:extLst>
      <p:ext uri="{BB962C8B-B14F-4D97-AF65-F5344CB8AC3E}">
        <p14:creationId xmlns:p14="http://schemas.microsoft.com/office/powerpoint/2010/main" val="24142618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E85E95-995D-C846-8E00-47EC0430429B}" type="slidenum">
              <a:rPr lang="en-US"/>
              <a:pPr>
                <a:defRPr/>
              </a:pPr>
              <a:t>‹#›</a:t>
            </a:fld>
            <a:endParaRPr lang="en-US"/>
          </a:p>
        </p:txBody>
      </p:sp>
    </p:spTree>
    <p:extLst>
      <p:ext uri="{BB962C8B-B14F-4D97-AF65-F5344CB8AC3E}">
        <p14:creationId xmlns:p14="http://schemas.microsoft.com/office/powerpoint/2010/main" val="30678946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558236-004D-7449-9963-6570C7545423}" type="slidenum">
              <a:rPr lang="en-US"/>
              <a:pPr>
                <a:defRPr/>
              </a:pPr>
              <a:t>‹#›</a:t>
            </a:fld>
            <a:endParaRPr lang="en-US"/>
          </a:p>
        </p:txBody>
      </p:sp>
    </p:spTree>
    <p:extLst>
      <p:ext uri="{BB962C8B-B14F-4D97-AF65-F5344CB8AC3E}">
        <p14:creationId xmlns:p14="http://schemas.microsoft.com/office/powerpoint/2010/main" val="141363133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ADB57F-1BF9-8F40-9552-7F117C7E81C3}" type="slidenum">
              <a:rPr lang="en-US"/>
              <a:pPr>
                <a:defRPr/>
              </a:pPr>
              <a:t>‹#›</a:t>
            </a:fld>
            <a:endParaRPr lang="en-US"/>
          </a:p>
        </p:txBody>
      </p:sp>
    </p:spTree>
    <p:extLst>
      <p:ext uri="{BB962C8B-B14F-4D97-AF65-F5344CB8AC3E}">
        <p14:creationId xmlns:p14="http://schemas.microsoft.com/office/powerpoint/2010/main" val="10752504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D2AC49-1C8B-A94E-9D23-1A9D465202F9}" type="slidenum">
              <a:rPr lang="en-US"/>
              <a:pPr>
                <a:defRPr/>
              </a:pPr>
              <a:t>‹#›</a:t>
            </a:fld>
            <a:endParaRPr lang="en-US"/>
          </a:p>
        </p:txBody>
      </p:sp>
    </p:spTree>
    <p:extLst>
      <p:ext uri="{BB962C8B-B14F-4D97-AF65-F5344CB8AC3E}">
        <p14:creationId xmlns:p14="http://schemas.microsoft.com/office/powerpoint/2010/main" val="213359691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A64ADC-D693-3740-B919-9D550695230C}" type="slidenum">
              <a:rPr lang="en-US"/>
              <a:pPr>
                <a:defRPr/>
              </a:pPr>
              <a:t>‹#›</a:t>
            </a:fld>
            <a:endParaRPr lang="en-US"/>
          </a:p>
        </p:txBody>
      </p:sp>
    </p:spTree>
    <p:extLst>
      <p:ext uri="{BB962C8B-B14F-4D97-AF65-F5344CB8AC3E}">
        <p14:creationId xmlns:p14="http://schemas.microsoft.com/office/powerpoint/2010/main" val="403031136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E669-3910-2043-AA3E-2FF0E3042D9C}" type="slidenum">
              <a:rPr lang="en-US"/>
              <a:pPr>
                <a:defRPr/>
              </a:pPr>
              <a:t>‹#›</a:t>
            </a:fld>
            <a:endParaRPr lang="en-US"/>
          </a:p>
        </p:txBody>
      </p:sp>
    </p:spTree>
    <p:extLst>
      <p:ext uri="{BB962C8B-B14F-4D97-AF65-F5344CB8AC3E}">
        <p14:creationId xmlns:p14="http://schemas.microsoft.com/office/powerpoint/2010/main" val="309798316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ADF08E-CC50-3F45-B618-4677E01C68CB}" type="slidenum">
              <a:rPr lang="en-US"/>
              <a:pPr>
                <a:defRPr/>
              </a:pPr>
              <a:t>‹#›</a:t>
            </a:fld>
            <a:endParaRPr lang="en-US"/>
          </a:p>
        </p:txBody>
      </p:sp>
    </p:spTree>
    <p:extLst>
      <p:ext uri="{BB962C8B-B14F-4D97-AF65-F5344CB8AC3E}">
        <p14:creationId xmlns:p14="http://schemas.microsoft.com/office/powerpoint/2010/main" val="2368615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5DF797-D80A-854A-9323-4D84F541B70E}" type="slidenum">
              <a:rPr lang="en-US"/>
              <a:pPr>
                <a:defRPr/>
              </a:pPr>
              <a:t>‹#›</a:t>
            </a:fld>
            <a:endParaRPr lang="en-US"/>
          </a:p>
        </p:txBody>
      </p:sp>
    </p:spTree>
    <p:extLst>
      <p:ext uri="{BB962C8B-B14F-4D97-AF65-F5344CB8AC3E}">
        <p14:creationId xmlns:p14="http://schemas.microsoft.com/office/powerpoint/2010/main" val="7177197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88BB81-9C0F-324D-B298-CBE14D585BDB}" type="slidenum">
              <a:rPr lang="en-US"/>
              <a:pPr>
                <a:defRPr/>
              </a:pPr>
              <a:t>‹#›</a:t>
            </a:fld>
            <a:endParaRPr lang="en-US"/>
          </a:p>
        </p:txBody>
      </p:sp>
    </p:spTree>
    <p:extLst>
      <p:ext uri="{BB962C8B-B14F-4D97-AF65-F5344CB8AC3E}">
        <p14:creationId xmlns:p14="http://schemas.microsoft.com/office/powerpoint/2010/main" val="2248439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DECD61-5350-0043-A107-F8A9D1ED5203}" type="slidenum">
              <a:rPr lang="en-US"/>
              <a:pPr>
                <a:defRPr/>
              </a:pPr>
              <a:t>‹#›</a:t>
            </a:fld>
            <a:endParaRPr lang="en-US"/>
          </a:p>
        </p:txBody>
      </p:sp>
    </p:spTree>
    <p:extLst>
      <p:ext uri="{BB962C8B-B14F-4D97-AF65-F5344CB8AC3E}">
        <p14:creationId xmlns:p14="http://schemas.microsoft.com/office/powerpoint/2010/main" val="427186516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E38AB4-8A16-2F4B-97D7-7FACD30113C2}" type="slidenum">
              <a:rPr lang="en-US"/>
              <a:pPr>
                <a:defRPr/>
              </a:pPr>
              <a:t>‹#›</a:t>
            </a:fld>
            <a:endParaRPr lang="en-US"/>
          </a:p>
        </p:txBody>
      </p:sp>
    </p:spTree>
    <p:extLst>
      <p:ext uri="{BB962C8B-B14F-4D97-AF65-F5344CB8AC3E}">
        <p14:creationId xmlns:p14="http://schemas.microsoft.com/office/powerpoint/2010/main" val="427724404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9A7A1-9A18-2C4F-B5E8-0F43F93382B2}" type="slidenum">
              <a:rPr lang="en-US"/>
              <a:pPr>
                <a:defRPr/>
              </a:pPr>
              <a:t>‹#›</a:t>
            </a:fld>
            <a:endParaRPr lang="en-US"/>
          </a:p>
        </p:txBody>
      </p:sp>
    </p:spTree>
    <p:extLst>
      <p:ext uri="{BB962C8B-B14F-4D97-AF65-F5344CB8AC3E}">
        <p14:creationId xmlns:p14="http://schemas.microsoft.com/office/powerpoint/2010/main" val="8841865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551FA9-B5E7-0E40-A4D5-B12131FD48FD}" type="slidenum">
              <a:rPr lang="en-US"/>
              <a:pPr>
                <a:defRPr/>
              </a:pPr>
              <a:t>‹#›</a:t>
            </a:fld>
            <a:endParaRPr lang="en-US"/>
          </a:p>
        </p:txBody>
      </p:sp>
    </p:spTree>
    <p:extLst>
      <p:ext uri="{BB962C8B-B14F-4D97-AF65-F5344CB8AC3E}">
        <p14:creationId xmlns:p14="http://schemas.microsoft.com/office/powerpoint/2010/main" val="305482124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5ECFFE-7544-FB4D-B186-6BA57445788C}" type="slidenum">
              <a:rPr lang="en-US"/>
              <a:pPr>
                <a:defRPr/>
              </a:pPr>
              <a:t>‹#›</a:t>
            </a:fld>
            <a:endParaRPr lang="en-US"/>
          </a:p>
        </p:txBody>
      </p:sp>
    </p:spTree>
    <p:extLst>
      <p:ext uri="{BB962C8B-B14F-4D97-AF65-F5344CB8AC3E}">
        <p14:creationId xmlns:p14="http://schemas.microsoft.com/office/powerpoint/2010/main" val="94768301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E81CC4-691F-074D-8115-9665E126C7AD}" type="slidenum">
              <a:rPr lang="en-US"/>
              <a:pPr>
                <a:defRPr/>
              </a:pPr>
              <a:t>‹#›</a:t>
            </a:fld>
            <a:endParaRPr lang="en-US"/>
          </a:p>
        </p:txBody>
      </p:sp>
    </p:spTree>
    <p:extLst>
      <p:ext uri="{BB962C8B-B14F-4D97-AF65-F5344CB8AC3E}">
        <p14:creationId xmlns:p14="http://schemas.microsoft.com/office/powerpoint/2010/main" val="295697057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0A770C-9D29-2441-89C9-1876995C0858}" type="slidenum">
              <a:rPr lang="en-US"/>
              <a:pPr>
                <a:defRPr/>
              </a:pPr>
              <a:t>‹#›</a:t>
            </a:fld>
            <a:endParaRPr lang="en-US"/>
          </a:p>
        </p:txBody>
      </p:sp>
    </p:spTree>
    <p:extLst>
      <p:ext uri="{BB962C8B-B14F-4D97-AF65-F5344CB8AC3E}">
        <p14:creationId xmlns:p14="http://schemas.microsoft.com/office/powerpoint/2010/main" val="39050133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5C5F60-669D-E440-9039-E1659EE37578}" type="slidenum">
              <a:rPr lang="en-US"/>
              <a:pPr>
                <a:defRPr/>
              </a:pPr>
              <a:t>‹#›</a:t>
            </a:fld>
            <a:endParaRPr lang="en-US"/>
          </a:p>
        </p:txBody>
      </p:sp>
    </p:spTree>
    <p:extLst>
      <p:ext uri="{BB962C8B-B14F-4D97-AF65-F5344CB8AC3E}">
        <p14:creationId xmlns:p14="http://schemas.microsoft.com/office/powerpoint/2010/main" val="204025486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8E4FB7-A61B-0548-9B14-832446810851}" type="slidenum">
              <a:rPr lang="en-US"/>
              <a:pPr>
                <a:defRPr/>
              </a:pPr>
              <a:t>‹#›</a:t>
            </a:fld>
            <a:endParaRPr lang="en-US"/>
          </a:p>
        </p:txBody>
      </p:sp>
    </p:spTree>
    <p:extLst>
      <p:ext uri="{BB962C8B-B14F-4D97-AF65-F5344CB8AC3E}">
        <p14:creationId xmlns:p14="http://schemas.microsoft.com/office/powerpoint/2010/main" val="2737626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D2621-60AD-614B-A7F7-03DF10326711}" type="slidenum">
              <a:rPr lang="en-US"/>
              <a:pPr>
                <a:defRPr/>
              </a:pPr>
              <a:t>‹#›</a:t>
            </a:fld>
            <a:endParaRPr lang="en-US"/>
          </a:p>
        </p:txBody>
      </p:sp>
    </p:spTree>
    <p:extLst>
      <p:ext uri="{BB962C8B-B14F-4D97-AF65-F5344CB8AC3E}">
        <p14:creationId xmlns:p14="http://schemas.microsoft.com/office/powerpoint/2010/main" val="266208763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97E30E-7C63-DE45-8E16-378FDE6C7B67}" type="slidenum">
              <a:rPr lang="en-US"/>
              <a:pPr>
                <a:defRPr/>
              </a:pPr>
              <a:t>‹#›</a:t>
            </a:fld>
            <a:endParaRPr lang="en-US"/>
          </a:p>
        </p:txBody>
      </p:sp>
    </p:spTree>
    <p:extLst>
      <p:ext uri="{BB962C8B-B14F-4D97-AF65-F5344CB8AC3E}">
        <p14:creationId xmlns:p14="http://schemas.microsoft.com/office/powerpoint/2010/main" val="394788054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020CF-3A63-4640-9352-CDE40903C027}" type="slidenum">
              <a:rPr lang="en-US"/>
              <a:pPr>
                <a:defRPr/>
              </a:pPr>
              <a:t>‹#›</a:t>
            </a:fld>
            <a:endParaRPr lang="en-US"/>
          </a:p>
        </p:txBody>
      </p:sp>
    </p:spTree>
    <p:extLst>
      <p:ext uri="{BB962C8B-B14F-4D97-AF65-F5344CB8AC3E}">
        <p14:creationId xmlns:p14="http://schemas.microsoft.com/office/powerpoint/2010/main" val="350147863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0E6E07-342F-5747-9F67-7AB5A0082D53}" type="slidenum">
              <a:rPr lang="en-US"/>
              <a:pPr>
                <a:defRPr/>
              </a:pPr>
              <a:t>‹#›</a:t>
            </a:fld>
            <a:endParaRPr lang="en-US"/>
          </a:p>
        </p:txBody>
      </p:sp>
    </p:spTree>
    <p:extLst>
      <p:ext uri="{BB962C8B-B14F-4D97-AF65-F5344CB8AC3E}">
        <p14:creationId xmlns:p14="http://schemas.microsoft.com/office/powerpoint/2010/main" val="95608500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9982345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20843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6095112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439895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980526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20122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439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B954934-AEED-6A42-9433-6A9D4246F91B}" type="slidenum">
              <a:rPr lang="en-US"/>
              <a:pPr>
                <a:defRPr/>
              </a:pPr>
              <a:t>‹#›</a:t>
            </a:fld>
            <a:endParaRPr lang="en-US"/>
          </a:p>
        </p:txBody>
      </p:sp>
    </p:spTree>
    <p:extLst>
      <p:ext uri="{BB962C8B-B14F-4D97-AF65-F5344CB8AC3E}">
        <p14:creationId xmlns:p14="http://schemas.microsoft.com/office/powerpoint/2010/main" val="269949057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887888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840028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118525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63278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6201338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72131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02896129"/>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5176117"/>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6832562"/>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809390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CCDABDC-157C-B745-905D-6AAB23F29BE0}" type="slidenum">
              <a:rPr lang="en-US"/>
              <a:pPr>
                <a:defRPr/>
              </a:pPr>
              <a:t>‹#›</a:t>
            </a:fld>
            <a:endParaRPr lang="en-US"/>
          </a:p>
        </p:txBody>
      </p:sp>
    </p:spTree>
    <p:extLst>
      <p:ext uri="{BB962C8B-B14F-4D97-AF65-F5344CB8AC3E}">
        <p14:creationId xmlns:p14="http://schemas.microsoft.com/office/powerpoint/2010/main" val="130367650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444978"/>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5377217"/>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6864012"/>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127610"/>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881789"/>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49FDE7-40C7-4345-BB44-BA44D6F8962C}" type="slidenum">
              <a:rPr lang="en-US"/>
              <a:pPr>
                <a:defRPr/>
              </a:pPr>
              <a:t>‹#›</a:t>
            </a:fld>
            <a:endParaRPr lang="en-US"/>
          </a:p>
        </p:txBody>
      </p:sp>
    </p:spTree>
    <p:extLst>
      <p:ext uri="{BB962C8B-B14F-4D97-AF65-F5344CB8AC3E}">
        <p14:creationId xmlns:p14="http://schemas.microsoft.com/office/powerpoint/2010/main" val="207639599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A9A236-4719-8146-9824-1A76647BFEB2}" type="slidenum">
              <a:rPr lang="en-US"/>
              <a:pPr>
                <a:defRPr/>
              </a:pPr>
              <a:t>‹#›</a:t>
            </a:fld>
            <a:endParaRPr lang="en-US"/>
          </a:p>
        </p:txBody>
      </p:sp>
    </p:spTree>
    <p:extLst>
      <p:ext uri="{BB962C8B-B14F-4D97-AF65-F5344CB8AC3E}">
        <p14:creationId xmlns:p14="http://schemas.microsoft.com/office/powerpoint/2010/main" val="415084020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DC8953-9CD9-ED4C-8D79-26611BF6703F}" type="slidenum">
              <a:rPr lang="en-US"/>
              <a:pPr>
                <a:defRPr/>
              </a:pPr>
              <a:t>‹#›</a:t>
            </a:fld>
            <a:endParaRPr lang="en-US"/>
          </a:p>
        </p:txBody>
      </p:sp>
    </p:spTree>
    <p:extLst>
      <p:ext uri="{BB962C8B-B14F-4D97-AF65-F5344CB8AC3E}">
        <p14:creationId xmlns:p14="http://schemas.microsoft.com/office/powerpoint/2010/main" val="289645689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8028ED-D53E-E943-AA6E-8C4BBEC5F337}" type="slidenum">
              <a:rPr lang="en-US"/>
              <a:pPr>
                <a:defRPr/>
              </a:pPr>
              <a:t>‹#›</a:t>
            </a:fld>
            <a:endParaRPr lang="en-US"/>
          </a:p>
        </p:txBody>
      </p:sp>
    </p:spTree>
    <p:extLst>
      <p:ext uri="{BB962C8B-B14F-4D97-AF65-F5344CB8AC3E}">
        <p14:creationId xmlns:p14="http://schemas.microsoft.com/office/powerpoint/2010/main" val="233578128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2C143B-3947-5642-B2D1-1A927E2C0C12}" type="slidenum">
              <a:rPr lang="en-US"/>
              <a:pPr>
                <a:defRPr/>
              </a:pPr>
              <a:t>‹#›</a:t>
            </a:fld>
            <a:endParaRPr lang="en-US"/>
          </a:p>
        </p:txBody>
      </p:sp>
    </p:spTree>
    <p:extLst>
      <p:ext uri="{BB962C8B-B14F-4D97-AF65-F5344CB8AC3E}">
        <p14:creationId xmlns:p14="http://schemas.microsoft.com/office/powerpoint/2010/main" val="3864359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2A53839-E026-584F-87AC-A3ED9BFB8CAB}" type="slidenum">
              <a:rPr lang="en-US"/>
              <a:pPr>
                <a:defRPr/>
              </a:pPr>
              <a:t>‹#›</a:t>
            </a:fld>
            <a:endParaRPr lang="en-US"/>
          </a:p>
        </p:txBody>
      </p:sp>
    </p:spTree>
    <p:extLst>
      <p:ext uri="{BB962C8B-B14F-4D97-AF65-F5344CB8AC3E}">
        <p14:creationId xmlns:p14="http://schemas.microsoft.com/office/powerpoint/2010/main" val="413469298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880FA3-3FCA-E84D-B6B0-91A1E9D55265}" type="slidenum">
              <a:rPr lang="en-US"/>
              <a:pPr>
                <a:defRPr/>
              </a:pPr>
              <a:t>‹#›</a:t>
            </a:fld>
            <a:endParaRPr lang="en-US"/>
          </a:p>
        </p:txBody>
      </p:sp>
    </p:spTree>
    <p:extLst>
      <p:ext uri="{BB962C8B-B14F-4D97-AF65-F5344CB8AC3E}">
        <p14:creationId xmlns:p14="http://schemas.microsoft.com/office/powerpoint/2010/main" val="221268823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6FE83A-B901-8446-A908-B4A25790A8BD}" type="slidenum">
              <a:rPr lang="en-US"/>
              <a:pPr>
                <a:defRPr/>
              </a:pPr>
              <a:t>‹#›</a:t>
            </a:fld>
            <a:endParaRPr lang="en-US"/>
          </a:p>
        </p:txBody>
      </p:sp>
    </p:spTree>
    <p:extLst>
      <p:ext uri="{BB962C8B-B14F-4D97-AF65-F5344CB8AC3E}">
        <p14:creationId xmlns:p14="http://schemas.microsoft.com/office/powerpoint/2010/main" val="243304053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474351-5256-1C4C-855D-149A9334C899}" type="slidenum">
              <a:rPr lang="en-US"/>
              <a:pPr>
                <a:defRPr/>
              </a:pPr>
              <a:t>‹#›</a:t>
            </a:fld>
            <a:endParaRPr lang="en-US"/>
          </a:p>
        </p:txBody>
      </p:sp>
    </p:spTree>
    <p:extLst>
      <p:ext uri="{BB962C8B-B14F-4D97-AF65-F5344CB8AC3E}">
        <p14:creationId xmlns:p14="http://schemas.microsoft.com/office/powerpoint/2010/main" val="169094626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C66B76-137C-044B-9A7A-1276AB07A9F9}" type="slidenum">
              <a:rPr lang="en-US"/>
              <a:pPr>
                <a:defRPr/>
              </a:pPr>
              <a:t>‹#›</a:t>
            </a:fld>
            <a:endParaRPr lang="en-US"/>
          </a:p>
        </p:txBody>
      </p:sp>
    </p:spTree>
    <p:extLst>
      <p:ext uri="{BB962C8B-B14F-4D97-AF65-F5344CB8AC3E}">
        <p14:creationId xmlns:p14="http://schemas.microsoft.com/office/powerpoint/2010/main" val="268986178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6766D-BD71-0443-A600-29521825EBF5}" type="slidenum">
              <a:rPr lang="en-US"/>
              <a:pPr>
                <a:defRPr/>
              </a:pPr>
              <a:t>‹#›</a:t>
            </a:fld>
            <a:endParaRPr lang="en-US"/>
          </a:p>
        </p:txBody>
      </p:sp>
    </p:spTree>
    <p:extLst>
      <p:ext uri="{BB962C8B-B14F-4D97-AF65-F5344CB8AC3E}">
        <p14:creationId xmlns:p14="http://schemas.microsoft.com/office/powerpoint/2010/main" val="145955305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385ED2-DB1C-4E49-B33A-92505FDE7EC7}" type="slidenum">
              <a:rPr lang="en-US"/>
              <a:pPr>
                <a:defRPr/>
              </a:pPr>
              <a:t>‹#›</a:t>
            </a:fld>
            <a:endParaRPr lang="en-US"/>
          </a:p>
        </p:txBody>
      </p:sp>
    </p:spTree>
    <p:extLst>
      <p:ext uri="{BB962C8B-B14F-4D97-AF65-F5344CB8AC3E}">
        <p14:creationId xmlns:p14="http://schemas.microsoft.com/office/powerpoint/2010/main" val="311108709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61302113"/>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820193"/>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23096224"/>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7789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F88B4B5C-CAB0-E448-9DD3-49F9F180BD18}" type="slidenum">
              <a:rPr lang="en-US"/>
              <a:pPr>
                <a:defRPr/>
              </a:pPr>
              <a:t>‹#›</a:t>
            </a:fld>
            <a:endParaRPr lang="en-US"/>
          </a:p>
        </p:txBody>
      </p:sp>
    </p:spTree>
    <p:extLst>
      <p:ext uri="{BB962C8B-B14F-4D97-AF65-F5344CB8AC3E}">
        <p14:creationId xmlns:p14="http://schemas.microsoft.com/office/powerpoint/2010/main" val="3879554619"/>
      </p:ext>
    </p:extLst>
  </p:cSld>
  <p:clrMapOvr>
    <a:masterClrMapping/>
  </p:clrMapOvr>
  <p:transition spd="slow">
    <p:dissolv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60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1589830"/>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423630"/>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8818948"/>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04510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473656"/>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8043713"/>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FB4745-8DA2-D146-9E7F-7321858CBCFA}" type="slidenum">
              <a:rPr lang="en-US"/>
              <a:pPr>
                <a:defRPr/>
              </a:pPr>
              <a:t>‹#›</a:t>
            </a:fld>
            <a:endParaRPr lang="en-US"/>
          </a:p>
        </p:txBody>
      </p:sp>
    </p:spTree>
    <p:extLst>
      <p:ext uri="{BB962C8B-B14F-4D97-AF65-F5344CB8AC3E}">
        <p14:creationId xmlns:p14="http://schemas.microsoft.com/office/powerpoint/2010/main" val="41187232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08E78A-6AC3-9940-B4AB-6325C331B6B8}" type="slidenum">
              <a:rPr lang="en-US"/>
              <a:pPr>
                <a:defRPr/>
              </a:pPr>
              <a:t>‹#›</a:t>
            </a:fld>
            <a:endParaRPr lang="en-US"/>
          </a:p>
        </p:txBody>
      </p:sp>
    </p:spTree>
    <p:extLst>
      <p:ext uri="{BB962C8B-B14F-4D97-AF65-F5344CB8AC3E}">
        <p14:creationId xmlns:p14="http://schemas.microsoft.com/office/powerpoint/2010/main" val="26919107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372ADC-4D96-4248-A422-EC50D3D3F459}" type="slidenum">
              <a:rPr lang="en-US"/>
              <a:pPr>
                <a:defRPr/>
              </a:pPr>
              <a:t>‹#›</a:t>
            </a:fld>
            <a:endParaRPr lang="en-US"/>
          </a:p>
        </p:txBody>
      </p:sp>
    </p:spTree>
    <p:extLst>
      <p:ext uri="{BB962C8B-B14F-4D97-AF65-F5344CB8AC3E}">
        <p14:creationId xmlns:p14="http://schemas.microsoft.com/office/powerpoint/2010/main" val="158312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ABFF115B-0D1B-5B4F-979E-83A6AB61D4B2}" type="slidenum">
              <a:rPr lang="en-US"/>
              <a:pPr>
                <a:defRPr/>
              </a:pPr>
              <a:t>‹#›</a:t>
            </a:fld>
            <a:endParaRPr lang="en-US"/>
          </a:p>
        </p:txBody>
      </p:sp>
    </p:spTree>
    <p:extLst>
      <p:ext uri="{BB962C8B-B14F-4D97-AF65-F5344CB8AC3E}">
        <p14:creationId xmlns:p14="http://schemas.microsoft.com/office/powerpoint/2010/main" val="3004260076"/>
      </p:ext>
    </p:extLst>
  </p:cSld>
  <p:clrMapOvr>
    <a:masterClrMapping/>
  </p:clrMapOvr>
  <p:transition spd="slow">
    <p:dissolv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6117CA-AB0A-9340-BE44-66519DC0B5BD}" type="slidenum">
              <a:rPr lang="en-US"/>
              <a:pPr>
                <a:defRPr/>
              </a:pPr>
              <a:t>‹#›</a:t>
            </a:fld>
            <a:endParaRPr lang="en-US"/>
          </a:p>
        </p:txBody>
      </p:sp>
    </p:spTree>
    <p:extLst>
      <p:ext uri="{BB962C8B-B14F-4D97-AF65-F5344CB8AC3E}">
        <p14:creationId xmlns:p14="http://schemas.microsoft.com/office/powerpoint/2010/main" val="390574673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AF84A2-1731-944E-A3FD-DA3BFD597528}" type="slidenum">
              <a:rPr lang="en-US"/>
              <a:pPr>
                <a:defRPr/>
              </a:pPr>
              <a:t>‹#›</a:t>
            </a:fld>
            <a:endParaRPr lang="en-US"/>
          </a:p>
        </p:txBody>
      </p:sp>
    </p:spTree>
    <p:extLst>
      <p:ext uri="{BB962C8B-B14F-4D97-AF65-F5344CB8AC3E}">
        <p14:creationId xmlns:p14="http://schemas.microsoft.com/office/powerpoint/2010/main" val="294716609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5B9EF-9908-D54B-82E4-C2D5D8BABA56}" type="slidenum">
              <a:rPr lang="en-US"/>
              <a:pPr>
                <a:defRPr/>
              </a:pPr>
              <a:t>‹#›</a:t>
            </a:fld>
            <a:endParaRPr lang="en-US"/>
          </a:p>
        </p:txBody>
      </p:sp>
    </p:spTree>
    <p:extLst>
      <p:ext uri="{BB962C8B-B14F-4D97-AF65-F5344CB8AC3E}">
        <p14:creationId xmlns:p14="http://schemas.microsoft.com/office/powerpoint/2010/main" val="120233294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25EE6C-C779-FE4C-859A-F5B5B210DF7D}" type="slidenum">
              <a:rPr lang="en-US"/>
              <a:pPr>
                <a:defRPr/>
              </a:pPr>
              <a:t>‹#›</a:t>
            </a:fld>
            <a:endParaRPr lang="en-US"/>
          </a:p>
        </p:txBody>
      </p:sp>
    </p:spTree>
    <p:extLst>
      <p:ext uri="{BB962C8B-B14F-4D97-AF65-F5344CB8AC3E}">
        <p14:creationId xmlns:p14="http://schemas.microsoft.com/office/powerpoint/2010/main" val="326007812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F75422-6D55-844C-A567-AD2BEC82185E}" type="slidenum">
              <a:rPr lang="en-US"/>
              <a:pPr>
                <a:defRPr/>
              </a:pPr>
              <a:t>‹#›</a:t>
            </a:fld>
            <a:endParaRPr lang="en-US"/>
          </a:p>
        </p:txBody>
      </p:sp>
    </p:spTree>
    <p:extLst>
      <p:ext uri="{BB962C8B-B14F-4D97-AF65-F5344CB8AC3E}">
        <p14:creationId xmlns:p14="http://schemas.microsoft.com/office/powerpoint/2010/main" val="348853818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A99BC1-DC49-C84B-B69F-7B0C260451C3}" type="slidenum">
              <a:rPr lang="en-US"/>
              <a:pPr>
                <a:defRPr/>
              </a:pPr>
              <a:t>‹#›</a:t>
            </a:fld>
            <a:endParaRPr lang="en-US"/>
          </a:p>
        </p:txBody>
      </p:sp>
    </p:spTree>
    <p:extLst>
      <p:ext uri="{BB962C8B-B14F-4D97-AF65-F5344CB8AC3E}">
        <p14:creationId xmlns:p14="http://schemas.microsoft.com/office/powerpoint/2010/main" val="45230000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34BA0F-2A4E-3A45-83D8-380C6339988C}" type="slidenum">
              <a:rPr lang="en-US"/>
              <a:pPr>
                <a:defRPr/>
              </a:pPr>
              <a:t>‹#›</a:t>
            </a:fld>
            <a:endParaRPr lang="en-US"/>
          </a:p>
        </p:txBody>
      </p:sp>
    </p:spTree>
    <p:extLst>
      <p:ext uri="{BB962C8B-B14F-4D97-AF65-F5344CB8AC3E}">
        <p14:creationId xmlns:p14="http://schemas.microsoft.com/office/powerpoint/2010/main" val="334875104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AE38C-7FD8-DB49-AFDC-BCD8EE17BF23}" type="slidenum">
              <a:rPr lang="en-US"/>
              <a:pPr>
                <a:defRPr/>
              </a:pPr>
              <a:t>‹#›</a:t>
            </a:fld>
            <a:endParaRPr lang="en-US"/>
          </a:p>
        </p:txBody>
      </p:sp>
    </p:spTree>
    <p:extLst>
      <p:ext uri="{BB962C8B-B14F-4D97-AF65-F5344CB8AC3E}">
        <p14:creationId xmlns:p14="http://schemas.microsoft.com/office/powerpoint/2010/main" val="71669806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1195394"/>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183678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8A37C4-FAA0-8146-88F3-DD3C7FA29106}" type="slidenum">
              <a:rPr lang="en-US"/>
              <a:pPr>
                <a:defRPr/>
              </a:pPr>
              <a:t>‹#›</a:t>
            </a:fld>
            <a:endParaRPr lang="en-US"/>
          </a:p>
        </p:txBody>
      </p:sp>
    </p:spTree>
    <p:extLst>
      <p:ext uri="{BB962C8B-B14F-4D97-AF65-F5344CB8AC3E}">
        <p14:creationId xmlns:p14="http://schemas.microsoft.com/office/powerpoint/2010/main" val="641071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A5C482D4-699B-6F48-A284-BB7C0283933F}" type="slidenum">
              <a:rPr lang="en-US"/>
              <a:pPr>
                <a:defRPr/>
              </a:pPr>
              <a:t>‹#›</a:t>
            </a:fld>
            <a:endParaRPr lang="en-US"/>
          </a:p>
        </p:txBody>
      </p:sp>
    </p:spTree>
    <p:extLst>
      <p:ext uri="{BB962C8B-B14F-4D97-AF65-F5344CB8AC3E}">
        <p14:creationId xmlns:p14="http://schemas.microsoft.com/office/powerpoint/2010/main" val="1126041249"/>
      </p:ext>
    </p:extLst>
  </p:cSld>
  <p:clrMapOvr>
    <a:masterClrMapping/>
  </p:clrMapOvr>
  <p:transition spd="slow">
    <p:dissolv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5016297"/>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362217"/>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3843336"/>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7758618"/>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124263"/>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422006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6089089"/>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594900"/>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285129"/>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5D121-04B9-4849-9F90-6B189C4BF57E}" type="slidenum">
              <a:rPr lang="en-US"/>
              <a:pPr>
                <a:defRPr/>
              </a:pPr>
              <a:t>‹#›</a:t>
            </a:fld>
            <a:endParaRPr lang="en-US"/>
          </a:p>
        </p:txBody>
      </p:sp>
    </p:spTree>
    <p:extLst>
      <p:ext uri="{BB962C8B-B14F-4D97-AF65-F5344CB8AC3E}">
        <p14:creationId xmlns:p14="http://schemas.microsoft.com/office/powerpoint/2010/main" val="3509545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4E1DE767-2E63-3D48-8554-C08F7DDC940E}" type="slidenum">
              <a:rPr lang="en-US"/>
              <a:pPr>
                <a:defRPr/>
              </a:pPr>
              <a:t>‹#›</a:t>
            </a:fld>
            <a:endParaRPr lang="en-US"/>
          </a:p>
        </p:txBody>
      </p:sp>
    </p:spTree>
    <p:extLst>
      <p:ext uri="{BB962C8B-B14F-4D97-AF65-F5344CB8AC3E}">
        <p14:creationId xmlns:p14="http://schemas.microsoft.com/office/powerpoint/2010/main" val="3258446779"/>
      </p:ext>
    </p:extLst>
  </p:cSld>
  <p:clrMapOvr>
    <a:masterClrMapping/>
  </p:clrMapOvr>
  <p:transition spd="slow">
    <p:dissolv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591F0-1801-9747-942B-581382D171D2}" type="slidenum">
              <a:rPr lang="en-US"/>
              <a:pPr>
                <a:defRPr/>
              </a:pPr>
              <a:t>‹#›</a:t>
            </a:fld>
            <a:endParaRPr lang="en-US"/>
          </a:p>
        </p:txBody>
      </p:sp>
    </p:spTree>
    <p:extLst>
      <p:ext uri="{BB962C8B-B14F-4D97-AF65-F5344CB8AC3E}">
        <p14:creationId xmlns:p14="http://schemas.microsoft.com/office/powerpoint/2010/main" val="2750193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8D3B97-029F-F64D-8267-7316EC76A323}" type="slidenum">
              <a:rPr lang="en-US"/>
              <a:pPr>
                <a:defRPr/>
              </a:pPr>
              <a:t>‹#›</a:t>
            </a:fld>
            <a:endParaRPr lang="en-US"/>
          </a:p>
        </p:txBody>
      </p:sp>
    </p:spTree>
    <p:extLst>
      <p:ext uri="{BB962C8B-B14F-4D97-AF65-F5344CB8AC3E}">
        <p14:creationId xmlns:p14="http://schemas.microsoft.com/office/powerpoint/2010/main" val="165909353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309293-AFD5-4948-BC42-73DFD40EE742}" type="slidenum">
              <a:rPr lang="en-US"/>
              <a:pPr>
                <a:defRPr/>
              </a:pPr>
              <a:t>‹#›</a:t>
            </a:fld>
            <a:endParaRPr lang="en-US"/>
          </a:p>
        </p:txBody>
      </p:sp>
    </p:spTree>
    <p:extLst>
      <p:ext uri="{BB962C8B-B14F-4D97-AF65-F5344CB8AC3E}">
        <p14:creationId xmlns:p14="http://schemas.microsoft.com/office/powerpoint/2010/main" val="205706230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EBC183-61EB-1041-A6F6-6529E773553E}" type="slidenum">
              <a:rPr lang="en-US"/>
              <a:pPr>
                <a:defRPr/>
              </a:pPr>
              <a:t>‹#›</a:t>
            </a:fld>
            <a:endParaRPr lang="en-US"/>
          </a:p>
        </p:txBody>
      </p:sp>
    </p:spTree>
    <p:extLst>
      <p:ext uri="{BB962C8B-B14F-4D97-AF65-F5344CB8AC3E}">
        <p14:creationId xmlns:p14="http://schemas.microsoft.com/office/powerpoint/2010/main" val="19697491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D53787-53ED-BF48-A15E-BE420AEE2AA9}" type="slidenum">
              <a:rPr lang="en-US"/>
              <a:pPr>
                <a:defRPr/>
              </a:pPr>
              <a:t>‹#›</a:t>
            </a:fld>
            <a:endParaRPr lang="en-US"/>
          </a:p>
        </p:txBody>
      </p:sp>
    </p:spTree>
    <p:extLst>
      <p:ext uri="{BB962C8B-B14F-4D97-AF65-F5344CB8AC3E}">
        <p14:creationId xmlns:p14="http://schemas.microsoft.com/office/powerpoint/2010/main" val="299233417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B88DF1-5F66-7A41-8854-BF4B4A04A7F7}" type="slidenum">
              <a:rPr lang="en-US"/>
              <a:pPr>
                <a:defRPr/>
              </a:pPr>
              <a:t>‹#›</a:t>
            </a:fld>
            <a:endParaRPr lang="en-US"/>
          </a:p>
        </p:txBody>
      </p:sp>
    </p:spTree>
    <p:extLst>
      <p:ext uri="{BB962C8B-B14F-4D97-AF65-F5344CB8AC3E}">
        <p14:creationId xmlns:p14="http://schemas.microsoft.com/office/powerpoint/2010/main" val="209650315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1202E6-F6D5-DC49-82AA-2F85A8C60FE3}" type="slidenum">
              <a:rPr lang="en-US"/>
              <a:pPr>
                <a:defRPr/>
              </a:pPr>
              <a:t>‹#›</a:t>
            </a:fld>
            <a:endParaRPr lang="en-US"/>
          </a:p>
        </p:txBody>
      </p:sp>
    </p:spTree>
    <p:extLst>
      <p:ext uri="{BB962C8B-B14F-4D97-AF65-F5344CB8AC3E}">
        <p14:creationId xmlns:p14="http://schemas.microsoft.com/office/powerpoint/2010/main" val="406638664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7C4897-48B4-B04A-A903-48688D2F4FBA}" type="slidenum">
              <a:rPr lang="en-US"/>
              <a:pPr>
                <a:defRPr/>
              </a:pPr>
              <a:t>‹#›</a:t>
            </a:fld>
            <a:endParaRPr lang="en-US"/>
          </a:p>
        </p:txBody>
      </p:sp>
    </p:spTree>
    <p:extLst>
      <p:ext uri="{BB962C8B-B14F-4D97-AF65-F5344CB8AC3E}">
        <p14:creationId xmlns:p14="http://schemas.microsoft.com/office/powerpoint/2010/main" val="330739593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7BEAF2-82F6-9F4B-A3A6-A85A3C79BE29}" type="slidenum">
              <a:rPr lang="en-US"/>
              <a:pPr>
                <a:defRPr/>
              </a:pPr>
              <a:t>‹#›</a:t>
            </a:fld>
            <a:endParaRPr lang="en-US"/>
          </a:p>
        </p:txBody>
      </p:sp>
    </p:spTree>
    <p:extLst>
      <p:ext uri="{BB962C8B-B14F-4D97-AF65-F5344CB8AC3E}">
        <p14:creationId xmlns:p14="http://schemas.microsoft.com/office/powerpoint/2010/main" val="49984450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40D45-E9EB-344F-81CE-2991A6A14FF2}" type="slidenum">
              <a:rPr lang="en-US"/>
              <a:pPr>
                <a:defRPr/>
              </a:pPr>
              <a:t>‹#›</a:t>
            </a:fld>
            <a:endParaRPr lang="en-US"/>
          </a:p>
        </p:txBody>
      </p:sp>
    </p:spTree>
    <p:extLst>
      <p:ext uri="{BB962C8B-B14F-4D97-AF65-F5344CB8AC3E}">
        <p14:creationId xmlns:p14="http://schemas.microsoft.com/office/powerpoint/2010/main" val="446744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7A3B0CEE-9AEA-5E4F-B648-FCB3EBA33C25}" type="slidenum">
              <a:rPr lang="en-US"/>
              <a:pPr>
                <a:defRPr/>
              </a:pPr>
              <a:t>‹#›</a:t>
            </a:fld>
            <a:endParaRPr lang="en-US"/>
          </a:p>
        </p:txBody>
      </p:sp>
    </p:spTree>
    <p:extLst>
      <p:ext uri="{BB962C8B-B14F-4D97-AF65-F5344CB8AC3E}">
        <p14:creationId xmlns:p14="http://schemas.microsoft.com/office/powerpoint/2010/main" val="3382251436"/>
      </p:ext>
    </p:extLst>
  </p:cSld>
  <p:clrMapOvr>
    <a:masterClrMapping/>
  </p:clrMapOvr>
  <p:transition spd="slow">
    <p:dissolv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814C06-71B3-DB4E-A277-71B917814320}" type="slidenum">
              <a:rPr lang="en-US"/>
              <a:pPr>
                <a:defRPr/>
              </a:pPr>
              <a:t>‹#›</a:t>
            </a:fld>
            <a:endParaRPr lang="en-US"/>
          </a:p>
        </p:txBody>
      </p:sp>
    </p:spTree>
    <p:extLst>
      <p:ext uri="{BB962C8B-B14F-4D97-AF65-F5344CB8AC3E}">
        <p14:creationId xmlns:p14="http://schemas.microsoft.com/office/powerpoint/2010/main" val="370811995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D3590E-BE9D-FC47-A719-49E904317B0F}" type="slidenum">
              <a:rPr lang="en-US"/>
              <a:pPr>
                <a:defRPr/>
              </a:pPr>
              <a:t>‹#›</a:t>
            </a:fld>
            <a:endParaRPr lang="en-US"/>
          </a:p>
        </p:txBody>
      </p:sp>
    </p:spTree>
    <p:extLst>
      <p:ext uri="{BB962C8B-B14F-4D97-AF65-F5344CB8AC3E}">
        <p14:creationId xmlns:p14="http://schemas.microsoft.com/office/powerpoint/2010/main" val="420543613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598CA2-E457-844A-B7EB-2C7149051C8B}" type="slidenum">
              <a:rPr lang="en-US"/>
              <a:pPr>
                <a:defRPr/>
              </a:pPr>
              <a:t>‹#›</a:t>
            </a:fld>
            <a:endParaRPr lang="en-US"/>
          </a:p>
        </p:txBody>
      </p:sp>
    </p:spTree>
    <p:extLst>
      <p:ext uri="{BB962C8B-B14F-4D97-AF65-F5344CB8AC3E}">
        <p14:creationId xmlns:p14="http://schemas.microsoft.com/office/powerpoint/2010/main" val="331103719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DA4582-3A05-C340-99B9-E30EE5B21794}" type="slidenum">
              <a:rPr lang="en-US"/>
              <a:pPr>
                <a:defRPr/>
              </a:pPr>
              <a:t>‹#›</a:t>
            </a:fld>
            <a:endParaRPr lang="en-US"/>
          </a:p>
        </p:txBody>
      </p:sp>
    </p:spTree>
    <p:extLst>
      <p:ext uri="{BB962C8B-B14F-4D97-AF65-F5344CB8AC3E}">
        <p14:creationId xmlns:p14="http://schemas.microsoft.com/office/powerpoint/2010/main" val="102563545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363531-3EC0-C446-A624-2F4E0B2E0F1B}" type="slidenum">
              <a:rPr lang="en-US"/>
              <a:pPr>
                <a:defRPr/>
              </a:pPr>
              <a:t>‹#›</a:t>
            </a:fld>
            <a:endParaRPr lang="en-US"/>
          </a:p>
        </p:txBody>
      </p:sp>
    </p:spTree>
    <p:extLst>
      <p:ext uri="{BB962C8B-B14F-4D97-AF65-F5344CB8AC3E}">
        <p14:creationId xmlns:p14="http://schemas.microsoft.com/office/powerpoint/2010/main" val="303938107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C9A625-BDAF-5449-A3AC-E4E0A809E671}" type="slidenum">
              <a:rPr lang="en-US"/>
              <a:pPr>
                <a:defRPr/>
              </a:pPr>
              <a:t>‹#›</a:t>
            </a:fld>
            <a:endParaRPr lang="en-US"/>
          </a:p>
        </p:txBody>
      </p:sp>
    </p:spTree>
    <p:extLst>
      <p:ext uri="{BB962C8B-B14F-4D97-AF65-F5344CB8AC3E}">
        <p14:creationId xmlns:p14="http://schemas.microsoft.com/office/powerpoint/2010/main" val="376805629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BDCC5F-C070-FE4A-BF71-B3C84503FAED}" type="slidenum">
              <a:rPr lang="en-US"/>
              <a:pPr>
                <a:defRPr/>
              </a:pPr>
              <a:t>‹#›</a:t>
            </a:fld>
            <a:endParaRPr lang="en-US"/>
          </a:p>
        </p:txBody>
      </p:sp>
    </p:spTree>
    <p:extLst>
      <p:ext uri="{BB962C8B-B14F-4D97-AF65-F5344CB8AC3E}">
        <p14:creationId xmlns:p14="http://schemas.microsoft.com/office/powerpoint/2010/main" val="189202224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61595-E0A3-DB44-80F3-BF3234432752}" type="slidenum">
              <a:rPr lang="en-US"/>
              <a:pPr>
                <a:defRPr/>
              </a:pPr>
              <a:t>‹#›</a:t>
            </a:fld>
            <a:endParaRPr lang="en-US"/>
          </a:p>
        </p:txBody>
      </p:sp>
    </p:spTree>
    <p:extLst>
      <p:ext uri="{BB962C8B-B14F-4D97-AF65-F5344CB8AC3E}">
        <p14:creationId xmlns:p14="http://schemas.microsoft.com/office/powerpoint/2010/main" val="325917598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A3EED9-1D9B-6D49-A227-9A75D0C0520E}" type="slidenum">
              <a:rPr lang="en-US"/>
              <a:pPr>
                <a:defRPr/>
              </a:pPr>
              <a:t>‹#›</a:t>
            </a:fld>
            <a:endParaRPr lang="en-US"/>
          </a:p>
        </p:txBody>
      </p:sp>
    </p:spTree>
    <p:extLst>
      <p:ext uri="{BB962C8B-B14F-4D97-AF65-F5344CB8AC3E}">
        <p14:creationId xmlns:p14="http://schemas.microsoft.com/office/powerpoint/2010/main" val="53572649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732FB6-CE3F-904A-BA0D-7103CD345C94}" type="slidenum">
              <a:rPr lang="en-US"/>
              <a:pPr>
                <a:defRPr/>
              </a:pPr>
              <a:t>‹#›</a:t>
            </a:fld>
            <a:endParaRPr lang="en-US"/>
          </a:p>
        </p:txBody>
      </p:sp>
    </p:spTree>
    <p:extLst>
      <p:ext uri="{BB962C8B-B14F-4D97-AF65-F5344CB8AC3E}">
        <p14:creationId xmlns:p14="http://schemas.microsoft.com/office/powerpoint/2010/main" val="1469238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2702D176-8071-5341-8B4A-E0522A4B8018}" type="slidenum">
              <a:rPr lang="en-US"/>
              <a:pPr>
                <a:defRPr/>
              </a:pPr>
              <a:t>‹#›</a:t>
            </a:fld>
            <a:endParaRPr lang="en-US"/>
          </a:p>
        </p:txBody>
      </p:sp>
    </p:spTree>
    <p:extLst>
      <p:ext uri="{BB962C8B-B14F-4D97-AF65-F5344CB8AC3E}">
        <p14:creationId xmlns:p14="http://schemas.microsoft.com/office/powerpoint/2010/main" val="3933531837"/>
      </p:ext>
    </p:extLst>
  </p:cSld>
  <p:clrMapOvr>
    <a:masterClrMapping/>
  </p:clrMapOvr>
  <p:transition spd="slow">
    <p:dissolv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A22593-42A3-2F44-BF05-D0DC017A879A}" type="slidenum">
              <a:rPr lang="en-US"/>
              <a:pPr>
                <a:defRPr/>
              </a:pPr>
              <a:t>‹#›</a:t>
            </a:fld>
            <a:endParaRPr lang="en-US"/>
          </a:p>
        </p:txBody>
      </p:sp>
    </p:spTree>
    <p:extLst>
      <p:ext uri="{BB962C8B-B14F-4D97-AF65-F5344CB8AC3E}">
        <p14:creationId xmlns:p14="http://schemas.microsoft.com/office/powerpoint/2010/main" val="110768214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FF1B96-0BD8-C842-8946-4A10F2B6AA62}" type="slidenum">
              <a:rPr lang="en-US"/>
              <a:pPr>
                <a:defRPr/>
              </a:pPr>
              <a:t>‹#›</a:t>
            </a:fld>
            <a:endParaRPr lang="en-US"/>
          </a:p>
        </p:txBody>
      </p:sp>
    </p:spTree>
    <p:extLst>
      <p:ext uri="{BB962C8B-B14F-4D97-AF65-F5344CB8AC3E}">
        <p14:creationId xmlns:p14="http://schemas.microsoft.com/office/powerpoint/2010/main" val="42427683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E0D374-FEE5-2247-B6CD-FAD44B1AAFF6}" type="slidenum">
              <a:rPr lang="en-US"/>
              <a:pPr>
                <a:defRPr/>
              </a:pPr>
              <a:t>‹#›</a:t>
            </a:fld>
            <a:endParaRPr lang="en-US"/>
          </a:p>
        </p:txBody>
      </p:sp>
    </p:spTree>
    <p:extLst>
      <p:ext uri="{BB962C8B-B14F-4D97-AF65-F5344CB8AC3E}">
        <p14:creationId xmlns:p14="http://schemas.microsoft.com/office/powerpoint/2010/main" val="423182274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A6DB5A-1B4C-6D43-A123-1D65D0100955}" type="slidenum">
              <a:rPr lang="en-US"/>
              <a:pPr>
                <a:defRPr/>
              </a:pPr>
              <a:t>‹#›</a:t>
            </a:fld>
            <a:endParaRPr lang="en-US"/>
          </a:p>
        </p:txBody>
      </p:sp>
    </p:spTree>
    <p:extLst>
      <p:ext uri="{BB962C8B-B14F-4D97-AF65-F5344CB8AC3E}">
        <p14:creationId xmlns:p14="http://schemas.microsoft.com/office/powerpoint/2010/main" val="134097285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8AFC84-B03B-F045-A95A-D428C316F47C}" type="slidenum">
              <a:rPr lang="en-US"/>
              <a:pPr>
                <a:defRPr/>
              </a:pPr>
              <a:t>‹#›</a:t>
            </a:fld>
            <a:endParaRPr lang="en-US"/>
          </a:p>
        </p:txBody>
      </p:sp>
    </p:spTree>
    <p:extLst>
      <p:ext uri="{BB962C8B-B14F-4D97-AF65-F5344CB8AC3E}">
        <p14:creationId xmlns:p14="http://schemas.microsoft.com/office/powerpoint/2010/main" val="273825555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E1DFF6-158C-1942-B5BF-465BE915A6F7}" type="slidenum">
              <a:rPr lang="en-US"/>
              <a:pPr>
                <a:defRPr/>
              </a:pPr>
              <a:t>‹#›</a:t>
            </a:fld>
            <a:endParaRPr lang="en-US"/>
          </a:p>
        </p:txBody>
      </p:sp>
    </p:spTree>
    <p:extLst>
      <p:ext uri="{BB962C8B-B14F-4D97-AF65-F5344CB8AC3E}">
        <p14:creationId xmlns:p14="http://schemas.microsoft.com/office/powerpoint/2010/main" val="385024394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E0624D-2C36-F24D-839A-3742030A0D3D}" type="slidenum">
              <a:rPr lang="en-US"/>
              <a:pPr>
                <a:defRPr/>
              </a:pPr>
              <a:t>‹#›</a:t>
            </a:fld>
            <a:endParaRPr lang="en-US"/>
          </a:p>
        </p:txBody>
      </p:sp>
    </p:spTree>
    <p:extLst>
      <p:ext uri="{BB962C8B-B14F-4D97-AF65-F5344CB8AC3E}">
        <p14:creationId xmlns:p14="http://schemas.microsoft.com/office/powerpoint/2010/main" val="378309535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5EA669-18E9-164A-A2BB-A155872ABA92}" type="slidenum">
              <a:rPr lang="en-US"/>
              <a:pPr>
                <a:defRPr/>
              </a:pPr>
              <a:t>‹#›</a:t>
            </a:fld>
            <a:endParaRPr lang="en-US"/>
          </a:p>
        </p:txBody>
      </p:sp>
    </p:spTree>
    <p:extLst>
      <p:ext uri="{BB962C8B-B14F-4D97-AF65-F5344CB8AC3E}">
        <p14:creationId xmlns:p14="http://schemas.microsoft.com/office/powerpoint/2010/main" val="356329257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B24952-9A4F-394B-A6D0-A89F9A878527}" type="slidenum">
              <a:rPr lang="en-US"/>
              <a:pPr>
                <a:defRPr/>
              </a:pPr>
              <a:t>‹#›</a:t>
            </a:fld>
            <a:endParaRPr lang="en-US"/>
          </a:p>
        </p:txBody>
      </p:sp>
    </p:spTree>
    <p:extLst>
      <p:ext uri="{BB962C8B-B14F-4D97-AF65-F5344CB8AC3E}">
        <p14:creationId xmlns:p14="http://schemas.microsoft.com/office/powerpoint/2010/main" val="333691380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297F39-DAB0-3640-B91F-0F006B7F8332}" type="slidenum">
              <a:rPr lang="en-US"/>
              <a:pPr>
                <a:defRPr/>
              </a:pPr>
              <a:t>‹#›</a:t>
            </a:fld>
            <a:endParaRPr lang="en-US"/>
          </a:p>
        </p:txBody>
      </p:sp>
    </p:spTree>
    <p:extLst>
      <p:ext uri="{BB962C8B-B14F-4D97-AF65-F5344CB8AC3E}">
        <p14:creationId xmlns:p14="http://schemas.microsoft.com/office/powerpoint/2010/main" val="18929657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44D8432-851B-994A-8226-426A00DB3E24}" type="slidenum">
              <a:rPr lang="en-US"/>
              <a:pPr>
                <a:defRPr/>
              </a:pPr>
              <a:t>‹#›</a:t>
            </a:fld>
            <a:endParaRPr lang="en-US"/>
          </a:p>
        </p:txBody>
      </p:sp>
    </p:spTree>
    <p:extLst>
      <p:ext uri="{BB962C8B-B14F-4D97-AF65-F5344CB8AC3E}">
        <p14:creationId xmlns:p14="http://schemas.microsoft.com/office/powerpoint/2010/main" val="3327411471"/>
      </p:ext>
    </p:extLst>
  </p:cSld>
  <p:clrMapOvr>
    <a:masterClrMapping/>
  </p:clrMapOvr>
  <p:transition spd="slow">
    <p:dissolv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1C8574-DA7B-3A42-96C4-4532818534D0}" type="slidenum">
              <a:rPr lang="en-US"/>
              <a:pPr>
                <a:defRPr/>
              </a:pPr>
              <a:t>‹#›</a:t>
            </a:fld>
            <a:endParaRPr lang="en-US"/>
          </a:p>
        </p:txBody>
      </p:sp>
    </p:spTree>
    <p:extLst>
      <p:ext uri="{BB962C8B-B14F-4D97-AF65-F5344CB8AC3E}">
        <p14:creationId xmlns:p14="http://schemas.microsoft.com/office/powerpoint/2010/main" val="90405536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586E4-04FB-2448-BA41-BFD2A6F4A402}" type="slidenum">
              <a:rPr lang="en-US"/>
              <a:pPr>
                <a:defRPr/>
              </a:pPr>
              <a:t>‹#›</a:t>
            </a:fld>
            <a:endParaRPr lang="en-US"/>
          </a:p>
        </p:txBody>
      </p:sp>
    </p:spTree>
    <p:extLst>
      <p:ext uri="{BB962C8B-B14F-4D97-AF65-F5344CB8AC3E}">
        <p14:creationId xmlns:p14="http://schemas.microsoft.com/office/powerpoint/2010/main" val="334242604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CB56E-A951-0E4C-8B93-541A29C30C06}" type="slidenum">
              <a:rPr lang="en-US"/>
              <a:pPr>
                <a:defRPr/>
              </a:pPr>
              <a:t>‹#›</a:t>
            </a:fld>
            <a:endParaRPr lang="en-US"/>
          </a:p>
        </p:txBody>
      </p:sp>
    </p:spTree>
    <p:extLst>
      <p:ext uri="{BB962C8B-B14F-4D97-AF65-F5344CB8AC3E}">
        <p14:creationId xmlns:p14="http://schemas.microsoft.com/office/powerpoint/2010/main" val="278076424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C111FA-B531-7D41-95BB-F39C1AF86B45}" type="slidenum">
              <a:rPr lang="en-US"/>
              <a:pPr>
                <a:defRPr/>
              </a:pPr>
              <a:t>‹#›</a:t>
            </a:fld>
            <a:endParaRPr lang="en-US"/>
          </a:p>
        </p:txBody>
      </p:sp>
    </p:spTree>
    <p:extLst>
      <p:ext uri="{BB962C8B-B14F-4D97-AF65-F5344CB8AC3E}">
        <p14:creationId xmlns:p14="http://schemas.microsoft.com/office/powerpoint/2010/main" val="26436848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2EC0CE-B6D6-2E49-957A-DFE92649F4BE}" type="slidenum">
              <a:rPr lang="en-US"/>
              <a:pPr>
                <a:defRPr/>
              </a:pPr>
              <a:t>‹#›</a:t>
            </a:fld>
            <a:endParaRPr lang="en-US"/>
          </a:p>
        </p:txBody>
      </p:sp>
    </p:spTree>
    <p:extLst>
      <p:ext uri="{BB962C8B-B14F-4D97-AF65-F5344CB8AC3E}">
        <p14:creationId xmlns:p14="http://schemas.microsoft.com/office/powerpoint/2010/main" val="303861264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BDAFCA-B92F-CC42-8A76-BC0333908EEE}" type="slidenum">
              <a:rPr lang="en-US"/>
              <a:pPr>
                <a:defRPr/>
              </a:pPr>
              <a:t>‹#›</a:t>
            </a:fld>
            <a:endParaRPr lang="en-US"/>
          </a:p>
        </p:txBody>
      </p:sp>
    </p:spTree>
    <p:extLst>
      <p:ext uri="{BB962C8B-B14F-4D97-AF65-F5344CB8AC3E}">
        <p14:creationId xmlns:p14="http://schemas.microsoft.com/office/powerpoint/2010/main" val="25496246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AEF698-AEBD-0E4A-9DB9-AD89DE1607F0}" type="slidenum">
              <a:rPr lang="en-US"/>
              <a:pPr>
                <a:defRPr/>
              </a:pPr>
              <a:t>‹#›</a:t>
            </a:fld>
            <a:endParaRPr lang="en-US"/>
          </a:p>
        </p:txBody>
      </p:sp>
    </p:spTree>
    <p:extLst>
      <p:ext uri="{BB962C8B-B14F-4D97-AF65-F5344CB8AC3E}">
        <p14:creationId xmlns:p14="http://schemas.microsoft.com/office/powerpoint/2010/main" val="424062977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0E9CD5-FB3E-4748-A67A-6483720F49B1}" type="slidenum">
              <a:rPr lang="en-US"/>
              <a:pPr>
                <a:defRPr/>
              </a:pPr>
              <a:t>‹#›</a:t>
            </a:fld>
            <a:endParaRPr lang="en-US"/>
          </a:p>
        </p:txBody>
      </p:sp>
    </p:spTree>
    <p:extLst>
      <p:ext uri="{BB962C8B-B14F-4D97-AF65-F5344CB8AC3E}">
        <p14:creationId xmlns:p14="http://schemas.microsoft.com/office/powerpoint/2010/main" val="172794116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64197D-4B0F-B34D-97D6-C53B05159014}" type="slidenum">
              <a:rPr lang="en-US"/>
              <a:pPr>
                <a:defRPr/>
              </a:pPr>
              <a:t>‹#›</a:t>
            </a:fld>
            <a:endParaRPr lang="en-US"/>
          </a:p>
        </p:txBody>
      </p:sp>
    </p:spTree>
    <p:extLst>
      <p:ext uri="{BB962C8B-B14F-4D97-AF65-F5344CB8AC3E}">
        <p14:creationId xmlns:p14="http://schemas.microsoft.com/office/powerpoint/2010/main" val="53067087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31E28-EEAF-174C-9A1A-E72E783CD60A}" type="slidenum">
              <a:rPr lang="en-US"/>
              <a:pPr>
                <a:defRPr/>
              </a:pPr>
              <a:t>‹#›</a:t>
            </a:fld>
            <a:endParaRPr lang="en-US"/>
          </a:p>
        </p:txBody>
      </p:sp>
    </p:spTree>
    <p:extLst>
      <p:ext uri="{BB962C8B-B14F-4D97-AF65-F5344CB8AC3E}">
        <p14:creationId xmlns:p14="http://schemas.microsoft.com/office/powerpoint/2010/main" val="6088475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26B4A00-DCF7-A94E-B797-B4CAB7EE8CCB}" type="slidenum">
              <a:rPr lang="en-US"/>
              <a:pPr>
                <a:defRPr/>
              </a:pPr>
              <a:t>‹#›</a:t>
            </a:fld>
            <a:endParaRPr lang="en-US"/>
          </a:p>
        </p:txBody>
      </p:sp>
    </p:spTree>
    <p:extLst>
      <p:ext uri="{BB962C8B-B14F-4D97-AF65-F5344CB8AC3E}">
        <p14:creationId xmlns:p14="http://schemas.microsoft.com/office/powerpoint/2010/main" val="3757566161"/>
      </p:ext>
    </p:extLst>
  </p:cSld>
  <p:clrMapOvr>
    <a:masterClrMapping/>
  </p:clrMapOvr>
  <p:transition spd="slow">
    <p:dissolv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D7B64A-39D5-6145-8F71-AFFED26F067E}" type="slidenum">
              <a:rPr lang="en-US"/>
              <a:pPr>
                <a:defRPr/>
              </a:pPr>
              <a:t>‹#›</a:t>
            </a:fld>
            <a:endParaRPr lang="en-US"/>
          </a:p>
        </p:txBody>
      </p:sp>
    </p:spTree>
    <p:extLst>
      <p:ext uri="{BB962C8B-B14F-4D97-AF65-F5344CB8AC3E}">
        <p14:creationId xmlns:p14="http://schemas.microsoft.com/office/powerpoint/2010/main" val="397250711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E9B9DB-91BC-1142-A141-89580B2D039D}" type="slidenum">
              <a:rPr lang="en-US"/>
              <a:pPr>
                <a:defRPr/>
              </a:pPr>
              <a:t>‹#›</a:t>
            </a:fld>
            <a:endParaRPr lang="en-US"/>
          </a:p>
        </p:txBody>
      </p:sp>
    </p:spTree>
    <p:extLst>
      <p:ext uri="{BB962C8B-B14F-4D97-AF65-F5344CB8AC3E}">
        <p14:creationId xmlns:p14="http://schemas.microsoft.com/office/powerpoint/2010/main" val="414736310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457670-F7FB-D44D-B452-C8D3C16D9F95}" type="slidenum">
              <a:rPr lang="en-US"/>
              <a:pPr>
                <a:defRPr/>
              </a:pPr>
              <a:t>‹#›</a:t>
            </a:fld>
            <a:endParaRPr lang="en-US"/>
          </a:p>
        </p:txBody>
      </p:sp>
    </p:spTree>
    <p:extLst>
      <p:ext uri="{BB962C8B-B14F-4D97-AF65-F5344CB8AC3E}">
        <p14:creationId xmlns:p14="http://schemas.microsoft.com/office/powerpoint/2010/main" val="399199057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322F2A-9AB5-284B-8090-E39F08712425}" type="slidenum">
              <a:rPr lang="en-US"/>
              <a:pPr>
                <a:defRPr/>
              </a:pPr>
              <a:t>‹#›</a:t>
            </a:fld>
            <a:endParaRPr lang="en-US"/>
          </a:p>
        </p:txBody>
      </p:sp>
    </p:spTree>
    <p:extLst>
      <p:ext uri="{BB962C8B-B14F-4D97-AF65-F5344CB8AC3E}">
        <p14:creationId xmlns:p14="http://schemas.microsoft.com/office/powerpoint/2010/main" val="55989999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FF5A6-6A0E-DA41-A4F2-171D441D4546}" type="slidenum">
              <a:rPr lang="en-US"/>
              <a:pPr>
                <a:defRPr/>
              </a:pPr>
              <a:t>‹#›</a:t>
            </a:fld>
            <a:endParaRPr lang="en-US"/>
          </a:p>
        </p:txBody>
      </p:sp>
    </p:spTree>
    <p:extLst>
      <p:ext uri="{BB962C8B-B14F-4D97-AF65-F5344CB8AC3E}">
        <p14:creationId xmlns:p14="http://schemas.microsoft.com/office/powerpoint/2010/main" val="278854630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BAB28-2AFA-E74E-97BA-C4FC8845FDB5}" type="slidenum">
              <a:rPr lang="en-US"/>
              <a:pPr>
                <a:defRPr/>
              </a:pPr>
              <a:t>‹#›</a:t>
            </a:fld>
            <a:endParaRPr lang="en-US"/>
          </a:p>
        </p:txBody>
      </p:sp>
    </p:spTree>
    <p:extLst>
      <p:ext uri="{BB962C8B-B14F-4D97-AF65-F5344CB8AC3E}">
        <p14:creationId xmlns:p14="http://schemas.microsoft.com/office/powerpoint/2010/main" val="253438680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5065F3-F8B1-8D4F-923D-8B4800596B76}" type="slidenum">
              <a:rPr lang="en-US"/>
              <a:pPr>
                <a:defRPr/>
              </a:pPr>
              <a:t>‹#›</a:t>
            </a:fld>
            <a:endParaRPr lang="en-US"/>
          </a:p>
        </p:txBody>
      </p:sp>
    </p:spTree>
    <p:extLst>
      <p:ext uri="{BB962C8B-B14F-4D97-AF65-F5344CB8AC3E}">
        <p14:creationId xmlns:p14="http://schemas.microsoft.com/office/powerpoint/2010/main" val="117371609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F4AF8F-6DE5-674F-9FB6-4B4828DF5F22}" type="slidenum">
              <a:rPr lang="en-US"/>
              <a:pPr>
                <a:defRPr/>
              </a:pPr>
              <a:t>‹#›</a:t>
            </a:fld>
            <a:endParaRPr lang="en-US"/>
          </a:p>
        </p:txBody>
      </p:sp>
    </p:spTree>
    <p:extLst>
      <p:ext uri="{BB962C8B-B14F-4D97-AF65-F5344CB8AC3E}">
        <p14:creationId xmlns:p14="http://schemas.microsoft.com/office/powerpoint/2010/main" val="280093820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60C4A6-7276-474C-ACE6-F1D73DD46A29}" type="slidenum">
              <a:rPr lang="en-US"/>
              <a:pPr>
                <a:defRPr/>
              </a:pPr>
              <a:t>‹#›</a:t>
            </a:fld>
            <a:endParaRPr lang="en-US"/>
          </a:p>
        </p:txBody>
      </p:sp>
    </p:spTree>
    <p:extLst>
      <p:ext uri="{BB962C8B-B14F-4D97-AF65-F5344CB8AC3E}">
        <p14:creationId xmlns:p14="http://schemas.microsoft.com/office/powerpoint/2010/main" val="258017116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4D79E8-7D35-C640-821B-B8E2AD900BBE}" type="slidenum">
              <a:rPr lang="en-US"/>
              <a:pPr>
                <a:defRPr/>
              </a:pPr>
              <a:t>‹#›</a:t>
            </a:fld>
            <a:endParaRPr lang="en-US"/>
          </a:p>
        </p:txBody>
      </p:sp>
    </p:spTree>
    <p:extLst>
      <p:ext uri="{BB962C8B-B14F-4D97-AF65-F5344CB8AC3E}">
        <p14:creationId xmlns:p14="http://schemas.microsoft.com/office/powerpoint/2010/main" val="686924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C34DE549-2303-294C-A6AF-182D24DD1BF4}" type="slidenum">
              <a:rPr lang="en-US"/>
              <a:pPr>
                <a:defRPr/>
              </a:pPr>
              <a:t>‹#›</a:t>
            </a:fld>
            <a:endParaRPr lang="en-US"/>
          </a:p>
        </p:txBody>
      </p:sp>
    </p:spTree>
    <p:extLst>
      <p:ext uri="{BB962C8B-B14F-4D97-AF65-F5344CB8AC3E}">
        <p14:creationId xmlns:p14="http://schemas.microsoft.com/office/powerpoint/2010/main" val="1999615981"/>
      </p:ext>
    </p:extLst>
  </p:cSld>
  <p:clrMapOvr>
    <a:masterClrMapping/>
  </p:clrMapOvr>
  <p:transition spd="slow">
    <p:dissolv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0148A5-E784-EB48-85D7-B991364C19D5}" type="slidenum">
              <a:rPr lang="en-US"/>
              <a:pPr>
                <a:defRPr/>
              </a:pPr>
              <a:t>‹#›</a:t>
            </a:fld>
            <a:endParaRPr lang="en-US"/>
          </a:p>
        </p:txBody>
      </p:sp>
    </p:spTree>
    <p:extLst>
      <p:ext uri="{BB962C8B-B14F-4D97-AF65-F5344CB8AC3E}">
        <p14:creationId xmlns:p14="http://schemas.microsoft.com/office/powerpoint/2010/main" val="324278621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7A96B7-E622-D14F-906A-57EAF32750F4}" type="slidenum">
              <a:rPr lang="en-US"/>
              <a:pPr>
                <a:defRPr/>
              </a:pPr>
              <a:t>‹#›</a:t>
            </a:fld>
            <a:endParaRPr lang="en-US"/>
          </a:p>
        </p:txBody>
      </p:sp>
    </p:spTree>
    <p:extLst>
      <p:ext uri="{BB962C8B-B14F-4D97-AF65-F5344CB8AC3E}">
        <p14:creationId xmlns:p14="http://schemas.microsoft.com/office/powerpoint/2010/main" val="371720875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D2CDBD-EB74-4743-A6E3-62AD73F6D620}" type="slidenum">
              <a:rPr lang="en-US"/>
              <a:pPr>
                <a:defRPr/>
              </a:pPr>
              <a:t>‹#›</a:t>
            </a:fld>
            <a:endParaRPr lang="en-US"/>
          </a:p>
        </p:txBody>
      </p:sp>
    </p:spTree>
    <p:extLst>
      <p:ext uri="{BB962C8B-B14F-4D97-AF65-F5344CB8AC3E}">
        <p14:creationId xmlns:p14="http://schemas.microsoft.com/office/powerpoint/2010/main" val="215613570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09514F-E6BA-F541-B908-5FD53977E08A}" type="slidenum">
              <a:rPr lang="en-US"/>
              <a:pPr>
                <a:defRPr/>
              </a:pPr>
              <a:t>‹#›</a:t>
            </a:fld>
            <a:endParaRPr lang="en-US"/>
          </a:p>
        </p:txBody>
      </p:sp>
    </p:spTree>
    <p:extLst>
      <p:ext uri="{BB962C8B-B14F-4D97-AF65-F5344CB8AC3E}">
        <p14:creationId xmlns:p14="http://schemas.microsoft.com/office/powerpoint/2010/main" val="373402272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17CA59-63A7-1B42-9A21-978A5B9F3978}" type="slidenum">
              <a:rPr lang="en-US"/>
              <a:pPr>
                <a:defRPr/>
              </a:pPr>
              <a:t>‹#›</a:t>
            </a:fld>
            <a:endParaRPr lang="en-US"/>
          </a:p>
        </p:txBody>
      </p:sp>
    </p:spTree>
    <p:extLst>
      <p:ext uri="{BB962C8B-B14F-4D97-AF65-F5344CB8AC3E}">
        <p14:creationId xmlns:p14="http://schemas.microsoft.com/office/powerpoint/2010/main" val="63256356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9B4352-2B5C-E84A-837F-4FDCFCE21CED}" type="slidenum">
              <a:rPr lang="en-US"/>
              <a:pPr>
                <a:defRPr/>
              </a:pPr>
              <a:t>‹#›</a:t>
            </a:fld>
            <a:endParaRPr lang="en-US"/>
          </a:p>
        </p:txBody>
      </p:sp>
    </p:spTree>
    <p:extLst>
      <p:ext uri="{BB962C8B-B14F-4D97-AF65-F5344CB8AC3E}">
        <p14:creationId xmlns:p14="http://schemas.microsoft.com/office/powerpoint/2010/main" val="20398278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93B0D9-A8EF-2F4F-9B50-AAD495FAC031}" type="slidenum">
              <a:rPr lang="en-US"/>
              <a:pPr>
                <a:defRPr/>
              </a:pPr>
              <a:t>‹#›</a:t>
            </a:fld>
            <a:endParaRPr lang="en-US"/>
          </a:p>
        </p:txBody>
      </p:sp>
    </p:spTree>
    <p:extLst>
      <p:ext uri="{BB962C8B-B14F-4D97-AF65-F5344CB8AC3E}">
        <p14:creationId xmlns:p14="http://schemas.microsoft.com/office/powerpoint/2010/main" val="7145053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2D3833-E005-5646-A7FC-D37BE0AFD770}" type="slidenum">
              <a:rPr lang="en-US"/>
              <a:pPr>
                <a:defRPr/>
              </a:pPr>
              <a:t>‹#›</a:t>
            </a:fld>
            <a:endParaRPr lang="en-US"/>
          </a:p>
        </p:txBody>
      </p:sp>
    </p:spTree>
    <p:extLst>
      <p:ext uri="{BB962C8B-B14F-4D97-AF65-F5344CB8AC3E}">
        <p14:creationId xmlns:p14="http://schemas.microsoft.com/office/powerpoint/2010/main" val="305823063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A58F1E-369A-3748-80BE-48C415B03356}" type="slidenum">
              <a:rPr lang="en-US"/>
              <a:pPr>
                <a:defRPr/>
              </a:pPr>
              <a:t>‹#›</a:t>
            </a:fld>
            <a:endParaRPr lang="en-US"/>
          </a:p>
        </p:txBody>
      </p:sp>
    </p:spTree>
    <p:extLst>
      <p:ext uri="{BB962C8B-B14F-4D97-AF65-F5344CB8AC3E}">
        <p14:creationId xmlns:p14="http://schemas.microsoft.com/office/powerpoint/2010/main" val="273307663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B13346-955E-6E4E-A996-0FCFF7E14662}" type="slidenum">
              <a:rPr lang="en-US"/>
              <a:pPr>
                <a:defRPr/>
              </a:pPr>
              <a:t>‹#›</a:t>
            </a:fld>
            <a:endParaRPr lang="en-US"/>
          </a:p>
        </p:txBody>
      </p:sp>
    </p:spTree>
    <p:extLst>
      <p:ext uri="{BB962C8B-B14F-4D97-AF65-F5344CB8AC3E}">
        <p14:creationId xmlns:p14="http://schemas.microsoft.com/office/powerpoint/2010/main" val="12903094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D9A778A-CBD8-014C-9982-01E3F67B0C49}" type="slidenum">
              <a:rPr lang="en-US"/>
              <a:pPr>
                <a:defRPr/>
              </a:pPr>
              <a:t>‹#›</a:t>
            </a:fld>
            <a:endParaRPr lang="en-US"/>
          </a:p>
        </p:txBody>
      </p:sp>
    </p:spTree>
    <p:extLst>
      <p:ext uri="{BB962C8B-B14F-4D97-AF65-F5344CB8AC3E}">
        <p14:creationId xmlns:p14="http://schemas.microsoft.com/office/powerpoint/2010/main" val="3720469914"/>
      </p:ext>
    </p:extLst>
  </p:cSld>
  <p:clrMapOvr>
    <a:masterClrMapping/>
  </p:clrMapOvr>
  <p:transition spd="slow">
    <p:dissolv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08BA44-8934-EF4D-92E6-C62DB8FA9C0E}" type="slidenum">
              <a:rPr lang="en-US"/>
              <a:pPr>
                <a:defRPr/>
              </a:pPr>
              <a:t>‹#›</a:t>
            </a:fld>
            <a:endParaRPr lang="en-US"/>
          </a:p>
        </p:txBody>
      </p:sp>
    </p:spTree>
    <p:extLst>
      <p:ext uri="{BB962C8B-B14F-4D97-AF65-F5344CB8AC3E}">
        <p14:creationId xmlns:p14="http://schemas.microsoft.com/office/powerpoint/2010/main" val="416565752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E910AA-2512-594B-8633-85C9A271C884}" type="slidenum">
              <a:rPr lang="en-US"/>
              <a:pPr>
                <a:defRPr/>
              </a:pPr>
              <a:t>‹#›</a:t>
            </a:fld>
            <a:endParaRPr lang="en-US"/>
          </a:p>
        </p:txBody>
      </p:sp>
    </p:spTree>
    <p:extLst>
      <p:ext uri="{BB962C8B-B14F-4D97-AF65-F5344CB8AC3E}">
        <p14:creationId xmlns:p14="http://schemas.microsoft.com/office/powerpoint/2010/main" val="7807560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6AECEA-00A4-CB43-B5B8-762A8359CCD5}" type="slidenum">
              <a:rPr lang="en-US"/>
              <a:pPr>
                <a:defRPr/>
              </a:pPr>
              <a:t>‹#›</a:t>
            </a:fld>
            <a:endParaRPr lang="en-US"/>
          </a:p>
        </p:txBody>
      </p:sp>
    </p:spTree>
    <p:extLst>
      <p:ext uri="{BB962C8B-B14F-4D97-AF65-F5344CB8AC3E}">
        <p14:creationId xmlns:p14="http://schemas.microsoft.com/office/powerpoint/2010/main" val="27177793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AF526-ED91-7C4C-982A-0D29D645B6FB}" type="slidenum">
              <a:rPr lang="en-US"/>
              <a:pPr>
                <a:defRPr/>
              </a:pPr>
              <a:t>‹#›</a:t>
            </a:fld>
            <a:endParaRPr lang="en-US"/>
          </a:p>
        </p:txBody>
      </p:sp>
    </p:spTree>
    <p:extLst>
      <p:ext uri="{BB962C8B-B14F-4D97-AF65-F5344CB8AC3E}">
        <p14:creationId xmlns:p14="http://schemas.microsoft.com/office/powerpoint/2010/main" val="91779004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AD2B98-ED58-BE42-B2BD-6471F28E8993}" type="slidenum">
              <a:rPr lang="en-US"/>
              <a:pPr>
                <a:defRPr/>
              </a:pPr>
              <a:t>‹#›</a:t>
            </a:fld>
            <a:endParaRPr lang="en-US"/>
          </a:p>
        </p:txBody>
      </p:sp>
    </p:spTree>
    <p:extLst>
      <p:ext uri="{BB962C8B-B14F-4D97-AF65-F5344CB8AC3E}">
        <p14:creationId xmlns:p14="http://schemas.microsoft.com/office/powerpoint/2010/main" val="256518525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D24281-CD4C-D748-A8B3-56C2AB05B919}" type="slidenum">
              <a:rPr lang="en-US"/>
              <a:pPr>
                <a:defRPr/>
              </a:pPr>
              <a:t>‹#›</a:t>
            </a:fld>
            <a:endParaRPr lang="en-US"/>
          </a:p>
        </p:txBody>
      </p:sp>
    </p:spTree>
    <p:extLst>
      <p:ext uri="{BB962C8B-B14F-4D97-AF65-F5344CB8AC3E}">
        <p14:creationId xmlns:p14="http://schemas.microsoft.com/office/powerpoint/2010/main" val="28679627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043607-AC98-8A45-A0DB-683AD4D97A0C}" type="slidenum">
              <a:rPr lang="en-US"/>
              <a:pPr>
                <a:defRPr/>
              </a:pPr>
              <a:t>‹#›</a:t>
            </a:fld>
            <a:endParaRPr lang="en-US"/>
          </a:p>
        </p:txBody>
      </p:sp>
    </p:spTree>
    <p:extLst>
      <p:ext uri="{BB962C8B-B14F-4D97-AF65-F5344CB8AC3E}">
        <p14:creationId xmlns:p14="http://schemas.microsoft.com/office/powerpoint/2010/main" val="211126502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FAF808-0C1F-0A4E-8A7A-4FB3EBC16FDD}" type="slidenum">
              <a:rPr lang="en-US"/>
              <a:pPr>
                <a:defRPr/>
              </a:pPr>
              <a:t>‹#›</a:t>
            </a:fld>
            <a:endParaRPr lang="en-US"/>
          </a:p>
        </p:txBody>
      </p:sp>
    </p:spTree>
    <p:extLst>
      <p:ext uri="{BB962C8B-B14F-4D97-AF65-F5344CB8AC3E}">
        <p14:creationId xmlns:p14="http://schemas.microsoft.com/office/powerpoint/2010/main" val="143885081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F2D048-CEB3-D945-85AB-CB831E4DF7EA}" type="slidenum">
              <a:rPr lang="en-US"/>
              <a:pPr>
                <a:defRPr/>
              </a:pPr>
              <a:t>‹#›</a:t>
            </a:fld>
            <a:endParaRPr lang="en-US"/>
          </a:p>
        </p:txBody>
      </p:sp>
    </p:spTree>
    <p:extLst>
      <p:ext uri="{BB962C8B-B14F-4D97-AF65-F5344CB8AC3E}">
        <p14:creationId xmlns:p14="http://schemas.microsoft.com/office/powerpoint/2010/main" val="14897909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41C92F-B6D2-6146-8DDB-CA76A37D754D}" type="slidenum">
              <a:rPr lang="en-US"/>
              <a:pPr>
                <a:defRPr/>
              </a:pPr>
              <a:t>‹#›</a:t>
            </a:fld>
            <a:endParaRPr lang="en-US"/>
          </a:p>
        </p:txBody>
      </p:sp>
    </p:spTree>
    <p:extLst>
      <p:ext uri="{BB962C8B-B14F-4D97-AF65-F5344CB8AC3E}">
        <p14:creationId xmlns:p14="http://schemas.microsoft.com/office/powerpoint/2010/main" val="3118555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5EEB5DA6-FAA0-2D41-A760-D98DBF2EBD0D}" type="slidenum">
              <a:rPr lang="en-US"/>
              <a:pPr>
                <a:defRPr/>
              </a:pPr>
              <a:t>‹#›</a:t>
            </a:fld>
            <a:endParaRPr lang="en-US"/>
          </a:p>
        </p:txBody>
      </p:sp>
    </p:spTree>
    <p:extLst>
      <p:ext uri="{BB962C8B-B14F-4D97-AF65-F5344CB8AC3E}">
        <p14:creationId xmlns:p14="http://schemas.microsoft.com/office/powerpoint/2010/main" val="4126007749"/>
      </p:ext>
    </p:extLst>
  </p:cSld>
  <p:clrMapOvr>
    <a:masterClrMapping/>
  </p:clrMapOvr>
  <p:transition spd="slow">
    <p:dissolv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CA1FF4-041F-BA4F-8815-7BFA3D68F132}" type="slidenum">
              <a:rPr lang="en-US"/>
              <a:pPr>
                <a:defRPr/>
              </a:pPr>
              <a:t>‹#›</a:t>
            </a:fld>
            <a:endParaRPr lang="en-US"/>
          </a:p>
        </p:txBody>
      </p:sp>
    </p:spTree>
    <p:extLst>
      <p:ext uri="{BB962C8B-B14F-4D97-AF65-F5344CB8AC3E}">
        <p14:creationId xmlns:p14="http://schemas.microsoft.com/office/powerpoint/2010/main" val="118333551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CBFB8E-C6EF-8E46-87F2-79E1CB1C88DD}" type="slidenum">
              <a:rPr lang="en-US"/>
              <a:pPr>
                <a:defRPr/>
              </a:pPr>
              <a:t>‹#›</a:t>
            </a:fld>
            <a:endParaRPr lang="en-US"/>
          </a:p>
        </p:txBody>
      </p:sp>
    </p:spTree>
    <p:extLst>
      <p:ext uri="{BB962C8B-B14F-4D97-AF65-F5344CB8AC3E}">
        <p14:creationId xmlns:p14="http://schemas.microsoft.com/office/powerpoint/2010/main" val="293898420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4FFF51-46F0-BE42-8471-E5D2F2184049}" type="slidenum">
              <a:rPr lang="en-US"/>
              <a:pPr>
                <a:defRPr/>
              </a:pPr>
              <a:t>‹#›</a:t>
            </a:fld>
            <a:endParaRPr lang="en-US"/>
          </a:p>
        </p:txBody>
      </p:sp>
    </p:spTree>
    <p:extLst>
      <p:ext uri="{BB962C8B-B14F-4D97-AF65-F5344CB8AC3E}">
        <p14:creationId xmlns:p14="http://schemas.microsoft.com/office/powerpoint/2010/main" val="303694817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A452F6-1B1C-9E4B-985B-135521B89B17}" type="slidenum">
              <a:rPr lang="en-US"/>
              <a:pPr>
                <a:defRPr/>
              </a:pPr>
              <a:t>‹#›</a:t>
            </a:fld>
            <a:endParaRPr lang="en-US"/>
          </a:p>
        </p:txBody>
      </p:sp>
    </p:spTree>
    <p:extLst>
      <p:ext uri="{BB962C8B-B14F-4D97-AF65-F5344CB8AC3E}">
        <p14:creationId xmlns:p14="http://schemas.microsoft.com/office/powerpoint/2010/main" val="104452290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84BD63-680C-344A-A9DF-9F1EB3AA110E}" type="slidenum">
              <a:rPr lang="en-US"/>
              <a:pPr>
                <a:defRPr/>
              </a:pPr>
              <a:t>‹#›</a:t>
            </a:fld>
            <a:endParaRPr lang="en-US"/>
          </a:p>
        </p:txBody>
      </p:sp>
    </p:spTree>
    <p:extLst>
      <p:ext uri="{BB962C8B-B14F-4D97-AF65-F5344CB8AC3E}">
        <p14:creationId xmlns:p14="http://schemas.microsoft.com/office/powerpoint/2010/main" val="297722294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FAC88-B3CE-A946-8D99-AC08FCA9674B}" type="slidenum">
              <a:rPr lang="en-US"/>
              <a:pPr>
                <a:defRPr/>
              </a:pPr>
              <a:t>‹#›</a:t>
            </a:fld>
            <a:endParaRPr lang="en-US"/>
          </a:p>
        </p:txBody>
      </p:sp>
    </p:spTree>
    <p:extLst>
      <p:ext uri="{BB962C8B-B14F-4D97-AF65-F5344CB8AC3E}">
        <p14:creationId xmlns:p14="http://schemas.microsoft.com/office/powerpoint/2010/main" val="142098074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05"/>
        <p:cNvGrpSpPr/>
        <p:nvPr/>
      </p:nvGrpSpPr>
      <p:grpSpPr>
        <a:xfrm>
          <a:off x="0" y="0"/>
          <a:ext cx="0" cy="0"/>
          <a:chOff x="0" y="0"/>
          <a:chExt cx="0" cy="0"/>
        </a:xfrm>
      </p:grpSpPr>
      <p:sp>
        <p:nvSpPr>
          <p:cNvPr id="1006" name="Google Shape;1006;p1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07" name="Google Shape;1007;p1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1008" name="Google Shape;1008;p1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1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1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269701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1"/>
        <p:cNvGrpSpPr/>
        <p:nvPr/>
      </p:nvGrpSpPr>
      <p:grpSpPr>
        <a:xfrm>
          <a:off x="0" y="0"/>
          <a:ext cx="0" cy="0"/>
          <a:chOff x="0" y="0"/>
          <a:chExt cx="0" cy="0"/>
        </a:xfrm>
      </p:grpSpPr>
      <p:sp>
        <p:nvSpPr>
          <p:cNvPr id="1012" name="Google Shape;1012;p15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3" name="Google Shape;1013;p15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15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9017246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15"/>
        <p:cNvGrpSpPr/>
        <p:nvPr/>
      </p:nvGrpSpPr>
      <p:grpSpPr>
        <a:xfrm>
          <a:off x="0" y="0"/>
          <a:ext cx="0" cy="0"/>
          <a:chOff x="0" y="0"/>
          <a:chExt cx="0" cy="0"/>
        </a:xfrm>
      </p:grpSpPr>
      <p:sp>
        <p:nvSpPr>
          <p:cNvPr id="1016" name="Google Shape;1016;p156"/>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17" name="Google Shape;1017;p15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18" name="Google Shape;1018;p15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9" name="Google Shape;1019;p15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15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3163751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21"/>
        <p:cNvGrpSpPr/>
        <p:nvPr/>
      </p:nvGrpSpPr>
      <p:grpSpPr>
        <a:xfrm>
          <a:off x="0" y="0"/>
          <a:ext cx="0" cy="0"/>
          <a:chOff x="0" y="0"/>
          <a:chExt cx="0" cy="0"/>
        </a:xfrm>
      </p:grpSpPr>
      <p:sp>
        <p:nvSpPr>
          <p:cNvPr id="1022" name="Google Shape;1022;p15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23" name="Google Shape;1023;p15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1024" name="Google Shape;1024;p15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1025" name="Google Shape;1025;p15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6" name="Google Shape;1026;p15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7" name="Google Shape;1027;p15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125287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963BC5-364B-E84B-8971-853C4370F0A2}" type="slidenum">
              <a:rPr lang="en-US"/>
              <a:pPr>
                <a:defRPr/>
              </a:pPr>
              <a:t>‹#›</a:t>
            </a:fld>
            <a:endParaRPr lang="en-US"/>
          </a:p>
        </p:txBody>
      </p:sp>
    </p:spTree>
    <p:extLst>
      <p:ext uri="{BB962C8B-B14F-4D97-AF65-F5344CB8AC3E}">
        <p14:creationId xmlns:p14="http://schemas.microsoft.com/office/powerpoint/2010/main" val="272258496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28"/>
        <p:cNvGrpSpPr/>
        <p:nvPr/>
      </p:nvGrpSpPr>
      <p:grpSpPr>
        <a:xfrm>
          <a:off x="0" y="0"/>
          <a:ext cx="0" cy="0"/>
          <a:chOff x="0" y="0"/>
          <a:chExt cx="0" cy="0"/>
        </a:xfrm>
      </p:grpSpPr>
      <p:sp>
        <p:nvSpPr>
          <p:cNvPr id="1029" name="Google Shape;1029;p158"/>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30" name="Google Shape;1030;p1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1" name="Google Shape;1031;p1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2" name="Google Shape;1032;p1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25679505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33"/>
        <p:cNvGrpSpPr/>
        <p:nvPr/>
      </p:nvGrpSpPr>
      <p:grpSpPr>
        <a:xfrm>
          <a:off x="0" y="0"/>
          <a:ext cx="0" cy="0"/>
          <a:chOff x="0" y="0"/>
          <a:chExt cx="0" cy="0"/>
        </a:xfrm>
      </p:grpSpPr>
      <p:sp>
        <p:nvSpPr>
          <p:cNvPr id="1034" name="Google Shape;1034;p15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35" name="Google Shape;1035;p15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dirty="0"/>
          </a:p>
        </p:txBody>
      </p:sp>
      <p:sp>
        <p:nvSpPr>
          <p:cNvPr id="1036" name="Google Shape;1036;p15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7" name="Google Shape;1037;p15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8" name="Google Shape;1038;p15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289036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39"/>
        <p:cNvGrpSpPr/>
        <p:nvPr/>
      </p:nvGrpSpPr>
      <p:grpSpPr>
        <a:xfrm>
          <a:off x="0" y="0"/>
          <a:ext cx="0" cy="0"/>
          <a:chOff x="0" y="0"/>
          <a:chExt cx="0" cy="0"/>
        </a:xfrm>
      </p:grpSpPr>
      <p:sp>
        <p:nvSpPr>
          <p:cNvPr id="1040" name="Google Shape;1040;p1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41" name="Google Shape;1041;p1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1042" name="Google Shape;1042;p1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1043" name="Google Shape;1043;p1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1044" name="Google Shape;1044;p1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1045" name="Google Shape;1045;p16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6" name="Google Shape;1046;p16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7" name="Google Shape;1047;p16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58118133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48"/>
        <p:cNvGrpSpPr/>
        <p:nvPr/>
      </p:nvGrpSpPr>
      <p:grpSpPr>
        <a:xfrm>
          <a:off x="0" y="0"/>
          <a:ext cx="0" cy="0"/>
          <a:chOff x="0" y="0"/>
          <a:chExt cx="0" cy="0"/>
        </a:xfrm>
      </p:grpSpPr>
      <p:sp>
        <p:nvSpPr>
          <p:cNvPr id="1049" name="Google Shape;1049;p16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50" name="Google Shape;1050;p16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dirty="0"/>
          </a:p>
        </p:txBody>
      </p:sp>
      <p:sp>
        <p:nvSpPr>
          <p:cNvPr id="1051" name="Google Shape;1051;p16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1052" name="Google Shape;1052;p1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3" name="Google Shape;1053;p1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4" name="Google Shape;1054;p1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88422224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55"/>
        <p:cNvGrpSpPr/>
        <p:nvPr/>
      </p:nvGrpSpPr>
      <p:grpSpPr>
        <a:xfrm>
          <a:off x="0" y="0"/>
          <a:ext cx="0" cy="0"/>
          <a:chOff x="0" y="0"/>
          <a:chExt cx="0" cy="0"/>
        </a:xfrm>
      </p:grpSpPr>
      <p:sp>
        <p:nvSpPr>
          <p:cNvPr id="1056" name="Google Shape;1056;p16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57" name="Google Shape;1057;p16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058" name="Google Shape;1058;p16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1059" name="Google Shape;1059;p16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0" name="Google Shape;1060;p1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1" name="Google Shape;1061;p1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3519965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62"/>
        <p:cNvGrpSpPr/>
        <p:nvPr/>
      </p:nvGrpSpPr>
      <p:grpSpPr>
        <a:xfrm>
          <a:off x="0" y="0"/>
          <a:ext cx="0" cy="0"/>
          <a:chOff x="0" y="0"/>
          <a:chExt cx="0" cy="0"/>
        </a:xfrm>
      </p:grpSpPr>
      <p:sp>
        <p:nvSpPr>
          <p:cNvPr id="1063" name="Google Shape;1063;p16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64" name="Google Shape;1064;p163"/>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65" name="Google Shape;1065;p16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6" name="Google Shape;1066;p1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7" name="Google Shape;1067;p1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59254897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68"/>
        <p:cNvGrpSpPr/>
        <p:nvPr/>
      </p:nvGrpSpPr>
      <p:grpSpPr>
        <a:xfrm>
          <a:off x="0" y="0"/>
          <a:ext cx="0" cy="0"/>
          <a:chOff x="0" y="0"/>
          <a:chExt cx="0" cy="0"/>
        </a:xfrm>
      </p:grpSpPr>
      <p:sp>
        <p:nvSpPr>
          <p:cNvPr id="1069" name="Google Shape;1069;p164"/>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70" name="Google Shape;1070;p164"/>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1" name="Google Shape;1071;p1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1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3" name="Google Shape;1073;p1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87090455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matchingName="Title and 4 Content" type="fourObj">
  <p:cSld name="Title and 4 Content">
    <p:spTree>
      <p:nvGrpSpPr>
        <p:cNvPr id="1" name="Shape 1074"/>
        <p:cNvGrpSpPr/>
        <p:nvPr/>
      </p:nvGrpSpPr>
      <p:grpSpPr>
        <a:xfrm>
          <a:off x="0" y="0"/>
          <a:ext cx="0" cy="0"/>
          <a:chOff x="0" y="0"/>
          <a:chExt cx="0" cy="0"/>
        </a:xfrm>
      </p:grpSpPr>
      <p:sp>
        <p:nvSpPr>
          <p:cNvPr id="1075" name="Google Shape;1075;p16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76" name="Google Shape;1076;p165"/>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7" name="Google Shape;1077;p165"/>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8" name="Google Shape;1078;p165"/>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9" name="Google Shape;1079;p165"/>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80" name="Google Shape;1080;p1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1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1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81984197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1083"/>
        <p:cNvGrpSpPr/>
        <p:nvPr/>
      </p:nvGrpSpPr>
      <p:grpSpPr>
        <a:xfrm>
          <a:off x="0" y="0"/>
          <a:ext cx="0" cy="0"/>
          <a:chOff x="0" y="0"/>
          <a:chExt cx="0" cy="0"/>
        </a:xfrm>
      </p:grpSpPr>
      <p:sp>
        <p:nvSpPr>
          <p:cNvPr id="1084" name="Google Shape;1084;p16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85" name="Google Shape;1085;p16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86" name="Google Shape;1086;p166"/>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87" name="Google Shape;1087;p166"/>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88" name="Google Shape;1088;p16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9" name="Google Shape;1089;p1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0" name="Google Shape;1090;p16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2725560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424771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C2AFF0-4483-2145-8986-D23892727192}" type="slidenum">
              <a:rPr lang="en-US"/>
              <a:pPr>
                <a:defRPr/>
              </a:pPr>
              <a:t>‹#›</a:t>
            </a:fld>
            <a:endParaRPr lang="en-US"/>
          </a:p>
        </p:txBody>
      </p:sp>
    </p:spTree>
    <p:extLst>
      <p:ext uri="{BB962C8B-B14F-4D97-AF65-F5344CB8AC3E}">
        <p14:creationId xmlns:p14="http://schemas.microsoft.com/office/powerpoint/2010/main" val="650842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5398E6F-6232-3A4F-B05A-A92B43E08DE6}" type="slidenum">
              <a:rPr lang="en-US"/>
              <a:pPr>
                <a:defRPr/>
              </a:pPr>
              <a:t>‹#›</a:t>
            </a:fld>
            <a:endParaRPr lang="en-US"/>
          </a:p>
        </p:txBody>
      </p:sp>
    </p:spTree>
    <p:extLst>
      <p:ext uri="{BB962C8B-B14F-4D97-AF65-F5344CB8AC3E}">
        <p14:creationId xmlns:p14="http://schemas.microsoft.com/office/powerpoint/2010/main" val="62960595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16431787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72975244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67428971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44012303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58160942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13461825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380766578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18844042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70166185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16325774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99F9963-C650-AF4F-8BD7-B457E3D18F26}" type="slidenum">
              <a:rPr lang="en-US"/>
              <a:pPr>
                <a:defRPr/>
              </a:pPr>
              <a:t>‹#›</a:t>
            </a:fld>
            <a:endParaRPr lang="en-US"/>
          </a:p>
        </p:txBody>
      </p:sp>
    </p:spTree>
    <p:extLst>
      <p:ext uri="{BB962C8B-B14F-4D97-AF65-F5344CB8AC3E}">
        <p14:creationId xmlns:p14="http://schemas.microsoft.com/office/powerpoint/2010/main" val="304571806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2EF691E-D66A-4ABE-9309-AEB2F42D7C21}" type="slidenum">
              <a:rPr lang="en-US"/>
              <a:pPr>
                <a:defRPr/>
              </a:pPr>
              <a:t>‹#›</a:t>
            </a:fld>
            <a:endParaRPr lang="en-US"/>
          </a:p>
        </p:txBody>
      </p:sp>
    </p:spTree>
    <p:extLst>
      <p:ext uri="{BB962C8B-B14F-4D97-AF65-F5344CB8AC3E}">
        <p14:creationId xmlns:p14="http://schemas.microsoft.com/office/powerpoint/2010/main" val="82526359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35F20B8-6FA9-41A4-812A-15CC847FE3A2}" type="slidenum">
              <a:rPr lang="en-US"/>
              <a:pPr>
                <a:defRPr/>
              </a:pPr>
              <a:t>‹#›</a:t>
            </a:fld>
            <a:endParaRPr lang="en-US"/>
          </a:p>
        </p:txBody>
      </p:sp>
    </p:spTree>
    <p:extLst>
      <p:ext uri="{BB962C8B-B14F-4D97-AF65-F5344CB8AC3E}">
        <p14:creationId xmlns:p14="http://schemas.microsoft.com/office/powerpoint/2010/main" val="190919088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100C6D5-B7A6-48FA-B3DE-40FF41E748F3}" type="slidenum">
              <a:rPr lang="en-US"/>
              <a:pPr>
                <a:defRPr/>
              </a:pPr>
              <a:t>‹#›</a:t>
            </a:fld>
            <a:endParaRPr lang="en-US"/>
          </a:p>
        </p:txBody>
      </p:sp>
    </p:spTree>
    <p:extLst>
      <p:ext uri="{BB962C8B-B14F-4D97-AF65-F5344CB8AC3E}">
        <p14:creationId xmlns:p14="http://schemas.microsoft.com/office/powerpoint/2010/main" val="403508765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052648-62E5-4F32-BC04-D05BC942D60A}" type="slidenum">
              <a:rPr lang="en-US"/>
              <a:pPr>
                <a:defRPr/>
              </a:pPr>
              <a:t>‹#›</a:t>
            </a:fld>
            <a:endParaRPr lang="en-US"/>
          </a:p>
        </p:txBody>
      </p:sp>
    </p:spTree>
    <p:extLst>
      <p:ext uri="{BB962C8B-B14F-4D97-AF65-F5344CB8AC3E}">
        <p14:creationId xmlns:p14="http://schemas.microsoft.com/office/powerpoint/2010/main" val="5490686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30E4F2FF-946E-4BA4-8825-07FE45E4EDBB}" type="slidenum">
              <a:rPr lang="en-US"/>
              <a:pPr>
                <a:defRPr/>
              </a:pPr>
              <a:t>‹#›</a:t>
            </a:fld>
            <a:endParaRPr lang="en-US"/>
          </a:p>
        </p:txBody>
      </p:sp>
    </p:spTree>
    <p:extLst>
      <p:ext uri="{BB962C8B-B14F-4D97-AF65-F5344CB8AC3E}">
        <p14:creationId xmlns:p14="http://schemas.microsoft.com/office/powerpoint/2010/main" val="427814017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3178AFE3-75CD-4E47-A532-C7F8DF343BEF}" type="slidenum">
              <a:rPr lang="en-US"/>
              <a:pPr>
                <a:defRPr/>
              </a:pPr>
              <a:t>‹#›</a:t>
            </a:fld>
            <a:endParaRPr lang="en-US"/>
          </a:p>
        </p:txBody>
      </p:sp>
    </p:spTree>
    <p:extLst>
      <p:ext uri="{BB962C8B-B14F-4D97-AF65-F5344CB8AC3E}">
        <p14:creationId xmlns:p14="http://schemas.microsoft.com/office/powerpoint/2010/main" val="32184095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2AF2C47A-3E65-4200-8DE8-3A4229005449}" type="slidenum">
              <a:rPr lang="en-US"/>
              <a:pPr>
                <a:defRPr/>
              </a:pPr>
              <a:t>‹#›</a:t>
            </a:fld>
            <a:endParaRPr lang="en-US"/>
          </a:p>
        </p:txBody>
      </p:sp>
    </p:spTree>
    <p:extLst>
      <p:ext uri="{BB962C8B-B14F-4D97-AF65-F5344CB8AC3E}">
        <p14:creationId xmlns:p14="http://schemas.microsoft.com/office/powerpoint/2010/main" val="122100760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6AD6EE2-F5C0-48BC-B881-936002763B28}" type="slidenum">
              <a:rPr lang="en-US"/>
              <a:pPr>
                <a:defRPr/>
              </a:pPr>
              <a:t>‹#›</a:t>
            </a:fld>
            <a:endParaRPr lang="en-US"/>
          </a:p>
        </p:txBody>
      </p:sp>
    </p:spTree>
    <p:extLst>
      <p:ext uri="{BB962C8B-B14F-4D97-AF65-F5344CB8AC3E}">
        <p14:creationId xmlns:p14="http://schemas.microsoft.com/office/powerpoint/2010/main" val="331626260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2FA7387-9A43-4DDC-A54E-86807051DFA4}" type="slidenum">
              <a:rPr lang="en-US"/>
              <a:pPr>
                <a:defRPr/>
              </a:pPr>
              <a:t>‹#›</a:t>
            </a:fld>
            <a:endParaRPr lang="en-US"/>
          </a:p>
        </p:txBody>
      </p:sp>
    </p:spTree>
    <p:extLst>
      <p:ext uri="{BB962C8B-B14F-4D97-AF65-F5344CB8AC3E}">
        <p14:creationId xmlns:p14="http://schemas.microsoft.com/office/powerpoint/2010/main" val="268178951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C3E1445-BE0C-41BF-A3CC-2A9DEB4DAE67}" type="slidenum">
              <a:rPr lang="en-US"/>
              <a:pPr>
                <a:defRPr/>
              </a:pPr>
              <a:t>‹#›</a:t>
            </a:fld>
            <a:endParaRPr lang="en-US"/>
          </a:p>
        </p:txBody>
      </p:sp>
    </p:spTree>
    <p:extLst>
      <p:ext uri="{BB962C8B-B14F-4D97-AF65-F5344CB8AC3E}">
        <p14:creationId xmlns:p14="http://schemas.microsoft.com/office/powerpoint/2010/main" val="34950373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BA8F205-96AF-544F-B920-AC419A2630B2}" type="slidenum">
              <a:rPr lang="en-US"/>
              <a:pPr>
                <a:defRPr/>
              </a:pPr>
              <a:t>‹#›</a:t>
            </a:fld>
            <a:endParaRPr lang="en-US"/>
          </a:p>
        </p:txBody>
      </p:sp>
    </p:spTree>
    <p:extLst>
      <p:ext uri="{BB962C8B-B14F-4D97-AF65-F5344CB8AC3E}">
        <p14:creationId xmlns:p14="http://schemas.microsoft.com/office/powerpoint/2010/main" val="174543635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610ED2-0463-4824-A680-61C3B5469E5C}" type="slidenum">
              <a:rPr lang="en-US"/>
              <a:pPr>
                <a:defRPr/>
              </a:pPr>
              <a:t>‹#›</a:t>
            </a:fld>
            <a:endParaRPr lang="en-US"/>
          </a:p>
        </p:txBody>
      </p:sp>
    </p:spTree>
    <p:extLst>
      <p:ext uri="{BB962C8B-B14F-4D97-AF65-F5344CB8AC3E}">
        <p14:creationId xmlns:p14="http://schemas.microsoft.com/office/powerpoint/2010/main" val="92140195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457200" y="1600200"/>
            <a:ext cx="8229600" cy="4530725"/>
          </a:xfrm>
        </p:spPr>
        <p:txBody>
          <a:bodyPr/>
          <a:lstStyle/>
          <a:p>
            <a:pPr lvl="0"/>
            <a:endParaRPr lang="en-SG"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7ABB37A-77D0-4F23-A304-8ABE6D6DC68F}" type="slidenum">
              <a:rPr lang="en-US"/>
              <a:pPr>
                <a:defRPr/>
              </a:pPr>
              <a:t>‹#›</a:t>
            </a:fld>
            <a:endParaRPr lang="en-US"/>
          </a:p>
        </p:txBody>
      </p:sp>
    </p:spTree>
    <p:extLst>
      <p:ext uri="{BB962C8B-B14F-4D97-AF65-F5344CB8AC3E}">
        <p14:creationId xmlns:p14="http://schemas.microsoft.com/office/powerpoint/2010/main" val="42676224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61827" name="Rectangle 1027"/>
          <p:cNvSpPr>
            <a:spLocks noGrp="1" noChangeArrowheads="1"/>
          </p:cNvSpPr>
          <p:nvPr>
            <p:ph type="ctrTitle"/>
          </p:nvPr>
        </p:nvSpPr>
        <p:spPr>
          <a:xfrm>
            <a:off x="685800" y="1981200"/>
            <a:ext cx="7772400" cy="1143000"/>
          </a:xfrm>
        </p:spPr>
        <p:txBody>
          <a:bodyPr/>
          <a:lstStyle>
            <a:lvl1pPr>
              <a:defRPr/>
            </a:lvl1pPr>
          </a:lstStyle>
          <a:p>
            <a:r>
              <a:rPr lang="en-US"/>
              <a:t>Click to edit Master title style</a:t>
            </a:r>
          </a:p>
        </p:txBody>
      </p:sp>
      <p:sp>
        <p:nvSpPr>
          <p:cNvPr id="461828" name="Rectangle 1028"/>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vl1pPr>
          </a:lstStyle>
          <a:p>
            <a:pPr>
              <a:defRPr/>
            </a:pPr>
            <a:fld id="{46495EA7-0E66-4415-AE64-3DBEC81FB7DF}" type="slidenum">
              <a:rPr lang="en-US"/>
              <a:pPr>
                <a:defRPr/>
              </a:pPr>
              <a:t>‹#›</a:t>
            </a:fld>
            <a:endParaRPr lang="en-US"/>
          </a:p>
        </p:txBody>
      </p:sp>
    </p:spTree>
    <p:extLst>
      <p:ext uri="{BB962C8B-B14F-4D97-AF65-F5344CB8AC3E}">
        <p14:creationId xmlns:p14="http://schemas.microsoft.com/office/powerpoint/2010/main" val="389293706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F515BBDF-FD89-411D-B8AC-0192A95BD34B}" type="slidenum">
              <a:rPr lang="en-US"/>
              <a:pPr>
                <a:defRPr/>
              </a:pPr>
              <a:t>‹#›</a:t>
            </a:fld>
            <a:endParaRPr lang="en-US"/>
          </a:p>
        </p:txBody>
      </p:sp>
    </p:spTree>
    <p:extLst>
      <p:ext uri="{BB962C8B-B14F-4D97-AF65-F5344CB8AC3E}">
        <p14:creationId xmlns:p14="http://schemas.microsoft.com/office/powerpoint/2010/main" val="10780725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622A371F-1088-46EA-8C57-AEAFB256C176}" type="slidenum">
              <a:rPr lang="en-US"/>
              <a:pPr>
                <a:defRPr/>
              </a:pPr>
              <a:t>‹#›</a:t>
            </a:fld>
            <a:endParaRPr lang="en-US"/>
          </a:p>
        </p:txBody>
      </p:sp>
    </p:spTree>
    <p:extLst>
      <p:ext uri="{BB962C8B-B14F-4D97-AF65-F5344CB8AC3E}">
        <p14:creationId xmlns:p14="http://schemas.microsoft.com/office/powerpoint/2010/main" val="50081460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26BFD636-4C13-4172-A762-15BE75BCFF23}" type="slidenum">
              <a:rPr lang="en-US"/>
              <a:pPr>
                <a:defRPr/>
              </a:pPr>
              <a:t>‹#›</a:t>
            </a:fld>
            <a:endParaRPr lang="en-US"/>
          </a:p>
        </p:txBody>
      </p:sp>
    </p:spTree>
    <p:extLst>
      <p:ext uri="{BB962C8B-B14F-4D97-AF65-F5344CB8AC3E}">
        <p14:creationId xmlns:p14="http://schemas.microsoft.com/office/powerpoint/2010/main" val="234421991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17729808-D564-4C2C-AB14-76EF301B715D}" type="slidenum">
              <a:rPr lang="en-US"/>
              <a:pPr>
                <a:defRPr/>
              </a:pPr>
              <a:t>‹#›</a:t>
            </a:fld>
            <a:endParaRPr lang="en-US"/>
          </a:p>
        </p:txBody>
      </p:sp>
    </p:spTree>
    <p:extLst>
      <p:ext uri="{BB962C8B-B14F-4D97-AF65-F5344CB8AC3E}">
        <p14:creationId xmlns:p14="http://schemas.microsoft.com/office/powerpoint/2010/main" val="85390051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B17B0E5B-F390-4E22-9F78-74A0443EF1FD}" type="slidenum">
              <a:rPr lang="en-US"/>
              <a:pPr>
                <a:defRPr/>
              </a:pPr>
              <a:t>‹#›</a:t>
            </a:fld>
            <a:endParaRPr lang="en-US"/>
          </a:p>
        </p:txBody>
      </p:sp>
    </p:spTree>
    <p:extLst>
      <p:ext uri="{BB962C8B-B14F-4D97-AF65-F5344CB8AC3E}">
        <p14:creationId xmlns:p14="http://schemas.microsoft.com/office/powerpoint/2010/main" val="246469459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4D05DDEA-9B34-4131-A47A-988A36C1CD6F}" type="slidenum">
              <a:rPr lang="en-US"/>
              <a:pPr>
                <a:defRPr/>
              </a:pPr>
              <a:t>‹#›</a:t>
            </a:fld>
            <a:endParaRPr lang="en-US"/>
          </a:p>
        </p:txBody>
      </p:sp>
    </p:spTree>
    <p:extLst>
      <p:ext uri="{BB962C8B-B14F-4D97-AF65-F5344CB8AC3E}">
        <p14:creationId xmlns:p14="http://schemas.microsoft.com/office/powerpoint/2010/main" val="19834651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B85C780C-B1C3-4A0B-9B29-3A2221992F3B}" type="slidenum">
              <a:rPr lang="en-US"/>
              <a:pPr>
                <a:defRPr/>
              </a:pPr>
              <a:t>‹#›</a:t>
            </a:fld>
            <a:endParaRPr lang="en-US"/>
          </a:p>
        </p:txBody>
      </p:sp>
    </p:spTree>
    <p:extLst>
      <p:ext uri="{BB962C8B-B14F-4D97-AF65-F5344CB8AC3E}">
        <p14:creationId xmlns:p14="http://schemas.microsoft.com/office/powerpoint/2010/main" val="34194745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B74FB39-0CE9-3B44-A3CD-3553E075C7E4}" type="slidenum">
              <a:rPr lang="en-US"/>
              <a:pPr>
                <a:defRPr/>
              </a:pPr>
              <a:t>‹#›</a:t>
            </a:fld>
            <a:endParaRPr lang="en-US"/>
          </a:p>
        </p:txBody>
      </p:sp>
    </p:spTree>
    <p:extLst>
      <p:ext uri="{BB962C8B-B14F-4D97-AF65-F5344CB8AC3E}">
        <p14:creationId xmlns:p14="http://schemas.microsoft.com/office/powerpoint/2010/main" val="219992109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EED797F6-9B2A-483C-9E31-89793439CA82}" type="slidenum">
              <a:rPr lang="en-US"/>
              <a:pPr>
                <a:defRPr/>
              </a:pPr>
              <a:t>‹#›</a:t>
            </a:fld>
            <a:endParaRPr lang="en-US"/>
          </a:p>
        </p:txBody>
      </p:sp>
    </p:spTree>
    <p:extLst>
      <p:ext uri="{BB962C8B-B14F-4D97-AF65-F5344CB8AC3E}">
        <p14:creationId xmlns:p14="http://schemas.microsoft.com/office/powerpoint/2010/main" val="98933005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E3225C04-A24C-466C-85B9-C80DD54BAD9F}" type="slidenum">
              <a:rPr lang="en-US"/>
              <a:pPr>
                <a:defRPr/>
              </a:pPr>
              <a:t>‹#›</a:t>
            </a:fld>
            <a:endParaRPr lang="en-US"/>
          </a:p>
        </p:txBody>
      </p:sp>
    </p:spTree>
    <p:extLst>
      <p:ext uri="{BB962C8B-B14F-4D97-AF65-F5344CB8AC3E}">
        <p14:creationId xmlns:p14="http://schemas.microsoft.com/office/powerpoint/2010/main" val="5160318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6F3428BE-A310-4979-8166-3154661D7C5B}" type="slidenum">
              <a:rPr lang="en-US"/>
              <a:pPr>
                <a:defRPr/>
              </a:pPr>
              <a:t>‹#›</a:t>
            </a:fld>
            <a:endParaRPr lang="en-US"/>
          </a:p>
        </p:txBody>
      </p:sp>
    </p:spTree>
    <p:extLst>
      <p:ext uri="{BB962C8B-B14F-4D97-AF65-F5344CB8AC3E}">
        <p14:creationId xmlns:p14="http://schemas.microsoft.com/office/powerpoint/2010/main" val="415556314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27" name="Rectangle 1027"/>
          <p:cNvSpPr>
            <a:spLocks noGrp="1" noChangeArrowheads="1"/>
          </p:cNvSpPr>
          <p:nvPr>
            <p:ph type="ctrTitle"/>
          </p:nvPr>
        </p:nvSpPr>
        <p:spPr>
          <a:xfrm>
            <a:off x="685800" y="1981200"/>
            <a:ext cx="7772400" cy="1143000"/>
          </a:xfrm>
        </p:spPr>
        <p:txBody>
          <a:bodyPr/>
          <a:lstStyle>
            <a:lvl1pPr>
              <a:defRPr/>
            </a:lvl1pPr>
          </a:lstStyle>
          <a:p>
            <a:r>
              <a:rPr lang="en-US"/>
              <a:t>Click to edit Master title style</a:t>
            </a:r>
          </a:p>
        </p:txBody>
      </p:sp>
      <p:sp>
        <p:nvSpPr>
          <p:cNvPr id="461828" name="Rectangle 1028"/>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330000"/>
              </a:solidFill>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330000"/>
              </a:solidFill>
            </a:endParaRPr>
          </a:p>
        </p:txBody>
      </p:sp>
      <p:sp>
        <p:nvSpPr>
          <p:cNvPr id="7" name="Rectangle 1031"/>
          <p:cNvSpPr>
            <a:spLocks noGrp="1" noChangeArrowheads="1"/>
          </p:cNvSpPr>
          <p:nvPr>
            <p:ph type="sldNum" sz="quarter" idx="12"/>
          </p:nvPr>
        </p:nvSpPr>
        <p:spPr/>
        <p:txBody>
          <a:bodyPr/>
          <a:lstStyle>
            <a:lvl1pPr>
              <a:defRPr/>
            </a:lvl1pPr>
          </a:lstStyle>
          <a:p>
            <a:pPr>
              <a:defRPr/>
            </a:pPr>
            <a:fld id="{F318756B-3662-CC45-9759-E1957F9ED4C8}"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423356872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D2D554FA-ED6E-F04C-80C5-C48D9B8CD0A1}"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411260325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CA98A124-0DC3-5844-B63E-1512F3DA64CA}"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181010113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849B536A-3916-1C48-93D8-F89E76CBFF2E}"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298625630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9B32D1E6-0AE0-4442-B0F6-A29B4379E6BE}"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239735744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B9EDA904-4AC3-F941-B45E-36476451599F}"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324903103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5ABFFCFA-649B-3C44-AD41-C57D4F7C7B29}"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32652638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74B294D-9562-044F-8728-9F2C643600E7}" type="slidenum">
              <a:rPr lang="en-US"/>
              <a:pPr>
                <a:defRPr/>
              </a:pPr>
              <a:t>‹#›</a:t>
            </a:fld>
            <a:endParaRPr lang="en-US"/>
          </a:p>
        </p:txBody>
      </p:sp>
    </p:spTree>
    <p:extLst>
      <p:ext uri="{BB962C8B-B14F-4D97-AF65-F5344CB8AC3E}">
        <p14:creationId xmlns:p14="http://schemas.microsoft.com/office/powerpoint/2010/main" val="161526930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5286B16C-A2D1-7F4B-B0BB-23A1761BCC55}"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9707483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4E17C86A-ACDA-0A4D-9046-EF8A703D9DEB}"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14797643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B35968-F779-BD43-9CDF-393A28979707}"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235653979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33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33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7364A617-7C95-3044-B16D-75DCECA73101}" type="slidenum">
              <a:rPr lang="en-US">
                <a:solidFill>
                  <a:srgbClr val="330000"/>
                </a:solidFill>
              </a:rPr>
              <a:pPr>
                <a:defRPr/>
              </a:pPr>
              <a:t>‹#›</a:t>
            </a:fld>
            <a:endParaRPr lang="en-US">
              <a:solidFill>
                <a:srgbClr val="330000"/>
              </a:solidFill>
            </a:endParaRPr>
          </a:p>
        </p:txBody>
      </p:sp>
    </p:spTree>
    <p:extLst>
      <p:ext uri="{BB962C8B-B14F-4D97-AF65-F5344CB8AC3E}">
        <p14:creationId xmlns:p14="http://schemas.microsoft.com/office/powerpoint/2010/main" val="41167061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9EAB5BF1-22A5-48D5-A90A-62235C584EFE}" type="slidenum">
              <a:rPr lang="en-US"/>
              <a:pPr>
                <a:defRPr/>
              </a:pPr>
              <a:t>‹#›</a:t>
            </a:fld>
            <a:endParaRPr lang="en-US"/>
          </a:p>
        </p:txBody>
      </p:sp>
    </p:spTree>
    <p:extLst>
      <p:ext uri="{BB962C8B-B14F-4D97-AF65-F5344CB8AC3E}">
        <p14:creationId xmlns:p14="http://schemas.microsoft.com/office/powerpoint/2010/main" val="328300739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7BD664C-7B7B-4339-9672-72B63AA00930}" type="slidenum">
              <a:rPr lang="en-US"/>
              <a:pPr>
                <a:defRPr/>
              </a:pPr>
              <a:t>‹#›</a:t>
            </a:fld>
            <a:endParaRPr lang="en-US"/>
          </a:p>
        </p:txBody>
      </p:sp>
    </p:spTree>
    <p:extLst>
      <p:ext uri="{BB962C8B-B14F-4D97-AF65-F5344CB8AC3E}">
        <p14:creationId xmlns:p14="http://schemas.microsoft.com/office/powerpoint/2010/main" val="303869303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4ADCB3-9F50-4EFE-9DEE-2E0E742CB5FE}" type="slidenum">
              <a:rPr lang="en-US"/>
              <a:pPr>
                <a:defRPr/>
              </a:pPr>
              <a:t>‹#›</a:t>
            </a:fld>
            <a:endParaRPr lang="en-US"/>
          </a:p>
        </p:txBody>
      </p:sp>
    </p:spTree>
    <p:extLst>
      <p:ext uri="{BB962C8B-B14F-4D97-AF65-F5344CB8AC3E}">
        <p14:creationId xmlns:p14="http://schemas.microsoft.com/office/powerpoint/2010/main" val="180253641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F69D8BE-6687-4E05-8257-BCDE94F78708}" type="slidenum">
              <a:rPr lang="en-US"/>
              <a:pPr>
                <a:defRPr/>
              </a:pPr>
              <a:t>‹#›</a:t>
            </a:fld>
            <a:endParaRPr lang="en-US"/>
          </a:p>
        </p:txBody>
      </p:sp>
    </p:spTree>
    <p:extLst>
      <p:ext uri="{BB962C8B-B14F-4D97-AF65-F5344CB8AC3E}">
        <p14:creationId xmlns:p14="http://schemas.microsoft.com/office/powerpoint/2010/main" val="20114631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49A58FBE-47A1-46F5-A4A0-A42B11AACFE4}" type="slidenum">
              <a:rPr lang="en-US"/>
              <a:pPr>
                <a:defRPr/>
              </a:pPr>
              <a:t>‹#›</a:t>
            </a:fld>
            <a:endParaRPr lang="en-US"/>
          </a:p>
        </p:txBody>
      </p:sp>
    </p:spTree>
    <p:extLst>
      <p:ext uri="{BB962C8B-B14F-4D97-AF65-F5344CB8AC3E}">
        <p14:creationId xmlns:p14="http://schemas.microsoft.com/office/powerpoint/2010/main" val="164923970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0DDC13E2-A825-4DB4-80EF-02B463D54145}" type="slidenum">
              <a:rPr lang="en-US"/>
              <a:pPr>
                <a:defRPr/>
              </a:pPr>
              <a:t>‹#›</a:t>
            </a:fld>
            <a:endParaRPr lang="en-US"/>
          </a:p>
        </p:txBody>
      </p:sp>
    </p:spTree>
    <p:extLst>
      <p:ext uri="{BB962C8B-B14F-4D97-AF65-F5344CB8AC3E}">
        <p14:creationId xmlns:p14="http://schemas.microsoft.com/office/powerpoint/2010/main" val="16568029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4D40FB3-80C7-1F40-A31E-72E246B37D4D}" type="slidenum">
              <a:rPr lang="en-US"/>
              <a:pPr>
                <a:defRPr/>
              </a:pPr>
              <a:t>‹#›</a:t>
            </a:fld>
            <a:endParaRPr lang="en-US"/>
          </a:p>
        </p:txBody>
      </p:sp>
    </p:spTree>
    <p:extLst>
      <p:ext uri="{BB962C8B-B14F-4D97-AF65-F5344CB8AC3E}">
        <p14:creationId xmlns:p14="http://schemas.microsoft.com/office/powerpoint/2010/main" val="165397448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B743E9A-901A-44E9-9177-8D9FD361F475}" type="slidenum">
              <a:rPr lang="en-US"/>
              <a:pPr>
                <a:defRPr/>
              </a:pPr>
              <a:t>‹#›</a:t>
            </a:fld>
            <a:endParaRPr lang="en-US"/>
          </a:p>
        </p:txBody>
      </p:sp>
    </p:spTree>
    <p:extLst>
      <p:ext uri="{BB962C8B-B14F-4D97-AF65-F5344CB8AC3E}">
        <p14:creationId xmlns:p14="http://schemas.microsoft.com/office/powerpoint/2010/main" val="172313987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CC39853-FEA4-4D59-B714-B56DBABEBA4D}" type="slidenum">
              <a:rPr lang="en-US"/>
              <a:pPr>
                <a:defRPr/>
              </a:pPr>
              <a:t>‹#›</a:t>
            </a:fld>
            <a:endParaRPr lang="en-US"/>
          </a:p>
        </p:txBody>
      </p:sp>
    </p:spTree>
    <p:extLst>
      <p:ext uri="{BB962C8B-B14F-4D97-AF65-F5344CB8AC3E}">
        <p14:creationId xmlns:p14="http://schemas.microsoft.com/office/powerpoint/2010/main" val="156718188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A11F9FAD-602F-44DB-8CEB-87E035E18811}" type="slidenum">
              <a:rPr lang="en-US"/>
              <a:pPr>
                <a:defRPr/>
              </a:pPr>
              <a:t>‹#›</a:t>
            </a:fld>
            <a:endParaRPr lang="en-US"/>
          </a:p>
        </p:txBody>
      </p:sp>
    </p:spTree>
    <p:extLst>
      <p:ext uri="{BB962C8B-B14F-4D97-AF65-F5344CB8AC3E}">
        <p14:creationId xmlns:p14="http://schemas.microsoft.com/office/powerpoint/2010/main" val="164994098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CFF14EC-8CD8-454E-8F89-AC1ECACA98E8}" type="slidenum">
              <a:rPr lang="en-US"/>
              <a:pPr>
                <a:defRPr/>
              </a:pPr>
              <a:t>‹#›</a:t>
            </a:fld>
            <a:endParaRPr lang="en-US"/>
          </a:p>
        </p:txBody>
      </p:sp>
    </p:spTree>
    <p:extLst>
      <p:ext uri="{BB962C8B-B14F-4D97-AF65-F5344CB8AC3E}">
        <p14:creationId xmlns:p14="http://schemas.microsoft.com/office/powerpoint/2010/main" val="331098254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4BDF1CA-DC22-4B97-85EF-DD184311615E}" type="slidenum">
              <a:rPr lang="en-US"/>
              <a:pPr>
                <a:defRPr/>
              </a:pPr>
              <a:t>‹#›</a:t>
            </a:fld>
            <a:endParaRPr lang="en-US"/>
          </a:p>
        </p:txBody>
      </p:sp>
    </p:spTree>
    <p:extLst>
      <p:ext uri="{BB962C8B-B14F-4D97-AF65-F5344CB8AC3E}">
        <p14:creationId xmlns:p14="http://schemas.microsoft.com/office/powerpoint/2010/main" val="265150025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15EF560-221B-420B-83FC-FFC3D67FB5FE}" type="slidenum">
              <a:rPr lang="en-US"/>
              <a:pPr>
                <a:defRPr/>
              </a:pPr>
              <a:t>‹#›</a:t>
            </a:fld>
            <a:endParaRPr lang="en-US"/>
          </a:p>
        </p:txBody>
      </p:sp>
    </p:spTree>
    <p:extLst>
      <p:ext uri="{BB962C8B-B14F-4D97-AF65-F5344CB8AC3E}">
        <p14:creationId xmlns:p14="http://schemas.microsoft.com/office/powerpoint/2010/main" val="152393038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C291964B-AED8-4401-B400-3684A5C3AD3D}" type="slidenum">
              <a:rPr lang="en-US"/>
              <a:pPr>
                <a:defRPr/>
              </a:pPr>
              <a:t>‹#›</a:t>
            </a:fld>
            <a:endParaRPr lang="en-US"/>
          </a:p>
        </p:txBody>
      </p:sp>
    </p:spTree>
    <p:extLst>
      <p:ext uri="{BB962C8B-B14F-4D97-AF65-F5344CB8AC3E}">
        <p14:creationId xmlns:p14="http://schemas.microsoft.com/office/powerpoint/2010/main" val="355592901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55156D7-3443-4B37-A048-D9389E338ED3}" type="slidenum">
              <a:rPr lang="en-US"/>
              <a:pPr>
                <a:defRPr/>
              </a:pPr>
              <a:t>‹#›</a:t>
            </a:fld>
            <a:endParaRPr lang="en-US"/>
          </a:p>
        </p:txBody>
      </p:sp>
    </p:spTree>
    <p:extLst>
      <p:ext uri="{BB962C8B-B14F-4D97-AF65-F5344CB8AC3E}">
        <p14:creationId xmlns:p14="http://schemas.microsoft.com/office/powerpoint/2010/main" val="414932182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183F0D8-B2F7-4AB1-9B7D-A03C412E686B}" type="slidenum">
              <a:rPr lang="en-US"/>
              <a:pPr>
                <a:defRPr/>
              </a:pPr>
              <a:t>‹#›</a:t>
            </a:fld>
            <a:endParaRPr lang="en-US"/>
          </a:p>
        </p:txBody>
      </p:sp>
    </p:spTree>
    <p:extLst>
      <p:ext uri="{BB962C8B-B14F-4D97-AF65-F5344CB8AC3E}">
        <p14:creationId xmlns:p14="http://schemas.microsoft.com/office/powerpoint/2010/main" val="273429409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0E9C804-1A53-4837-9AC0-C9DAFDA2B457}" type="slidenum">
              <a:rPr lang="en-US"/>
              <a:pPr>
                <a:defRPr/>
              </a:pPr>
              <a:t>‹#›</a:t>
            </a:fld>
            <a:endParaRPr lang="en-US"/>
          </a:p>
        </p:txBody>
      </p:sp>
    </p:spTree>
    <p:extLst>
      <p:ext uri="{BB962C8B-B14F-4D97-AF65-F5344CB8AC3E}">
        <p14:creationId xmlns:p14="http://schemas.microsoft.com/office/powerpoint/2010/main" val="1257070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749F99A-BA1D-EA4D-ACC5-0D4E10C584F8}" type="slidenum">
              <a:rPr lang="en-US"/>
              <a:pPr>
                <a:defRPr/>
              </a:pPr>
              <a:t>‹#›</a:t>
            </a:fld>
            <a:endParaRPr lang="en-US"/>
          </a:p>
        </p:txBody>
      </p:sp>
    </p:spTree>
    <p:extLst>
      <p:ext uri="{BB962C8B-B14F-4D97-AF65-F5344CB8AC3E}">
        <p14:creationId xmlns:p14="http://schemas.microsoft.com/office/powerpoint/2010/main" val="15733456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BF02998B-E8EC-415E-AA8C-1862C604E36A}" type="slidenum">
              <a:rPr lang="en-US"/>
              <a:pPr>
                <a:defRPr/>
              </a:pPr>
              <a:t>‹#›</a:t>
            </a:fld>
            <a:endParaRPr lang="en-US"/>
          </a:p>
        </p:txBody>
      </p:sp>
    </p:spTree>
    <p:extLst>
      <p:ext uri="{BB962C8B-B14F-4D97-AF65-F5344CB8AC3E}">
        <p14:creationId xmlns:p14="http://schemas.microsoft.com/office/powerpoint/2010/main" val="420344885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16A5BE41-E6E5-4F25-99B1-17E9123D35F2}" type="slidenum">
              <a:rPr lang="en-US"/>
              <a:pPr>
                <a:defRPr/>
              </a:pPr>
              <a:t>‹#›</a:t>
            </a:fld>
            <a:endParaRPr lang="en-US"/>
          </a:p>
        </p:txBody>
      </p:sp>
    </p:spTree>
    <p:extLst>
      <p:ext uri="{BB962C8B-B14F-4D97-AF65-F5344CB8AC3E}">
        <p14:creationId xmlns:p14="http://schemas.microsoft.com/office/powerpoint/2010/main" val="92711833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D4F2CCDA-E32A-4422-B42F-B5120CB34827}" type="slidenum">
              <a:rPr lang="en-US"/>
              <a:pPr>
                <a:defRPr/>
              </a:pPr>
              <a:t>‹#›</a:t>
            </a:fld>
            <a:endParaRPr lang="en-US"/>
          </a:p>
        </p:txBody>
      </p:sp>
    </p:spTree>
    <p:extLst>
      <p:ext uri="{BB962C8B-B14F-4D97-AF65-F5344CB8AC3E}">
        <p14:creationId xmlns:p14="http://schemas.microsoft.com/office/powerpoint/2010/main" val="372232496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58C0F18-2C5D-4F96-BD62-E1BA5A3EFACD}" type="slidenum">
              <a:rPr lang="en-US"/>
              <a:pPr>
                <a:defRPr/>
              </a:pPr>
              <a:t>‹#›</a:t>
            </a:fld>
            <a:endParaRPr lang="en-US"/>
          </a:p>
        </p:txBody>
      </p:sp>
    </p:spTree>
    <p:extLst>
      <p:ext uri="{BB962C8B-B14F-4D97-AF65-F5344CB8AC3E}">
        <p14:creationId xmlns:p14="http://schemas.microsoft.com/office/powerpoint/2010/main" val="242543096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00F025B-3DE2-4277-A548-2AA8B930DD1B}" type="slidenum">
              <a:rPr lang="en-US"/>
              <a:pPr>
                <a:defRPr/>
              </a:pPr>
              <a:t>‹#›</a:t>
            </a:fld>
            <a:endParaRPr lang="en-US"/>
          </a:p>
        </p:txBody>
      </p:sp>
    </p:spTree>
    <p:extLst>
      <p:ext uri="{BB962C8B-B14F-4D97-AF65-F5344CB8AC3E}">
        <p14:creationId xmlns:p14="http://schemas.microsoft.com/office/powerpoint/2010/main" val="204489733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4AF591D-441B-4ED1-AB08-9336A1E8A2EA}" type="slidenum">
              <a:rPr lang="en-US"/>
              <a:pPr>
                <a:defRPr/>
              </a:pPr>
              <a:t>‹#›</a:t>
            </a:fld>
            <a:endParaRPr lang="en-US"/>
          </a:p>
        </p:txBody>
      </p:sp>
    </p:spTree>
    <p:extLst>
      <p:ext uri="{BB962C8B-B14F-4D97-AF65-F5344CB8AC3E}">
        <p14:creationId xmlns:p14="http://schemas.microsoft.com/office/powerpoint/2010/main" val="388767842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4AB003D-B0C9-4E3E-9923-7A4FFBC8C126}" type="slidenum">
              <a:rPr lang="en-US"/>
              <a:pPr>
                <a:defRPr/>
              </a:pPr>
              <a:t>‹#›</a:t>
            </a:fld>
            <a:endParaRPr lang="en-US"/>
          </a:p>
        </p:txBody>
      </p:sp>
    </p:spTree>
    <p:extLst>
      <p:ext uri="{BB962C8B-B14F-4D97-AF65-F5344CB8AC3E}">
        <p14:creationId xmlns:p14="http://schemas.microsoft.com/office/powerpoint/2010/main" val="52706628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B5698BB-CD29-47A5-87DD-A2AF02C5E233}" type="slidenum">
              <a:rPr lang="en-US"/>
              <a:pPr>
                <a:defRPr/>
              </a:pPr>
              <a:t>‹#›</a:t>
            </a:fld>
            <a:endParaRPr lang="en-US"/>
          </a:p>
        </p:txBody>
      </p:sp>
    </p:spTree>
    <p:extLst>
      <p:ext uri="{BB962C8B-B14F-4D97-AF65-F5344CB8AC3E}">
        <p14:creationId xmlns:p14="http://schemas.microsoft.com/office/powerpoint/2010/main" val="400425340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solidFill>
                  <a:srgbClr val="FFFFFF"/>
                </a:solidFill>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solidFill>
                  <a:srgbClr val="FFFFFF"/>
                </a:solidFill>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solidFill>
                  <a:srgbClr val="FFFFFF"/>
                </a:solidFill>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solidFill>
                  <a:srgbClr val="FFFFFF"/>
                </a:solidFill>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solidFill>
                    <a:srgbClr val="FFFFFF"/>
                  </a:solidFill>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EBCFED3-D8A5-4CE8-9274-A338C8CE072B}" type="slidenum">
              <a:rPr lang="en-US"/>
              <a:pPr>
                <a:defRPr/>
              </a:pPr>
              <a:t>‹#›</a:t>
            </a:fld>
            <a:endParaRPr lang="en-US"/>
          </a:p>
        </p:txBody>
      </p:sp>
    </p:spTree>
    <p:extLst>
      <p:ext uri="{BB962C8B-B14F-4D97-AF65-F5344CB8AC3E}">
        <p14:creationId xmlns:p14="http://schemas.microsoft.com/office/powerpoint/2010/main" val="288054755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8FE244D-8BA6-4B57-AB6E-5F6F98DC9ABB}" type="slidenum">
              <a:rPr lang="en-US"/>
              <a:pPr>
                <a:defRPr/>
              </a:pPr>
              <a:t>‹#›</a:t>
            </a:fld>
            <a:endParaRPr lang="en-US"/>
          </a:p>
        </p:txBody>
      </p:sp>
    </p:spTree>
    <p:extLst>
      <p:ext uri="{BB962C8B-B14F-4D97-AF65-F5344CB8AC3E}">
        <p14:creationId xmlns:p14="http://schemas.microsoft.com/office/powerpoint/2010/main" val="971408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5AC7AFA-50B3-D54E-923D-E7668F3CF160}" type="slidenum">
              <a:rPr lang="en-US"/>
              <a:pPr>
                <a:defRPr/>
              </a:pPr>
              <a:t>‹#›</a:t>
            </a:fld>
            <a:endParaRPr lang="en-US"/>
          </a:p>
        </p:txBody>
      </p:sp>
    </p:spTree>
    <p:extLst>
      <p:ext uri="{BB962C8B-B14F-4D97-AF65-F5344CB8AC3E}">
        <p14:creationId xmlns:p14="http://schemas.microsoft.com/office/powerpoint/2010/main" val="61097112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4F3F2AA-51CC-4504-8BC7-0E71FF7DFFEB}" type="slidenum">
              <a:rPr lang="en-US"/>
              <a:pPr>
                <a:defRPr/>
              </a:pPr>
              <a:t>‹#›</a:t>
            </a:fld>
            <a:endParaRPr lang="en-US"/>
          </a:p>
        </p:txBody>
      </p:sp>
    </p:spTree>
    <p:extLst>
      <p:ext uri="{BB962C8B-B14F-4D97-AF65-F5344CB8AC3E}">
        <p14:creationId xmlns:p14="http://schemas.microsoft.com/office/powerpoint/2010/main" val="330656062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1BDA0A9-4937-40FF-933C-7E684F5FD14A}" type="slidenum">
              <a:rPr lang="en-US"/>
              <a:pPr>
                <a:defRPr/>
              </a:pPr>
              <a:t>‹#›</a:t>
            </a:fld>
            <a:endParaRPr lang="en-US"/>
          </a:p>
        </p:txBody>
      </p:sp>
    </p:spTree>
    <p:extLst>
      <p:ext uri="{BB962C8B-B14F-4D97-AF65-F5344CB8AC3E}">
        <p14:creationId xmlns:p14="http://schemas.microsoft.com/office/powerpoint/2010/main" val="153819170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26A54AB3-8C41-4A87-AD4C-FB772AFA50A1}" type="slidenum">
              <a:rPr lang="en-US"/>
              <a:pPr>
                <a:defRPr/>
              </a:pPr>
              <a:t>‹#›</a:t>
            </a:fld>
            <a:endParaRPr lang="en-US"/>
          </a:p>
        </p:txBody>
      </p:sp>
    </p:spTree>
    <p:extLst>
      <p:ext uri="{BB962C8B-B14F-4D97-AF65-F5344CB8AC3E}">
        <p14:creationId xmlns:p14="http://schemas.microsoft.com/office/powerpoint/2010/main" val="106163669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6BCA5440-73A5-43FC-9624-2DC66F8484B1}" type="slidenum">
              <a:rPr lang="en-US"/>
              <a:pPr>
                <a:defRPr/>
              </a:pPr>
              <a:t>‹#›</a:t>
            </a:fld>
            <a:endParaRPr lang="en-US"/>
          </a:p>
        </p:txBody>
      </p:sp>
    </p:spTree>
    <p:extLst>
      <p:ext uri="{BB962C8B-B14F-4D97-AF65-F5344CB8AC3E}">
        <p14:creationId xmlns:p14="http://schemas.microsoft.com/office/powerpoint/2010/main" val="216075405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4FCF997B-60F7-4FBD-A55A-013BDEAAEE78}" type="slidenum">
              <a:rPr lang="en-US"/>
              <a:pPr>
                <a:defRPr/>
              </a:pPr>
              <a:t>‹#›</a:t>
            </a:fld>
            <a:endParaRPr lang="en-US"/>
          </a:p>
        </p:txBody>
      </p:sp>
    </p:spTree>
    <p:extLst>
      <p:ext uri="{BB962C8B-B14F-4D97-AF65-F5344CB8AC3E}">
        <p14:creationId xmlns:p14="http://schemas.microsoft.com/office/powerpoint/2010/main" val="508206061"/>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A81521A4-DC05-4765-B587-F60DE718D157}" type="slidenum">
              <a:rPr lang="en-US"/>
              <a:pPr>
                <a:defRPr/>
              </a:pPr>
              <a:t>‹#›</a:t>
            </a:fld>
            <a:endParaRPr lang="en-US"/>
          </a:p>
        </p:txBody>
      </p:sp>
    </p:spTree>
    <p:extLst>
      <p:ext uri="{BB962C8B-B14F-4D97-AF65-F5344CB8AC3E}">
        <p14:creationId xmlns:p14="http://schemas.microsoft.com/office/powerpoint/2010/main" val="421741702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7493FC96-5956-450C-84BA-871F1565BD13}" type="slidenum">
              <a:rPr lang="en-US"/>
              <a:pPr>
                <a:defRPr/>
              </a:pPr>
              <a:t>‹#›</a:t>
            </a:fld>
            <a:endParaRPr lang="en-US"/>
          </a:p>
        </p:txBody>
      </p:sp>
    </p:spTree>
    <p:extLst>
      <p:ext uri="{BB962C8B-B14F-4D97-AF65-F5344CB8AC3E}">
        <p14:creationId xmlns:p14="http://schemas.microsoft.com/office/powerpoint/2010/main" val="345780014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005EC5C-2C81-442C-8682-322444DB6CA4}" type="slidenum">
              <a:rPr lang="en-US"/>
              <a:pPr>
                <a:defRPr/>
              </a:pPr>
              <a:t>‹#›</a:t>
            </a:fld>
            <a:endParaRPr lang="en-US"/>
          </a:p>
        </p:txBody>
      </p:sp>
    </p:spTree>
    <p:extLst>
      <p:ext uri="{BB962C8B-B14F-4D97-AF65-F5344CB8AC3E}">
        <p14:creationId xmlns:p14="http://schemas.microsoft.com/office/powerpoint/2010/main" val="335372059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18C2157-707E-456E-9785-46A15D993495}" type="slidenum">
              <a:rPr lang="en-US"/>
              <a:pPr>
                <a:defRPr/>
              </a:pPr>
              <a:t>‹#›</a:t>
            </a:fld>
            <a:endParaRPr lang="en-US"/>
          </a:p>
        </p:txBody>
      </p:sp>
    </p:spTree>
    <p:extLst>
      <p:ext uri="{BB962C8B-B14F-4D97-AF65-F5344CB8AC3E}">
        <p14:creationId xmlns:p14="http://schemas.microsoft.com/office/powerpoint/2010/main" val="295415469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457200" y="1600200"/>
            <a:ext cx="8229600" cy="4530725"/>
          </a:xfrm>
        </p:spPr>
        <p:txBody>
          <a:bodyPr/>
          <a:lstStyle/>
          <a:p>
            <a:pPr lvl="0"/>
            <a:endParaRPr lang="en-SG"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D845874-638A-4F61-843D-E9EED468BFE8}" type="slidenum">
              <a:rPr lang="en-US"/>
              <a:pPr>
                <a:defRPr/>
              </a:pPr>
              <a:t>‹#›</a:t>
            </a:fld>
            <a:endParaRPr lang="en-US"/>
          </a:p>
        </p:txBody>
      </p:sp>
    </p:spTree>
    <p:extLst>
      <p:ext uri="{BB962C8B-B14F-4D97-AF65-F5344CB8AC3E}">
        <p14:creationId xmlns:p14="http://schemas.microsoft.com/office/powerpoint/2010/main" val="2919966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CBF1726-3ED2-924C-8ED8-E2227EB06F15}" type="slidenum">
              <a:rPr lang="en-US"/>
              <a:pPr>
                <a:defRPr/>
              </a:pPr>
              <a:t>‹#›</a:t>
            </a:fld>
            <a:endParaRPr lang="en-US"/>
          </a:p>
        </p:txBody>
      </p:sp>
    </p:spTree>
    <p:extLst>
      <p:ext uri="{BB962C8B-B14F-4D97-AF65-F5344CB8AC3E}">
        <p14:creationId xmlns:p14="http://schemas.microsoft.com/office/powerpoint/2010/main" val="4986715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3A42B2C1-B021-48EB-9AE5-91F61A75CF5D}" type="slidenum">
              <a:rPr lang="en-US"/>
              <a:pPr>
                <a:defRPr/>
              </a:pPr>
              <a:t>‹#›</a:t>
            </a:fld>
            <a:endParaRPr lang="en-US"/>
          </a:p>
        </p:txBody>
      </p:sp>
    </p:spTree>
    <p:extLst>
      <p:ext uri="{BB962C8B-B14F-4D97-AF65-F5344CB8AC3E}">
        <p14:creationId xmlns:p14="http://schemas.microsoft.com/office/powerpoint/2010/main" val="426215780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34" charset="0"/>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34" charset="0"/>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34" charset="0"/>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itchFamily="34" charset="0"/>
              </a:defRPr>
            </a:lvl1pPr>
          </a:lstStyle>
          <a:p>
            <a:pPr>
              <a:defRPr/>
            </a:pPr>
            <a:fld id="{3B50CB30-D4E1-41C5-906A-4B1916876683}" type="slidenum">
              <a:rPr lang="en-US"/>
              <a:pPr>
                <a:defRPr/>
              </a:pPr>
              <a:t>‹#›</a:t>
            </a:fld>
            <a:endParaRPr lang="en-US"/>
          </a:p>
        </p:txBody>
      </p:sp>
    </p:spTree>
    <p:extLst>
      <p:ext uri="{BB962C8B-B14F-4D97-AF65-F5344CB8AC3E}">
        <p14:creationId xmlns:p14="http://schemas.microsoft.com/office/powerpoint/2010/main" val="404357217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FD50B9-9CAC-E545-AD80-332FE4049F23}" type="slidenum">
              <a:rPr lang="en-US"/>
              <a:pPr>
                <a:defRPr/>
              </a:pPr>
              <a:t>‹#›</a:t>
            </a:fld>
            <a:endParaRPr lang="en-US"/>
          </a:p>
        </p:txBody>
      </p:sp>
    </p:spTree>
    <p:extLst>
      <p:ext uri="{BB962C8B-B14F-4D97-AF65-F5344CB8AC3E}">
        <p14:creationId xmlns:p14="http://schemas.microsoft.com/office/powerpoint/2010/main" val="205039702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0425A-E325-5C4D-BEEE-71BA7C44A034}" type="slidenum">
              <a:rPr lang="en-US"/>
              <a:pPr>
                <a:defRPr/>
              </a:pPr>
              <a:t>‹#›</a:t>
            </a:fld>
            <a:endParaRPr lang="en-US"/>
          </a:p>
        </p:txBody>
      </p:sp>
    </p:spTree>
    <p:extLst>
      <p:ext uri="{BB962C8B-B14F-4D97-AF65-F5344CB8AC3E}">
        <p14:creationId xmlns:p14="http://schemas.microsoft.com/office/powerpoint/2010/main" val="369432232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B66BB8-8C85-4949-BBE0-0DD428AC471C}" type="slidenum">
              <a:rPr lang="en-US"/>
              <a:pPr>
                <a:defRPr/>
              </a:pPr>
              <a:t>‹#›</a:t>
            </a:fld>
            <a:endParaRPr lang="en-US"/>
          </a:p>
        </p:txBody>
      </p:sp>
    </p:spTree>
    <p:extLst>
      <p:ext uri="{BB962C8B-B14F-4D97-AF65-F5344CB8AC3E}">
        <p14:creationId xmlns:p14="http://schemas.microsoft.com/office/powerpoint/2010/main" val="359231468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214D26-577B-C740-8D24-AE683EF8E437}" type="slidenum">
              <a:rPr lang="en-US"/>
              <a:pPr>
                <a:defRPr/>
              </a:pPr>
              <a:t>‹#›</a:t>
            </a:fld>
            <a:endParaRPr lang="en-US"/>
          </a:p>
        </p:txBody>
      </p:sp>
    </p:spTree>
    <p:extLst>
      <p:ext uri="{BB962C8B-B14F-4D97-AF65-F5344CB8AC3E}">
        <p14:creationId xmlns:p14="http://schemas.microsoft.com/office/powerpoint/2010/main" val="399145378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17E3D44-9B4F-1046-B970-8B6D8C89A8AC}" type="slidenum">
              <a:rPr lang="en-US"/>
              <a:pPr>
                <a:defRPr/>
              </a:pPr>
              <a:t>‹#›</a:t>
            </a:fld>
            <a:endParaRPr lang="en-US"/>
          </a:p>
        </p:txBody>
      </p:sp>
    </p:spTree>
    <p:extLst>
      <p:ext uri="{BB962C8B-B14F-4D97-AF65-F5344CB8AC3E}">
        <p14:creationId xmlns:p14="http://schemas.microsoft.com/office/powerpoint/2010/main" val="58536297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A59C6D-3E61-544C-8EDA-753DF381DBF2}" type="slidenum">
              <a:rPr lang="en-US"/>
              <a:pPr>
                <a:defRPr/>
              </a:pPr>
              <a:t>‹#›</a:t>
            </a:fld>
            <a:endParaRPr lang="en-US"/>
          </a:p>
        </p:txBody>
      </p:sp>
    </p:spTree>
    <p:extLst>
      <p:ext uri="{BB962C8B-B14F-4D97-AF65-F5344CB8AC3E}">
        <p14:creationId xmlns:p14="http://schemas.microsoft.com/office/powerpoint/2010/main" val="426904141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5E2F5E-9668-3D43-A38F-EAFA57316940}" type="slidenum">
              <a:rPr lang="en-US"/>
              <a:pPr>
                <a:defRPr/>
              </a:pPr>
              <a:t>‹#›</a:t>
            </a:fld>
            <a:endParaRPr lang="en-US"/>
          </a:p>
        </p:txBody>
      </p:sp>
    </p:spTree>
    <p:extLst>
      <p:ext uri="{BB962C8B-B14F-4D97-AF65-F5344CB8AC3E}">
        <p14:creationId xmlns:p14="http://schemas.microsoft.com/office/powerpoint/2010/main" val="323007334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46AE8C-8FF9-6C44-B487-56936966BBC8}" type="slidenum">
              <a:rPr lang="en-US"/>
              <a:pPr>
                <a:defRPr/>
              </a:pPr>
              <a:t>‹#›</a:t>
            </a:fld>
            <a:endParaRPr lang="en-US"/>
          </a:p>
        </p:txBody>
      </p:sp>
    </p:spTree>
    <p:extLst>
      <p:ext uri="{BB962C8B-B14F-4D97-AF65-F5344CB8AC3E}">
        <p14:creationId xmlns:p14="http://schemas.microsoft.com/office/powerpoint/2010/main" val="407897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3DDE102-230C-714C-A1F7-7825E48CF82A}" type="slidenum">
              <a:rPr lang="en-US"/>
              <a:pPr>
                <a:defRPr/>
              </a:pPr>
              <a:t>‹#›</a:t>
            </a:fld>
            <a:endParaRPr lang="en-US"/>
          </a:p>
        </p:txBody>
      </p:sp>
    </p:spTree>
    <p:extLst>
      <p:ext uri="{BB962C8B-B14F-4D97-AF65-F5344CB8AC3E}">
        <p14:creationId xmlns:p14="http://schemas.microsoft.com/office/powerpoint/2010/main" val="75373461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ADFE60-2765-AD44-861E-F2D0EB8E06D2}" type="slidenum">
              <a:rPr lang="en-US"/>
              <a:pPr>
                <a:defRPr/>
              </a:pPr>
              <a:t>‹#›</a:t>
            </a:fld>
            <a:endParaRPr lang="en-US"/>
          </a:p>
        </p:txBody>
      </p:sp>
    </p:spTree>
    <p:extLst>
      <p:ext uri="{BB962C8B-B14F-4D97-AF65-F5344CB8AC3E}">
        <p14:creationId xmlns:p14="http://schemas.microsoft.com/office/powerpoint/2010/main" val="406928877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D3CC4A-BC9A-184D-8A5F-CFDB0899E5E7}" type="slidenum">
              <a:rPr lang="en-US"/>
              <a:pPr>
                <a:defRPr/>
              </a:pPr>
              <a:t>‹#›</a:t>
            </a:fld>
            <a:endParaRPr lang="en-US"/>
          </a:p>
        </p:txBody>
      </p:sp>
    </p:spTree>
    <p:extLst>
      <p:ext uri="{BB962C8B-B14F-4D97-AF65-F5344CB8AC3E}">
        <p14:creationId xmlns:p14="http://schemas.microsoft.com/office/powerpoint/2010/main" val="227985976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19466B-3201-8742-92F0-049EE48B522E}" type="slidenum">
              <a:rPr lang="en-US"/>
              <a:pPr>
                <a:defRPr/>
              </a:pPr>
              <a:t>‹#›</a:t>
            </a:fld>
            <a:endParaRPr lang="en-US"/>
          </a:p>
        </p:txBody>
      </p:sp>
    </p:spTree>
    <p:extLst>
      <p:ext uri="{BB962C8B-B14F-4D97-AF65-F5344CB8AC3E}">
        <p14:creationId xmlns:p14="http://schemas.microsoft.com/office/powerpoint/2010/main" val="176774314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p:txBody>
          <a:bodyPr/>
          <a:lstStyle>
            <a:lvl1pPr>
              <a:defRPr/>
            </a:lvl1pPr>
          </a:lstStyle>
          <a:p>
            <a:pPr>
              <a:defRPr/>
            </a:pPr>
            <a:fld id="{547B5C1D-AEA8-3A4E-983C-7975ED42E524}" type="slidenum">
              <a:rPr lang="zh-CN" altLang="en-US"/>
              <a:pPr>
                <a:defRPr/>
              </a:pPr>
              <a:t>‹#›</a:t>
            </a:fld>
            <a:endParaRPr lang="en-US" altLang="zh-CN"/>
          </a:p>
        </p:txBody>
      </p:sp>
      <p:sp>
        <p:nvSpPr>
          <p:cNvPr id="6"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254217329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p:txBody>
          <a:bodyPr/>
          <a:lstStyle>
            <a:lvl1pPr>
              <a:defRPr/>
            </a:lvl1pPr>
          </a:lstStyle>
          <a:p>
            <a:pPr>
              <a:defRPr/>
            </a:pPr>
            <a:fld id="{ED5BB341-06B6-1440-AC47-919784D4236A}" type="slidenum">
              <a:rPr lang="zh-CN" altLang="en-US"/>
              <a:pPr>
                <a:defRPr/>
              </a:pPr>
              <a:t>‹#›</a:t>
            </a:fld>
            <a:endParaRPr lang="en-US" altLang="zh-CN"/>
          </a:p>
        </p:txBody>
      </p:sp>
      <p:sp>
        <p:nvSpPr>
          <p:cNvPr id="6"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753867721"/>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p:txBody>
          <a:bodyPr/>
          <a:lstStyle>
            <a:lvl1pPr>
              <a:defRPr/>
            </a:lvl1pPr>
          </a:lstStyle>
          <a:p>
            <a:pPr>
              <a:defRPr/>
            </a:pPr>
            <a:fld id="{DAC0FDBD-1C91-2D40-B1BB-7C0D57D69BF1}" type="slidenum">
              <a:rPr lang="zh-CN" altLang="en-US"/>
              <a:pPr>
                <a:defRPr/>
              </a:pPr>
              <a:t>‹#›</a:t>
            </a:fld>
            <a:endParaRPr lang="en-US" altLang="zh-CN"/>
          </a:p>
        </p:txBody>
      </p:sp>
      <p:sp>
        <p:nvSpPr>
          <p:cNvPr id="7"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281934676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zh-CN" altLang="en-US"/>
          </a:p>
        </p:txBody>
      </p:sp>
      <p:sp>
        <p:nvSpPr>
          <p:cNvPr id="8" name="Rectangle 5"/>
          <p:cNvSpPr>
            <a:spLocks noGrp="1" noChangeArrowheads="1"/>
          </p:cNvSpPr>
          <p:nvPr>
            <p:ph type="sldNum" sz="quarter" idx="11"/>
          </p:nvPr>
        </p:nvSpPr>
        <p:spPr/>
        <p:txBody>
          <a:bodyPr/>
          <a:lstStyle>
            <a:lvl1pPr>
              <a:defRPr/>
            </a:lvl1pPr>
          </a:lstStyle>
          <a:p>
            <a:pPr>
              <a:defRPr/>
            </a:pPr>
            <a:fld id="{95312605-6101-F649-A580-403E3C542B5D}" type="slidenum">
              <a:rPr lang="zh-CN" altLang="en-US"/>
              <a:pPr>
                <a:defRPr/>
              </a:pPr>
              <a:t>‹#›</a:t>
            </a:fld>
            <a:endParaRPr lang="en-US" altLang="zh-CN"/>
          </a:p>
        </p:txBody>
      </p:sp>
      <p:sp>
        <p:nvSpPr>
          <p:cNvPr id="9"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114857919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zh-CN" altLang="en-US"/>
          </a:p>
        </p:txBody>
      </p:sp>
      <p:sp>
        <p:nvSpPr>
          <p:cNvPr id="4" name="Rectangle 5"/>
          <p:cNvSpPr>
            <a:spLocks noGrp="1" noChangeArrowheads="1"/>
          </p:cNvSpPr>
          <p:nvPr>
            <p:ph type="sldNum" sz="quarter" idx="11"/>
          </p:nvPr>
        </p:nvSpPr>
        <p:spPr/>
        <p:txBody>
          <a:bodyPr/>
          <a:lstStyle>
            <a:lvl1pPr>
              <a:defRPr/>
            </a:lvl1pPr>
          </a:lstStyle>
          <a:p>
            <a:pPr>
              <a:defRPr/>
            </a:pPr>
            <a:fld id="{75609A39-D09E-F649-81D9-FAED9D3E48B1}" type="slidenum">
              <a:rPr lang="zh-CN" altLang="en-US"/>
              <a:pPr>
                <a:defRPr/>
              </a:pPr>
              <a:t>‹#›</a:t>
            </a:fld>
            <a:endParaRPr lang="en-US" altLang="zh-CN"/>
          </a:p>
        </p:txBody>
      </p:sp>
      <p:sp>
        <p:nvSpPr>
          <p:cNvPr id="5"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370696462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zh-CN" altLang="en-US"/>
          </a:p>
        </p:txBody>
      </p:sp>
      <p:sp>
        <p:nvSpPr>
          <p:cNvPr id="3" name="Rectangle 5"/>
          <p:cNvSpPr>
            <a:spLocks noGrp="1" noChangeArrowheads="1"/>
          </p:cNvSpPr>
          <p:nvPr>
            <p:ph type="sldNum" sz="quarter" idx="11"/>
          </p:nvPr>
        </p:nvSpPr>
        <p:spPr/>
        <p:txBody>
          <a:bodyPr/>
          <a:lstStyle>
            <a:lvl1pPr>
              <a:defRPr/>
            </a:lvl1pPr>
          </a:lstStyle>
          <a:p>
            <a:pPr>
              <a:defRPr/>
            </a:pPr>
            <a:fld id="{E8CD6D22-C951-A24B-A55A-678CEC64BC88}" type="slidenum">
              <a:rPr lang="zh-CN" altLang="en-US"/>
              <a:pPr>
                <a:defRPr/>
              </a:pPr>
              <a:t>‹#›</a:t>
            </a:fld>
            <a:endParaRPr lang="en-US" altLang="zh-CN"/>
          </a:p>
        </p:txBody>
      </p:sp>
      <p:sp>
        <p:nvSpPr>
          <p:cNvPr id="4"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297314525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p:txBody>
          <a:bodyPr/>
          <a:lstStyle>
            <a:lvl1pPr>
              <a:defRPr/>
            </a:lvl1pPr>
          </a:lstStyle>
          <a:p>
            <a:pPr>
              <a:defRPr/>
            </a:pPr>
            <a:fld id="{0FBC30CF-678B-0243-871D-F2F6202C707E}" type="slidenum">
              <a:rPr lang="zh-CN" altLang="en-US"/>
              <a:pPr>
                <a:defRPr/>
              </a:pPr>
              <a:t>‹#›</a:t>
            </a:fld>
            <a:endParaRPr lang="en-US" altLang="zh-CN"/>
          </a:p>
        </p:txBody>
      </p:sp>
      <p:sp>
        <p:nvSpPr>
          <p:cNvPr id="7"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573753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222BD5-DFC8-FE46-BF5F-0FDB8CF686D0}" type="slidenum">
              <a:rPr lang="en-US"/>
              <a:pPr>
                <a:defRPr/>
              </a:pPr>
              <a:t>‹#›</a:t>
            </a:fld>
            <a:endParaRPr lang="en-US"/>
          </a:p>
        </p:txBody>
      </p:sp>
    </p:spTree>
    <p:extLst>
      <p:ext uri="{BB962C8B-B14F-4D97-AF65-F5344CB8AC3E}">
        <p14:creationId xmlns:p14="http://schemas.microsoft.com/office/powerpoint/2010/main" val="3829345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EA62A49-A0CC-964B-8B20-5913807AB4D4}" type="slidenum">
              <a:rPr lang="en-US"/>
              <a:pPr>
                <a:defRPr/>
              </a:pPr>
              <a:t>‹#›</a:t>
            </a:fld>
            <a:endParaRPr lang="en-US"/>
          </a:p>
        </p:txBody>
      </p:sp>
    </p:spTree>
    <p:extLst>
      <p:ext uri="{BB962C8B-B14F-4D97-AF65-F5344CB8AC3E}">
        <p14:creationId xmlns:p14="http://schemas.microsoft.com/office/powerpoint/2010/main" val="425420162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p:txBody>
          <a:bodyPr/>
          <a:lstStyle>
            <a:lvl1pPr>
              <a:defRPr/>
            </a:lvl1pPr>
          </a:lstStyle>
          <a:p>
            <a:pPr>
              <a:defRPr/>
            </a:pPr>
            <a:fld id="{02505A88-A3D0-FF4C-A187-2BFB205636FE}" type="slidenum">
              <a:rPr lang="zh-CN" altLang="en-US"/>
              <a:pPr>
                <a:defRPr/>
              </a:pPr>
              <a:t>‹#›</a:t>
            </a:fld>
            <a:endParaRPr lang="en-US" altLang="zh-CN"/>
          </a:p>
        </p:txBody>
      </p:sp>
      <p:sp>
        <p:nvSpPr>
          <p:cNvPr id="7"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308302421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p:txBody>
          <a:bodyPr/>
          <a:lstStyle>
            <a:lvl1pPr>
              <a:defRPr/>
            </a:lvl1pPr>
          </a:lstStyle>
          <a:p>
            <a:pPr>
              <a:defRPr/>
            </a:pPr>
            <a:fld id="{03882CDD-E708-7347-9557-93DC5E0F0A8C}" type="slidenum">
              <a:rPr lang="zh-CN" altLang="en-US"/>
              <a:pPr>
                <a:defRPr/>
              </a:pPr>
              <a:t>‹#›</a:t>
            </a:fld>
            <a:endParaRPr lang="en-US" altLang="zh-CN"/>
          </a:p>
        </p:txBody>
      </p:sp>
      <p:sp>
        <p:nvSpPr>
          <p:cNvPr id="6"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2361802215"/>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p:txBody>
          <a:bodyPr/>
          <a:lstStyle>
            <a:lvl1pPr>
              <a:defRPr/>
            </a:lvl1pPr>
          </a:lstStyle>
          <a:p>
            <a:pPr>
              <a:defRPr/>
            </a:pPr>
            <a:fld id="{E94B22D1-0B25-8C42-ABFC-775F9DD75E18}" type="slidenum">
              <a:rPr lang="zh-CN" altLang="en-US"/>
              <a:pPr>
                <a:defRPr/>
              </a:pPr>
              <a:t>‹#›</a:t>
            </a:fld>
            <a:endParaRPr lang="en-US" altLang="zh-CN"/>
          </a:p>
        </p:txBody>
      </p:sp>
      <p:sp>
        <p:nvSpPr>
          <p:cNvPr id="6"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138542171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p:txBody>
          <a:bodyPr/>
          <a:lstStyle>
            <a:lvl1pPr>
              <a:defRPr/>
            </a:lvl1pPr>
          </a:lstStyle>
          <a:p>
            <a:pPr>
              <a:defRPr/>
            </a:pPr>
            <a:fld id="{BD8D90F5-06ED-3E41-AB97-38A208F9573D}" type="slidenum">
              <a:rPr lang="zh-CN" altLang="en-US"/>
              <a:pPr>
                <a:defRPr/>
              </a:pPr>
              <a:t>‹#›</a:t>
            </a:fld>
            <a:endParaRPr lang="en-US" altLang="zh-CN"/>
          </a:p>
        </p:txBody>
      </p:sp>
      <p:sp>
        <p:nvSpPr>
          <p:cNvPr id="7"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361770337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p:txBody>
          <a:bodyPr/>
          <a:lstStyle>
            <a:lvl1pPr>
              <a:defRPr/>
            </a:lvl1pPr>
          </a:lstStyle>
          <a:p>
            <a:pPr>
              <a:defRPr/>
            </a:pPr>
            <a:fld id="{F3E48C3E-7551-4D4D-94EB-756BBE1DA240}" type="slidenum">
              <a:rPr lang="zh-CN" altLang="en-US"/>
              <a:pPr>
                <a:defRPr/>
              </a:pPr>
              <a:t>‹#›</a:t>
            </a:fld>
            <a:endParaRPr lang="en-US" altLang="zh-CN"/>
          </a:p>
        </p:txBody>
      </p:sp>
      <p:sp>
        <p:nvSpPr>
          <p:cNvPr id="7"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363146388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347636632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381337812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179534931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189617568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4644640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E2956C0E-FAC2-0749-B7B2-FF52E3B5DF31}" type="slidenum">
              <a:rPr lang="en-US"/>
              <a:pPr>
                <a:defRPr/>
              </a:pPr>
              <a:t>‹#›</a:t>
            </a:fld>
            <a:endParaRPr lang="en-US"/>
          </a:p>
        </p:txBody>
      </p:sp>
    </p:spTree>
    <p:extLst>
      <p:ext uri="{BB962C8B-B14F-4D97-AF65-F5344CB8AC3E}">
        <p14:creationId xmlns:p14="http://schemas.microsoft.com/office/powerpoint/2010/main" val="278001926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53851233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95629665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417855359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211336763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9526894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1748354839"/>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170129000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5/21/26</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36237899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7A65B390-12D6-1947-A427-2E315EA5598E}" type="slidenum">
              <a:rPr lang="en-US"/>
              <a:pPr>
                <a:defRPr/>
              </a:pPr>
              <a:t>‹#›</a:t>
            </a:fld>
            <a:endParaRPr lang="en-US"/>
          </a:p>
        </p:txBody>
      </p:sp>
    </p:spTree>
    <p:extLst>
      <p:ext uri="{BB962C8B-B14F-4D97-AF65-F5344CB8AC3E}">
        <p14:creationId xmlns:p14="http://schemas.microsoft.com/office/powerpoint/2010/main" val="6350200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DC44B8F-6FCC-8442-959C-2C9AAFB9C930}" type="slidenum">
              <a:rPr lang="en-US"/>
              <a:pPr>
                <a:defRPr/>
              </a:pPr>
              <a:t>‹#›</a:t>
            </a:fld>
            <a:endParaRPr lang="en-US"/>
          </a:p>
        </p:txBody>
      </p:sp>
    </p:spTree>
    <p:extLst>
      <p:ext uri="{BB962C8B-B14F-4D97-AF65-F5344CB8AC3E}">
        <p14:creationId xmlns:p14="http://schemas.microsoft.com/office/powerpoint/2010/main" val="33581022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2062CD7-C8DF-0E4E-801B-B890BCBBA077}" type="slidenum">
              <a:rPr lang="en-US"/>
              <a:pPr>
                <a:defRPr/>
              </a:pPr>
              <a:t>‹#›</a:t>
            </a:fld>
            <a:endParaRPr lang="en-US"/>
          </a:p>
        </p:txBody>
      </p:sp>
    </p:spTree>
    <p:extLst>
      <p:ext uri="{BB962C8B-B14F-4D97-AF65-F5344CB8AC3E}">
        <p14:creationId xmlns:p14="http://schemas.microsoft.com/office/powerpoint/2010/main" val="2776218905"/>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E0A55B0-3EF2-7149-9495-7E8CEEE1828D}" type="slidenum">
              <a:rPr lang="en-US"/>
              <a:pPr>
                <a:defRPr/>
              </a:pPr>
              <a:t>‹#›</a:t>
            </a:fld>
            <a:endParaRPr lang="en-US"/>
          </a:p>
        </p:txBody>
      </p:sp>
    </p:spTree>
    <p:extLst>
      <p:ext uri="{BB962C8B-B14F-4D97-AF65-F5344CB8AC3E}">
        <p14:creationId xmlns:p14="http://schemas.microsoft.com/office/powerpoint/2010/main" val="4120459659"/>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7E265980-5F7A-894D-AC5B-BAE30E10E511}" type="slidenum">
              <a:rPr lang="en-US" noProof="1"/>
              <a:pPr>
                <a:defRPr/>
              </a:pPr>
              <a:t>‹#›</a:t>
            </a:fld>
            <a:endParaRPr lang="en-US" noProof="1"/>
          </a:p>
        </p:txBody>
      </p:sp>
    </p:spTree>
    <p:extLst>
      <p:ext uri="{BB962C8B-B14F-4D97-AF65-F5344CB8AC3E}">
        <p14:creationId xmlns:p14="http://schemas.microsoft.com/office/powerpoint/2010/main" val="18684237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1D0261CA-190D-D74B-A062-A3B0E59E0A45}" type="slidenum">
              <a:rPr lang="en-US" noProof="1"/>
              <a:pPr>
                <a:defRPr/>
              </a:pPr>
              <a:t>‹#›</a:t>
            </a:fld>
            <a:endParaRPr lang="en-US" noProof="1"/>
          </a:p>
        </p:txBody>
      </p:sp>
    </p:spTree>
    <p:extLst>
      <p:ext uri="{BB962C8B-B14F-4D97-AF65-F5344CB8AC3E}">
        <p14:creationId xmlns:p14="http://schemas.microsoft.com/office/powerpoint/2010/main" val="330454157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5382C81A-C6DC-BC4F-B7A0-8E80102A6E0A}" type="slidenum">
              <a:rPr lang="en-US" noProof="1"/>
              <a:pPr>
                <a:defRPr/>
              </a:pPr>
              <a:t>‹#›</a:t>
            </a:fld>
            <a:endParaRPr lang="en-US" noProof="1"/>
          </a:p>
        </p:txBody>
      </p:sp>
    </p:spTree>
    <p:extLst>
      <p:ext uri="{BB962C8B-B14F-4D97-AF65-F5344CB8AC3E}">
        <p14:creationId xmlns:p14="http://schemas.microsoft.com/office/powerpoint/2010/main" val="184906030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Footer Placeholder 5"/>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7" name="Slide Number Placeholder 6"/>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077E59A0-B279-6442-9AD0-FCDB176A95C8}" type="slidenum">
              <a:rPr lang="en-US" noProof="1"/>
              <a:pPr>
                <a:defRPr/>
              </a:pPr>
              <a:t>‹#›</a:t>
            </a:fld>
            <a:endParaRPr lang="en-US" noProof="1"/>
          </a:p>
        </p:txBody>
      </p:sp>
    </p:spTree>
    <p:extLst>
      <p:ext uri="{BB962C8B-B14F-4D97-AF65-F5344CB8AC3E}">
        <p14:creationId xmlns:p14="http://schemas.microsoft.com/office/powerpoint/2010/main" val="3409635165"/>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8" name="Footer Placeholder 7"/>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9" name="Slide Number Placeholder 8"/>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3149FA9A-BCC0-3647-9DAE-2AAAD60A8DD9}" type="slidenum">
              <a:rPr lang="en-US" noProof="1"/>
              <a:pPr>
                <a:defRPr/>
              </a:pPr>
              <a:t>‹#›</a:t>
            </a:fld>
            <a:endParaRPr lang="en-US" noProof="1"/>
          </a:p>
        </p:txBody>
      </p:sp>
    </p:spTree>
    <p:extLst>
      <p:ext uri="{BB962C8B-B14F-4D97-AF65-F5344CB8AC3E}">
        <p14:creationId xmlns:p14="http://schemas.microsoft.com/office/powerpoint/2010/main" val="16610607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4" name="Footer Placeholder 3"/>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Slide Number Placeholder 4"/>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48A827EB-FBE9-BC46-8A57-8E1DA877394A}" type="slidenum">
              <a:rPr lang="en-US" noProof="1"/>
              <a:pPr>
                <a:defRPr/>
              </a:pPr>
              <a:t>‹#›</a:t>
            </a:fld>
            <a:endParaRPr lang="en-US" noProof="1"/>
          </a:p>
        </p:txBody>
      </p:sp>
    </p:spTree>
    <p:extLst>
      <p:ext uri="{BB962C8B-B14F-4D97-AF65-F5344CB8AC3E}">
        <p14:creationId xmlns:p14="http://schemas.microsoft.com/office/powerpoint/2010/main" val="34632801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3" name="Footer Placeholder 2"/>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5E70BD39-196A-E145-A45E-C262D6970B69}" type="slidenum">
              <a:rPr lang="en-US" noProof="1"/>
              <a:pPr>
                <a:defRPr/>
              </a:pPr>
              <a:t>‹#›</a:t>
            </a:fld>
            <a:endParaRPr lang="en-US" noProof="1"/>
          </a:p>
        </p:txBody>
      </p:sp>
    </p:spTree>
    <p:extLst>
      <p:ext uri="{BB962C8B-B14F-4D97-AF65-F5344CB8AC3E}">
        <p14:creationId xmlns:p14="http://schemas.microsoft.com/office/powerpoint/2010/main" val="24695658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Footer Placeholder 5"/>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7" name="Slide Number Placeholder 6"/>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5F519C07-3DC9-FA43-BBA6-F91DC4925B1C}" type="slidenum">
              <a:rPr lang="en-US" noProof="1"/>
              <a:pPr>
                <a:defRPr/>
              </a:pPr>
              <a:t>‹#›</a:t>
            </a:fld>
            <a:endParaRPr lang="en-US" noProof="1"/>
          </a:p>
        </p:txBody>
      </p:sp>
    </p:spTree>
    <p:extLst>
      <p:ext uri="{BB962C8B-B14F-4D97-AF65-F5344CB8AC3E}">
        <p14:creationId xmlns:p14="http://schemas.microsoft.com/office/powerpoint/2010/main" val="3177719604"/>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en-US" strike="noStrik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Footer Placeholder 5"/>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7" name="Slide Number Placeholder 6"/>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84D25962-D212-3C4C-93E2-09E2D87CEE7D}" type="slidenum">
              <a:rPr lang="en-US" noProof="1"/>
              <a:pPr>
                <a:defRPr/>
              </a:pPr>
              <a:t>‹#›</a:t>
            </a:fld>
            <a:endParaRPr lang="en-US" noProof="1"/>
          </a:p>
        </p:txBody>
      </p:sp>
    </p:spTree>
    <p:extLst>
      <p:ext uri="{BB962C8B-B14F-4D97-AF65-F5344CB8AC3E}">
        <p14:creationId xmlns:p14="http://schemas.microsoft.com/office/powerpoint/2010/main" val="1351902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3FA461D-378E-CC49-8CFD-0339261EE0ED}" type="slidenum">
              <a:rPr lang="en-US"/>
              <a:pPr>
                <a:defRPr/>
              </a:pPr>
              <a:t>‹#›</a:t>
            </a:fld>
            <a:endParaRPr lang="en-US"/>
          </a:p>
        </p:txBody>
      </p:sp>
    </p:spTree>
    <p:extLst>
      <p:ext uri="{BB962C8B-B14F-4D97-AF65-F5344CB8AC3E}">
        <p14:creationId xmlns:p14="http://schemas.microsoft.com/office/powerpoint/2010/main" val="418373188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D93EEA9D-9B7E-3E42-BAB5-AC741D2ECF10}" type="slidenum">
              <a:rPr lang="en-US" noProof="1"/>
              <a:pPr>
                <a:defRPr/>
              </a:pPr>
              <a:t>‹#›</a:t>
            </a:fld>
            <a:endParaRPr lang="en-US" noProof="1"/>
          </a:p>
        </p:txBody>
      </p:sp>
    </p:spTree>
    <p:extLst>
      <p:ext uri="{BB962C8B-B14F-4D97-AF65-F5344CB8AC3E}">
        <p14:creationId xmlns:p14="http://schemas.microsoft.com/office/powerpoint/2010/main" val="82095500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DF846033-2381-0443-B3C2-AE173A780DC9}" type="slidenum">
              <a:rPr lang="en-US" noProof="1"/>
              <a:pPr>
                <a:defRPr/>
              </a:pPr>
              <a:t>‹#›</a:t>
            </a:fld>
            <a:endParaRPr lang="en-US" noProof="1"/>
          </a:p>
        </p:txBody>
      </p:sp>
    </p:spTree>
    <p:extLst>
      <p:ext uri="{BB962C8B-B14F-4D97-AF65-F5344CB8AC3E}">
        <p14:creationId xmlns:p14="http://schemas.microsoft.com/office/powerpoint/2010/main" val="125406329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399406160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60364718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4176039643"/>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151324850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2687058865"/>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424088447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2427958152"/>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16492161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F4A6DE9-ABB6-104A-A453-5C8819665969}" type="slidenum">
              <a:rPr lang="en-US"/>
              <a:pPr>
                <a:defRPr/>
              </a:pPr>
              <a:t>‹#›</a:t>
            </a:fld>
            <a:endParaRPr lang="en-US"/>
          </a:p>
        </p:txBody>
      </p:sp>
    </p:spTree>
    <p:extLst>
      <p:ext uri="{BB962C8B-B14F-4D97-AF65-F5344CB8AC3E}">
        <p14:creationId xmlns:p14="http://schemas.microsoft.com/office/powerpoint/2010/main" val="206983004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297884662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42431426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411771807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5/21/26</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601309450"/>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pPr>
                <a:defRPr/>
              </a:pPr>
              <a:t>‹#›</a:t>
            </a:fld>
            <a:endParaRPr lang="en-US"/>
          </a:p>
        </p:txBody>
      </p:sp>
    </p:spTree>
    <p:extLst>
      <p:ext uri="{BB962C8B-B14F-4D97-AF65-F5344CB8AC3E}">
        <p14:creationId xmlns:p14="http://schemas.microsoft.com/office/powerpoint/2010/main" val="342759962"/>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pPr>
                <a:defRPr/>
              </a:pPr>
              <a:t>‹#›</a:t>
            </a:fld>
            <a:endParaRPr lang="en-US"/>
          </a:p>
        </p:txBody>
      </p:sp>
    </p:spTree>
    <p:extLst>
      <p:ext uri="{BB962C8B-B14F-4D97-AF65-F5344CB8AC3E}">
        <p14:creationId xmlns:p14="http://schemas.microsoft.com/office/powerpoint/2010/main" val="35473796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pPr>
                <a:defRPr/>
              </a:pPr>
              <a:t>‹#›</a:t>
            </a:fld>
            <a:endParaRPr lang="en-US"/>
          </a:p>
        </p:txBody>
      </p:sp>
    </p:spTree>
    <p:extLst>
      <p:ext uri="{BB962C8B-B14F-4D97-AF65-F5344CB8AC3E}">
        <p14:creationId xmlns:p14="http://schemas.microsoft.com/office/powerpoint/2010/main" val="30906704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pPr>
                <a:defRPr/>
              </a:pPr>
              <a:t>‹#›</a:t>
            </a:fld>
            <a:endParaRPr lang="en-US"/>
          </a:p>
        </p:txBody>
      </p:sp>
    </p:spTree>
    <p:extLst>
      <p:ext uri="{BB962C8B-B14F-4D97-AF65-F5344CB8AC3E}">
        <p14:creationId xmlns:p14="http://schemas.microsoft.com/office/powerpoint/2010/main" val="172814157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pPr>
                <a:defRPr/>
              </a:pPr>
              <a:t>‹#›</a:t>
            </a:fld>
            <a:endParaRPr lang="en-US"/>
          </a:p>
        </p:txBody>
      </p:sp>
    </p:spTree>
    <p:extLst>
      <p:ext uri="{BB962C8B-B14F-4D97-AF65-F5344CB8AC3E}">
        <p14:creationId xmlns:p14="http://schemas.microsoft.com/office/powerpoint/2010/main" val="86515457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pPr>
                <a:defRPr/>
              </a:pPr>
              <a:t>‹#›</a:t>
            </a:fld>
            <a:endParaRPr lang="en-US"/>
          </a:p>
        </p:txBody>
      </p:sp>
    </p:spTree>
    <p:extLst>
      <p:ext uri="{BB962C8B-B14F-4D97-AF65-F5344CB8AC3E}">
        <p14:creationId xmlns:p14="http://schemas.microsoft.com/office/powerpoint/2010/main" val="22450427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768A79B-AA24-4848-9523-6467DB073FD8}" type="slidenum">
              <a:rPr lang="en-US"/>
              <a:pPr>
                <a:defRPr/>
              </a:pPr>
              <a:t>‹#›</a:t>
            </a:fld>
            <a:endParaRPr lang="en-US"/>
          </a:p>
        </p:txBody>
      </p:sp>
    </p:spTree>
    <p:extLst>
      <p:ext uri="{BB962C8B-B14F-4D97-AF65-F5344CB8AC3E}">
        <p14:creationId xmlns:p14="http://schemas.microsoft.com/office/powerpoint/2010/main" val="2168273563"/>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pPr>
                <a:defRPr/>
              </a:pPr>
              <a:t>‹#›</a:t>
            </a:fld>
            <a:endParaRPr lang="en-US"/>
          </a:p>
        </p:txBody>
      </p:sp>
    </p:spTree>
    <p:extLst>
      <p:ext uri="{BB962C8B-B14F-4D97-AF65-F5344CB8AC3E}">
        <p14:creationId xmlns:p14="http://schemas.microsoft.com/office/powerpoint/2010/main" val="282219534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pPr>
                <a:defRPr/>
              </a:pPr>
              <a:t>‹#›</a:t>
            </a:fld>
            <a:endParaRPr lang="en-US"/>
          </a:p>
        </p:txBody>
      </p:sp>
    </p:spTree>
    <p:extLst>
      <p:ext uri="{BB962C8B-B14F-4D97-AF65-F5344CB8AC3E}">
        <p14:creationId xmlns:p14="http://schemas.microsoft.com/office/powerpoint/2010/main" val="3698538374"/>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pPr>
                <a:defRPr/>
              </a:pPr>
              <a:t>‹#›</a:t>
            </a:fld>
            <a:endParaRPr lang="en-US"/>
          </a:p>
        </p:txBody>
      </p:sp>
    </p:spTree>
    <p:extLst>
      <p:ext uri="{BB962C8B-B14F-4D97-AF65-F5344CB8AC3E}">
        <p14:creationId xmlns:p14="http://schemas.microsoft.com/office/powerpoint/2010/main" val="2474488464"/>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pPr>
                <a:defRPr/>
              </a:pPr>
              <a:t>‹#›</a:t>
            </a:fld>
            <a:endParaRPr lang="en-US"/>
          </a:p>
        </p:txBody>
      </p:sp>
    </p:spTree>
    <p:extLst>
      <p:ext uri="{BB962C8B-B14F-4D97-AF65-F5344CB8AC3E}">
        <p14:creationId xmlns:p14="http://schemas.microsoft.com/office/powerpoint/2010/main" val="411111027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pPr>
                <a:defRPr/>
              </a:pPr>
              <a:t>‹#›</a:t>
            </a:fld>
            <a:endParaRPr lang="en-US"/>
          </a:p>
        </p:txBody>
      </p:sp>
    </p:spTree>
    <p:extLst>
      <p:ext uri="{BB962C8B-B14F-4D97-AF65-F5344CB8AC3E}">
        <p14:creationId xmlns:p14="http://schemas.microsoft.com/office/powerpoint/2010/main" val="403746571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pPr>
                <a:defRPr/>
              </a:pPr>
              <a:t>‹#›</a:t>
            </a:fld>
            <a:endParaRPr lang="en-US"/>
          </a:p>
        </p:txBody>
      </p:sp>
    </p:spTree>
    <p:extLst>
      <p:ext uri="{BB962C8B-B14F-4D97-AF65-F5344CB8AC3E}">
        <p14:creationId xmlns:p14="http://schemas.microsoft.com/office/powerpoint/2010/main" val="2796062842"/>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C052C4-F93D-4A40-8D86-07A082109BEF}" type="slidenum">
              <a:rPr lang="en-US"/>
              <a:pPr>
                <a:defRPr/>
              </a:pPr>
              <a:t>‹#›</a:t>
            </a:fld>
            <a:endParaRPr lang="en-US"/>
          </a:p>
        </p:txBody>
      </p:sp>
    </p:spTree>
    <p:extLst>
      <p:ext uri="{BB962C8B-B14F-4D97-AF65-F5344CB8AC3E}">
        <p14:creationId xmlns:p14="http://schemas.microsoft.com/office/powerpoint/2010/main" val="186684730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24EE98-AEA0-FB49-AD2A-80CD1A090951}" type="slidenum">
              <a:rPr lang="en-US"/>
              <a:pPr>
                <a:defRPr/>
              </a:pPr>
              <a:t>‹#›</a:t>
            </a:fld>
            <a:endParaRPr lang="en-US"/>
          </a:p>
        </p:txBody>
      </p:sp>
    </p:spTree>
    <p:extLst>
      <p:ext uri="{BB962C8B-B14F-4D97-AF65-F5344CB8AC3E}">
        <p14:creationId xmlns:p14="http://schemas.microsoft.com/office/powerpoint/2010/main" val="3861885463"/>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840BB-BE45-654F-9F07-B7C0D1770966}" type="slidenum">
              <a:rPr lang="en-US"/>
              <a:pPr>
                <a:defRPr/>
              </a:pPr>
              <a:t>‹#›</a:t>
            </a:fld>
            <a:endParaRPr lang="en-US"/>
          </a:p>
        </p:txBody>
      </p:sp>
    </p:spTree>
    <p:extLst>
      <p:ext uri="{BB962C8B-B14F-4D97-AF65-F5344CB8AC3E}">
        <p14:creationId xmlns:p14="http://schemas.microsoft.com/office/powerpoint/2010/main" val="2582187254"/>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5224237-8B0F-5941-8DC8-D05E612921BB}" type="slidenum">
              <a:rPr lang="en-US"/>
              <a:pPr>
                <a:defRPr/>
              </a:pPr>
              <a:t>‹#›</a:t>
            </a:fld>
            <a:endParaRPr lang="en-US"/>
          </a:p>
        </p:txBody>
      </p:sp>
    </p:spTree>
    <p:extLst>
      <p:ext uri="{BB962C8B-B14F-4D97-AF65-F5344CB8AC3E}">
        <p14:creationId xmlns:p14="http://schemas.microsoft.com/office/powerpoint/2010/main" val="26447068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ED7F05E1-C90E-DD42-A0E0-D85A5618CDF0}" type="slidenum">
              <a:rPr lang="en-US"/>
              <a:pPr>
                <a:defRPr/>
              </a:pPr>
              <a:t>‹#›</a:t>
            </a:fld>
            <a:endParaRPr lang="en-US"/>
          </a:p>
        </p:txBody>
      </p:sp>
    </p:spTree>
    <p:extLst>
      <p:ext uri="{BB962C8B-B14F-4D97-AF65-F5344CB8AC3E}">
        <p14:creationId xmlns:p14="http://schemas.microsoft.com/office/powerpoint/2010/main" val="1847289818"/>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smtClean="0"/>
            </a:lvl1pPr>
          </a:lstStyle>
          <a:p>
            <a:pPr>
              <a:defRPr/>
            </a:pPr>
            <a:fld id="{E16697BC-35AA-4D4B-8297-8E830E5B1F73}" type="slidenum">
              <a:rPr lang="en-US"/>
              <a:pPr>
                <a:defRPr/>
              </a:pPr>
              <a:t>‹#›</a:t>
            </a:fld>
            <a:endParaRPr lang="en-US"/>
          </a:p>
        </p:txBody>
      </p:sp>
    </p:spTree>
    <p:extLst>
      <p:ext uri="{BB962C8B-B14F-4D97-AF65-F5344CB8AC3E}">
        <p14:creationId xmlns:p14="http://schemas.microsoft.com/office/powerpoint/2010/main" val="228940900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78BB2A-5C2A-BB4F-B5C6-5C6E2AFDF1FA}" type="slidenum">
              <a:rPr lang="en-US"/>
              <a:pPr>
                <a:defRPr/>
              </a:pPr>
              <a:t>‹#›</a:t>
            </a:fld>
            <a:endParaRPr lang="en-US"/>
          </a:p>
        </p:txBody>
      </p:sp>
    </p:spTree>
    <p:extLst>
      <p:ext uri="{BB962C8B-B14F-4D97-AF65-F5344CB8AC3E}">
        <p14:creationId xmlns:p14="http://schemas.microsoft.com/office/powerpoint/2010/main" val="3567274687"/>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34"/>
        <p:cNvGrpSpPr/>
        <p:nvPr/>
      </p:nvGrpSpPr>
      <p:grpSpPr>
        <a:xfrm>
          <a:off x="0" y="0"/>
          <a:ext cx="0" cy="0"/>
          <a:chOff x="0" y="0"/>
          <a:chExt cx="0" cy="0"/>
        </a:xfrm>
      </p:grpSpPr>
      <p:sp>
        <p:nvSpPr>
          <p:cNvPr id="4135" name="Google Shape;4135;p578"/>
          <p:cNvSpPr txBox="1">
            <a:spLocks noGrp="1"/>
          </p:cNvSpPr>
          <p:nvPr>
            <p:ph type="title"/>
          </p:nvPr>
        </p:nvSpPr>
        <p:spPr>
          <a:xfrm>
            <a:off x="1181100" y="609600"/>
            <a:ext cx="7715250" cy="1143000"/>
          </a:xfrm>
          <a:prstGeom prst="rect">
            <a:avLst/>
          </a:prstGeom>
          <a:noFill/>
          <a:ln>
            <a:noFill/>
          </a:ln>
          <a:effectLst>
            <a:outerShdw blurRad="63500" dist="38099" dir="2700000" algn="ctr" rotWithShape="0">
              <a:srgbClr val="000000">
                <a:alpha val="74901"/>
              </a:srgbClr>
            </a:outerShdw>
          </a:effectLst>
        </p:spPr>
        <p:txBody>
          <a:bodyPr spcFirstLastPara="1" wrap="square" lIns="90475" tIns="44450" rIns="90475" bIns="4445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965479297"/>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142"/>
        <p:cNvGrpSpPr/>
        <p:nvPr/>
      </p:nvGrpSpPr>
      <p:grpSpPr>
        <a:xfrm>
          <a:off x="0" y="0"/>
          <a:ext cx="0" cy="0"/>
          <a:chOff x="0" y="0"/>
          <a:chExt cx="0" cy="0"/>
        </a:xfrm>
      </p:grpSpPr>
      <p:sp>
        <p:nvSpPr>
          <p:cNvPr id="4143" name="Google Shape;4143;p58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44" name="Google Shape;4144;p58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4145" name="Google Shape;4145;p58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46" name="Google Shape;4146;p58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47" name="Google Shape;4147;p58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87399436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148"/>
        <p:cNvGrpSpPr/>
        <p:nvPr/>
      </p:nvGrpSpPr>
      <p:grpSpPr>
        <a:xfrm>
          <a:off x="0" y="0"/>
          <a:ext cx="0" cy="0"/>
          <a:chOff x="0" y="0"/>
          <a:chExt cx="0" cy="0"/>
        </a:xfrm>
      </p:grpSpPr>
      <p:sp>
        <p:nvSpPr>
          <p:cNvPr id="4149" name="Google Shape;4149;p5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50" name="Google Shape;4150;p58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4151" name="Google Shape;4151;p58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52" name="Google Shape;4152;p58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53" name="Google Shape;4153;p58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3142418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154"/>
        <p:cNvGrpSpPr/>
        <p:nvPr/>
      </p:nvGrpSpPr>
      <p:grpSpPr>
        <a:xfrm>
          <a:off x="0" y="0"/>
          <a:ext cx="0" cy="0"/>
          <a:chOff x="0" y="0"/>
          <a:chExt cx="0" cy="0"/>
        </a:xfrm>
      </p:grpSpPr>
      <p:sp>
        <p:nvSpPr>
          <p:cNvPr id="4155" name="Google Shape;4155;p58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56" name="Google Shape;4156;p58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4157" name="Google Shape;4157;p58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58" name="Google Shape;4158;p58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59" name="Google Shape;4159;p58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5183803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160"/>
        <p:cNvGrpSpPr/>
        <p:nvPr/>
      </p:nvGrpSpPr>
      <p:grpSpPr>
        <a:xfrm>
          <a:off x="0" y="0"/>
          <a:ext cx="0" cy="0"/>
          <a:chOff x="0" y="0"/>
          <a:chExt cx="0" cy="0"/>
        </a:xfrm>
      </p:grpSpPr>
      <p:sp>
        <p:nvSpPr>
          <p:cNvPr id="4161" name="Google Shape;4161;p5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62" name="Google Shape;4162;p58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4163" name="Google Shape;4163;p58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4164" name="Google Shape;4164;p58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65" name="Google Shape;4165;p58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66" name="Google Shape;4166;p58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241832868"/>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167"/>
        <p:cNvGrpSpPr/>
        <p:nvPr/>
      </p:nvGrpSpPr>
      <p:grpSpPr>
        <a:xfrm>
          <a:off x="0" y="0"/>
          <a:ext cx="0" cy="0"/>
          <a:chOff x="0" y="0"/>
          <a:chExt cx="0" cy="0"/>
        </a:xfrm>
      </p:grpSpPr>
      <p:sp>
        <p:nvSpPr>
          <p:cNvPr id="4168" name="Google Shape;4168;p5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69" name="Google Shape;4169;p58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4170" name="Google Shape;4170;p58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4171" name="Google Shape;4171;p58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4172" name="Google Shape;4172;p58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4173" name="Google Shape;4173;p58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74" name="Google Shape;4174;p58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75" name="Google Shape;4175;p58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1335545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76"/>
        <p:cNvGrpSpPr/>
        <p:nvPr/>
      </p:nvGrpSpPr>
      <p:grpSpPr>
        <a:xfrm>
          <a:off x="0" y="0"/>
          <a:ext cx="0" cy="0"/>
          <a:chOff x="0" y="0"/>
          <a:chExt cx="0" cy="0"/>
        </a:xfrm>
      </p:grpSpPr>
      <p:sp>
        <p:nvSpPr>
          <p:cNvPr id="4177" name="Google Shape;4177;p5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78" name="Google Shape;4178;p58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79" name="Google Shape;4179;p58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80" name="Google Shape;4180;p58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488059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81"/>
        <p:cNvGrpSpPr/>
        <p:nvPr/>
      </p:nvGrpSpPr>
      <p:grpSpPr>
        <a:xfrm>
          <a:off x="0" y="0"/>
          <a:ext cx="0" cy="0"/>
          <a:chOff x="0" y="0"/>
          <a:chExt cx="0" cy="0"/>
        </a:xfrm>
      </p:grpSpPr>
      <p:sp>
        <p:nvSpPr>
          <p:cNvPr id="4182" name="Google Shape;4182;p58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83" name="Google Shape;4183;p58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84" name="Google Shape;4184;p58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000590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10D33D71-C433-4540-B597-18FDC32799A0}" type="slidenum">
              <a:rPr lang="en-US"/>
              <a:pPr>
                <a:defRPr/>
              </a:pPr>
              <a:t>‹#›</a:t>
            </a:fld>
            <a:endParaRPr lang="en-US"/>
          </a:p>
        </p:txBody>
      </p:sp>
    </p:spTree>
    <p:extLst>
      <p:ext uri="{BB962C8B-B14F-4D97-AF65-F5344CB8AC3E}">
        <p14:creationId xmlns:p14="http://schemas.microsoft.com/office/powerpoint/2010/main" val="91503499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185"/>
        <p:cNvGrpSpPr/>
        <p:nvPr/>
      </p:nvGrpSpPr>
      <p:grpSpPr>
        <a:xfrm>
          <a:off x="0" y="0"/>
          <a:ext cx="0" cy="0"/>
          <a:chOff x="0" y="0"/>
          <a:chExt cx="0" cy="0"/>
        </a:xfrm>
      </p:grpSpPr>
      <p:sp>
        <p:nvSpPr>
          <p:cNvPr id="4186" name="Google Shape;4186;p58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87" name="Google Shape;4187;p58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4188" name="Google Shape;4188;p58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4189" name="Google Shape;4189;p58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90" name="Google Shape;4190;p58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91" name="Google Shape;4191;p58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4427520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192"/>
        <p:cNvGrpSpPr/>
        <p:nvPr/>
      </p:nvGrpSpPr>
      <p:grpSpPr>
        <a:xfrm>
          <a:off x="0" y="0"/>
          <a:ext cx="0" cy="0"/>
          <a:chOff x="0" y="0"/>
          <a:chExt cx="0" cy="0"/>
        </a:xfrm>
      </p:grpSpPr>
      <p:sp>
        <p:nvSpPr>
          <p:cNvPr id="4193" name="Google Shape;4193;p58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94" name="Google Shape;4194;p58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4195" name="Google Shape;4195;p58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4196" name="Google Shape;4196;p58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97" name="Google Shape;4197;p58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98" name="Google Shape;4198;p58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488226741"/>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199"/>
        <p:cNvGrpSpPr/>
        <p:nvPr/>
      </p:nvGrpSpPr>
      <p:grpSpPr>
        <a:xfrm>
          <a:off x="0" y="0"/>
          <a:ext cx="0" cy="0"/>
          <a:chOff x="0" y="0"/>
          <a:chExt cx="0" cy="0"/>
        </a:xfrm>
      </p:grpSpPr>
      <p:sp>
        <p:nvSpPr>
          <p:cNvPr id="4200" name="Google Shape;4200;p5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201" name="Google Shape;4201;p58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4202" name="Google Shape;4202;p58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203" name="Google Shape;4203;p58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204" name="Google Shape;4204;p58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780101771"/>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205"/>
        <p:cNvGrpSpPr/>
        <p:nvPr/>
      </p:nvGrpSpPr>
      <p:grpSpPr>
        <a:xfrm>
          <a:off x="0" y="0"/>
          <a:ext cx="0" cy="0"/>
          <a:chOff x="0" y="0"/>
          <a:chExt cx="0" cy="0"/>
        </a:xfrm>
      </p:grpSpPr>
      <p:sp>
        <p:nvSpPr>
          <p:cNvPr id="4206" name="Google Shape;4206;p59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207" name="Google Shape;4207;p59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4208" name="Google Shape;4208;p59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209" name="Google Shape;4209;p59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210" name="Google Shape;4210;p59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2773779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ltLang="zh-TW"/>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ltLang="zh-TW"/>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ltLang="zh-TW"/>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ltLang="zh-TW"/>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AB78CE4E-1F5F-9A49-A2D2-4A8AF202B933}" type="slidenum">
              <a:rPr lang="en-US" altLang="zh-TW"/>
              <a:pPr>
                <a:defRPr/>
              </a:pPr>
              <a:t>‹#›</a:t>
            </a:fld>
            <a:endParaRPr lang="en-US" altLang="zh-TW"/>
          </a:p>
        </p:txBody>
      </p:sp>
    </p:spTree>
    <p:extLst>
      <p:ext uri="{BB962C8B-B14F-4D97-AF65-F5344CB8AC3E}">
        <p14:creationId xmlns:p14="http://schemas.microsoft.com/office/powerpoint/2010/main" val="340278970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3"/>
          <p:cNvSpPr>
            <a:spLocks noGrp="1" noChangeArrowheads="1"/>
          </p:cNvSpPr>
          <p:nvPr>
            <p:ph type="sldNum" sz="quarter" idx="11"/>
          </p:nvPr>
        </p:nvSpPr>
        <p:spPr>
          <a:ln/>
        </p:spPr>
        <p:txBody>
          <a:bodyPr/>
          <a:lstStyle>
            <a:lvl1pPr>
              <a:defRPr/>
            </a:lvl1pPr>
          </a:lstStyle>
          <a:p>
            <a:pPr>
              <a:defRPr/>
            </a:pPr>
            <a:fld id="{088AB792-EF8E-BA4B-B664-B92643E86929}" type="slidenum">
              <a:rPr lang="en-US" altLang="zh-TW"/>
              <a:pPr>
                <a:defRPr/>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254552961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3"/>
          <p:cNvSpPr>
            <a:spLocks noGrp="1" noChangeArrowheads="1"/>
          </p:cNvSpPr>
          <p:nvPr>
            <p:ph type="sldNum" sz="quarter" idx="11"/>
          </p:nvPr>
        </p:nvSpPr>
        <p:spPr>
          <a:ln/>
        </p:spPr>
        <p:txBody>
          <a:bodyPr/>
          <a:lstStyle>
            <a:lvl1pPr>
              <a:defRPr/>
            </a:lvl1pPr>
          </a:lstStyle>
          <a:p>
            <a:pPr>
              <a:defRPr/>
            </a:pPr>
            <a:fld id="{9A11385C-FCE4-EF4E-9A52-A49FFA6C010D}" type="slidenum">
              <a:rPr lang="en-US" altLang="zh-TW"/>
              <a:pPr>
                <a:defRPr/>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398181941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3"/>
          <p:cNvSpPr>
            <a:spLocks noGrp="1" noChangeArrowheads="1"/>
          </p:cNvSpPr>
          <p:nvPr>
            <p:ph type="sldNum" sz="quarter" idx="11"/>
          </p:nvPr>
        </p:nvSpPr>
        <p:spPr>
          <a:ln/>
        </p:spPr>
        <p:txBody>
          <a:bodyPr/>
          <a:lstStyle>
            <a:lvl1pPr>
              <a:defRPr/>
            </a:lvl1pPr>
          </a:lstStyle>
          <a:p>
            <a:pPr>
              <a:defRPr/>
            </a:pPr>
            <a:fld id="{048DB53A-6B09-6B40-803A-95539B2D9A00}" type="slidenum">
              <a:rPr lang="en-US" altLang="zh-TW"/>
              <a:pPr>
                <a:defRPr/>
              </a:pPr>
              <a:t>‹#›</a:t>
            </a:fld>
            <a:endParaRPr lang="en-US" altLang="zh-TW"/>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417159953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3"/>
          <p:cNvSpPr>
            <a:spLocks noGrp="1" noChangeArrowheads="1"/>
          </p:cNvSpPr>
          <p:nvPr>
            <p:ph type="sldNum" sz="quarter" idx="11"/>
          </p:nvPr>
        </p:nvSpPr>
        <p:spPr>
          <a:ln/>
        </p:spPr>
        <p:txBody>
          <a:bodyPr/>
          <a:lstStyle>
            <a:lvl1pPr>
              <a:defRPr/>
            </a:lvl1pPr>
          </a:lstStyle>
          <a:p>
            <a:pPr>
              <a:defRPr/>
            </a:pPr>
            <a:fld id="{BD99EE07-EDBF-164D-889E-3E80D9B7A400}" type="slidenum">
              <a:rPr lang="en-US" altLang="zh-TW"/>
              <a:pPr>
                <a:defRPr/>
              </a:pPr>
              <a:t>‹#›</a:t>
            </a:fld>
            <a:endParaRPr lang="en-US" altLang="zh-TW"/>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867517"/>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3"/>
          <p:cNvSpPr>
            <a:spLocks noGrp="1" noChangeArrowheads="1"/>
          </p:cNvSpPr>
          <p:nvPr>
            <p:ph type="sldNum" sz="quarter" idx="11"/>
          </p:nvPr>
        </p:nvSpPr>
        <p:spPr>
          <a:ln/>
        </p:spPr>
        <p:txBody>
          <a:bodyPr/>
          <a:lstStyle>
            <a:lvl1pPr>
              <a:defRPr/>
            </a:lvl1pPr>
          </a:lstStyle>
          <a:p>
            <a:pPr>
              <a:defRPr/>
            </a:pPr>
            <a:fld id="{CF3954E4-8061-1941-8949-FD6F6B67E937}" type="slidenum">
              <a:rPr lang="en-US" altLang="zh-TW"/>
              <a:pPr>
                <a:defRPr/>
              </a:pPr>
              <a:t>‹#›</a:t>
            </a:fld>
            <a:endParaRPr lang="en-US" altLang="zh-TW"/>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8889622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8A4EFDC0-A1D1-CD48-B174-1CB70C5B7D89}" type="slidenum">
              <a:rPr lang="en-US"/>
              <a:pPr>
                <a:defRPr/>
              </a:pPr>
              <a:t>‹#›</a:t>
            </a:fld>
            <a:endParaRPr lang="en-US"/>
          </a:p>
        </p:txBody>
      </p:sp>
    </p:spTree>
    <p:extLst>
      <p:ext uri="{BB962C8B-B14F-4D97-AF65-F5344CB8AC3E}">
        <p14:creationId xmlns:p14="http://schemas.microsoft.com/office/powerpoint/2010/main" val="58211678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3"/>
          <p:cNvSpPr>
            <a:spLocks noGrp="1" noChangeArrowheads="1"/>
          </p:cNvSpPr>
          <p:nvPr>
            <p:ph type="sldNum" sz="quarter" idx="11"/>
          </p:nvPr>
        </p:nvSpPr>
        <p:spPr>
          <a:ln/>
        </p:spPr>
        <p:txBody>
          <a:bodyPr/>
          <a:lstStyle>
            <a:lvl1pPr>
              <a:defRPr/>
            </a:lvl1pPr>
          </a:lstStyle>
          <a:p>
            <a:pPr>
              <a:defRPr/>
            </a:pPr>
            <a:fld id="{270935A0-188D-B34E-8486-6E004769AD3C}" type="slidenum">
              <a:rPr lang="en-US" altLang="zh-TW"/>
              <a:pPr>
                <a:defRPr/>
              </a:pPr>
              <a:t>‹#›</a:t>
            </a:fld>
            <a:endParaRPr lang="en-US" altLang="zh-TW"/>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3991093063"/>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3"/>
          <p:cNvSpPr>
            <a:spLocks noGrp="1" noChangeArrowheads="1"/>
          </p:cNvSpPr>
          <p:nvPr>
            <p:ph type="sldNum" sz="quarter" idx="11"/>
          </p:nvPr>
        </p:nvSpPr>
        <p:spPr>
          <a:ln/>
        </p:spPr>
        <p:txBody>
          <a:bodyPr/>
          <a:lstStyle>
            <a:lvl1pPr>
              <a:defRPr/>
            </a:lvl1pPr>
          </a:lstStyle>
          <a:p>
            <a:pPr>
              <a:defRPr/>
            </a:pPr>
            <a:fld id="{F22FF5FF-7D84-4F4A-A315-934B27D08CAA}" type="slidenum">
              <a:rPr lang="en-US" altLang="zh-TW"/>
              <a:pPr>
                <a:defRPr/>
              </a:pPr>
              <a:t>‹#›</a:t>
            </a:fld>
            <a:endParaRPr lang="en-US" altLang="zh-TW"/>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637250858"/>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3"/>
          <p:cNvSpPr>
            <a:spLocks noGrp="1" noChangeArrowheads="1"/>
          </p:cNvSpPr>
          <p:nvPr>
            <p:ph type="sldNum" sz="quarter" idx="11"/>
          </p:nvPr>
        </p:nvSpPr>
        <p:spPr>
          <a:ln/>
        </p:spPr>
        <p:txBody>
          <a:bodyPr/>
          <a:lstStyle>
            <a:lvl1pPr>
              <a:defRPr/>
            </a:lvl1pPr>
          </a:lstStyle>
          <a:p>
            <a:pPr>
              <a:defRPr/>
            </a:pPr>
            <a:fld id="{0C36EB1B-B570-A549-B47B-91CEE4A9D1A8}" type="slidenum">
              <a:rPr lang="en-US" altLang="zh-TW"/>
              <a:pPr>
                <a:defRPr/>
              </a:pPr>
              <a:t>‹#›</a:t>
            </a:fld>
            <a:endParaRPr lang="en-US" altLang="zh-TW"/>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409612164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3"/>
          <p:cNvSpPr>
            <a:spLocks noGrp="1" noChangeArrowheads="1"/>
          </p:cNvSpPr>
          <p:nvPr>
            <p:ph type="sldNum" sz="quarter" idx="11"/>
          </p:nvPr>
        </p:nvSpPr>
        <p:spPr>
          <a:ln/>
        </p:spPr>
        <p:txBody>
          <a:bodyPr/>
          <a:lstStyle>
            <a:lvl1pPr>
              <a:defRPr/>
            </a:lvl1pPr>
          </a:lstStyle>
          <a:p>
            <a:pPr>
              <a:defRPr/>
            </a:pPr>
            <a:fld id="{35CFB424-AE96-584F-801C-2B425264DAAC}" type="slidenum">
              <a:rPr lang="en-US" altLang="zh-TW"/>
              <a:pPr>
                <a:defRPr/>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68802994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3"/>
          <p:cNvSpPr>
            <a:spLocks noGrp="1" noChangeArrowheads="1"/>
          </p:cNvSpPr>
          <p:nvPr>
            <p:ph type="sldNum" sz="quarter" idx="11"/>
          </p:nvPr>
        </p:nvSpPr>
        <p:spPr>
          <a:ln/>
        </p:spPr>
        <p:txBody>
          <a:bodyPr/>
          <a:lstStyle>
            <a:lvl1pPr>
              <a:defRPr/>
            </a:lvl1pPr>
          </a:lstStyle>
          <a:p>
            <a:pPr>
              <a:defRPr/>
            </a:pPr>
            <a:fld id="{9B2FAC00-2720-D14A-96F3-6D956496894B}" type="slidenum">
              <a:rPr lang="en-US" altLang="zh-TW"/>
              <a:pPr>
                <a:defRPr/>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3804171209"/>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3"/>
          <p:cNvSpPr>
            <a:spLocks noGrp="1" noChangeArrowheads="1"/>
          </p:cNvSpPr>
          <p:nvPr>
            <p:ph type="sldNum" sz="quarter" idx="11"/>
          </p:nvPr>
        </p:nvSpPr>
        <p:spPr>
          <a:ln/>
        </p:spPr>
        <p:txBody>
          <a:bodyPr/>
          <a:lstStyle>
            <a:lvl1pPr>
              <a:defRPr/>
            </a:lvl1pPr>
          </a:lstStyle>
          <a:p>
            <a:pPr>
              <a:defRPr/>
            </a:pPr>
            <a:fld id="{DE8D298B-6AC0-5043-88C9-910EA9FC8B58}" type="slidenum">
              <a:rPr lang="en-US" altLang="zh-TW"/>
              <a:pPr>
                <a:defRPr/>
              </a:pPr>
              <a:t>‹#›</a:t>
            </a:fld>
            <a:endParaRPr lang="en-US" altLang="zh-TW"/>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3774866247"/>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3"/>
          <p:cNvSpPr>
            <a:spLocks noGrp="1" noChangeArrowheads="1"/>
          </p:cNvSpPr>
          <p:nvPr>
            <p:ph type="sldNum" sz="quarter" idx="11"/>
          </p:nvPr>
        </p:nvSpPr>
        <p:spPr>
          <a:ln/>
        </p:spPr>
        <p:txBody>
          <a:bodyPr/>
          <a:lstStyle>
            <a:lvl1pPr>
              <a:defRPr/>
            </a:lvl1pPr>
          </a:lstStyle>
          <a:p>
            <a:pPr>
              <a:defRPr/>
            </a:pPr>
            <a:fld id="{11A73D78-4A63-D749-9BD4-9460597423A6}" type="slidenum">
              <a:rPr lang="en-US" altLang="zh-TW"/>
              <a:pPr>
                <a:defRPr/>
              </a:pPr>
              <a:t>‹#›</a:t>
            </a:fld>
            <a:endParaRPr lang="en-US" altLang="zh-TW"/>
          </a:p>
        </p:txBody>
      </p:sp>
      <p:sp>
        <p:nvSpPr>
          <p:cNvPr id="8" name="Rectangle 14"/>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56981064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59AF367-CB63-4B45-9061-4586F5064D6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55787295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9D8C0D5E-D82C-E447-A5D0-E4BF872E0F01}"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663605608"/>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6FB4AD04-744F-674A-907C-6E7C3F8C019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8875438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2C010ED6-9F34-444A-A96C-8E4DE992D3DA}" type="slidenum">
              <a:rPr lang="en-US"/>
              <a:pPr>
                <a:defRPr/>
              </a:pPr>
              <a:t>‹#›</a:t>
            </a:fld>
            <a:endParaRPr lang="en-US"/>
          </a:p>
        </p:txBody>
      </p:sp>
    </p:spTree>
    <p:extLst>
      <p:ext uri="{BB962C8B-B14F-4D97-AF65-F5344CB8AC3E}">
        <p14:creationId xmlns:p14="http://schemas.microsoft.com/office/powerpoint/2010/main" val="3958328376"/>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AD0AB984-4AD1-D945-82B5-F48891FDEFEF}"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27752130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B0FA190A-A60A-B540-BC1C-E8ABCBEA0E48}"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31975961"/>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CD7ABE3C-9214-894A-B335-68E1B3137356}"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182554224"/>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4FA4926-44C9-4146-8A96-1F3315F03AC7}"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708731748"/>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EDA7B02-C85E-1548-8C44-437058840F9B}"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788515863"/>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6485465-81D6-4740-9A1D-C92CB0CFAE9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26379308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1F6AEBAF-E07B-374C-8DEA-D92F834DA0E7}"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4167473046"/>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D0618FAE-091E-1F4D-A7AD-A8C5683E4230}"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37539393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34B6E1C4-AB6A-004D-842C-DE951A1F1AF5}"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75988037"/>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87105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44FFAD-6FA4-BA49-8084-AB2669A0D73E}" type="slidenum">
              <a:rPr lang="en-US"/>
              <a:pPr>
                <a:defRPr/>
              </a:pPr>
              <a:t>‹#›</a:t>
            </a:fld>
            <a:endParaRPr lang="en-US"/>
          </a:p>
        </p:txBody>
      </p:sp>
    </p:spTree>
    <p:extLst>
      <p:ext uri="{BB962C8B-B14F-4D97-AF65-F5344CB8AC3E}">
        <p14:creationId xmlns:p14="http://schemas.microsoft.com/office/powerpoint/2010/main" val="322997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458858C-D36C-6344-8AED-1C9C867CE31C}" type="slidenum">
              <a:rPr lang="en-US"/>
              <a:pPr>
                <a:defRPr/>
              </a:pPr>
              <a:t>‹#›</a:t>
            </a:fld>
            <a:endParaRPr lang="en-US"/>
          </a:p>
        </p:txBody>
      </p:sp>
    </p:spTree>
    <p:extLst>
      <p:ext uri="{BB962C8B-B14F-4D97-AF65-F5344CB8AC3E}">
        <p14:creationId xmlns:p14="http://schemas.microsoft.com/office/powerpoint/2010/main" val="32535357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621480310"/>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409050841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307219671"/>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266197872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71748115"/>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1412990147"/>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212392550"/>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239168608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58248684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095820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409F269-0E3E-0E4F-AEF3-B767DF89A064}" type="slidenum">
              <a:rPr lang="en-US"/>
              <a:pPr>
                <a:defRPr/>
              </a:pPr>
              <a:t>‹#›</a:t>
            </a:fld>
            <a:endParaRPr lang="en-US"/>
          </a:p>
        </p:txBody>
      </p:sp>
    </p:spTree>
    <p:extLst>
      <p:ext uri="{BB962C8B-B14F-4D97-AF65-F5344CB8AC3E}">
        <p14:creationId xmlns:p14="http://schemas.microsoft.com/office/powerpoint/2010/main" val="155240659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4238515745"/>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36738100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27050FB-EE58-6F4B-9198-7190E6823C74}" type="slidenum">
              <a:rPr lang="en-US"/>
              <a:pPr>
                <a:defRPr/>
              </a:pPr>
              <a:t>‹#›</a:t>
            </a:fld>
            <a:endParaRPr lang="en-US"/>
          </a:p>
        </p:txBody>
      </p:sp>
    </p:spTree>
    <p:extLst>
      <p:ext uri="{BB962C8B-B14F-4D97-AF65-F5344CB8AC3E}">
        <p14:creationId xmlns:p14="http://schemas.microsoft.com/office/powerpoint/2010/main" val="5445199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7972687C-F722-2D48-93FB-3594EEAC7902}" type="slidenum">
              <a:rPr lang="en-US"/>
              <a:pPr>
                <a:defRPr/>
              </a:pPr>
              <a:t>‹#›</a:t>
            </a:fld>
            <a:endParaRPr lang="en-US"/>
          </a:p>
        </p:txBody>
      </p:sp>
    </p:spTree>
    <p:extLst>
      <p:ext uri="{BB962C8B-B14F-4D97-AF65-F5344CB8AC3E}">
        <p14:creationId xmlns:p14="http://schemas.microsoft.com/office/powerpoint/2010/main" val="40792514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E1686BB-7F23-684D-8539-C3B1537E97B5}" type="slidenum">
              <a:rPr lang="en-US"/>
              <a:pPr>
                <a:defRPr/>
              </a:pPr>
              <a:t>‹#›</a:t>
            </a:fld>
            <a:endParaRPr lang="en-US"/>
          </a:p>
        </p:txBody>
      </p:sp>
    </p:spTree>
    <p:extLst>
      <p:ext uri="{BB962C8B-B14F-4D97-AF65-F5344CB8AC3E}">
        <p14:creationId xmlns:p14="http://schemas.microsoft.com/office/powerpoint/2010/main" val="24026376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BONES" charset="0"/>
              </a:defRPr>
            </a:lvl1pPr>
          </a:lstStyle>
          <a:p>
            <a:pPr>
              <a:defRPr/>
            </a:pPr>
            <a:fld id="{74963A38-381A-464E-B5CD-1D520B65629F}" type="slidenum">
              <a:rPr lang="en-US"/>
              <a:pPr>
                <a:defRPr/>
              </a:pPr>
              <a:t>‹#›</a:t>
            </a:fld>
            <a:endParaRPr lang="en-US"/>
          </a:p>
        </p:txBody>
      </p:sp>
    </p:spTree>
    <p:extLst>
      <p:ext uri="{BB962C8B-B14F-4D97-AF65-F5344CB8AC3E}">
        <p14:creationId xmlns:p14="http://schemas.microsoft.com/office/powerpoint/2010/main" val="14553559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59B1AB10-1873-2649-B5A8-358E8BE4AC75}" type="slidenum">
              <a:rPr lang="en-US"/>
              <a:pPr>
                <a:defRPr/>
              </a:pPr>
              <a:t>‹#›</a:t>
            </a:fld>
            <a:endParaRPr lang="en-US"/>
          </a:p>
        </p:txBody>
      </p:sp>
    </p:spTree>
    <p:extLst>
      <p:ext uri="{BB962C8B-B14F-4D97-AF65-F5344CB8AC3E}">
        <p14:creationId xmlns:p14="http://schemas.microsoft.com/office/powerpoint/2010/main" val="11310205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8CE62E32-89D1-DF49-88CE-FCC9898F8D6A}" type="slidenum">
              <a:rPr lang="en-US"/>
              <a:pPr>
                <a:defRPr/>
              </a:pPr>
              <a:t>‹#›</a:t>
            </a:fld>
            <a:endParaRPr lang="en-US"/>
          </a:p>
        </p:txBody>
      </p:sp>
    </p:spTree>
    <p:extLst>
      <p:ext uri="{BB962C8B-B14F-4D97-AF65-F5344CB8AC3E}">
        <p14:creationId xmlns:p14="http://schemas.microsoft.com/office/powerpoint/2010/main" val="775654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B50B649A-FB5A-ED41-9FE3-8F943FFBBB40}" type="slidenum">
              <a:rPr lang="en-US"/>
              <a:pPr>
                <a:defRPr/>
              </a:pPr>
              <a:t>‹#›</a:t>
            </a:fld>
            <a:endParaRPr lang="en-US"/>
          </a:p>
        </p:txBody>
      </p:sp>
    </p:spTree>
    <p:extLst>
      <p:ext uri="{BB962C8B-B14F-4D97-AF65-F5344CB8AC3E}">
        <p14:creationId xmlns:p14="http://schemas.microsoft.com/office/powerpoint/2010/main" val="25653230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BONES" charset="0"/>
              </a:defRPr>
            </a:lvl1pPr>
          </a:lstStyle>
          <a:p>
            <a:pPr>
              <a:defRPr/>
            </a:pPr>
            <a:fld id="{6C6CEEB6-4E1C-354F-B761-7FF429825D12}" type="slidenum">
              <a:rPr lang="en-US"/>
              <a:pPr>
                <a:defRPr/>
              </a:pPr>
              <a:t>‹#›</a:t>
            </a:fld>
            <a:endParaRPr lang="en-US"/>
          </a:p>
        </p:txBody>
      </p:sp>
    </p:spTree>
    <p:extLst>
      <p:ext uri="{BB962C8B-B14F-4D97-AF65-F5344CB8AC3E}">
        <p14:creationId xmlns:p14="http://schemas.microsoft.com/office/powerpoint/2010/main" val="3244447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ACC6CD-B070-3C45-9759-56BCCF828F18}" type="slidenum">
              <a:rPr lang="en-US"/>
              <a:pPr>
                <a:defRPr/>
              </a:pPr>
              <a:t>‹#›</a:t>
            </a:fld>
            <a:endParaRPr lang="en-US"/>
          </a:p>
        </p:txBody>
      </p:sp>
    </p:spTree>
    <p:extLst>
      <p:ext uri="{BB962C8B-B14F-4D97-AF65-F5344CB8AC3E}">
        <p14:creationId xmlns:p14="http://schemas.microsoft.com/office/powerpoint/2010/main" val="14758183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BONES" charset="0"/>
              </a:defRPr>
            </a:lvl1pPr>
          </a:lstStyle>
          <a:p>
            <a:pPr>
              <a:defRPr/>
            </a:pPr>
            <a:fld id="{5C13E642-23BF-474C-9BF7-08EDAC572668}" type="slidenum">
              <a:rPr lang="en-US"/>
              <a:pPr>
                <a:defRPr/>
              </a:pPr>
              <a:t>‹#›</a:t>
            </a:fld>
            <a:endParaRPr lang="en-US"/>
          </a:p>
        </p:txBody>
      </p:sp>
    </p:spTree>
    <p:extLst>
      <p:ext uri="{BB962C8B-B14F-4D97-AF65-F5344CB8AC3E}">
        <p14:creationId xmlns:p14="http://schemas.microsoft.com/office/powerpoint/2010/main" val="23615611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BONES" charset="0"/>
              </a:defRPr>
            </a:lvl1pPr>
          </a:lstStyle>
          <a:p>
            <a:pPr>
              <a:defRPr/>
            </a:pPr>
            <a:fld id="{7CD8AB48-0277-A448-94EA-7EC7E909E258}" type="slidenum">
              <a:rPr lang="en-US"/>
              <a:pPr>
                <a:defRPr/>
              </a:pPr>
              <a:t>‹#›</a:t>
            </a:fld>
            <a:endParaRPr lang="en-US"/>
          </a:p>
        </p:txBody>
      </p:sp>
    </p:spTree>
    <p:extLst>
      <p:ext uri="{BB962C8B-B14F-4D97-AF65-F5344CB8AC3E}">
        <p14:creationId xmlns:p14="http://schemas.microsoft.com/office/powerpoint/2010/main" val="618341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BF3746F4-65B6-BD4C-8C80-26821EC55071}" type="slidenum">
              <a:rPr lang="en-US"/>
              <a:pPr>
                <a:defRPr/>
              </a:pPr>
              <a:t>‹#›</a:t>
            </a:fld>
            <a:endParaRPr lang="en-US"/>
          </a:p>
        </p:txBody>
      </p:sp>
    </p:spTree>
    <p:extLst>
      <p:ext uri="{BB962C8B-B14F-4D97-AF65-F5344CB8AC3E}">
        <p14:creationId xmlns:p14="http://schemas.microsoft.com/office/powerpoint/2010/main" val="5440656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1CDB3F82-ACBF-5846-9EF7-6578C9335A2D}" type="slidenum">
              <a:rPr lang="en-US"/>
              <a:pPr>
                <a:defRPr/>
              </a:pPr>
              <a:t>‹#›</a:t>
            </a:fld>
            <a:endParaRPr lang="en-US"/>
          </a:p>
        </p:txBody>
      </p:sp>
    </p:spTree>
    <p:extLst>
      <p:ext uri="{BB962C8B-B14F-4D97-AF65-F5344CB8AC3E}">
        <p14:creationId xmlns:p14="http://schemas.microsoft.com/office/powerpoint/2010/main" val="21685513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4305A0DF-EAD7-9F42-95CA-575C6F46A58A}" type="slidenum">
              <a:rPr lang="en-US"/>
              <a:pPr>
                <a:defRPr/>
              </a:pPr>
              <a:t>‹#›</a:t>
            </a:fld>
            <a:endParaRPr lang="en-US"/>
          </a:p>
        </p:txBody>
      </p:sp>
    </p:spTree>
    <p:extLst>
      <p:ext uri="{BB962C8B-B14F-4D97-AF65-F5344CB8AC3E}">
        <p14:creationId xmlns:p14="http://schemas.microsoft.com/office/powerpoint/2010/main" val="36953286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6C7238A1-FD2C-F14E-BC58-17738506B9BC}" type="slidenum">
              <a:rPr lang="en-US"/>
              <a:pPr>
                <a:defRPr/>
              </a:pPr>
              <a:t>‹#›</a:t>
            </a:fld>
            <a:endParaRPr lang="en-US"/>
          </a:p>
        </p:txBody>
      </p:sp>
    </p:spTree>
    <p:extLst>
      <p:ext uri="{BB962C8B-B14F-4D97-AF65-F5344CB8AC3E}">
        <p14:creationId xmlns:p14="http://schemas.microsoft.com/office/powerpoint/2010/main" val="13115483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8D795694-1756-9F4A-B81B-06ABE4154A7D}" type="slidenum">
              <a:rPr lang="en-US"/>
              <a:pPr>
                <a:defRPr/>
              </a:pPr>
              <a:t>‹#›</a:t>
            </a:fld>
            <a:endParaRPr lang="en-US"/>
          </a:p>
        </p:txBody>
      </p:sp>
    </p:spTree>
    <p:extLst>
      <p:ext uri="{BB962C8B-B14F-4D97-AF65-F5344CB8AC3E}">
        <p14:creationId xmlns:p14="http://schemas.microsoft.com/office/powerpoint/2010/main" val="33408198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BONES" charset="0"/>
              </a:defRPr>
            </a:lvl1pPr>
          </a:lstStyle>
          <a:p>
            <a:pPr>
              <a:defRPr/>
            </a:pPr>
            <a:fld id="{8497B973-93D0-464C-9012-C4A46567F427}" type="slidenum">
              <a:rPr lang="en-US"/>
              <a:pPr>
                <a:defRPr/>
              </a:pPr>
              <a:t>‹#›</a:t>
            </a:fld>
            <a:endParaRPr lang="en-US"/>
          </a:p>
        </p:txBody>
      </p:sp>
    </p:spTree>
    <p:extLst>
      <p:ext uri="{BB962C8B-B14F-4D97-AF65-F5344CB8AC3E}">
        <p14:creationId xmlns:p14="http://schemas.microsoft.com/office/powerpoint/2010/main" val="11691928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9FA795-60F2-CD4B-990B-2A16FBE22B10}" type="slidenum">
              <a:rPr lang="en-US"/>
              <a:pPr>
                <a:defRPr/>
              </a:pPr>
              <a:t>‹#›</a:t>
            </a:fld>
            <a:endParaRPr lang="en-US"/>
          </a:p>
        </p:txBody>
      </p:sp>
    </p:spTree>
    <p:extLst>
      <p:ext uri="{BB962C8B-B14F-4D97-AF65-F5344CB8AC3E}">
        <p14:creationId xmlns:p14="http://schemas.microsoft.com/office/powerpoint/2010/main" val="11429829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93FB8D-AF64-8D43-A610-B1E696E2A401}" type="slidenum">
              <a:rPr lang="en-US"/>
              <a:pPr>
                <a:defRPr/>
              </a:pPr>
              <a:t>‹#›</a:t>
            </a:fld>
            <a:endParaRPr lang="en-US"/>
          </a:p>
        </p:txBody>
      </p:sp>
    </p:spTree>
    <p:extLst>
      <p:ext uri="{BB962C8B-B14F-4D97-AF65-F5344CB8AC3E}">
        <p14:creationId xmlns:p14="http://schemas.microsoft.com/office/powerpoint/2010/main" val="2675888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690E54-FE63-6D4D-B067-6EC1A91BE305}" type="slidenum">
              <a:rPr lang="en-US"/>
              <a:pPr>
                <a:defRPr/>
              </a:pPr>
              <a:t>‹#›</a:t>
            </a:fld>
            <a:endParaRPr lang="en-US"/>
          </a:p>
        </p:txBody>
      </p:sp>
    </p:spTree>
    <p:extLst>
      <p:ext uri="{BB962C8B-B14F-4D97-AF65-F5344CB8AC3E}">
        <p14:creationId xmlns:p14="http://schemas.microsoft.com/office/powerpoint/2010/main" val="8580963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F8B25C-7C16-264F-AC65-ACAB69B8913A}" type="slidenum">
              <a:rPr lang="en-US"/>
              <a:pPr>
                <a:defRPr/>
              </a:pPr>
              <a:t>‹#›</a:t>
            </a:fld>
            <a:endParaRPr lang="en-US"/>
          </a:p>
        </p:txBody>
      </p:sp>
    </p:spTree>
    <p:extLst>
      <p:ext uri="{BB962C8B-B14F-4D97-AF65-F5344CB8AC3E}">
        <p14:creationId xmlns:p14="http://schemas.microsoft.com/office/powerpoint/2010/main" val="2525099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8D1555-6CCA-3D46-94E7-ACD11CA54D5F}" type="slidenum">
              <a:rPr lang="en-US"/>
              <a:pPr>
                <a:defRPr/>
              </a:pPr>
              <a:t>‹#›</a:t>
            </a:fld>
            <a:endParaRPr lang="en-US"/>
          </a:p>
        </p:txBody>
      </p:sp>
    </p:spTree>
    <p:extLst>
      <p:ext uri="{BB962C8B-B14F-4D97-AF65-F5344CB8AC3E}">
        <p14:creationId xmlns:p14="http://schemas.microsoft.com/office/powerpoint/2010/main" val="14852764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F8609-157A-1248-A5FD-9E7A66A00091}" type="slidenum">
              <a:rPr lang="en-US"/>
              <a:pPr>
                <a:defRPr/>
              </a:pPr>
              <a:t>‹#›</a:t>
            </a:fld>
            <a:endParaRPr lang="en-US"/>
          </a:p>
        </p:txBody>
      </p:sp>
    </p:spTree>
    <p:extLst>
      <p:ext uri="{BB962C8B-B14F-4D97-AF65-F5344CB8AC3E}">
        <p14:creationId xmlns:p14="http://schemas.microsoft.com/office/powerpoint/2010/main" val="34811662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B94442-9D22-394D-A926-F486D876F096}" type="slidenum">
              <a:rPr lang="en-US"/>
              <a:pPr>
                <a:defRPr/>
              </a:pPr>
              <a:t>‹#›</a:t>
            </a:fld>
            <a:endParaRPr lang="en-US"/>
          </a:p>
        </p:txBody>
      </p:sp>
    </p:spTree>
    <p:extLst>
      <p:ext uri="{BB962C8B-B14F-4D97-AF65-F5344CB8AC3E}">
        <p14:creationId xmlns:p14="http://schemas.microsoft.com/office/powerpoint/2010/main" val="37314060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7092C8B-69B9-E049-903B-9E9056363E21}" type="slidenum">
              <a:rPr lang="en-US"/>
              <a:pPr>
                <a:defRPr/>
              </a:pPr>
              <a:t>‹#›</a:t>
            </a:fld>
            <a:endParaRPr lang="en-US"/>
          </a:p>
        </p:txBody>
      </p:sp>
    </p:spTree>
    <p:extLst>
      <p:ext uri="{BB962C8B-B14F-4D97-AF65-F5344CB8AC3E}">
        <p14:creationId xmlns:p14="http://schemas.microsoft.com/office/powerpoint/2010/main" val="24294388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3E31AB-A765-6244-A061-6D68BEDCE341}" type="slidenum">
              <a:rPr lang="en-US"/>
              <a:pPr>
                <a:defRPr/>
              </a:pPr>
              <a:t>‹#›</a:t>
            </a:fld>
            <a:endParaRPr lang="en-US"/>
          </a:p>
        </p:txBody>
      </p:sp>
    </p:spTree>
    <p:extLst>
      <p:ext uri="{BB962C8B-B14F-4D97-AF65-F5344CB8AC3E}">
        <p14:creationId xmlns:p14="http://schemas.microsoft.com/office/powerpoint/2010/main" val="25188272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42D221-A724-D046-9A2C-8E8895615EDC}" type="slidenum">
              <a:rPr lang="en-US"/>
              <a:pPr>
                <a:defRPr/>
              </a:pPr>
              <a:t>‹#›</a:t>
            </a:fld>
            <a:endParaRPr lang="en-US"/>
          </a:p>
        </p:txBody>
      </p:sp>
    </p:spTree>
    <p:extLst>
      <p:ext uri="{BB962C8B-B14F-4D97-AF65-F5344CB8AC3E}">
        <p14:creationId xmlns:p14="http://schemas.microsoft.com/office/powerpoint/2010/main" val="17559293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DFCA8C-37C9-F94A-A7CA-2E98A081991B}" type="slidenum">
              <a:rPr lang="en-US"/>
              <a:pPr>
                <a:defRPr/>
              </a:pPr>
              <a:t>‹#›</a:t>
            </a:fld>
            <a:endParaRPr lang="en-US"/>
          </a:p>
        </p:txBody>
      </p:sp>
    </p:spTree>
    <p:extLst>
      <p:ext uri="{BB962C8B-B14F-4D97-AF65-F5344CB8AC3E}">
        <p14:creationId xmlns:p14="http://schemas.microsoft.com/office/powerpoint/2010/main" val="37624403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BCDDE0-1553-4F44-A296-5AEB16B3A231}" type="slidenum">
              <a:rPr lang="en-US"/>
              <a:pPr>
                <a:defRPr/>
              </a:pPr>
              <a:t>‹#›</a:t>
            </a:fld>
            <a:endParaRPr lang="en-US"/>
          </a:p>
        </p:txBody>
      </p:sp>
    </p:spTree>
    <p:extLst>
      <p:ext uri="{BB962C8B-B14F-4D97-AF65-F5344CB8AC3E}">
        <p14:creationId xmlns:p14="http://schemas.microsoft.com/office/powerpoint/2010/main" val="19180108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7B2581C-E7B9-A84B-B21D-2D8135216925}" type="slidenum">
              <a:rPr lang="en-US"/>
              <a:pPr>
                <a:defRPr/>
              </a:pPr>
              <a:t>‹#›</a:t>
            </a:fld>
            <a:endParaRPr lang="en-US"/>
          </a:p>
        </p:txBody>
      </p:sp>
    </p:spTree>
    <p:extLst>
      <p:ext uri="{BB962C8B-B14F-4D97-AF65-F5344CB8AC3E}">
        <p14:creationId xmlns:p14="http://schemas.microsoft.com/office/powerpoint/2010/main" val="2834972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5.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8.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7.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9.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10.jpe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image" Target="../media/image11.jpeg"/><Relationship Id="rId2" Type="http://schemas.openxmlformats.org/officeDocument/2006/relationships/slideLayout" Target="../slideLayouts/slideLayout204.xml"/><Relationship Id="rId16" Type="http://schemas.openxmlformats.org/officeDocument/2006/relationships/theme" Target="../theme/theme19.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2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theme" Target="../theme/theme21.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22.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2.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3.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1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4.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6" Type="http://schemas.openxmlformats.org/officeDocument/2006/relationships/image" Target="../media/image3.png"/><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2.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5.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6.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7.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8.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29.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0.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5.jpeg"/><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1.xml"/><Relationship Id="rId2" Type="http://schemas.openxmlformats.org/officeDocument/2006/relationships/slideLayout" Target="../slideLayouts/slideLayout344.xml"/><Relationship Id="rId16" Type="http://schemas.openxmlformats.org/officeDocument/2006/relationships/image" Target="../media/image8.png"/><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5" Type="http://schemas.openxmlformats.org/officeDocument/2006/relationships/image" Target="../media/image7.png"/><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image" Target="../media/image6.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2.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3.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4.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5.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6.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7.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38.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39.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0.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1.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2.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3.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slideLayout" Target="../slideLayouts/slideLayout498.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06.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45.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theme" Target="../theme/theme46.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slideLayout" Target="../slideLayouts/slideLayout521.xml"/><Relationship Id="rId2" Type="http://schemas.openxmlformats.org/officeDocument/2006/relationships/slideLayout" Target="../slideLayouts/slideLayout511.xml"/><Relationship Id="rId16" Type="http://schemas.openxmlformats.org/officeDocument/2006/relationships/image" Target="../media/image3.png"/><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5" Type="http://schemas.openxmlformats.org/officeDocument/2006/relationships/image" Target="../media/image2.png"/><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 Id="rId14" Type="http://schemas.openxmlformats.org/officeDocument/2006/relationships/image" Target="../media/image1.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15.pn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7.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 Id="rId14" Type="http://schemas.openxmlformats.org/officeDocument/2006/relationships/image" Target="../media/image16.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image" Target="../media/image15.png"/><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48.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 Id="rId14" Type="http://schemas.openxmlformats.org/officeDocument/2006/relationships/image" Target="../media/image16.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theme" Target="../theme/theme49.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2" Type="http://schemas.openxmlformats.org/officeDocument/2006/relationships/slideLayout" Target="../slideLayouts/slideLayout545.xml"/><Relationship Id="rId16" Type="http://schemas.openxmlformats.org/officeDocument/2006/relationships/image" Target="../media/image3.png"/><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5" Type="http://schemas.openxmlformats.org/officeDocument/2006/relationships/image" Target="../media/image2.png"/><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theme" Target="../theme/theme50.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slideLayout" Target="../slideLayouts/slideLayout567.xml"/><Relationship Id="rId2" Type="http://schemas.openxmlformats.org/officeDocument/2006/relationships/slideLayout" Target="../slideLayouts/slideLayout557.xml"/><Relationship Id="rId16" Type="http://schemas.openxmlformats.org/officeDocument/2006/relationships/image" Target="../media/image3.png"/><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5" Type="http://schemas.openxmlformats.org/officeDocument/2006/relationships/image" Target="../media/image2.png"/><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 Id="rId14" Type="http://schemas.openxmlformats.org/officeDocument/2006/relationships/image" Target="../media/image1.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theme" Target="../theme/theme51.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6" Type="http://schemas.openxmlformats.org/officeDocument/2006/relationships/image" Target="../media/image3.png"/><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5" Type="http://schemas.openxmlformats.org/officeDocument/2006/relationships/image" Target="../media/image2.png"/><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80.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9.xml"/><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theme" Target="../theme/theme54.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theme" Target="../theme/theme55.xml"/><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slideLayout" Target="../slideLayouts/slideLayout604.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2.xml"/><Relationship Id="rId13" Type="http://schemas.openxmlformats.org/officeDocument/2006/relationships/slideLayout" Target="../slideLayouts/slideLayout617.xml"/><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slideLayout" Target="../slideLayouts/slideLayout616.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18.xml"/></Relationships>
</file>

<file path=ppt/slideMasters/_rels/slideMaster58.xml.rels><?xml version="1.0" encoding="UTF-8" standalone="yes"?>
<Relationships xmlns="http://schemas.openxmlformats.org/package/2006/relationships"><Relationship Id="rId3" Type="http://schemas.openxmlformats.org/officeDocument/2006/relationships/theme" Target="../theme/theme58.xml"/><Relationship Id="rId2" Type="http://schemas.openxmlformats.org/officeDocument/2006/relationships/slideLayout" Target="../slideLayouts/slideLayout620.xml"/><Relationship Id="rId1" Type="http://schemas.openxmlformats.org/officeDocument/2006/relationships/slideLayout" Target="../slideLayouts/slideLayout619.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8.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theme" Target="../theme/theme59.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39.xml"/><Relationship Id="rId13" Type="http://schemas.openxmlformats.org/officeDocument/2006/relationships/theme" Target="../theme/theme60.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slideLayout" Target="../slideLayouts/slideLayout643.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1.xml"/><Relationship Id="rId13" Type="http://schemas.openxmlformats.org/officeDocument/2006/relationships/theme" Target="../theme/theme61.xml"/><Relationship Id="rId3" Type="http://schemas.openxmlformats.org/officeDocument/2006/relationships/slideLayout" Target="../slideLayouts/slideLayout646.xml"/><Relationship Id="rId7" Type="http://schemas.openxmlformats.org/officeDocument/2006/relationships/slideLayout" Target="../slideLayouts/slideLayout650.xml"/><Relationship Id="rId12" Type="http://schemas.openxmlformats.org/officeDocument/2006/relationships/slideLayout" Target="../slideLayouts/slideLayout655.xml"/><Relationship Id="rId2" Type="http://schemas.openxmlformats.org/officeDocument/2006/relationships/slideLayout" Target="../slideLayouts/slideLayout645.xml"/><Relationship Id="rId1" Type="http://schemas.openxmlformats.org/officeDocument/2006/relationships/slideLayout" Target="../slideLayouts/slideLayout644.xml"/><Relationship Id="rId6" Type="http://schemas.openxmlformats.org/officeDocument/2006/relationships/slideLayout" Target="../slideLayouts/slideLayout649.xml"/><Relationship Id="rId11" Type="http://schemas.openxmlformats.org/officeDocument/2006/relationships/slideLayout" Target="../slideLayouts/slideLayout654.xml"/><Relationship Id="rId5" Type="http://schemas.openxmlformats.org/officeDocument/2006/relationships/slideLayout" Target="../slideLayouts/slideLayout648.xml"/><Relationship Id="rId10" Type="http://schemas.openxmlformats.org/officeDocument/2006/relationships/slideLayout" Target="../slideLayouts/slideLayout653.xml"/><Relationship Id="rId4" Type="http://schemas.openxmlformats.org/officeDocument/2006/relationships/slideLayout" Target="../slideLayouts/slideLayout647.xml"/><Relationship Id="rId9" Type="http://schemas.openxmlformats.org/officeDocument/2006/relationships/slideLayout" Target="../slideLayouts/slideLayout652.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656.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59.xml"/><Relationship Id="rId2" Type="http://schemas.openxmlformats.org/officeDocument/2006/relationships/slideLayout" Target="../slideLayouts/slideLayout658.xml"/><Relationship Id="rId1" Type="http://schemas.openxmlformats.org/officeDocument/2006/relationships/slideLayout" Target="../slideLayouts/slideLayout657.xml"/><Relationship Id="rId6" Type="http://schemas.openxmlformats.org/officeDocument/2006/relationships/theme" Target="../theme/theme63.xml"/><Relationship Id="rId5" Type="http://schemas.openxmlformats.org/officeDocument/2006/relationships/slideLayout" Target="../slideLayouts/slideLayout661.xml"/><Relationship Id="rId4" Type="http://schemas.openxmlformats.org/officeDocument/2006/relationships/slideLayout" Target="../slideLayouts/slideLayout660.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66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70.xml"/><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theme" Target="../theme/theme65.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81.xml"/><Relationship Id="rId13" Type="http://schemas.openxmlformats.org/officeDocument/2006/relationships/slideLayout" Target="../slideLayouts/slideLayout686.xml"/><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slideLayout" Target="../slideLayouts/slideLayout685.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 Id="rId1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94.xml"/><Relationship Id="rId13" Type="http://schemas.openxmlformats.org/officeDocument/2006/relationships/theme" Target="../theme/theme67.xml"/><Relationship Id="rId3" Type="http://schemas.openxmlformats.org/officeDocument/2006/relationships/slideLayout" Target="../slideLayouts/slideLayout689.xml"/><Relationship Id="rId7" Type="http://schemas.openxmlformats.org/officeDocument/2006/relationships/slideLayout" Target="../slideLayouts/slideLayout693.xml"/><Relationship Id="rId12" Type="http://schemas.openxmlformats.org/officeDocument/2006/relationships/slideLayout" Target="../slideLayouts/slideLayout698.xml"/><Relationship Id="rId2" Type="http://schemas.openxmlformats.org/officeDocument/2006/relationships/slideLayout" Target="../slideLayouts/slideLayout688.xml"/><Relationship Id="rId1" Type="http://schemas.openxmlformats.org/officeDocument/2006/relationships/slideLayout" Target="../slideLayouts/slideLayout687.xml"/><Relationship Id="rId6" Type="http://schemas.openxmlformats.org/officeDocument/2006/relationships/slideLayout" Target="../slideLayouts/slideLayout692.xml"/><Relationship Id="rId11" Type="http://schemas.openxmlformats.org/officeDocument/2006/relationships/slideLayout" Target="../slideLayouts/slideLayout697.xml"/><Relationship Id="rId5" Type="http://schemas.openxmlformats.org/officeDocument/2006/relationships/slideLayout" Target="../slideLayouts/slideLayout691.xml"/><Relationship Id="rId10" Type="http://schemas.openxmlformats.org/officeDocument/2006/relationships/slideLayout" Target="../slideLayouts/slideLayout696.xml"/><Relationship Id="rId4" Type="http://schemas.openxmlformats.org/officeDocument/2006/relationships/slideLayout" Target="../slideLayouts/slideLayout690.xml"/><Relationship Id="rId9" Type="http://schemas.openxmlformats.org/officeDocument/2006/relationships/slideLayout" Target="../slideLayouts/slideLayout695.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06.xml"/><Relationship Id="rId13" Type="http://schemas.openxmlformats.org/officeDocument/2006/relationships/slideLayout" Target="../slideLayouts/slideLayout711.xml"/><Relationship Id="rId3" Type="http://schemas.openxmlformats.org/officeDocument/2006/relationships/slideLayout" Target="../slideLayouts/slideLayout701.xml"/><Relationship Id="rId7" Type="http://schemas.openxmlformats.org/officeDocument/2006/relationships/slideLayout" Target="../slideLayouts/slideLayout705.xml"/><Relationship Id="rId12" Type="http://schemas.openxmlformats.org/officeDocument/2006/relationships/slideLayout" Target="../slideLayouts/slideLayout710.xml"/><Relationship Id="rId2" Type="http://schemas.openxmlformats.org/officeDocument/2006/relationships/slideLayout" Target="../slideLayouts/slideLayout700.xml"/><Relationship Id="rId1" Type="http://schemas.openxmlformats.org/officeDocument/2006/relationships/slideLayout" Target="../slideLayouts/slideLayout699.xml"/><Relationship Id="rId6" Type="http://schemas.openxmlformats.org/officeDocument/2006/relationships/slideLayout" Target="../slideLayouts/slideLayout704.xml"/><Relationship Id="rId11" Type="http://schemas.openxmlformats.org/officeDocument/2006/relationships/slideLayout" Target="../slideLayouts/slideLayout709.xml"/><Relationship Id="rId5" Type="http://schemas.openxmlformats.org/officeDocument/2006/relationships/slideLayout" Target="../slideLayouts/slideLayout703.xml"/><Relationship Id="rId10" Type="http://schemas.openxmlformats.org/officeDocument/2006/relationships/slideLayout" Target="../slideLayouts/slideLayout708.xml"/><Relationship Id="rId4" Type="http://schemas.openxmlformats.org/officeDocument/2006/relationships/slideLayout" Target="../slideLayouts/slideLayout702.xml"/><Relationship Id="rId9" Type="http://schemas.openxmlformats.org/officeDocument/2006/relationships/slideLayout" Target="../slideLayouts/slideLayout707.xml"/><Relationship Id="rId14" Type="http://schemas.openxmlformats.org/officeDocument/2006/relationships/theme" Target="../theme/theme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image" Target="../media/image3.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2.pn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8.xml"/><Relationship Id="rId1"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9.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BE416F57-5581-C741-93C7-A50DD39A5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93" r:id="rId1"/>
    <p:sldLayoutId id="2147490894" r:id="rId2"/>
    <p:sldLayoutId id="2147490895" r:id="rId3"/>
    <p:sldLayoutId id="2147490896" r:id="rId4"/>
    <p:sldLayoutId id="2147490897" r:id="rId5"/>
    <p:sldLayoutId id="2147490898" r:id="rId6"/>
    <p:sldLayoutId id="2147490899" r:id="rId7"/>
    <p:sldLayoutId id="2147490900" r:id="rId8"/>
    <p:sldLayoutId id="2147490901" r:id="rId9"/>
    <p:sldLayoutId id="2147490902" r:id="rId10"/>
    <p:sldLayoutId id="2147490903" r:id="rId11"/>
    <p:sldLayoutId id="214749090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41062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6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6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111" r:id="rId1"/>
    <p:sldLayoutId id="2147491112" r:id="rId2"/>
    <p:sldLayoutId id="2147491113" r:id="rId3"/>
    <p:sldLayoutId id="2147491114" r:id="rId4"/>
    <p:sldLayoutId id="2147491115" r:id="rId5"/>
    <p:sldLayoutId id="2147491116" r:id="rId6"/>
    <p:sldLayoutId id="2147491117" r:id="rId7"/>
    <p:sldLayoutId id="2147491118" r:id="rId8"/>
    <p:sldLayoutId id="2147491119" r:id="rId9"/>
    <p:sldLayoutId id="2147491120" r:id="rId10"/>
    <p:sldLayoutId id="214749112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76322" name="Rectangle 2"/>
          <p:cNvSpPr>
            <a:spLocks noGrp="1" noChangeArrowheads="1"/>
          </p:cNvSpPr>
          <p:nvPr>
            <p:ph type="title"/>
          </p:nvPr>
        </p:nvSpPr>
        <p:spPr bwMode="auto">
          <a:xfrm>
            <a:off x="893763" y="179388"/>
            <a:ext cx="7358062" cy="1714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cSld>
  <p:clrMap bg1="dk2" tx1="lt1" bg2="dk1" tx2="lt2" accent1="accent1" accent2="accent2" accent3="accent3" accent4="accent4" accent5="accent5" accent6="accent6" hlink="hlink" folHlink="folHlink"/>
  <p:sldLayoutIdLst>
    <p:sldLayoutId id="2147491122" r:id="rId1"/>
    <p:sldLayoutId id="2147491123" r:id="rId2"/>
    <p:sldLayoutId id="2147491124" r:id="rId3"/>
    <p:sldLayoutId id="2147491125" r:id="rId4"/>
    <p:sldLayoutId id="2147491126" r:id="rId5"/>
    <p:sldLayoutId id="2147491127" r:id="rId6"/>
    <p:sldLayoutId id="2147491128" r:id="rId7"/>
    <p:sldLayoutId id="2147491129" r:id="rId8"/>
    <p:sldLayoutId id="2147491130" r:id="rId9"/>
    <p:sldLayoutId id="2147491131" r:id="rId10"/>
    <p:sldLayoutId id="2147491132" r:id="rId11"/>
  </p:sldLayoutIdLst>
  <p:transition/>
  <p:txStyles>
    <p:titleStyle>
      <a:lvl1pPr algn="ctr" defTabSz="642938" rtl="0" eaLnBrk="0" fontAlgn="base" hangingPunct="0">
        <a:spcBef>
          <a:spcPct val="0"/>
        </a:spcBef>
        <a:spcAft>
          <a:spcPct val="0"/>
        </a:spcAft>
        <a:defRPr sz="5900">
          <a:solidFill>
            <a:schemeClr val="tx1"/>
          </a:solidFill>
          <a:latin typeface="+mj-lt"/>
          <a:ea typeface="+mj-ea"/>
          <a:cs typeface="+mj-cs"/>
          <a:sym typeface="Myriad Pro Bold" charset="0"/>
        </a:defRPr>
      </a:lvl1pPr>
      <a:lvl2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2pPr>
      <a:lvl3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3pPr>
      <a:lvl4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4pPr>
      <a:lvl5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5pPr>
      <a:lvl6pPr marL="4572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6pPr>
      <a:lvl7pPr marL="9144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7pPr>
      <a:lvl8pPr marL="13716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8pPr>
      <a:lvl9pPr marL="18288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9pPr>
    </p:titleStyle>
    <p:bodyStyle>
      <a:lvl1pPr marL="625475"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mn-ea"/>
          <a:cs typeface="+mn-cs"/>
          <a:sym typeface="Gill Sans" charset="0"/>
        </a:defRPr>
      </a:lvl1pPr>
      <a:lvl2pPr marL="938213" indent="-403225"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2pPr>
      <a:lvl3pPr marL="1249363"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3pPr>
      <a:lvl4pPr marL="1562100"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4pPr>
      <a:lvl5pPr marL="1874838"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B926490-1295-E349-9699-AB7795F5B5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66" r:id="rId1"/>
    <p:sldLayoutId id="2147491367" r:id="rId2"/>
    <p:sldLayoutId id="2147491368" r:id="rId3"/>
    <p:sldLayoutId id="2147491369" r:id="rId4"/>
    <p:sldLayoutId id="2147491370" r:id="rId5"/>
    <p:sldLayoutId id="2147491371" r:id="rId6"/>
    <p:sldLayoutId id="2147491372" r:id="rId7"/>
    <p:sldLayoutId id="2147491373" r:id="rId8"/>
    <p:sldLayoutId id="2147491374" r:id="rId9"/>
    <p:sldLayoutId id="2147491375" r:id="rId10"/>
    <p:sldLayoutId id="2147491376" r:id="rId11"/>
    <p:sldLayoutId id="2147491377" r:id="rId12"/>
    <p:sldLayoutId id="21474913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91144" r:id="rId1"/>
    <p:sldLayoutId id="2147491145" r:id="rId2"/>
    <p:sldLayoutId id="2147491146" r:id="rId3"/>
    <p:sldLayoutId id="2147491147" r:id="rId4"/>
    <p:sldLayoutId id="2147491148" r:id="rId5"/>
    <p:sldLayoutId id="2147491149" r:id="rId6"/>
    <p:sldLayoutId id="2147491150" r:id="rId7"/>
    <p:sldLayoutId id="2147491151" r:id="rId8"/>
    <p:sldLayoutId id="2147491152" r:id="rId9"/>
    <p:sldLayoutId id="2147491153" r:id="rId10"/>
    <p:sldLayoutId id="2147491154"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1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1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ea typeface="ＭＳ Ｐゴシック"/>
                <a:cs typeface="Arial"/>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a:cs typeface="Arial"/>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BD216875-7FF2-C842-86C6-F86C7FADC9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23" r:id="rId1"/>
    <p:sldLayoutId id="2147491424" r:id="rId2"/>
    <p:sldLayoutId id="2147491425" r:id="rId3"/>
    <p:sldLayoutId id="2147491426" r:id="rId4"/>
    <p:sldLayoutId id="2147491427" r:id="rId5"/>
    <p:sldLayoutId id="2147491428" r:id="rId6"/>
    <p:sldLayoutId id="2147491429" r:id="rId7"/>
    <p:sldLayoutId id="2147491430" r:id="rId8"/>
    <p:sldLayoutId id="2147491431" r:id="rId9"/>
    <p:sldLayoutId id="2147491432" r:id="rId10"/>
    <p:sldLayoutId id="21474914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5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5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155" r:id="rId1"/>
    <p:sldLayoutId id="2147491156" r:id="rId2"/>
    <p:sldLayoutId id="2147491157" r:id="rId3"/>
    <p:sldLayoutId id="2147491158" r:id="rId4"/>
    <p:sldLayoutId id="2147491159" r:id="rId5"/>
    <p:sldLayoutId id="2147491160" r:id="rId6"/>
    <p:sldLayoutId id="2147491161" r:id="rId7"/>
    <p:sldLayoutId id="2147491162" r:id="rId8"/>
    <p:sldLayoutId id="2147491163" r:id="rId9"/>
    <p:sldLayoutId id="2147491164" r:id="rId10"/>
    <p:sldLayoutId id="2147491165"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fontAlgn="base" hangingPunct="1">
              <a:defRPr sz="1400">
                <a:solidFill>
                  <a:srgbClr val="000000"/>
                </a:solidFill>
                <a:latin typeface="Arial"/>
                <a:cs typeface="Arial"/>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fontAlgn="base" hangingPunct="1">
              <a:defRPr sz="1400">
                <a:solidFill>
                  <a:srgbClr val="000000"/>
                </a:solidFill>
                <a:latin typeface="Arial"/>
                <a:cs typeface="Arial"/>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fontAlgn="base" hangingPunct="1">
              <a:defRPr sz="1400">
                <a:solidFill>
                  <a:srgbClr val="000000"/>
                </a:solidFill>
                <a:latin typeface="Arial"/>
                <a:cs typeface="Arial"/>
              </a:defRPr>
            </a:lvl1pPr>
          </a:lstStyle>
          <a:p>
            <a:pPr>
              <a:defRPr/>
            </a:pPr>
            <a:fld id="{7BD101E0-7AB7-A74E-9D3E-D10FCDBAA8F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34" r:id="rId1"/>
    <p:sldLayoutId id="2147491435" r:id="rId2"/>
    <p:sldLayoutId id="2147491436" r:id="rId3"/>
    <p:sldLayoutId id="2147491437" r:id="rId4"/>
    <p:sldLayoutId id="2147491438" r:id="rId5"/>
    <p:sldLayoutId id="2147491439" r:id="rId6"/>
    <p:sldLayoutId id="2147491440" r:id="rId7"/>
    <p:sldLayoutId id="2147491441" r:id="rId8"/>
    <p:sldLayoutId id="2147491442" r:id="rId9"/>
    <p:sldLayoutId id="2147491443" r:id="rId10"/>
    <p:sldLayoutId id="21474914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0888C19-B652-0F4E-B787-2209816D2BBB}"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444877096"/>
      </p:ext>
    </p:extLst>
  </p:cSld>
  <p:clrMap bg1="lt1" tx1="dk1" bg2="lt2" tx2="dk2" accent1="accent1" accent2="accent2" accent3="accent3" accent4="accent4" accent5="accent5" accent6="accent6" hlink="hlink" folHlink="folHlink"/>
  <p:sldLayoutIdLst>
    <p:sldLayoutId id="2147491460" r:id="rId1"/>
    <p:sldLayoutId id="2147491461" r:id="rId2"/>
    <p:sldLayoutId id="2147491462" r:id="rId3"/>
    <p:sldLayoutId id="2147491463" r:id="rId4"/>
    <p:sldLayoutId id="2147491464" r:id="rId5"/>
    <p:sldLayoutId id="2147491465" r:id="rId6"/>
    <p:sldLayoutId id="2147491466" r:id="rId7"/>
    <p:sldLayoutId id="2147491467" r:id="rId8"/>
    <p:sldLayoutId id="2147491468" r:id="rId9"/>
    <p:sldLayoutId id="2147491469" r:id="rId10"/>
    <p:sldLayoutId id="2147491470" r:id="rId11"/>
    <p:sldLayoutId id="2147491471" r:id="rId12"/>
    <p:sldLayoutId id="21474914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7218"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a:cs typeface="ＭＳ Ｐゴシック"/>
              </a:endParaRPr>
            </a:p>
          </p:txBody>
        </p:sp>
        <p:sp>
          <p:nvSpPr>
            <p:cNvPr id="1372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372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372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grpSp>
      <p:sp>
        <p:nvSpPr>
          <p:cNvPr id="1372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7220"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9E152531-EDC8-B945-B84C-2C95A4D9BC7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303610540"/>
      </p:ext>
    </p:extLst>
  </p:cSld>
  <p:clrMap bg1="dk2" tx1="lt1" bg2="dk1" tx2="lt2" accent1="accent1" accent2="accent2" accent3="accent3" accent4="accent4" accent5="accent5" accent6="accent6" hlink="hlink" folHlink="folHlink"/>
  <p:sldLayoutIdLst>
    <p:sldLayoutId id="2147491474" r:id="rId1"/>
    <p:sldLayoutId id="2147491475" r:id="rId2"/>
    <p:sldLayoutId id="2147491476" r:id="rId3"/>
    <p:sldLayoutId id="2147491477" r:id="rId4"/>
    <p:sldLayoutId id="2147491478" r:id="rId5"/>
    <p:sldLayoutId id="2147491479" r:id="rId6"/>
    <p:sldLayoutId id="2147491480" r:id="rId7"/>
    <p:sldLayoutId id="2147491481" r:id="rId8"/>
    <p:sldLayoutId id="2147491482" r:id="rId9"/>
    <p:sldLayoutId id="2147491483" r:id="rId10"/>
    <p:sldLayoutId id="214749148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ea typeface="新細明體" charset="-120"/>
                <a:cs typeface="新細明體"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新細明體" charset="-120"/>
                <a:cs typeface="新細明體"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ea typeface="新細明體" charset="0"/>
                <a:cs typeface="新細明體" charset="0"/>
              </a:defRPr>
            </a:lvl1pPr>
          </a:lstStyle>
          <a:p>
            <a:pPr>
              <a:defRPr/>
            </a:pPr>
            <a:fld id="{20C692B4-AD8F-B042-8A2D-0112F0EB4159}" type="slidenum">
              <a:rPr lang="en-US" altLang="zh-TW"/>
              <a:pPr>
                <a:defRPr/>
              </a:pPr>
              <a:t>‹#›</a:t>
            </a:fld>
            <a:endParaRPr lang="en-US" altLang="zh-TW"/>
          </a:p>
        </p:txBody>
      </p:sp>
    </p:spTree>
    <p:extLst>
      <p:ext uri="{BB962C8B-B14F-4D97-AF65-F5344CB8AC3E}">
        <p14:creationId xmlns:p14="http://schemas.microsoft.com/office/powerpoint/2010/main" val="1561442747"/>
      </p:ext>
    </p:extLst>
  </p:cSld>
  <p:clrMap bg1="lt1" tx1="dk1" bg2="lt2" tx2="dk2" accent1="accent1" accent2="accent2" accent3="accent3" accent4="accent4" accent5="accent5" accent6="accent6" hlink="hlink" folHlink="folHlink"/>
  <p:sldLayoutIdLst>
    <p:sldLayoutId id="2147491486" r:id="rId1"/>
    <p:sldLayoutId id="2147491487" r:id="rId2"/>
    <p:sldLayoutId id="2147491488" r:id="rId3"/>
    <p:sldLayoutId id="2147491489" r:id="rId4"/>
    <p:sldLayoutId id="2147491490" r:id="rId5"/>
    <p:sldLayoutId id="2147491491" r:id="rId6"/>
    <p:sldLayoutId id="2147491492" r:id="rId7"/>
    <p:sldLayoutId id="2147491493" r:id="rId8"/>
    <p:sldLayoutId id="2147491494" r:id="rId9"/>
    <p:sldLayoutId id="2147491495" r:id="rId10"/>
    <p:sldLayoutId id="2147491496" r:id="rId11"/>
    <p:sldLayoutId id="2147491497" r:id="rId12"/>
    <p:sldLayoutId id="2147491498" r:id="rId13"/>
    <p:sldLayoutId id="2147491499" r:id="rId14"/>
    <p:sldLayoutId id="2147491500"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9CB47C02-DFCB-9941-8173-1A114AB04176}" type="slidenum">
              <a:rPr lang="en-US"/>
              <a:pPr>
                <a:defRPr/>
              </a:pPr>
              <a:t>‹#›</a:t>
            </a:fld>
            <a:endParaRPr lang="en-US"/>
          </a:p>
        </p:txBody>
      </p:sp>
      <p:grpSp>
        <p:nvGrpSpPr>
          <p:cNvPr id="65540" name="Group 4"/>
          <p:cNvGrpSpPr>
            <a:grpSpLocks/>
          </p:cNvGrpSpPr>
          <p:nvPr/>
        </p:nvGrpSpPr>
        <p:grpSpPr bwMode="auto">
          <a:xfrm>
            <a:off x="0" y="0"/>
            <a:ext cx="9140825" cy="6850063"/>
            <a:chOff x="0" y="0"/>
            <a:chExt cx="5758" cy="4315"/>
          </a:xfrm>
        </p:grpSpPr>
        <p:grpSp>
          <p:nvGrpSpPr>
            <p:cNvPr id="65544"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169" r:id="rId1"/>
    <p:sldLayoutId id="2147490958" r:id="rId2"/>
    <p:sldLayoutId id="2147490959" r:id="rId3"/>
    <p:sldLayoutId id="2147490960" r:id="rId4"/>
    <p:sldLayoutId id="2147490961" r:id="rId5"/>
    <p:sldLayoutId id="2147490962" r:id="rId6"/>
    <p:sldLayoutId id="2147490963" r:id="rId7"/>
    <p:sldLayoutId id="2147490964" r:id="rId8"/>
    <p:sldLayoutId id="2147490965" r:id="rId9"/>
    <p:sldLayoutId id="2147490966" r:id="rId10"/>
    <p:sldLayoutId id="2147490967" r:id="rId11"/>
    <p:sldLayoutId id="214749096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5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42FB71A0-F0CD-6145-ADA5-F07E37BEA9A1}"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869546281"/>
      </p:ext>
    </p:extLst>
  </p:cSld>
  <p:clrMap bg1="dk2" tx1="lt1" bg2="dk1" tx2="lt2" accent1="accent1" accent2="accent2" accent3="accent3" accent4="accent4" accent5="accent5" accent6="accent6" hlink="hlink" folHlink="folHlink"/>
  <p:sldLayoutIdLst>
    <p:sldLayoutId id="2147491502" r:id="rId1"/>
    <p:sldLayoutId id="2147491503" r:id="rId2"/>
    <p:sldLayoutId id="2147491504" r:id="rId3"/>
    <p:sldLayoutId id="2147491505" r:id="rId4"/>
    <p:sldLayoutId id="2147491506" r:id="rId5"/>
    <p:sldLayoutId id="2147491507" r:id="rId6"/>
    <p:sldLayoutId id="2147491508" r:id="rId7"/>
    <p:sldLayoutId id="2147491509" r:id="rId8"/>
    <p:sldLayoutId id="2147491510" r:id="rId9"/>
    <p:sldLayoutId id="2147491511" r:id="rId10"/>
    <p:sldLayoutId id="2147491512" r:id="rId11"/>
    <p:sldLayoutId id="214749151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8418"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884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884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884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67EF415D-3F78-5041-9136-CF8277E76F6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834976172"/>
      </p:ext>
    </p:extLst>
  </p:cSld>
  <p:clrMap bg1="dk2" tx1="lt1" bg2="dk1" tx2="lt2" accent1="accent1" accent2="accent2" accent3="accent3" accent4="accent4" accent5="accent5" accent6="accent6" hlink="hlink" folHlink="folHlink"/>
  <p:sldLayoutIdLst>
    <p:sldLayoutId id="2147491515" r:id="rId1"/>
    <p:sldLayoutId id="2147491516" r:id="rId2"/>
    <p:sldLayoutId id="2147491517" r:id="rId3"/>
    <p:sldLayoutId id="2147491518" r:id="rId4"/>
    <p:sldLayoutId id="2147491519" r:id="rId5"/>
    <p:sldLayoutId id="2147491520" r:id="rId6"/>
    <p:sldLayoutId id="2147491521" r:id="rId7"/>
    <p:sldLayoutId id="2147491522" r:id="rId8"/>
    <p:sldLayoutId id="2147491523" r:id="rId9"/>
    <p:sldLayoutId id="2147491524" r:id="rId10"/>
    <p:sldLayoutId id="2147491525" r:id="rId11"/>
    <p:sldLayoutId id="214749152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3065202456"/>
      </p:ext>
    </p:extLst>
  </p:cSld>
  <p:clrMap bg1="dk2" tx1="lt1" bg2="dk1" tx2="lt2" accent1="accent1" accent2="accent2" accent3="accent3" accent4="accent4" accent5="accent5" accent6="accent6" hlink="hlink" folHlink="folHlink"/>
  <p:sldLayoutIdLst>
    <p:sldLayoutId id="2147491528" r:id="rId1"/>
    <p:sldLayoutId id="2147491529" r:id="rId2"/>
    <p:sldLayoutId id="2147491530" r:id="rId3"/>
    <p:sldLayoutId id="2147491531" r:id="rId4"/>
    <p:sldLayoutId id="2147491532" r:id="rId5"/>
    <p:sldLayoutId id="2147491533" r:id="rId6"/>
    <p:sldLayoutId id="2147491534" r:id="rId7"/>
    <p:sldLayoutId id="2147491535" r:id="rId8"/>
    <p:sldLayoutId id="2147491536" r:id="rId9"/>
    <p:sldLayoutId id="2147491537" r:id="rId10"/>
    <p:sldLayoutId id="2147491538" r:id="rId11"/>
    <p:sldLayoutId id="2147491539"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20173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20173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20173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201734"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124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2A3D7A"/>
                </a:solidFill>
                <a:latin typeface="Times New Roman"/>
                <a:ea typeface="+mn-ea"/>
                <a:cs typeface="+mn-cs"/>
              </a:defRPr>
            </a:lvl1pPr>
          </a:lstStyle>
          <a:p>
            <a:pPr>
              <a:defRPr/>
            </a:pPr>
            <a:endParaRPr lang="en-US"/>
          </a:p>
        </p:txBody>
      </p:sp>
      <p:sp>
        <p:nvSpPr>
          <p:cNvPr id="15124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2A3D7A"/>
                </a:solidFill>
                <a:latin typeface="Times New Roman"/>
                <a:ea typeface="+mn-ea"/>
                <a:cs typeface="+mn-cs"/>
              </a:defRPr>
            </a:lvl1pPr>
          </a:lstStyle>
          <a:p>
            <a:pPr>
              <a:defRPr/>
            </a:pPr>
            <a:endParaRPr lang="en-US"/>
          </a:p>
        </p:txBody>
      </p:sp>
      <p:pic>
        <p:nvPicPr>
          <p:cNvPr id="201737"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8"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15124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rgbClr val="2A3D7A"/>
                </a:solidFill>
                <a:latin typeface="Times New Roman" charset="0"/>
              </a:defRPr>
            </a:lvl1pPr>
          </a:lstStyle>
          <a:p>
            <a:pPr>
              <a:defRPr/>
            </a:pPr>
            <a:fld id="{3F3F719E-ACA8-7D4D-BAED-E3BC320277B3}" type="slidenum">
              <a:rPr lang="en-US" sz="2400">
                <a:ea typeface="ＭＳ Ｐゴシック" charset="0"/>
              </a:rPr>
              <a:pPr>
                <a:defRPr/>
              </a:pPr>
              <a:t>‹#›</a:t>
            </a:fld>
            <a:endParaRPr lang="en-US" sz="1400">
              <a:ea typeface="ＭＳ Ｐゴシック" charset="0"/>
            </a:endParaRPr>
          </a:p>
        </p:txBody>
      </p:sp>
      <p:sp>
        <p:nvSpPr>
          <p:cNvPr id="201740"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3595303"/>
      </p:ext>
    </p:extLst>
  </p:cSld>
  <p:clrMap bg1="lt1" tx1="dk1" bg2="lt2" tx2="dk2" accent1="accent1" accent2="accent2" accent3="accent3" accent4="accent4" accent5="accent5" accent6="accent6" hlink="hlink" folHlink="folHlink"/>
  <p:sldLayoutIdLst>
    <p:sldLayoutId id="2147491541" r:id="rId1"/>
    <p:sldLayoutId id="2147491542" r:id="rId2"/>
    <p:sldLayoutId id="2147491543" r:id="rId3"/>
    <p:sldLayoutId id="2147491544" r:id="rId4"/>
    <p:sldLayoutId id="2147491545" r:id="rId5"/>
    <p:sldLayoutId id="2147491546" r:id="rId6"/>
    <p:sldLayoutId id="2147491547" r:id="rId7"/>
    <p:sldLayoutId id="2147491548" r:id="rId8"/>
    <p:sldLayoutId id="2147491549" r:id="rId9"/>
    <p:sldLayoutId id="2147491550" r:id="rId10"/>
    <p:sldLayoutId id="214749155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pitchFamily="-105" charset="-128"/>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pitchFamily="-105" charset="-128"/>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14018" name="Group 2"/>
          <p:cNvGrpSpPr>
            <a:grpSpLocks/>
          </p:cNvGrpSpPr>
          <p:nvPr/>
        </p:nvGrpSpPr>
        <p:grpSpPr bwMode="auto">
          <a:xfrm>
            <a:off x="0" y="0"/>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27"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BONES" pitchFamily="-105" charset="0"/>
                <a:ea typeface="ＭＳ Ｐゴシック" charset="0"/>
              </a:endParaRPr>
            </a:p>
          </p:txBody>
        </p:sp>
        <p:sp>
          <p:nvSpPr>
            <p:cNvPr id="214029"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214030"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32"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34"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36"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4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4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BONES" pitchFamily="-105" charset="0"/>
                <a:ea typeface="ＭＳ Ｐゴシック" charset="0"/>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4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49"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5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grpSp>
          <p:nvGrpSpPr>
            <p:cNvPr id="214060"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0488BDD1-0912-184C-891B-2A53908F6C81}"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700048901"/>
      </p:ext>
    </p:extLst>
  </p:cSld>
  <p:clrMap bg1="dk2" tx1="lt1" bg2="dk1" tx2="lt2" accent1="accent1" accent2="accent2" accent3="accent3" accent4="accent4" accent5="accent5" accent6="accent6" hlink="hlink" folHlink="folHlink"/>
  <p:sldLayoutIdLst>
    <p:sldLayoutId id="2147491553" r:id="rId1"/>
    <p:sldLayoutId id="2147491554" r:id="rId2"/>
    <p:sldLayoutId id="2147491555" r:id="rId3"/>
    <p:sldLayoutId id="2147491556" r:id="rId4"/>
    <p:sldLayoutId id="2147491557" r:id="rId5"/>
    <p:sldLayoutId id="2147491558" r:id="rId6"/>
    <p:sldLayoutId id="2147491559" r:id="rId7"/>
    <p:sldLayoutId id="2147491560" r:id="rId8"/>
    <p:sldLayoutId id="2147491561" r:id="rId9"/>
    <p:sldLayoutId id="2147491562" r:id="rId10"/>
    <p:sldLayoutId id="2147491563" r:id="rId11"/>
    <p:sldLayoutId id="214749156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149494864"/>
      </p:ext>
    </p:extLst>
  </p:cSld>
  <p:clrMap bg1="dk2" tx1="lt1" bg2="dk1" tx2="lt2" accent1="accent1" accent2="accent2" accent3="accent3" accent4="accent4" accent5="accent5" accent6="accent6" hlink="hlink" folHlink="folHlink"/>
  <p:sldLayoutIdLst>
    <p:sldLayoutId id="2147491566" r:id="rId1"/>
    <p:sldLayoutId id="2147491567" r:id="rId2"/>
    <p:sldLayoutId id="2147491568" r:id="rId3"/>
    <p:sldLayoutId id="2147491569" r:id="rId4"/>
    <p:sldLayoutId id="2147491570" r:id="rId5"/>
    <p:sldLayoutId id="2147491571" r:id="rId6"/>
    <p:sldLayoutId id="2147491572" r:id="rId7"/>
    <p:sldLayoutId id="2147491573" r:id="rId8"/>
    <p:sldLayoutId id="2147491574" r:id="rId9"/>
    <p:sldLayoutId id="2147491575" r:id="rId10"/>
    <p:sldLayoutId id="214749157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0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F8A673A7-A361-344D-985B-BBF7CD9FB190}" type="datetime1">
              <a:rPr lang="en-US">
                <a:ea typeface="ＭＳ Ｐゴシック" charset="0"/>
              </a:rPr>
              <a:pPr>
                <a:defRPr/>
              </a:pPr>
              <a:t>5/21/26</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4A66D9D1-EA76-084F-9B42-E30C76A3A204}"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204442380"/>
      </p:ext>
    </p:extLst>
  </p:cSld>
  <p:clrMap bg1="lt1" tx1="dk1" bg2="lt2" tx2="dk2" accent1="accent1" accent2="accent2" accent3="accent3" accent4="accent4" accent5="accent5" accent6="accent6" hlink="hlink" folHlink="folHlink"/>
  <p:sldLayoutIdLst>
    <p:sldLayoutId id="2147491578" r:id="rId1"/>
    <p:sldLayoutId id="2147491579" r:id="rId2"/>
    <p:sldLayoutId id="2147491580" r:id="rId3"/>
    <p:sldLayoutId id="2147491581" r:id="rId4"/>
    <p:sldLayoutId id="2147491582" r:id="rId5"/>
    <p:sldLayoutId id="2147491583" r:id="rId6"/>
    <p:sldLayoutId id="2147491584" r:id="rId7"/>
    <p:sldLayoutId id="2147491585" r:id="rId8"/>
    <p:sldLayoutId id="2147491586" r:id="rId9"/>
    <p:sldLayoutId id="2147491587" r:id="rId10"/>
    <p:sldLayoutId id="214749158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C8B15AE8-94EE-3340-941D-0437EF35583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670426013"/>
      </p:ext>
    </p:extLst>
  </p:cSld>
  <p:clrMap bg1="lt1" tx1="dk1" bg2="lt2" tx2="dk2" accent1="accent1" accent2="accent2" accent3="accent3" accent4="accent4" accent5="accent5" accent6="accent6" hlink="hlink" folHlink="folHlink"/>
  <p:sldLayoutIdLst>
    <p:sldLayoutId id="2147491590" r:id="rId1"/>
    <p:sldLayoutId id="2147491591" r:id="rId2"/>
    <p:sldLayoutId id="2147491592" r:id="rId3"/>
    <p:sldLayoutId id="2147491593" r:id="rId4"/>
    <p:sldLayoutId id="2147491594" r:id="rId5"/>
    <p:sldLayoutId id="2147491595" r:id="rId6"/>
    <p:sldLayoutId id="2147491596" r:id="rId7"/>
    <p:sldLayoutId id="2147491597" r:id="rId8"/>
    <p:sldLayoutId id="2147491598" r:id="rId9"/>
    <p:sldLayoutId id="2147491599" r:id="rId10"/>
    <p:sldLayoutId id="2147491600"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07C714ED-7892-BF4D-9F6C-782244F6BC4D}" type="slidenum">
              <a:rPr lang="en-US"/>
              <a:pPr>
                <a:defRPr/>
              </a:pPr>
              <a:t>‹#›</a:t>
            </a:fld>
            <a:endParaRPr lang="en-US"/>
          </a:p>
        </p:txBody>
      </p:sp>
    </p:spTree>
    <p:extLst>
      <p:ext uri="{BB962C8B-B14F-4D97-AF65-F5344CB8AC3E}">
        <p14:creationId xmlns:p14="http://schemas.microsoft.com/office/powerpoint/2010/main" val="2012176858"/>
      </p:ext>
    </p:extLst>
  </p:cSld>
  <p:clrMap bg1="lt1" tx1="dk1" bg2="lt2" tx2="dk2" accent1="accent1" accent2="accent2" accent3="accent3" accent4="accent4" accent5="accent5" accent6="accent6" hlink="hlink" folHlink="folHlink"/>
  <p:sldLayoutIdLst>
    <p:sldLayoutId id="2147491602" r:id="rId1"/>
    <p:sldLayoutId id="2147491603" r:id="rId2"/>
    <p:sldLayoutId id="2147491604" r:id="rId3"/>
    <p:sldLayoutId id="2147491605" r:id="rId4"/>
    <p:sldLayoutId id="2147491606" r:id="rId5"/>
    <p:sldLayoutId id="2147491607" r:id="rId6"/>
    <p:sldLayoutId id="2147491608" r:id="rId7"/>
    <p:sldLayoutId id="2147491609" r:id="rId8"/>
    <p:sldLayoutId id="2147491610" r:id="rId9"/>
    <p:sldLayoutId id="2147491611" r:id="rId10"/>
    <p:sldLayoutId id="21474916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D70AEEE-53BE-A84D-B871-E7BF9ECBAC35}" type="slidenum">
              <a:rPr lang="en-US"/>
              <a:pPr>
                <a:defRPr/>
              </a:pPr>
              <a:t>‹#›</a:t>
            </a:fld>
            <a:endParaRPr lang="en-US"/>
          </a:p>
        </p:txBody>
      </p:sp>
    </p:spTree>
    <p:extLst>
      <p:ext uri="{BB962C8B-B14F-4D97-AF65-F5344CB8AC3E}">
        <p14:creationId xmlns:p14="http://schemas.microsoft.com/office/powerpoint/2010/main" val="1850614169"/>
      </p:ext>
    </p:extLst>
  </p:cSld>
  <p:clrMap bg1="lt1" tx1="dk1" bg2="lt2" tx2="dk2" accent1="accent1" accent2="accent2" accent3="accent3" accent4="accent4" accent5="accent5" accent6="accent6" hlink="hlink" folHlink="folHlink"/>
  <p:sldLayoutIdLst>
    <p:sldLayoutId id="2147491614" r:id="rId1"/>
    <p:sldLayoutId id="2147491615" r:id="rId2"/>
    <p:sldLayoutId id="2147491616" r:id="rId3"/>
    <p:sldLayoutId id="2147491617" r:id="rId4"/>
    <p:sldLayoutId id="2147491618" r:id="rId5"/>
    <p:sldLayoutId id="2147491619" r:id="rId6"/>
    <p:sldLayoutId id="2147491620" r:id="rId7"/>
    <p:sldLayoutId id="2147491621" r:id="rId8"/>
    <p:sldLayoutId id="2147491622" r:id="rId9"/>
    <p:sldLayoutId id="2147491623" r:id="rId10"/>
    <p:sldLayoutId id="21474916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6686495C-AB41-8540-B5F8-43965BB551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71" r:id="rId1"/>
    <p:sldLayoutId id="2147491172" r:id="rId2"/>
    <p:sldLayoutId id="2147491173" r:id="rId3"/>
    <p:sldLayoutId id="2147491174" r:id="rId4"/>
    <p:sldLayoutId id="2147491175" r:id="rId5"/>
    <p:sldLayoutId id="2147491176" r:id="rId6"/>
    <p:sldLayoutId id="2147491177" r:id="rId7"/>
    <p:sldLayoutId id="2147491178" r:id="rId8"/>
    <p:sldLayoutId id="2147491179" r:id="rId9"/>
    <p:sldLayoutId id="2147491180" r:id="rId10"/>
    <p:sldLayoutId id="2147491181" r:id="rId11"/>
    <p:sldLayoutId id="2147491182" r:id="rId12"/>
    <p:sldLayoutId id="21474911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17D4887B-AAEA-8A4B-98DC-266490388414}" type="slidenum">
              <a:rPr lang="en-US"/>
              <a:pPr>
                <a:defRPr/>
              </a:pPr>
              <a:t>‹#›</a:t>
            </a:fld>
            <a:endParaRPr lang="en-US"/>
          </a:p>
        </p:txBody>
      </p:sp>
    </p:spTree>
    <p:extLst>
      <p:ext uri="{BB962C8B-B14F-4D97-AF65-F5344CB8AC3E}">
        <p14:creationId xmlns:p14="http://schemas.microsoft.com/office/powerpoint/2010/main" val="3907183894"/>
      </p:ext>
    </p:extLst>
  </p:cSld>
  <p:clrMap bg1="lt1" tx1="dk1" bg2="lt2" tx2="dk2" accent1="accent1" accent2="accent2" accent3="accent3" accent4="accent4" accent5="accent5" accent6="accent6" hlink="hlink" folHlink="folHlink"/>
  <p:sldLayoutIdLst>
    <p:sldLayoutId id="2147491626" r:id="rId1"/>
    <p:sldLayoutId id="2147491627" r:id="rId2"/>
    <p:sldLayoutId id="2147491628" r:id="rId3"/>
    <p:sldLayoutId id="2147491629" r:id="rId4"/>
    <p:sldLayoutId id="2147491630" r:id="rId5"/>
    <p:sldLayoutId id="2147491631" r:id="rId6"/>
    <p:sldLayoutId id="2147491632" r:id="rId7"/>
    <p:sldLayoutId id="2147491633" r:id="rId8"/>
    <p:sldLayoutId id="2147491634" r:id="rId9"/>
    <p:sldLayoutId id="2147491635" r:id="rId10"/>
    <p:sldLayoutId id="21474916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83571"/>
      </p:ext>
    </p:extLst>
  </p:cSld>
  <p:clrMap bg1="dk2" tx1="lt1" bg2="dk1" tx2="lt2" accent1="accent1" accent2="accent2" accent3="accent3" accent4="accent4" accent5="accent5" accent6="accent6" hlink="hlink" folHlink="folHlink"/>
  <p:sldLayoutIdLst>
    <p:sldLayoutId id="2147491638" r:id="rId1"/>
    <p:sldLayoutId id="2147491639" r:id="rId2"/>
    <p:sldLayoutId id="2147491640" r:id="rId3"/>
    <p:sldLayoutId id="2147491641" r:id="rId4"/>
    <p:sldLayoutId id="2147491642" r:id="rId5"/>
    <p:sldLayoutId id="2147491643" r:id="rId6"/>
    <p:sldLayoutId id="2147491644" r:id="rId7"/>
    <p:sldLayoutId id="2147491645" r:id="rId8"/>
    <p:sldLayoutId id="2147491646" r:id="rId9"/>
    <p:sldLayoutId id="2147491647" r:id="rId10"/>
    <p:sldLayoutId id="2147491648"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1731"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400">
                <a:solidFill>
                  <a:schemeClr val="tx1"/>
                </a:solidFill>
                <a:latin typeface="Arial" charset="0"/>
                <a:ea typeface="ＭＳ Ｐゴシック" charset="0"/>
                <a:cs typeface="Geneva" charset="0"/>
              </a:defRPr>
            </a:lvl1pPr>
            <a:lvl2pPr marL="37931725" indent="-37474525" eaLnBrk="0" hangingPunct="0">
              <a:tabLst>
                <a:tab pos="0" algn="l"/>
                <a:tab pos="914400" algn="l"/>
                <a:tab pos="1828800" algn="l"/>
              </a:tabLst>
              <a:defRPr sz="2400">
                <a:solidFill>
                  <a:schemeClr val="tx1"/>
                </a:solidFill>
                <a:latin typeface="Arial" charset="0"/>
                <a:ea typeface="Geneva" charset="0"/>
                <a:cs typeface="Geneva" charset="0"/>
              </a:defRPr>
            </a:lvl2pPr>
            <a:lvl3pPr eaLnBrk="0" hangingPunct="0">
              <a:tabLst>
                <a:tab pos="0" algn="l"/>
                <a:tab pos="914400" algn="l"/>
                <a:tab pos="1828800" algn="l"/>
              </a:tabLst>
              <a:defRPr sz="2400">
                <a:solidFill>
                  <a:schemeClr val="tx1"/>
                </a:solidFill>
                <a:latin typeface="Arial" charset="0"/>
                <a:ea typeface="Geneva" charset="0"/>
                <a:cs typeface="Geneva" charset="0"/>
              </a:defRPr>
            </a:lvl3pPr>
            <a:lvl4pPr eaLnBrk="0" hangingPunct="0">
              <a:tabLst>
                <a:tab pos="0" algn="l"/>
                <a:tab pos="914400" algn="l"/>
                <a:tab pos="1828800" algn="l"/>
              </a:tabLst>
              <a:defRPr sz="2400">
                <a:solidFill>
                  <a:schemeClr val="tx1"/>
                </a:solidFill>
                <a:latin typeface="Arial" charset="0"/>
                <a:ea typeface="Geneva" charset="0"/>
                <a:cs typeface="Geneva" charset="0"/>
              </a:defRPr>
            </a:lvl4pPr>
            <a:lvl5pPr eaLnBrk="0" hangingPunct="0">
              <a:tabLst>
                <a:tab pos="0" algn="l"/>
                <a:tab pos="914400" algn="l"/>
                <a:tab pos="1828800" algn="l"/>
              </a:tabLst>
              <a:defRPr sz="2400">
                <a:solidFill>
                  <a:schemeClr val="tx1"/>
                </a:solidFill>
                <a:latin typeface="Arial" charset="0"/>
                <a:ea typeface="Geneva" charset="0"/>
                <a:cs typeface="Geneva"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9pPr>
          </a:lstStyle>
          <a:p>
            <a:pPr algn="l" eaLnBrk="1" hangingPunct="1">
              <a:lnSpc>
                <a:spcPts val="1700"/>
              </a:lnSpc>
              <a:defRPr/>
            </a:pPr>
            <a:r>
              <a:rPr lang="en-US" sz="1400">
                <a:solidFill>
                  <a:srgbClr val="000000"/>
                </a:solidFill>
              </a:rPr>
              <a:t> </a:t>
            </a:r>
          </a:p>
        </p:txBody>
      </p:sp>
      <p:sp>
        <p:nvSpPr>
          <p:cNvPr id="2334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400">
                <a:solidFill>
                  <a:schemeClr val="tx1"/>
                </a:solidFill>
                <a:latin typeface="Arial" charset="0"/>
                <a:ea typeface="ＭＳ Ｐゴシック" charset="0"/>
                <a:cs typeface="Geneva" charset="0"/>
              </a:defRPr>
            </a:lvl1pPr>
            <a:lvl2pPr marL="37931725" indent="-37474525" eaLnBrk="0" hangingPunct="0">
              <a:tabLst>
                <a:tab pos="0" algn="l"/>
                <a:tab pos="914400" algn="l"/>
                <a:tab pos="1828800" algn="l"/>
                <a:tab pos="2743200" algn="l"/>
              </a:tabLst>
              <a:defRPr sz="2400">
                <a:solidFill>
                  <a:schemeClr val="tx1"/>
                </a:solidFill>
                <a:latin typeface="Arial" charset="0"/>
                <a:ea typeface="Geneva" charset="0"/>
                <a:cs typeface="Geneva" charset="0"/>
              </a:defRPr>
            </a:lvl2pPr>
            <a:lvl3pPr eaLnBrk="0" hangingPunct="0">
              <a:tabLst>
                <a:tab pos="0" algn="l"/>
                <a:tab pos="914400" algn="l"/>
                <a:tab pos="1828800" algn="l"/>
                <a:tab pos="2743200" algn="l"/>
              </a:tabLst>
              <a:defRPr sz="2400">
                <a:solidFill>
                  <a:schemeClr val="tx1"/>
                </a:solidFill>
                <a:latin typeface="Arial" charset="0"/>
                <a:ea typeface="Geneva" charset="0"/>
                <a:cs typeface="Geneva" charset="0"/>
              </a:defRPr>
            </a:lvl3pPr>
            <a:lvl4pPr eaLnBrk="0" hangingPunct="0">
              <a:tabLst>
                <a:tab pos="0" algn="l"/>
                <a:tab pos="914400" algn="l"/>
                <a:tab pos="1828800" algn="l"/>
                <a:tab pos="2743200" algn="l"/>
              </a:tabLst>
              <a:defRPr sz="2400">
                <a:solidFill>
                  <a:schemeClr val="tx1"/>
                </a:solidFill>
                <a:latin typeface="Arial" charset="0"/>
                <a:ea typeface="Geneva" charset="0"/>
                <a:cs typeface="Geneva" charset="0"/>
              </a:defRPr>
            </a:lvl4pPr>
            <a:lvl5pPr eaLnBrk="0" hangingPunct="0">
              <a:tabLst>
                <a:tab pos="0" algn="l"/>
                <a:tab pos="914400" algn="l"/>
                <a:tab pos="1828800" algn="l"/>
                <a:tab pos="2743200" algn="l"/>
              </a:tabLst>
              <a:defRPr sz="2400">
                <a:solidFill>
                  <a:schemeClr val="tx1"/>
                </a:solidFill>
                <a:latin typeface="Arial" charset="0"/>
                <a:ea typeface="Geneva" charset="0"/>
                <a:cs typeface="Geneva"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9pPr>
          </a:lstStyle>
          <a:p>
            <a:pPr eaLnBrk="1" hangingPunct="1">
              <a:lnSpc>
                <a:spcPts val="1700"/>
              </a:lnSpc>
              <a:defRPr/>
            </a:pPr>
            <a:r>
              <a:rPr lang="en-US" sz="1400">
                <a:solidFill>
                  <a:srgbClr val="000000"/>
                </a:solidFill>
              </a:rPr>
              <a:t> </a:t>
            </a:r>
          </a:p>
        </p:txBody>
      </p:sp>
    </p:spTree>
    <p:extLst>
      <p:ext uri="{BB962C8B-B14F-4D97-AF65-F5344CB8AC3E}">
        <p14:creationId xmlns:p14="http://schemas.microsoft.com/office/powerpoint/2010/main" val="674266468"/>
      </p:ext>
    </p:extLst>
  </p:cSld>
  <p:clrMap bg1="lt1" tx1="dk1" bg2="lt2" tx2="dk2" accent1="accent1" accent2="accent2" accent3="accent3" accent4="accent4" accent5="accent5" accent6="accent6" hlink="hlink" folHlink="folHlink"/>
  <p:sldLayoutIdLst>
    <p:sldLayoutId id="2147491650" r:id="rId1"/>
    <p:sldLayoutId id="2147491651" r:id="rId2"/>
    <p:sldLayoutId id="2147491652" r:id="rId3"/>
    <p:sldLayoutId id="2147491653" r:id="rId4"/>
    <p:sldLayoutId id="2147491654" r:id="rId5"/>
    <p:sldLayoutId id="2147491655" r:id="rId6"/>
    <p:sldLayoutId id="2147491656" r:id="rId7"/>
    <p:sldLayoutId id="2147491657" r:id="rId8"/>
    <p:sldLayoutId id="2147491658" r:id="rId9"/>
    <p:sldLayoutId id="2147491659" r:id="rId10"/>
    <p:sldLayoutId id="2147491660"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128" charset="0"/>
        </a:defRPr>
      </a:lvl6pPr>
      <a:lvl7pPr marL="939800" algn="ctr" rtl="0" fontAlgn="base">
        <a:lnSpc>
          <a:spcPts val="5300"/>
        </a:lnSpc>
        <a:spcBef>
          <a:spcPct val="0"/>
        </a:spcBef>
        <a:spcAft>
          <a:spcPct val="0"/>
        </a:spcAft>
        <a:defRPr sz="4400">
          <a:solidFill>
            <a:schemeClr val="tx1"/>
          </a:solidFill>
          <a:latin typeface="Arial" pitchFamily="-128" charset="0"/>
        </a:defRPr>
      </a:lvl7pPr>
      <a:lvl8pPr marL="1397000" algn="ctr" rtl="0" fontAlgn="base">
        <a:lnSpc>
          <a:spcPts val="5300"/>
        </a:lnSpc>
        <a:spcBef>
          <a:spcPct val="0"/>
        </a:spcBef>
        <a:spcAft>
          <a:spcPct val="0"/>
        </a:spcAft>
        <a:defRPr sz="4400">
          <a:solidFill>
            <a:schemeClr val="tx1"/>
          </a:solidFill>
          <a:latin typeface="Arial" pitchFamily="-128" charset="0"/>
        </a:defRPr>
      </a:lvl8pPr>
      <a:lvl9pPr marL="1854200" algn="ctr" rtl="0" fontAlgn="base">
        <a:lnSpc>
          <a:spcPts val="5300"/>
        </a:lnSpc>
        <a:spcBef>
          <a:spcPct val="0"/>
        </a:spcBef>
        <a:spcAft>
          <a:spcPct val="0"/>
        </a:spcAft>
        <a:defRPr sz="4400">
          <a:solidFill>
            <a:schemeClr val="tx1"/>
          </a:solidFill>
          <a:latin typeface="Arial" pitchFamily="-128"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cs typeface="Geneva" charset="0"/>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cs typeface="Geneva" charset="0"/>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cs typeface="Geneva" charset="0"/>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cs typeface="Geneva" charset="0"/>
        </a:defRPr>
      </a:lvl5pPr>
      <a:lvl6pPr marL="26289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6pPr>
      <a:lvl7pPr marL="30861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7pPr>
      <a:lvl8pPr marL="35433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8pPr>
      <a:lvl9pPr marL="40005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A602B6D-A25E-6A4A-824E-58E41FE81494}" type="slidenum">
              <a:rPr lang="en-US"/>
              <a:pPr>
                <a:defRPr/>
              </a:pPr>
              <a:t>‹#›</a:t>
            </a:fld>
            <a:endParaRPr lang="en-US"/>
          </a:p>
        </p:txBody>
      </p:sp>
    </p:spTree>
    <p:extLst>
      <p:ext uri="{BB962C8B-B14F-4D97-AF65-F5344CB8AC3E}">
        <p14:creationId xmlns:p14="http://schemas.microsoft.com/office/powerpoint/2010/main" val="3314661370"/>
      </p:ext>
    </p:extLst>
  </p:cSld>
  <p:clrMap bg1="lt1" tx1="dk1" bg2="lt2" tx2="dk2" accent1="accent1" accent2="accent2" accent3="accent3" accent4="accent4" accent5="accent5" accent6="accent6" hlink="hlink" folHlink="folHlink"/>
  <p:sldLayoutIdLst>
    <p:sldLayoutId id="2147491662" r:id="rId1"/>
    <p:sldLayoutId id="2147491663" r:id="rId2"/>
    <p:sldLayoutId id="2147491664" r:id="rId3"/>
    <p:sldLayoutId id="2147491665" r:id="rId4"/>
    <p:sldLayoutId id="2147491666" r:id="rId5"/>
    <p:sldLayoutId id="2147491667" r:id="rId6"/>
    <p:sldLayoutId id="2147491668" r:id="rId7"/>
    <p:sldLayoutId id="2147491669" r:id="rId8"/>
    <p:sldLayoutId id="2147491670" r:id="rId9"/>
    <p:sldLayoutId id="2147491671" r:id="rId10"/>
    <p:sldLayoutId id="21474916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275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400">
                <a:solidFill>
                  <a:schemeClr val="tx1"/>
                </a:solidFill>
                <a:latin typeface="Arial" charset="0"/>
                <a:ea typeface="ＭＳ Ｐゴシック" charset="0"/>
                <a:cs typeface="Geneva" charset="0"/>
              </a:defRPr>
            </a:lvl1pPr>
            <a:lvl2pPr marL="37931725" indent="-37474525" eaLnBrk="0" hangingPunct="0">
              <a:tabLst>
                <a:tab pos="0" algn="l"/>
                <a:tab pos="914400" algn="l"/>
                <a:tab pos="1828800" algn="l"/>
              </a:tabLst>
              <a:defRPr sz="2400">
                <a:solidFill>
                  <a:schemeClr val="tx1"/>
                </a:solidFill>
                <a:latin typeface="Arial" charset="0"/>
                <a:ea typeface="Geneva" charset="0"/>
                <a:cs typeface="Geneva" charset="0"/>
              </a:defRPr>
            </a:lvl2pPr>
            <a:lvl3pPr eaLnBrk="0" hangingPunct="0">
              <a:tabLst>
                <a:tab pos="0" algn="l"/>
                <a:tab pos="914400" algn="l"/>
                <a:tab pos="1828800" algn="l"/>
              </a:tabLst>
              <a:defRPr sz="2400">
                <a:solidFill>
                  <a:schemeClr val="tx1"/>
                </a:solidFill>
                <a:latin typeface="Arial" charset="0"/>
                <a:ea typeface="Geneva" charset="0"/>
                <a:cs typeface="Geneva" charset="0"/>
              </a:defRPr>
            </a:lvl3pPr>
            <a:lvl4pPr eaLnBrk="0" hangingPunct="0">
              <a:tabLst>
                <a:tab pos="0" algn="l"/>
                <a:tab pos="914400" algn="l"/>
                <a:tab pos="1828800" algn="l"/>
              </a:tabLst>
              <a:defRPr sz="2400">
                <a:solidFill>
                  <a:schemeClr val="tx1"/>
                </a:solidFill>
                <a:latin typeface="Arial" charset="0"/>
                <a:ea typeface="Geneva" charset="0"/>
                <a:cs typeface="Geneva" charset="0"/>
              </a:defRPr>
            </a:lvl4pPr>
            <a:lvl5pPr eaLnBrk="0" hangingPunct="0">
              <a:tabLst>
                <a:tab pos="0" algn="l"/>
                <a:tab pos="914400" algn="l"/>
                <a:tab pos="1828800" algn="l"/>
              </a:tabLst>
              <a:defRPr sz="2400">
                <a:solidFill>
                  <a:schemeClr val="tx1"/>
                </a:solidFill>
                <a:latin typeface="Arial" charset="0"/>
                <a:ea typeface="Geneva" charset="0"/>
                <a:cs typeface="Geneva"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9pPr>
          </a:lstStyle>
          <a:p>
            <a:pPr algn="l" eaLnBrk="1" hangingPunct="1">
              <a:lnSpc>
                <a:spcPts val="1700"/>
              </a:lnSpc>
              <a:defRPr/>
            </a:pPr>
            <a:r>
              <a:rPr lang="en-US" sz="1400">
                <a:solidFill>
                  <a:srgbClr val="000000"/>
                </a:solidFill>
              </a:rPr>
              <a:t> </a:t>
            </a:r>
          </a:p>
        </p:txBody>
      </p:sp>
      <p:sp>
        <p:nvSpPr>
          <p:cNvPr id="2334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400">
                <a:solidFill>
                  <a:schemeClr val="tx1"/>
                </a:solidFill>
                <a:latin typeface="Arial" charset="0"/>
                <a:ea typeface="ＭＳ Ｐゴシック" charset="0"/>
                <a:cs typeface="Geneva" charset="0"/>
              </a:defRPr>
            </a:lvl1pPr>
            <a:lvl2pPr marL="37931725" indent="-37474525" eaLnBrk="0" hangingPunct="0">
              <a:tabLst>
                <a:tab pos="0" algn="l"/>
                <a:tab pos="914400" algn="l"/>
                <a:tab pos="1828800" algn="l"/>
                <a:tab pos="2743200" algn="l"/>
              </a:tabLst>
              <a:defRPr sz="2400">
                <a:solidFill>
                  <a:schemeClr val="tx1"/>
                </a:solidFill>
                <a:latin typeface="Arial" charset="0"/>
                <a:ea typeface="Geneva" charset="0"/>
                <a:cs typeface="Geneva" charset="0"/>
              </a:defRPr>
            </a:lvl2pPr>
            <a:lvl3pPr eaLnBrk="0" hangingPunct="0">
              <a:tabLst>
                <a:tab pos="0" algn="l"/>
                <a:tab pos="914400" algn="l"/>
                <a:tab pos="1828800" algn="l"/>
                <a:tab pos="2743200" algn="l"/>
              </a:tabLst>
              <a:defRPr sz="2400">
                <a:solidFill>
                  <a:schemeClr val="tx1"/>
                </a:solidFill>
                <a:latin typeface="Arial" charset="0"/>
                <a:ea typeface="Geneva" charset="0"/>
                <a:cs typeface="Geneva" charset="0"/>
              </a:defRPr>
            </a:lvl3pPr>
            <a:lvl4pPr eaLnBrk="0" hangingPunct="0">
              <a:tabLst>
                <a:tab pos="0" algn="l"/>
                <a:tab pos="914400" algn="l"/>
                <a:tab pos="1828800" algn="l"/>
                <a:tab pos="2743200" algn="l"/>
              </a:tabLst>
              <a:defRPr sz="2400">
                <a:solidFill>
                  <a:schemeClr val="tx1"/>
                </a:solidFill>
                <a:latin typeface="Arial" charset="0"/>
                <a:ea typeface="Geneva" charset="0"/>
                <a:cs typeface="Geneva" charset="0"/>
              </a:defRPr>
            </a:lvl4pPr>
            <a:lvl5pPr eaLnBrk="0" hangingPunct="0">
              <a:tabLst>
                <a:tab pos="0" algn="l"/>
                <a:tab pos="914400" algn="l"/>
                <a:tab pos="1828800" algn="l"/>
                <a:tab pos="2743200" algn="l"/>
              </a:tabLst>
              <a:defRPr sz="2400">
                <a:solidFill>
                  <a:schemeClr val="tx1"/>
                </a:solidFill>
                <a:latin typeface="Arial" charset="0"/>
                <a:ea typeface="Geneva" charset="0"/>
                <a:cs typeface="Geneva"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9pPr>
          </a:lstStyle>
          <a:p>
            <a:pPr eaLnBrk="1" hangingPunct="1">
              <a:lnSpc>
                <a:spcPts val="1700"/>
              </a:lnSpc>
              <a:defRPr/>
            </a:pPr>
            <a:r>
              <a:rPr lang="en-US" sz="1400">
                <a:solidFill>
                  <a:srgbClr val="000000"/>
                </a:solidFill>
              </a:rPr>
              <a:t> </a:t>
            </a:r>
          </a:p>
        </p:txBody>
      </p:sp>
    </p:spTree>
    <p:extLst>
      <p:ext uri="{BB962C8B-B14F-4D97-AF65-F5344CB8AC3E}">
        <p14:creationId xmlns:p14="http://schemas.microsoft.com/office/powerpoint/2010/main" val="1096754208"/>
      </p:ext>
    </p:extLst>
  </p:cSld>
  <p:clrMap bg1="lt1" tx1="dk1" bg2="lt2" tx2="dk2" accent1="accent1" accent2="accent2" accent3="accent3" accent4="accent4" accent5="accent5" accent6="accent6" hlink="hlink" folHlink="folHlink"/>
  <p:sldLayoutIdLst>
    <p:sldLayoutId id="2147491674" r:id="rId1"/>
    <p:sldLayoutId id="2147491675" r:id="rId2"/>
    <p:sldLayoutId id="2147491676" r:id="rId3"/>
    <p:sldLayoutId id="2147491677" r:id="rId4"/>
    <p:sldLayoutId id="2147491678" r:id="rId5"/>
    <p:sldLayoutId id="2147491679" r:id="rId6"/>
    <p:sldLayoutId id="2147491680" r:id="rId7"/>
    <p:sldLayoutId id="2147491681" r:id="rId8"/>
    <p:sldLayoutId id="2147491682" r:id="rId9"/>
    <p:sldLayoutId id="2147491683" r:id="rId10"/>
    <p:sldLayoutId id="2147491684"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128" charset="0"/>
        </a:defRPr>
      </a:lvl6pPr>
      <a:lvl7pPr marL="939800" algn="ctr" rtl="0" fontAlgn="base">
        <a:lnSpc>
          <a:spcPts val="5300"/>
        </a:lnSpc>
        <a:spcBef>
          <a:spcPct val="0"/>
        </a:spcBef>
        <a:spcAft>
          <a:spcPct val="0"/>
        </a:spcAft>
        <a:defRPr sz="4400">
          <a:solidFill>
            <a:schemeClr val="tx1"/>
          </a:solidFill>
          <a:latin typeface="Arial" pitchFamily="-128" charset="0"/>
        </a:defRPr>
      </a:lvl7pPr>
      <a:lvl8pPr marL="1397000" algn="ctr" rtl="0" fontAlgn="base">
        <a:lnSpc>
          <a:spcPts val="5300"/>
        </a:lnSpc>
        <a:spcBef>
          <a:spcPct val="0"/>
        </a:spcBef>
        <a:spcAft>
          <a:spcPct val="0"/>
        </a:spcAft>
        <a:defRPr sz="4400">
          <a:solidFill>
            <a:schemeClr val="tx1"/>
          </a:solidFill>
          <a:latin typeface="Arial" pitchFamily="-128" charset="0"/>
        </a:defRPr>
      </a:lvl8pPr>
      <a:lvl9pPr marL="1854200" algn="ctr" rtl="0" fontAlgn="base">
        <a:lnSpc>
          <a:spcPts val="5300"/>
        </a:lnSpc>
        <a:spcBef>
          <a:spcPct val="0"/>
        </a:spcBef>
        <a:spcAft>
          <a:spcPct val="0"/>
        </a:spcAft>
        <a:defRPr sz="4400">
          <a:solidFill>
            <a:schemeClr val="tx1"/>
          </a:solidFill>
          <a:latin typeface="Arial" pitchFamily="-128"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cs typeface="Geneva" charset="0"/>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cs typeface="Geneva" charset="0"/>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cs typeface="Geneva" charset="0"/>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cs typeface="Geneva" charset="0"/>
        </a:defRPr>
      </a:lvl5pPr>
      <a:lvl6pPr marL="26289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6pPr>
      <a:lvl7pPr marL="30861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7pPr>
      <a:lvl8pPr marL="35433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8pPr>
      <a:lvl9pPr marL="40005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E9A69FD6-915B-6345-AC8D-D442F2C797CA}" type="slidenum">
              <a:rPr lang="en-US"/>
              <a:pPr>
                <a:defRPr/>
              </a:pPr>
              <a:t>‹#›</a:t>
            </a:fld>
            <a:endParaRPr lang="en-US"/>
          </a:p>
        </p:txBody>
      </p:sp>
    </p:spTree>
    <p:extLst>
      <p:ext uri="{BB962C8B-B14F-4D97-AF65-F5344CB8AC3E}">
        <p14:creationId xmlns:p14="http://schemas.microsoft.com/office/powerpoint/2010/main" val="3971164679"/>
      </p:ext>
    </p:extLst>
  </p:cSld>
  <p:clrMap bg1="lt1" tx1="dk1" bg2="lt2" tx2="dk2" accent1="accent1" accent2="accent2" accent3="accent3" accent4="accent4" accent5="accent5" accent6="accent6" hlink="hlink" folHlink="folHlink"/>
  <p:sldLayoutIdLst>
    <p:sldLayoutId id="2147491686" r:id="rId1"/>
    <p:sldLayoutId id="2147491687" r:id="rId2"/>
    <p:sldLayoutId id="2147491688" r:id="rId3"/>
    <p:sldLayoutId id="2147491689" r:id="rId4"/>
    <p:sldLayoutId id="2147491690" r:id="rId5"/>
    <p:sldLayoutId id="2147491691" r:id="rId6"/>
    <p:sldLayoutId id="2147491692" r:id="rId7"/>
    <p:sldLayoutId id="2147491693" r:id="rId8"/>
    <p:sldLayoutId id="2147491694" r:id="rId9"/>
    <p:sldLayoutId id="2147491695" r:id="rId10"/>
    <p:sldLayoutId id="214749169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Click to edit Master title style</a:t>
            </a:r>
          </a:p>
        </p:txBody>
      </p:sp>
    </p:spTree>
    <p:extLst>
      <p:ext uri="{BB962C8B-B14F-4D97-AF65-F5344CB8AC3E}">
        <p14:creationId xmlns:p14="http://schemas.microsoft.com/office/powerpoint/2010/main" val="2064175910"/>
      </p:ext>
    </p:extLst>
  </p:cSld>
  <p:clrMap bg1="dk2" tx1="lt1" bg2="dk1" tx2="lt2" accent1="accent1" accent2="accent2" accent3="accent3" accent4="accent4" accent5="accent5" accent6="accent6" hlink="hlink" folHlink="folHlink"/>
  <p:sldLayoutIdLst>
    <p:sldLayoutId id="2147491698" r:id="rId1"/>
    <p:sldLayoutId id="2147491699" r:id="rId2"/>
    <p:sldLayoutId id="2147491700" r:id="rId3"/>
    <p:sldLayoutId id="2147491701" r:id="rId4"/>
    <p:sldLayoutId id="2147491702" r:id="rId5"/>
    <p:sldLayoutId id="2147491703" r:id="rId6"/>
    <p:sldLayoutId id="2147491704" r:id="rId7"/>
    <p:sldLayoutId id="2147491705" r:id="rId8"/>
    <p:sldLayoutId id="2147491706" r:id="rId9"/>
    <p:sldLayoutId id="2147491707" r:id="rId10"/>
    <p:sldLayoutId id="2147491708"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ＭＳ Ｐゴシック" charset="0"/>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ＭＳ Ｐゴシック"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ＭＳ Ｐゴシック"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ＭＳ Ｐゴシック"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ＭＳ Ｐゴシック"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ＭＳ Ｐゴシック" charset="0"/>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ＭＳ Ｐゴシック"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631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631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631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31631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31631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61624CE-0A0C-E94A-9FF0-BD15B98B13BC}" type="slidenum">
              <a:rPr lang="en-US"/>
              <a:pPr>
                <a:defRPr/>
              </a:pPr>
              <a:t>‹#›</a:t>
            </a:fld>
            <a:endParaRPr lang="en-US"/>
          </a:p>
        </p:txBody>
      </p:sp>
    </p:spTree>
    <p:extLst>
      <p:ext uri="{BB962C8B-B14F-4D97-AF65-F5344CB8AC3E}">
        <p14:creationId xmlns:p14="http://schemas.microsoft.com/office/powerpoint/2010/main" val="1193546631"/>
      </p:ext>
    </p:extLst>
  </p:cSld>
  <p:clrMap bg1="lt1" tx1="dk1" bg2="lt2" tx2="dk2" accent1="accent1" accent2="accent2" accent3="accent3" accent4="accent4" accent5="accent5" accent6="accent6" hlink="hlink" folHlink="folHlink"/>
  <p:sldLayoutIdLst>
    <p:sldLayoutId id="2147491710" r:id="rId1"/>
    <p:sldLayoutId id="2147491711" r:id="rId2"/>
    <p:sldLayoutId id="2147491712" r:id="rId3"/>
    <p:sldLayoutId id="2147491713" r:id="rId4"/>
    <p:sldLayoutId id="2147491714" r:id="rId5"/>
    <p:sldLayoutId id="2147491715" r:id="rId6"/>
    <p:sldLayoutId id="2147491716" r:id="rId7"/>
    <p:sldLayoutId id="2147491717" r:id="rId8"/>
    <p:sldLayoutId id="2147491718" r:id="rId9"/>
    <p:sldLayoutId id="2147491719" r:id="rId10"/>
    <p:sldLayoutId id="214749172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9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a:solidFill>
                  <a:schemeClr val="tx1"/>
                </a:solidFill>
                <a:latin typeface="+mn-lt"/>
                <a:ea typeface="+mn-ea"/>
                <a:cs typeface="+mn-cs"/>
              </a:defRPr>
            </a:lvl1pPr>
          </a:lstStyle>
          <a:p>
            <a:pPr>
              <a:defRPr/>
            </a:pPr>
            <a:endParaRPr lang="en-US"/>
          </a:p>
        </p:txBody>
      </p:sp>
      <p:sp>
        <p:nvSpPr>
          <p:cNvPr id="319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a:solidFill>
                  <a:schemeClr val="tx1"/>
                </a:solidFill>
                <a:latin typeface="+mn-lt"/>
                <a:ea typeface="+mn-ea"/>
                <a:cs typeface="+mn-cs"/>
              </a:defRPr>
            </a:lvl1pPr>
          </a:lstStyle>
          <a:p>
            <a:pPr>
              <a:defRPr/>
            </a:pPr>
            <a:endParaRPr lang="en-US"/>
          </a:p>
        </p:txBody>
      </p:sp>
      <p:sp>
        <p:nvSpPr>
          <p:cNvPr id="319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91BD51A-4BB1-AF40-8DA3-5B0C52A223D0}" type="slidenum">
              <a:rPr lang="en-US"/>
              <a:pPr>
                <a:defRPr/>
              </a:pPr>
              <a:t>‹#›</a:t>
            </a:fld>
            <a:endParaRPr lang="en-US"/>
          </a:p>
        </p:txBody>
      </p:sp>
    </p:spTree>
    <p:extLst>
      <p:ext uri="{BB962C8B-B14F-4D97-AF65-F5344CB8AC3E}">
        <p14:creationId xmlns:p14="http://schemas.microsoft.com/office/powerpoint/2010/main" val="385625779"/>
      </p:ext>
    </p:extLst>
  </p:cSld>
  <p:clrMap bg1="lt1" tx1="dk1" bg2="lt2" tx2="dk2" accent1="accent1" accent2="accent2" accent3="accent3" accent4="accent4" accent5="accent5" accent6="accent6" hlink="hlink" folHlink="folHlink"/>
  <p:sldLayoutIdLst>
    <p:sldLayoutId id="2147491722" r:id="rId1"/>
    <p:sldLayoutId id="2147491723" r:id="rId2"/>
    <p:sldLayoutId id="2147491724" r:id="rId3"/>
    <p:sldLayoutId id="2147491725" r:id="rId4"/>
    <p:sldLayoutId id="2147491726" r:id="rId5"/>
    <p:sldLayoutId id="2147491727" r:id="rId6"/>
    <p:sldLayoutId id="2147491728" r:id="rId7"/>
    <p:sldLayoutId id="2147491729" r:id="rId8"/>
    <p:sldLayoutId id="2147491730" r:id="rId9"/>
    <p:sldLayoutId id="2147491731" r:id="rId10"/>
    <p:sldLayoutId id="214749173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97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397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397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09556000-2C3D-E741-9E1F-80AA7BD9CBAB}" type="slidenum">
              <a:rPr lang="en-US"/>
              <a:pPr>
                <a:defRPr/>
              </a:pPr>
              <a:t>‹#›</a:t>
            </a:fld>
            <a:endParaRPr lang="en-US"/>
          </a:p>
        </p:txBody>
      </p:sp>
    </p:spTree>
    <p:extLst>
      <p:ext uri="{BB962C8B-B14F-4D97-AF65-F5344CB8AC3E}">
        <p14:creationId xmlns:p14="http://schemas.microsoft.com/office/powerpoint/2010/main" val="1446144650"/>
      </p:ext>
    </p:extLst>
  </p:cSld>
  <p:clrMap bg1="lt1" tx1="dk1" bg2="lt2" tx2="dk2" accent1="accent1" accent2="accent2" accent3="accent3" accent4="accent4" accent5="accent5" accent6="accent6" hlink="hlink" folHlink="folHlink"/>
  <p:sldLayoutIdLst>
    <p:sldLayoutId id="2147491734" r:id="rId1"/>
    <p:sldLayoutId id="2147491735" r:id="rId2"/>
    <p:sldLayoutId id="2147491736" r:id="rId3"/>
    <p:sldLayoutId id="2147491737" r:id="rId4"/>
    <p:sldLayoutId id="2147491738" r:id="rId5"/>
    <p:sldLayoutId id="2147491739" r:id="rId6"/>
    <p:sldLayoutId id="2147491740" r:id="rId7"/>
    <p:sldLayoutId id="2147491741" r:id="rId8"/>
    <p:sldLayoutId id="2147491742" r:id="rId9"/>
    <p:sldLayoutId id="2147491743" r:id="rId10"/>
    <p:sldLayoutId id="21474917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776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11777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1777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1777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11776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776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77E9BABE-C1DA-2F48-9E56-82AA35ABCEE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184" r:id="rId1"/>
    <p:sldLayoutId id="2147491185" r:id="rId2"/>
    <p:sldLayoutId id="2147491186" r:id="rId3"/>
    <p:sldLayoutId id="2147491187" r:id="rId4"/>
    <p:sldLayoutId id="2147491188" r:id="rId5"/>
    <p:sldLayoutId id="2147491189" r:id="rId6"/>
    <p:sldLayoutId id="2147491190" r:id="rId7"/>
    <p:sldLayoutId id="2147491191" r:id="rId8"/>
    <p:sldLayoutId id="2147491192" r:id="rId9"/>
    <p:sldLayoutId id="2147491193" r:id="rId10"/>
    <p:sldLayoutId id="214749119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bwMode="auto">
          <a:xfrm>
            <a:off x="685800" y="606425"/>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ctr" anchorCtr="0" compatLnSpc="1">
            <a:prstTxWarp prst="textNoShape">
              <a:avLst/>
            </a:prstTxWarp>
          </a:bodyPr>
          <a:lstStyle/>
          <a:p>
            <a:pPr lvl="0"/>
            <a:r>
              <a:rPr lang="en-US"/>
              <a:t>Click to edit Master title style</a:t>
            </a:r>
          </a:p>
        </p:txBody>
      </p:sp>
      <p:sp>
        <p:nvSpPr>
          <p:cNvPr id="1683459" name="Rectangle 3"/>
          <p:cNvSpPr>
            <a:spLocks noGrp="1" noChangeArrowheads="1"/>
          </p:cNvSpPr>
          <p:nvPr>
            <p:ph type="body" idx="1"/>
          </p:nvPr>
        </p:nvSpPr>
        <p:spPr bwMode="auto">
          <a:xfrm>
            <a:off x="685800" y="1978025"/>
            <a:ext cx="7772400" cy="411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685800" y="6251575"/>
            <a:ext cx="1905000" cy="452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t" anchorCtr="0" compatLnSpc="1">
            <a:prstTxWarp prst="textNoShape">
              <a:avLst/>
            </a:prstTxWarp>
          </a:bodyPr>
          <a:lstStyle>
            <a:lvl1pPr algn="l" defTabSz="449263" eaLnBrk="0" hangingPunct="0">
              <a:defRPr sz="800">
                <a:latin typeface="+mn-lt"/>
                <a:cs typeface="+mn-cs"/>
              </a:defRPr>
            </a:lvl1pPr>
          </a:lstStyle>
          <a:p>
            <a:pPr>
              <a:defRPr/>
            </a:pPr>
            <a:endParaRPr lang="en-US"/>
          </a:p>
        </p:txBody>
      </p:sp>
      <p:sp>
        <p:nvSpPr>
          <p:cNvPr id="1683461" name="Rectangle 5"/>
          <p:cNvSpPr>
            <a:spLocks noGrp="1" noChangeArrowheads="1"/>
          </p:cNvSpPr>
          <p:nvPr>
            <p:ph type="ftr" sz="quarter" idx="3"/>
          </p:nvPr>
        </p:nvSpPr>
        <p:spPr bwMode="auto">
          <a:xfrm>
            <a:off x="3124200" y="6251575"/>
            <a:ext cx="2895600" cy="452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t" anchorCtr="0" compatLnSpc="1">
            <a:prstTxWarp prst="textNoShape">
              <a:avLst/>
            </a:prstTxWarp>
          </a:bodyPr>
          <a:lstStyle>
            <a:lvl1pPr defTabSz="449263" eaLnBrk="0" hangingPunct="0">
              <a:defRPr sz="800">
                <a:latin typeface="+mn-lt"/>
                <a:cs typeface="+mn-cs"/>
              </a:defRPr>
            </a:lvl1pPr>
          </a:lstStyle>
          <a:p>
            <a:pPr>
              <a:defRPr/>
            </a:pPr>
            <a:endParaRPr lang="en-US"/>
          </a:p>
        </p:txBody>
      </p:sp>
      <p:sp>
        <p:nvSpPr>
          <p:cNvPr id="1683462" name="Rectangle 6"/>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t" anchorCtr="0" compatLnSpc="1">
            <a:prstTxWarp prst="textNoShape">
              <a:avLst/>
            </a:prstTxWarp>
          </a:bodyPr>
          <a:lstStyle>
            <a:lvl1pPr algn="r" defTabSz="449263" eaLnBrk="0" hangingPunct="0">
              <a:defRPr sz="800">
                <a:latin typeface="+mn-lt"/>
                <a:cs typeface="+mn-cs"/>
              </a:defRPr>
            </a:lvl1pPr>
          </a:lstStyle>
          <a:p>
            <a:pPr>
              <a:defRPr/>
            </a:pPr>
            <a:fld id="{82617A12-F86D-2146-B1E5-A630F2246449}" type="slidenum">
              <a:rPr lang="en-US"/>
              <a:pPr>
                <a:defRPr/>
              </a:pPr>
              <a:t>‹#›</a:t>
            </a:fld>
            <a:endParaRPr lang="en-US"/>
          </a:p>
        </p:txBody>
      </p:sp>
    </p:spTree>
    <p:extLst>
      <p:ext uri="{BB962C8B-B14F-4D97-AF65-F5344CB8AC3E}">
        <p14:creationId xmlns:p14="http://schemas.microsoft.com/office/powerpoint/2010/main" val="2834487758"/>
      </p:ext>
    </p:extLst>
  </p:cSld>
  <p:clrMap bg1="lt1" tx1="dk1" bg2="lt2" tx2="dk2" accent1="accent1" accent2="accent2" accent3="accent3" accent4="accent4" accent5="accent5" accent6="accent6" hlink="hlink" folHlink="folHlink"/>
  <p:sldLayoutIdLst>
    <p:sldLayoutId id="2147491746" r:id="rId1"/>
    <p:sldLayoutId id="2147491747" r:id="rId2"/>
    <p:sldLayoutId id="2147491748" r:id="rId3"/>
    <p:sldLayoutId id="2147491749" r:id="rId4"/>
    <p:sldLayoutId id="2147491750" r:id="rId5"/>
    <p:sldLayoutId id="2147491751" r:id="rId6"/>
    <p:sldLayoutId id="2147491752" r:id="rId7"/>
    <p:sldLayoutId id="2147491753" r:id="rId8"/>
    <p:sldLayoutId id="2147491754" r:id="rId9"/>
    <p:sldLayoutId id="2147491755" r:id="rId10"/>
    <p:sldLayoutId id="2147491756" r:id="rId11"/>
  </p:sldLayoutIdLst>
  <p:txStyles>
    <p:titleStyle>
      <a:lvl1pPr algn="ctr" defTabSz="449263" rtl="0" eaLnBrk="0" fontAlgn="base" hangingPunct="0">
        <a:spcBef>
          <a:spcPct val="0"/>
        </a:spcBef>
        <a:spcAft>
          <a:spcPct val="0"/>
        </a:spcAft>
        <a:defRPr sz="2300">
          <a:solidFill>
            <a:schemeClr val="tx2"/>
          </a:solidFill>
          <a:latin typeface="+mj-lt"/>
          <a:ea typeface="+mj-ea"/>
          <a:cs typeface="ＭＳ Ｐゴシック" charset="0"/>
        </a:defRPr>
      </a:lvl1pPr>
      <a:lvl2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2pPr>
      <a:lvl3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3pPr>
      <a:lvl4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4pPr>
      <a:lvl5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5pPr>
      <a:lvl6pPr marL="4572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6pPr>
      <a:lvl7pPr marL="9144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7pPr>
      <a:lvl8pPr marL="13716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8pPr>
      <a:lvl9pPr marL="18288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9pPr>
    </p:titleStyle>
    <p:bodyStyle>
      <a:lvl1pPr marL="169863" indent="-169863" algn="l" defTabSz="449263" rtl="0" eaLnBrk="0" fontAlgn="base" hangingPunct="0">
        <a:spcBef>
          <a:spcPct val="20000"/>
        </a:spcBef>
        <a:spcAft>
          <a:spcPct val="0"/>
        </a:spcAft>
        <a:buChar char="•"/>
        <a:defRPr sz="1500">
          <a:solidFill>
            <a:schemeClr val="tx1"/>
          </a:solidFill>
          <a:latin typeface="+mn-lt"/>
          <a:ea typeface="+mn-ea"/>
          <a:cs typeface="ＭＳ Ｐゴシック" charset="0"/>
        </a:defRPr>
      </a:lvl1pPr>
      <a:lvl2pPr marL="363538" indent="-139700" algn="l" defTabSz="449263" rtl="0" eaLnBrk="0" fontAlgn="base" hangingPunct="0">
        <a:spcBef>
          <a:spcPct val="20000"/>
        </a:spcBef>
        <a:spcAft>
          <a:spcPct val="0"/>
        </a:spcAft>
        <a:buChar char="–"/>
        <a:defRPr sz="1500">
          <a:solidFill>
            <a:schemeClr val="tx1"/>
          </a:solidFill>
          <a:latin typeface="+mn-lt"/>
          <a:ea typeface="ＭＳ Ｐゴシック" charset="0"/>
          <a:cs typeface="+mn-cs"/>
        </a:defRPr>
      </a:lvl2pPr>
      <a:lvl3pPr marL="563563"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3pPr>
      <a:lvl4pPr marL="787400"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4pPr>
      <a:lvl5pPr marL="1012825" indent="-115888" algn="l" defTabSz="449263" rtl="0" eaLnBrk="0" fontAlgn="base" hangingPunct="0">
        <a:spcBef>
          <a:spcPct val="20000"/>
        </a:spcBef>
        <a:spcAft>
          <a:spcPct val="0"/>
        </a:spcAft>
        <a:buChar char="»"/>
        <a:defRPr sz="1100">
          <a:solidFill>
            <a:schemeClr val="tx1"/>
          </a:solidFill>
          <a:latin typeface="+mn-lt"/>
          <a:ea typeface="Arial" charset="0"/>
          <a:cs typeface="+mn-cs"/>
        </a:defRPr>
      </a:lvl5pPr>
      <a:lvl6pPr marL="1470025" indent="-115888" algn="l" defTabSz="449263" rtl="0" fontAlgn="base">
        <a:spcBef>
          <a:spcPct val="20000"/>
        </a:spcBef>
        <a:spcAft>
          <a:spcPct val="0"/>
        </a:spcAft>
        <a:buChar char="»"/>
        <a:defRPr sz="1100">
          <a:solidFill>
            <a:schemeClr val="tx1"/>
          </a:solidFill>
          <a:latin typeface="+mn-lt"/>
          <a:ea typeface="Arial" charset="0"/>
          <a:cs typeface="+mn-cs"/>
        </a:defRPr>
      </a:lvl6pPr>
      <a:lvl7pPr marL="1927225" indent="-115888" algn="l" defTabSz="449263" rtl="0" fontAlgn="base">
        <a:spcBef>
          <a:spcPct val="20000"/>
        </a:spcBef>
        <a:spcAft>
          <a:spcPct val="0"/>
        </a:spcAft>
        <a:buChar char="»"/>
        <a:defRPr sz="1100">
          <a:solidFill>
            <a:schemeClr val="tx1"/>
          </a:solidFill>
          <a:latin typeface="+mn-lt"/>
          <a:ea typeface="Arial" charset="0"/>
          <a:cs typeface="+mn-cs"/>
        </a:defRPr>
      </a:lvl7pPr>
      <a:lvl8pPr marL="2384425" indent="-115888" algn="l" defTabSz="449263" rtl="0" fontAlgn="base">
        <a:spcBef>
          <a:spcPct val="20000"/>
        </a:spcBef>
        <a:spcAft>
          <a:spcPct val="0"/>
        </a:spcAft>
        <a:buChar char="»"/>
        <a:defRPr sz="1100">
          <a:solidFill>
            <a:schemeClr val="tx1"/>
          </a:solidFill>
          <a:latin typeface="+mn-lt"/>
          <a:ea typeface="Arial" charset="0"/>
          <a:cs typeface="+mn-cs"/>
        </a:defRPr>
      </a:lvl8pPr>
      <a:lvl9pPr marL="2841625" indent="-115888" algn="l" defTabSz="449263" rtl="0" fontAlgn="base">
        <a:spcBef>
          <a:spcPct val="20000"/>
        </a:spcBef>
        <a:spcAft>
          <a:spcPct val="0"/>
        </a:spcAft>
        <a:buChar char="»"/>
        <a:defRPr sz="11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bwMode="auto">
          <a:xfrm>
            <a:off x="685800" y="606425"/>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ctr" anchorCtr="0" compatLnSpc="1">
            <a:prstTxWarp prst="textNoShape">
              <a:avLst/>
            </a:prstTxWarp>
          </a:bodyPr>
          <a:lstStyle/>
          <a:p>
            <a:pPr lvl="0"/>
            <a:r>
              <a:rPr lang="en-US"/>
              <a:t>Click to edit Master title style</a:t>
            </a:r>
          </a:p>
        </p:txBody>
      </p:sp>
      <p:sp>
        <p:nvSpPr>
          <p:cNvPr id="1683459" name="Rectangle 3"/>
          <p:cNvSpPr>
            <a:spLocks noGrp="1" noChangeArrowheads="1"/>
          </p:cNvSpPr>
          <p:nvPr>
            <p:ph type="body" idx="1"/>
          </p:nvPr>
        </p:nvSpPr>
        <p:spPr bwMode="auto">
          <a:xfrm>
            <a:off x="685800" y="1978025"/>
            <a:ext cx="7772400" cy="411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685800" y="6251575"/>
            <a:ext cx="1905000" cy="452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t" anchorCtr="0" compatLnSpc="1">
            <a:prstTxWarp prst="textNoShape">
              <a:avLst/>
            </a:prstTxWarp>
          </a:bodyPr>
          <a:lstStyle>
            <a:lvl1pPr algn="l" defTabSz="449263" eaLnBrk="0" hangingPunct="0">
              <a:defRPr sz="800">
                <a:solidFill>
                  <a:srgbClr val="000000"/>
                </a:solidFill>
                <a:latin typeface="Times New Roman"/>
                <a:cs typeface="Arial"/>
              </a:defRPr>
            </a:lvl1pPr>
          </a:lstStyle>
          <a:p>
            <a:pPr>
              <a:defRPr/>
            </a:pPr>
            <a:endParaRPr lang="en-US"/>
          </a:p>
        </p:txBody>
      </p:sp>
      <p:sp>
        <p:nvSpPr>
          <p:cNvPr id="1683461" name="Rectangle 5"/>
          <p:cNvSpPr>
            <a:spLocks noGrp="1" noChangeArrowheads="1"/>
          </p:cNvSpPr>
          <p:nvPr>
            <p:ph type="ftr" sz="quarter" idx="3"/>
          </p:nvPr>
        </p:nvSpPr>
        <p:spPr bwMode="auto">
          <a:xfrm>
            <a:off x="3124200" y="6251575"/>
            <a:ext cx="2895600" cy="452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t" anchorCtr="0" compatLnSpc="1">
            <a:prstTxWarp prst="textNoShape">
              <a:avLst/>
            </a:prstTxWarp>
          </a:bodyPr>
          <a:lstStyle>
            <a:lvl1pPr defTabSz="449263" eaLnBrk="0" hangingPunct="0">
              <a:defRPr sz="800">
                <a:solidFill>
                  <a:srgbClr val="000000"/>
                </a:solidFill>
                <a:latin typeface="Times New Roman"/>
                <a:cs typeface="Arial"/>
              </a:defRPr>
            </a:lvl1pPr>
          </a:lstStyle>
          <a:p>
            <a:pPr>
              <a:defRPr/>
            </a:pPr>
            <a:endParaRPr lang="en-US"/>
          </a:p>
        </p:txBody>
      </p:sp>
      <p:sp>
        <p:nvSpPr>
          <p:cNvPr id="1683462" name="Rectangle 6"/>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t" anchorCtr="0" compatLnSpc="1">
            <a:prstTxWarp prst="textNoShape">
              <a:avLst/>
            </a:prstTxWarp>
          </a:bodyPr>
          <a:lstStyle>
            <a:lvl1pPr algn="r" defTabSz="449263" eaLnBrk="0" hangingPunct="0">
              <a:defRPr sz="800">
                <a:solidFill>
                  <a:srgbClr val="000000"/>
                </a:solidFill>
                <a:latin typeface="Times New Roman"/>
                <a:cs typeface="Arial"/>
              </a:defRPr>
            </a:lvl1pPr>
          </a:lstStyle>
          <a:p>
            <a:pPr>
              <a:defRPr/>
            </a:pPr>
            <a:fld id="{5179307F-A0DD-5D41-AD2E-6485A4F1183C}" type="slidenum">
              <a:rPr lang="en-US"/>
              <a:pPr>
                <a:defRPr/>
              </a:pPr>
              <a:t>‹#›</a:t>
            </a:fld>
            <a:endParaRPr lang="en-US"/>
          </a:p>
        </p:txBody>
      </p:sp>
    </p:spTree>
    <p:extLst>
      <p:ext uri="{BB962C8B-B14F-4D97-AF65-F5344CB8AC3E}">
        <p14:creationId xmlns:p14="http://schemas.microsoft.com/office/powerpoint/2010/main" val="3387058951"/>
      </p:ext>
    </p:extLst>
  </p:cSld>
  <p:clrMap bg1="lt1" tx1="dk1" bg2="lt2" tx2="dk2" accent1="accent1" accent2="accent2" accent3="accent3" accent4="accent4" accent5="accent5" accent6="accent6" hlink="hlink" folHlink="folHlink"/>
  <p:sldLayoutIdLst>
    <p:sldLayoutId id="2147491758" r:id="rId1"/>
    <p:sldLayoutId id="2147491759" r:id="rId2"/>
    <p:sldLayoutId id="2147491760" r:id="rId3"/>
    <p:sldLayoutId id="2147491761" r:id="rId4"/>
    <p:sldLayoutId id="2147491762" r:id="rId5"/>
    <p:sldLayoutId id="2147491763" r:id="rId6"/>
    <p:sldLayoutId id="2147491764" r:id="rId7"/>
    <p:sldLayoutId id="2147491765" r:id="rId8"/>
    <p:sldLayoutId id="2147491766" r:id="rId9"/>
    <p:sldLayoutId id="2147491767" r:id="rId10"/>
    <p:sldLayoutId id="2147491768" r:id="rId11"/>
  </p:sldLayoutIdLst>
  <p:txStyles>
    <p:titleStyle>
      <a:lvl1pPr algn="ctr" defTabSz="449263" rtl="0" eaLnBrk="0" fontAlgn="base" hangingPunct="0">
        <a:spcBef>
          <a:spcPct val="0"/>
        </a:spcBef>
        <a:spcAft>
          <a:spcPct val="0"/>
        </a:spcAft>
        <a:defRPr sz="2300">
          <a:solidFill>
            <a:schemeClr val="tx2"/>
          </a:solidFill>
          <a:latin typeface="+mj-lt"/>
          <a:ea typeface="+mj-ea"/>
          <a:cs typeface="ＭＳ Ｐゴシック" charset="0"/>
        </a:defRPr>
      </a:lvl1pPr>
      <a:lvl2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2pPr>
      <a:lvl3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3pPr>
      <a:lvl4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4pPr>
      <a:lvl5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5pPr>
      <a:lvl6pPr marL="4572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6pPr>
      <a:lvl7pPr marL="9144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7pPr>
      <a:lvl8pPr marL="13716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8pPr>
      <a:lvl9pPr marL="18288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9pPr>
    </p:titleStyle>
    <p:bodyStyle>
      <a:lvl1pPr marL="169863" indent="-169863" algn="l" defTabSz="449263" rtl="0" eaLnBrk="0" fontAlgn="base" hangingPunct="0">
        <a:spcBef>
          <a:spcPct val="20000"/>
        </a:spcBef>
        <a:spcAft>
          <a:spcPct val="0"/>
        </a:spcAft>
        <a:buChar char="•"/>
        <a:defRPr sz="1500">
          <a:solidFill>
            <a:schemeClr val="tx1"/>
          </a:solidFill>
          <a:latin typeface="+mn-lt"/>
          <a:ea typeface="+mn-ea"/>
          <a:cs typeface="ＭＳ Ｐゴシック" charset="0"/>
        </a:defRPr>
      </a:lvl1pPr>
      <a:lvl2pPr marL="363538" indent="-139700" algn="l" defTabSz="449263" rtl="0" eaLnBrk="0" fontAlgn="base" hangingPunct="0">
        <a:spcBef>
          <a:spcPct val="20000"/>
        </a:spcBef>
        <a:spcAft>
          <a:spcPct val="0"/>
        </a:spcAft>
        <a:buChar char="–"/>
        <a:defRPr sz="1500">
          <a:solidFill>
            <a:schemeClr val="tx1"/>
          </a:solidFill>
          <a:latin typeface="+mn-lt"/>
          <a:ea typeface="ＭＳ Ｐゴシック" charset="0"/>
          <a:cs typeface="+mn-cs"/>
        </a:defRPr>
      </a:lvl2pPr>
      <a:lvl3pPr marL="563563"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3pPr>
      <a:lvl4pPr marL="787400"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4pPr>
      <a:lvl5pPr marL="1012825" indent="-115888" algn="l" defTabSz="449263" rtl="0" eaLnBrk="0" fontAlgn="base" hangingPunct="0">
        <a:spcBef>
          <a:spcPct val="20000"/>
        </a:spcBef>
        <a:spcAft>
          <a:spcPct val="0"/>
        </a:spcAft>
        <a:buChar char="»"/>
        <a:defRPr sz="1100">
          <a:solidFill>
            <a:schemeClr val="tx1"/>
          </a:solidFill>
          <a:latin typeface="+mn-lt"/>
          <a:ea typeface="Arial" charset="0"/>
          <a:cs typeface="+mn-cs"/>
        </a:defRPr>
      </a:lvl5pPr>
      <a:lvl6pPr marL="1470025" indent="-115888" algn="l" defTabSz="449263" rtl="0" fontAlgn="base">
        <a:spcBef>
          <a:spcPct val="20000"/>
        </a:spcBef>
        <a:spcAft>
          <a:spcPct val="0"/>
        </a:spcAft>
        <a:buChar char="»"/>
        <a:defRPr sz="1100">
          <a:solidFill>
            <a:schemeClr val="tx1"/>
          </a:solidFill>
          <a:latin typeface="+mn-lt"/>
          <a:ea typeface="Arial" charset="0"/>
          <a:cs typeface="+mn-cs"/>
        </a:defRPr>
      </a:lvl6pPr>
      <a:lvl7pPr marL="1927225" indent="-115888" algn="l" defTabSz="449263" rtl="0" fontAlgn="base">
        <a:spcBef>
          <a:spcPct val="20000"/>
        </a:spcBef>
        <a:spcAft>
          <a:spcPct val="0"/>
        </a:spcAft>
        <a:buChar char="»"/>
        <a:defRPr sz="1100">
          <a:solidFill>
            <a:schemeClr val="tx1"/>
          </a:solidFill>
          <a:latin typeface="+mn-lt"/>
          <a:ea typeface="Arial" charset="0"/>
          <a:cs typeface="+mn-cs"/>
        </a:defRPr>
      </a:lvl7pPr>
      <a:lvl8pPr marL="2384425" indent="-115888" algn="l" defTabSz="449263" rtl="0" fontAlgn="base">
        <a:spcBef>
          <a:spcPct val="20000"/>
        </a:spcBef>
        <a:spcAft>
          <a:spcPct val="0"/>
        </a:spcAft>
        <a:buChar char="»"/>
        <a:defRPr sz="1100">
          <a:solidFill>
            <a:schemeClr val="tx1"/>
          </a:solidFill>
          <a:latin typeface="+mn-lt"/>
          <a:ea typeface="Arial" charset="0"/>
          <a:cs typeface="+mn-cs"/>
        </a:defRPr>
      </a:lvl8pPr>
      <a:lvl9pPr marL="2841625" indent="-115888" algn="l" defTabSz="449263" rtl="0" fontAlgn="base">
        <a:spcBef>
          <a:spcPct val="20000"/>
        </a:spcBef>
        <a:spcAft>
          <a:spcPct val="0"/>
        </a:spcAft>
        <a:buChar char="»"/>
        <a:defRPr sz="11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ea typeface="ＭＳ Ｐゴシック"/>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a:defRPr>
            </a:lvl1pPr>
          </a:lstStyle>
          <a:p>
            <a:pPr>
              <a:defRPr/>
            </a:pPr>
            <a:fld id="{0DD02CEC-3C26-2A49-9C9D-2794413A9152}" type="slidenum">
              <a:rPr lang="en-US"/>
              <a:pPr>
                <a:defRPr/>
              </a:pPr>
              <a:t>‹#›</a:t>
            </a:fld>
            <a:endParaRPr lang="en-US"/>
          </a:p>
        </p:txBody>
      </p:sp>
    </p:spTree>
    <p:extLst>
      <p:ext uri="{BB962C8B-B14F-4D97-AF65-F5344CB8AC3E}">
        <p14:creationId xmlns:p14="http://schemas.microsoft.com/office/powerpoint/2010/main" val="29640235"/>
      </p:ext>
    </p:extLst>
  </p:cSld>
  <p:clrMap bg1="lt1" tx1="dk1" bg2="lt2" tx2="dk2" accent1="accent1" accent2="accent2" accent3="accent3" accent4="accent4" accent5="accent5" accent6="accent6" hlink="hlink" folHlink="folHlink"/>
  <p:sldLayoutIdLst>
    <p:sldLayoutId id="2147491770" r:id="rId1"/>
    <p:sldLayoutId id="2147491771" r:id="rId2"/>
    <p:sldLayoutId id="2147491772" r:id="rId3"/>
    <p:sldLayoutId id="2147491773" r:id="rId4"/>
    <p:sldLayoutId id="2147491774" r:id="rId5"/>
    <p:sldLayoutId id="2147491775" r:id="rId6"/>
    <p:sldLayoutId id="2147491776" r:id="rId7"/>
    <p:sldLayoutId id="2147491777" r:id="rId8"/>
    <p:sldLayoutId id="2147491778" r:id="rId9"/>
    <p:sldLayoutId id="2147491779" r:id="rId10"/>
    <p:sldLayoutId id="21474917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1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1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D18A91C-7AE6-5542-828F-B5E0D91069AA}" type="slidenum">
              <a:rPr lang="en-US"/>
              <a:pPr>
                <a:defRPr/>
              </a:pPr>
              <a:t>‹#›</a:t>
            </a:fld>
            <a:endParaRPr lang="en-US"/>
          </a:p>
        </p:txBody>
      </p:sp>
    </p:spTree>
    <p:extLst>
      <p:ext uri="{BB962C8B-B14F-4D97-AF65-F5344CB8AC3E}">
        <p14:creationId xmlns:p14="http://schemas.microsoft.com/office/powerpoint/2010/main" val="3032813508"/>
      </p:ext>
    </p:extLst>
  </p:cSld>
  <p:clrMap bg1="lt1" tx1="dk1" bg2="lt2" tx2="dk2" accent1="accent1" accent2="accent2" accent3="accent3" accent4="accent4" accent5="accent5" accent6="accent6" hlink="hlink" folHlink="folHlink"/>
  <p:sldLayoutIdLst>
    <p:sldLayoutId id="2147491782" r:id="rId1"/>
    <p:sldLayoutId id="2147491783" r:id="rId2"/>
    <p:sldLayoutId id="2147491784" r:id="rId3"/>
    <p:sldLayoutId id="2147491785" r:id="rId4"/>
    <p:sldLayoutId id="2147491786" r:id="rId5"/>
    <p:sldLayoutId id="2147491787" r:id="rId6"/>
    <p:sldLayoutId id="2147491788" r:id="rId7"/>
    <p:sldLayoutId id="2147491789" r:id="rId8"/>
    <p:sldLayoutId id="2147491790" r:id="rId9"/>
    <p:sldLayoutId id="2147491791" r:id="rId10"/>
    <p:sldLayoutId id="214749179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99"/>
        <p:cNvGrpSpPr/>
        <p:nvPr/>
      </p:nvGrpSpPr>
      <p:grpSpPr>
        <a:xfrm>
          <a:off x="0" y="0"/>
          <a:ext cx="0" cy="0"/>
          <a:chOff x="0" y="0"/>
          <a:chExt cx="0" cy="0"/>
        </a:xfrm>
      </p:grpSpPr>
      <p:sp>
        <p:nvSpPr>
          <p:cNvPr id="1000" name="Google Shape;1000;p15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1001" name="Google Shape;1001;p15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002" name="Google Shape;1002;p1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003" name="Google Shape;1003;p1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004" name="Google Shape;1004;p1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23744194"/>
      </p:ext>
    </p:extLst>
  </p:cSld>
  <p:clrMap bg1="lt1" tx1="dk1" bg2="dk2" tx2="lt2" accent1="accent1" accent2="accent2" accent3="accent3" accent4="accent4" accent5="accent5" accent6="accent6" hlink="hlink" folHlink="folHlink"/>
  <p:sldLayoutIdLst>
    <p:sldLayoutId id="2147491794" r:id="rId1"/>
    <p:sldLayoutId id="2147491795" r:id="rId2"/>
    <p:sldLayoutId id="2147491796" r:id="rId3"/>
    <p:sldLayoutId id="2147491797" r:id="rId4"/>
    <p:sldLayoutId id="2147491798" r:id="rId5"/>
    <p:sldLayoutId id="2147491799" r:id="rId6"/>
    <p:sldLayoutId id="2147491800" r:id="rId7"/>
    <p:sldLayoutId id="2147491801" r:id="rId8"/>
    <p:sldLayoutId id="2147491802" r:id="rId9"/>
    <p:sldLayoutId id="2147491803" r:id="rId10"/>
    <p:sldLayoutId id="2147491804" r:id="rId11"/>
    <p:sldLayoutId id="2147491805" r:id="rId12"/>
    <p:sldLayoutId id="214749180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55532959"/>
      </p:ext>
    </p:extLst>
  </p:cSld>
  <p:clrMap bg1="lt1" tx1="dk1" bg2="lt2" tx2="dk2" accent1="accent1" accent2="accent2" accent3="accent3" accent4="accent4" accent5="accent5" accent6="accent6" hlink="hlink" folHlink="folHlink"/>
  <p:sldLayoutIdLst>
    <p:sldLayoutId id="2147491820" r:id="rId1"/>
    <p:sldLayoutId id="2147491821" r:id="rId2"/>
    <p:sldLayoutId id="2147491822" r:id="rId3"/>
    <p:sldLayoutId id="2147491823" r:id="rId4"/>
    <p:sldLayoutId id="2147491824" r:id="rId5"/>
    <p:sldLayoutId id="2147491825" r:id="rId6"/>
    <p:sldLayoutId id="2147491826" r:id="rId7"/>
    <p:sldLayoutId id="2147491827" r:id="rId8"/>
    <p:sldLayoutId id="2147491828" r:id="rId9"/>
    <p:sldLayoutId id="2147491829" r:id="rId10"/>
    <p:sldLayoutId id="2147491830"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564D24F0-D1B6-4297-B296-B49DBBAD14FD}" type="slidenum">
              <a:rPr lang="en-US"/>
              <a:pPr>
                <a:defRPr/>
              </a:pPr>
              <a:t>‹#›</a:t>
            </a:fld>
            <a:endParaRPr lang="en-US"/>
          </a:p>
        </p:txBody>
      </p:sp>
    </p:spTree>
    <p:extLst>
      <p:ext uri="{BB962C8B-B14F-4D97-AF65-F5344CB8AC3E}">
        <p14:creationId xmlns:p14="http://schemas.microsoft.com/office/powerpoint/2010/main" val="2392653315"/>
      </p:ext>
    </p:extLst>
  </p:cSld>
  <p:clrMap bg1="dk2" tx1="lt1" bg2="dk1" tx2="lt2" accent1="accent1" accent2="accent2" accent3="accent3" accent4="accent4" accent5="accent5" accent6="accent6" hlink="hlink" folHlink="folHlink"/>
  <p:sldLayoutIdLst>
    <p:sldLayoutId id="2147491832" r:id="rId1"/>
    <p:sldLayoutId id="2147491833" r:id="rId2"/>
    <p:sldLayoutId id="2147491834" r:id="rId3"/>
    <p:sldLayoutId id="2147491835" r:id="rId4"/>
    <p:sldLayoutId id="2147491836" r:id="rId5"/>
    <p:sldLayoutId id="2147491837" r:id="rId6"/>
    <p:sldLayoutId id="2147491838" r:id="rId7"/>
    <p:sldLayoutId id="2147491839" r:id="rId8"/>
    <p:sldLayoutId id="2147491840" r:id="rId9"/>
    <p:sldLayoutId id="2147491841" r:id="rId10"/>
    <p:sldLayoutId id="2147491842" r:id="rId11"/>
    <p:sldLayoutId id="21474918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026"/>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3075" name="Rectangle 1027"/>
          <p:cNvSpPr>
            <a:spLocks noGrp="1" noChangeArrowheads="1"/>
          </p:cNvSpPr>
          <p:nvPr>
            <p:ph type="title"/>
          </p:nvPr>
        </p:nvSpPr>
        <p:spPr bwMode="auto">
          <a:xfrm>
            <a:off x="685800" y="533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6" name="Rectangle 102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05"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330000"/>
                </a:solidFill>
              </a:defRPr>
            </a:lvl1pPr>
          </a:lstStyle>
          <a:p>
            <a:pPr>
              <a:defRPr/>
            </a:pPr>
            <a:endParaRPr lang="en-US"/>
          </a:p>
        </p:txBody>
      </p:sp>
      <p:sp>
        <p:nvSpPr>
          <p:cNvPr id="460806"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330000"/>
                </a:solidFill>
              </a:defRPr>
            </a:lvl1pPr>
          </a:lstStyle>
          <a:p>
            <a:pPr>
              <a:defRPr/>
            </a:pPr>
            <a:endParaRPr lang="en-US"/>
          </a:p>
        </p:txBody>
      </p:sp>
      <p:sp>
        <p:nvSpPr>
          <p:cNvPr id="460807"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330000"/>
                </a:solidFill>
              </a:defRPr>
            </a:lvl1pPr>
          </a:lstStyle>
          <a:p>
            <a:pPr>
              <a:defRPr/>
            </a:pPr>
            <a:fld id="{32CB3D5F-8E86-4A39-BDD8-412D5E4D8CAA}" type="slidenum">
              <a:rPr lang="en-US"/>
              <a:pPr>
                <a:defRPr/>
              </a:pPr>
              <a:t>‹#›</a:t>
            </a:fld>
            <a:endParaRPr lang="en-US"/>
          </a:p>
        </p:txBody>
      </p:sp>
    </p:spTree>
    <p:extLst>
      <p:ext uri="{BB962C8B-B14F-4D97-AF65-F5344CB8AC3E}">
        <p14:creationId xmlns:p14="http://schemas.microsoft.com/office/powerpoint/2010/main" val="3138159406"/>
      </p:ext>
    </p:extLst>
  </p:cSld>
  <p:clrMap bg1="lt1" tx1="dk1" bg2="lt2" tx2="dk2" accent1="accent1" accent2="accent2" accent3="accent3" accent4="accent4" accent5="accent5" accent6="accent6" hlink="hlink" folHlink="folHlink"/>
  <p:sldLayoutIdLst>
    <p:sldLayoutId id="2147491845" r:id="rId1"/>
    <p:sldLayoutId id="2147491846" r:id="rId2"/>
    <p:sldLayoutId id="2147491847" r:id="rId3"/>
    <p:sldLayoutId id="2147491848" r:id="rId4"/>
    <p:sldLayoutId id="2147491849" r:id="rId5"/>
    <p:sldLayoutId id="2147491850" r:id="rId6"/>
    <p:sldLayoutId id="2147491851" r:id="rId7"/>
    <p:sldLayoutId id="2147491852" r:id="rId8"/>
    <p:sldLayoutId id="2147491853" r:id="rId9"/>
    <p:sldLayoutId id="2147491854" r:id="rId10"/>
    <p:sldLayoutId id="21474918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9" name="Rectangle 1027"/>
          <p:cNvSpPr>
            <a:spLocks noGrp="1" noChangeArrowheads="1"/>
          </p:cNvSpPr>
          <p:nvPr>
            <p:ph type="title"/>
          </p:nvPr>
        </p:nvSpPr>
        <p:spPr bwMode="auto">
          <a:xfrm>
            <a:off x="685800" y="533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80"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05"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22" charset="0"/>
                <a:ea typeface="+mn-ea"/>
                <a:cs typeface="+mn-cs"/>
              </a:defRPr>
            </a:lvl1pPr>
          </a:lstStyle>
          <a:p>
            <a:pPr>
              <a:defRPr/>
            </a:pPr>
            <a:endParaRPr lang="en-US">
              <a:solidFill>
                <a:srgbClr val="330000"/>
              </a:solidFill>
            </a:endParaRPr>
          </a:p>
        </p:txBody>
      </p:sp>
      <p:sp>
        <p:nvSpPr>
          <p:cNvPr id="460806"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22" charset="0"/>
                <a:ea typeface="+mn-ea"/>
                <a:cs typeface="+mn-cs"/>
              </a:defRPr>
            </a:lvl1pPr>
          </a:lstStyle>
          <a:p>
            <a:pPr>
              <a:defRPr/>
            </a:pPr>
            <a:endParaRPr lang="en-US">
              <a:solidFill>
                <a:srgbClr val="330000"/>
              </a:solidFill>
            </a:endParaRPr>
          </a:p>
        </p:txBody>
      </p:sp>
      <p:sp>
        <p:nvSpPr>
          <p:cNvPr id="460807"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E980C2C-4A83-2D47-A0C1-5D74F0BFACF4}" type="slidenum">
              <a:rPr lang="en-US">
                <a:solidFill>
                  <a:srgbClr val="330000"/>
                </a:solidFill>
                <a:latin typeface="Arial" charset="0"/>
                <a:ea typeface="ＭＳ Ｐゴシック" charset="0"/>
              </a:rPr>
              <a:pPr>
                <a:defRPr/>
              </a:pPr>
              <a:t>‹#›</a:t>
            </a:fld>
            <a:endParaRPr lang="en-US">
              <a:solidFill>
                <a:srgbClr val="330000"/>
              </a:solidFill>
              <a:latin typeface="Arial" charset="0"/>
              <a:ea typeface="ＭＳ Ｐゴシック" charset="0"/>
            </a:endParaRPr>
          </a:p>
        </p:txBody>
      </p:sp>
    </p:spTree>
    <p:extLst>
      <p:ext uri="{BB962C8B-B14F-4D97-AF65-F5344CB8AC3E}">
        <p14:creationId xmlns:p14="http://schemas.microsoft.com/office/powerpoint/2010/main" val="3996807200"/>
      </p:ext>
    </p:extLst>
  </p:cSld>
  <p:clrMap bg1="lt1" tx1="dk1" bg2="lt2" tx2="dk2" accent1="accent1" accent2="accent2" accent3="accent3" accent4="accent4" accent5="accent5" accent6="accent6" hlink="hlink" folHlink="folHlink"/>
  <p:sldLayoutIdLst>
    <p:sldLayoutId id="2147491857" r:id="rId1"/>
    <p:sldLayoutId id="2147491858" r:id="rId2"/>
    <p:sldLayoutId id="2147491859" r:id="rId3"/>
    <p:sldLayoutId id="2147491860" r:id="rId4"/>
    <p:sldLayoutId id="2147491861" r:id="rId5"/>
    <p:sldLayoutId id="2147491862" r:id="rId6"/>
    <p:sldLayoutId id="2147491863" r:id="rId7"/>
    <p:sldLayoutId id="2147491864" r:id="rId8"/>
    <p:sldLayoutId id="2147491865" r:id="rId9"/>
    <p:sldLayoutId id="2147491866" r:id="rId10"/>
    <p:sldLayoutId id="21474918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grpSp>
          <p:nvGrpSpPr>
            <p:cNvPr id="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4365C98D-577D-49B9-AD99-CC78F76F9D12}" type="slidenum">
              <a:rPr lang="en-US"/>
              <a:pPr>
                <a:defRPr/>
              </a:pPr>
              <a:t>‹#›</a:t>
            </a:fld>
            <a:endParaRPr lang="en-US"/>
          </a:p>
        </p:txBody>
      </p:sp>
    </p:spTree>
    <p:extLst>
      <p:ext uri="{BB962C8B-B14F-4D97-AF65-F5344CB8AC3E}">
        <p14:creationId xmlns:p14="http://schemas.microsoft.com/office/powerpoint/2010/main" val="3731811978"/>
      </p:ext>
    </p:extLst>
  </p:cSld>
  <p:clrMap bg1="dk2" tx1="lt1" bg2="dk1" tx2="lt2" accent1="accent1" accent2="accent2" accent3="accent3" accent4="accent4" accent5="accent5" accent6="accent6" hlink="hlink" folHlink="folHlink"/>
  <p:sldLayoutIdLst>
    <p:sldLayoutId id="2147491869" r:id="rId1"/>
    <p:sldLayoutId id="2147491870" r:id="rId2"/>
    <p:sldLayoutId id="2147491871" r:id="rId3"/>
    <p:sldLayoutId id="2147491872" r:id="rId4"/>
    <p:sldLayoutId id="2147491873" r:id="rId5"/>
    <p:sldLayoutId id="2147491874" r:id="rId6"/>
    <p:sldLayoutId id="2147491875" r:id="rId7"/>
    <p:sldLayoutId id="2147491876" r:id="rId8"/>
    <p:sldLayoutId id="2147491877" r:id="rId9"/>
    <p:sldLayoutId id="2147491878" r:id="rId10"/>
    <p:sldLayoutId id="2147491879" r:id="rId11"/>
    <p:sldLayoutId id="214749188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5C60DE9-F758-0042-9178-8594F98558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95" r:id="rId1"/>
    <p:sldLayoutId id="2147491196" r:id="rId2"/>
    <p:sldLayoutId id="2147491197" r:id="rId3"/>
    <p:sldLayoutId id="2147491198" r:id="rId4"/>
    <p:sldLayoutId id="2147491199" r:id="rId5"/>
    <p:sldLayoutId id="2147491200" r:id="rId6"/>
    <p:sldLayoutId id="2147491201" r:id="rId7"/>
    <p:sldLayoutId id="2147491202" r:id="rId8"/>
    <p:sldLayoutId id="2147491203" r:id="rId9"/>
    <p:sldLayoutId id="2147491204" r:id="rId10"/>
    <p:sldLayoutId id="2147491205" r:id="rId11"/>
    <p:sldLayoutId id="2147491206" r:id="rId12"/>
    <p:sldLayoutId id="21474912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ndParaRPr>
            </a:p>
          </p:txBody>
        </p:sp>
        <p:grpSp>
          <p:nvGrpSpPr>
            <p:cNvPr id="5164"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B2627FB0-87E1-4FA6-879E-7CE68F107287}" type="slidenum">
              <a:rPr lang="en-US"/>
              <a:pPr>
                <a:defRPr/>
              </a:pPr>
              <a:t>‹#›</a:t>
            </a:fld>
            <a:endParaRPr lang="en-US"/>
          </a:p>
        </p:txBody>
      </p:sp>
    </p:spTree>
    <p:extLst>
      <p:ext uri="{BB962C8B-B14F-4D97-AF65-F5344CB8AC3E}">
        <p14:creationId xmlns:p14="http://schemas.microsoft.com/office/powerpoint/2010/main" val="151350921"/>
      </p:ext>
    </p:extLst>
  </p:cSld>
  <p:clrMap bg1="dk2" tx1="lt1" bg2="dk1" tx2="lt2" accent1="accent1" accent2="accent2" accent3="accent3" accent4="accent4" accent5="accent5" accent6="accent6" hlink="hlink" folHlink="folHlink"/>
  <p:sldLayoutIdLst>
    <p:sldLayoutId id="2147491882" r:id="rId1"/>
    <p:sldLayoutId id="2147491883" r:id="rId2"/>
    <p:sldLayoutId id="2147491884" r:id="rId3"/>
    <p:sldLayoutId id="2147491885" r:id="rId4"/>
    <p:sldLayoutId id="2147491886" r:id="rId5"/>
    <p:sldLayoutId id="2147491887" r:id="rId6"/>
    <p:sldLayoutId id="2147491888" r:id="rId7"/>
    <p:sldLayoutId id="2147491889" r:id="rId8"/>
    <p:sldLayoutId id="2147491890" r:id="rId9"/>
    <p:sldLayoutId id="2147491891" r:id="rId10"/>
    <p:sldLayoutId id="2147491892" r:id="rId11"/>
    <p:sldLayoutId id="214749189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solidFill>
                  <a:srgbClr val="FFFFFF"/>
                </a:solidFill>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solidFill>
                  <a:srgbClr val="FFFFFF"/>
                </a:solidFill>
              </a:endParaRPr>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solidFill>
                  <a:srgbClr val="FFFFFF"/>
                </a:solidFill>
              </a:endParaRPr>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solidFill>
                  <a:srgbClr val="FFFFFF"/>
                </a:solidFill>
              </a:endParaRPr>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solidFill>
                  <a:srgbClr val="FFFFFF"/>
                </a:solidFill>
              </a:endParaRPr>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solidFill>
                  <a:srgbClr val="FFFFFF"/>
                </a:solidFill>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solidFill>
                  <a:srgbClr val="FFFFFF"/>
                </a:solidFill>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solidFill>
                  <a:srgbClr val="FFFFFF"/>
                </a:solidFill>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solidFill>
                  <a:srgbClr val="FFFFFF"/>
                </a:solidFill>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solidFill>
                  <a:srgbClr val="FFFFFF"/>
                </a:solidFill>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solidFill>
                  <a:srgbClr val="FFFFFF"/>
                </a:solidFill>
              </a:endParaRPr>
            </a:p>
          </p:txBody>
        </p:sp>
        <p:grpSp>
          <p:nvGrpSpPr>
            <p:cNvPr id="618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solidFill>
                    <a:srgbClr val="FFFFFF"/>
                  </a:solidFill>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solidFill>
                    <a:srgbClr val="FFFFFF"/>
                  </a:solidFill>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674080A3-49C6-4C91-A61C-EE0581198913}" type="slidenum">
              <a:rPr lang="en-US"/>
              <a:pPr>
                <a:defRPr/>
              </a:pPr>
              <a:t>‹#›</a:t>
            </a:fld>
            <a:endParaRPr lang="en-US"/>
          </a:p>
        </p:txBody>
      </p:sp>
    </p:spTree>
    <p:extLst>
      <p:ext uri="{BB962C8B-B14F-4D97-AF65-F5344CB8AC3E}">
        <p14:creationId xmlns:p14="http://schemas.microsoft.com/office/powerpoint/2010/main" val="66080675"/>
      </p:ext>
    </p:extLst>
  </p:cSld>
  <p:clrMap bg1="dk2" tx1="lt1" bg2="dk1" tx2="lt2" accent1="accent1" accent2="accent2" accent3="accent3" accent4="accent4" accent5="accent5" accent6="accent6" hlink="hlink" folHlink="folHlink"/>
  <p:sldLayoutIdLst>
    <p:sldLayoutId id="2147491895" r:id="rId1"/>
    <p:sldLayoutId id="2147491896" r:id="rId2"/>
    <p:sldLayoutId id="2147491897" r:id="rId3"/>
    <p:sldLayoutId id="2147491898" r:id="rId4"/>
    <p:sldLayoutId id="2147491899" r:id="rId5"/>
    <p:sldLayoutId id="2147491900" r:id="rId6"/>
    <p:sldLayoutId id="2147491901" r:id="rId7"/>
    <p:sldLayoutId id="2147491902" r:id="rId8"/>
    <p:sldLayoutId id="2147491903" r:id="rId9"/>
    <p:sldLayoutId id="2147491904" r:id="rId10"/>
    <p:sldLayoutId id="2147491905" r:id="rId11"/>
    <p:sldLayoutId id="214749190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478838" cy="6173788"/>
            <a:chOff x="0" y="0"/>
            <a:chExt cx="5341" cy="3889"/>
          </a:xfrm>
        </p:grpSpPr>
        <p:sp>
          <p:nvSpPr>
            <p:cNvPr id="11367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lstStyle/>
            <a:p>
              <a:pPr>
                <a:defRPr/>
              </a:pPr>
              <a:endParaRPr lang="en-US">
                <a:solidFill>
                  <a:srgbClr val="FFFFFF"/>
                </a:solidFill>
              </a:endParaRPr>
            </a:p>
          </p:txBody>
        </p:sp>
        <p:sp>
          <p:nvSpPr>
            <p:cNvPr id="11367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lstStyle/>
            <a:p>
              <a:pPr>
                <a:defRPr/>
              </a:pPr>
              <a:endParaRPr lang="en-US">
                <a:solidFill>
                  <a:srgbClr val="FFFFFF"/>
                </a:solidFill>
              </a:endParaRPr>
            </a:p>
          </p:txBody>
        </p:sp>
        <p:sp>
          <p:nvSpPr>
            <p:cNvPr id="11367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lstStyle/>
            <a:p>
              <a:pPr>
                <a:defRPr/>
              </a:pPr>
              <a:endParaRPr lang="en-US">
                <a:solidFill>
                  <a:srgbClr val="FFFFFF"/>
                </a:solidFill>
              </a:endParaRPr>
            </a:p>
          </p:txBody>
        </p:sp>
        <p:sp>
          <p:nvSpPr>
            <p:cNvPr id="11367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lstStyle/>
            <a:p>
              <a:pPr>
                <a:defRPr/>
              </a:pPr>
              <a:endParaRPr lang="en-US">
                <a:solidFill>
                  <a:srgbClr val="FFFFFF"/>
                </a:solidFill>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8" charset="0"/>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8" charset="0"/>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pitchFamily="18" charset="0"/>
              </a:defRPr>
            </a:lvl1pPr>
          </a:lstStyle>
          <a:p>
            <a:pPr>
              <a:defRPr/>
            </a:pPr>
            <a:fld id="{B5879A30-B362-44F3-B363-A4BB363B5842}"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012237"/>
      </p:ext>
    </p:extLst>
  </p:cSld>
  <p:clrMap bg1="dk2" tx1="lt1" bg2="dk1" tx2="lt2" accent1="accent1" accent2="accent2" accent3="accent3" accent4="accent4" accent5="accent5" accent6="accent6" hlink="hlink" folHlink="folHlink"/>
  <p:sldLayoutIdLst>
    <p:sldLayoutId id="21474919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1422400"/>
            <a:ext cx="9147175" cy="5435600"/>
            <a:chOff x="0" y="896"/>
            <a:chExt cx="5762" cy="3424"/>
          </a:xfrm>
        </p:grpSpPr>
        <p:grpSp>
          <p:nvGrpSpPr>
            <p:cNvPr id="8200" name="Group 3"/>
            <p:cNvGrpSpPr>
              <a:grpSpLocks/>
            </p:cNvGrpSpPr>
            <p:nvPr userDrawn="1"/>
          </p:nvGrpSpPr>
          <p:grpSpPr bwMode="auto">
            <a:xfrm>
              <a:off x="20" y="896"/>
              <a:ext cx="5742" cy="3424"/>
              <a:chOff x="20" y="896"/>
              <a:chExt cx="5742" cy="3424"/>
            </a:xfrm>
          </p:grpSpPr>
          <p:sp>
            <p:nvSpPr>
              <p:cNvPr id="1158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sp>
            <p:nvSpPr>
              <p:cNvPr id="1158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solidFill>
                    <a:srgbClr val="FFFFFF"/>
                  </a:solidFill>
                </a:endParaRPr>
              </a:p>
            </p:txBody>
          </p:sp>
        </p:grpSp>
        <p:grpSp>
          <p:nvGrpSpPr>
            <p:cNvPr id="8201" name="Group 17"/>
            <p:cNvGrpSpPr>
              <a:grpSpLocks/>
            </p:cNvGrpSpPr>
            <p:nvPr userDrawn="1"/>
          </p:nvGrpSpPr>
          <p:grpSpPr bwMode="auto">
            <a:xfrm>
              <a:off x="0" y="2291"/>
              <a:ext cx="1385" cy="1702"/>
              <a:chOff x="0" y="2291"/>
              <a:chExt cx="1385" cy="1702"/>
            </a:xfrm>
          </p:grpSpPr>
          <p:sp>
            <p:nvSpPr>
              <p:cNvPr id="11572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2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3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4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5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6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7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78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8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79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0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1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2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3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4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4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5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5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solidFill>
                    <a:srgbClr val="FFFFFF"/>
                  </a:solidFill>
                  <a:latin typeface="Tahoma" pitchFamily="34" charset="0"/>
                </a:endParaRPr>
              </a:p>
            </p:txBody>
          </p:sp>
          <p:sp>
            <p:nvSpPr>
              <p:cNvPr id="1158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58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solidFill>
                    <a:srgbClr val="FFFFFF"/>
                  </a:solidFill>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34" charset="0"/>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6EE9DD15-95B5-4624-8C66-BB930A2BC5D4}"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10148"/>
      </p:ext>
    </p:extLst>
  </p:cSld>
  <p:clrMap bg1="dk2" tx1="lt1" bg2="dk1" tx2="lt2" accent1="accent1" accent2="accent2" accent3="accent3" accent4="accent4" accent5="accent5" accent6="accent6" hlink="hlink" folHlink="folHlink"/>
  <p:sldLayoutIdLst>
    <p:sldLayoutId id="214749191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45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45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7745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7745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020EAAF1-A799-1A49-9135-1867A9E8BE7F}" type="slidenum">
              <a:rPr lang="en-US"/>
              <a:pPr>
                <a:defRPr/>
              </a:pPr>
              <a:t>‹#›</a:t>
            </a:fld>
            <a:endParaRPr lang="en-US"/>
          </a:p>
        </p:txBody>
      </p:sp>
    </p:spTree>
    <p:extLst>
      <p:ext uri="{BB962C8B-B14F-4D97-AF65-F5344CB8AC3E}">
        <p14:creationId xmlns:p14="http://schemas.microsoft.com/office/powerpoint/2010/main" val="1361515185"/>
      </p:ext>
    </p:extLst>
  </p:cSld>
  <p:clrMap bg1="lt1" tx1="dk1" bg2="lt2" tx2="dk2" accent1="accent1" accent2="accent2" accent3="accent3" accent4="accent4" accent5="accent5" accent6="accent6" hlink="hlink" folHlink="folHlink"/>
  <p:sldLayoutIdLst>
    <p:sldLayoutId id="2147491912" r:id="rId1"/>
    <p:sldLayoutId id="2147491913" r:id="rId2"/>
    <p:sldLayoutId id="2147491914" r:id="rId3"/>
    <p:sldLayoutId id="2147491915" r:id="rId4"/>
    <p:sldLayoutId id="2147491916" r:id="rId5"/>
    <p:sldLayoutId id="2147491917" r:id="rId6"/>
    <p:sldLayoutId id="2147491918" r:id="rId7"/>
    <p:sldLayoutId id="2147491919" r:id="rId8"/>
    <p:sldLayoutId id="2147491920" r:id="rId9"/>
    <p:sldLayoutId id="2147491921" r:id="rId10"/>
    <p:sldLayoutId id="214749192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3779"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ea typeface="ＭＳ Ｐゴシック" charset="0"/>
                <a:cs typeface="ＭＳ Ｐゴシック" charset="0"/>
              </a:defRPr>
            </a:lvl1pPr>
          </a:lstStyle>
          <a:p>
            <a:pPr>
              <a:defRPr/>
            </a:pPr>
            <a:fld id="{01E31192-3380-9949-B8A0-DFFFA77D5FD2}" type="slidenum">
              <a:rPr lang="zh-CN" altLang="en-US"/>
              <a:pPr>
                <a:defRPr/>
              </a:pPr>
              <a:t>‹#›</a:t>
            </a:fld>
            <a:endParaRPr lang="en-US" altLang="zh-CN"/>
          </a:p>
        </p:txBody>
      </p:sp>
      <p:sp>
        <p:nvSpPr>
          <p:cNvPr id="203782"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03783"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3784" name="Group 8"/>
          <p:cNvGrpSpPr>
            <a:grpSpLocks/>
          </p:cNvGrpSpPr>
          <p:nvPr/>
        </p:nvGrpSpPr>
        <p:grpSpPr bwMode="auto">
          <a:xfrm>
            <a:off x="228600" y="457200"/>
            <a:ext cx="1246188" cy="1371600"/>
            <a:chOff x="144" y="288"/>
            <a:chExt cx="785" cy="864"/>
          </a:xfrm>
        </p:grpSpPr>
        <p:sp>
          <p:nvSpPr>
            <p:cNvPr id="203786"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87"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88"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89"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0"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1"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2"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3"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4"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5"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6"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7"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8"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rgbClr val="FFFFFF"/>
                </a:solidFill>
                <a:latin typeface="Arial" charset="0"/>
                <a:ea typeface="ＭＳ Ｐゴシック" charset="-128"/>
                <a:cs typeface="ＭＳ Ｐゴシック" charset="-128"/>
              </a:defRPr>
            </a:lvl1pPr>
          </a:lstStyle>
          <a:p>
            <a:pPr>
              <a:defRPr/>
            </a:pPr>
            <a:endParaRPr lang="zh-CN" altLang="en-US"/>
          </a:p>
        </p:txBody>
      </p:sp>
    </p:spTree>
    <p:extLst>
      <p:ext uri="{BB962C8B-B14F-4D97-AF65-F5344CB8AC3E}">
        <p14:creationId xmlns:p14="http://schemas.microsoft.com/office/powerpoint/2010/main" val="3384013501"/>
      </p:ext>
    </p:extLst>
  </p:cSld>
  <p:clrMap bg1="dk2" tx1="lt1" bg2="dk1" tx2="lt2" accent1="accent1" accent2="accent2" accent3="accent3" accent4="accent4" accent5="accent5" accent6="accent6" hlink="hlink" folHlink="folHlink"/>
  <p:sldLayoutIdLst>
    <p:sldLayoutId id="2147491924" r:id="rId1"/>
    <p:sldLayoutId id="2147491925" r:id="rId2"/>
    <p:sldLayoutId id="2147491926" r:id="rId3"/>
    <p:sldLayoutId id="2147491927" r:id="rId4"/>
    <p:sldLayoutId id="2147491928" r:id="rId5"/>
    <p:sldLayoutId id="2147491929" r:id="rId6"/>
    <p:sldLayoutId id="2147491930" r:id="rId7"/>
    <p:sldLayoutId id="2147491931" r:id="rId8"/>
    <p:sldLayoutId id="2147491932" r:id="rId9"/>
    <p:sldLayoutId id="2147491933" r:id="rId10"/>
    <p:sldLayoutId id="2147491934" r:id="rId11"/>
    <p:sldLayoutId id="2147491935"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156529922"/>
      </p:ext>
    </p:extLst>
  </p:cSld>
  <p:clrMap bg1="lt1" tx1="dk1" bg2="lt2" tx2="dk2" accent1="accent1" accent2="accent2" accent3="accent3" accent4="accent4" accent5="accent5" accent6="accent6" hlink="hlink" folHlink="folHlink"/>
  <p:sldLayoutIdLst>
    <p:sldLayoutId id="2147491937" r:id="rId1"/>
    <p:sldLayoutId id="2147491938" r:id="rId2"/>
    <p:sldLayoutId id="2147491939" r:id="rId3"/>
    <p:sldLayoutId id="2147491940" r:id="rId4"/>
    <p:sldLayoutId id="2147491941" r:id="rId5"/>
    <p:sldLayoutId id="2147491942" r:id="rId6"/>
    <p:sldLayoutId id="2147491943" r:id="rId7"/>
    <p:sldLayoutId id="2147491944" r:id="rId8"/>
    <p:sldLayoutId id="2147491945" r:id="rId9"/>
    <p:sldLayoutId id="2147491946" r:id="rId10"/>
    <p:sldLayoutId id="2147491947" r:id="rId11"/>
    <p:sldLayoutId id="2147491948" r:id="rId12"/>
    <p:sldLayoutId id="2147491949"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latin typeface="Arial Black" charset="0"/>
              </a:defRPr>
            </a:lvl1pPr>
          </a:lstStyle>
          <a:p>
            <a:pPr fontAlgn="base">
              <a:spcBef>
                <a:spcPct val="0"/>
              </a:spcBef>
              <a:spcAft>
                <a:spcPct val="0"/>
              </a:spcAft>
              <a:defRPr/>
            </a:pPr>
            <a:fld id="{9E716397-95F6-7347-99C1-7858D3F385C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074736147"/>
      </p:ext>
    </p:extLst>
  </p:cSld>
  <p:clrMap bg1="dk2" tx1="lt1" bg2="dk1" tx2="lt2" accent1="accent1" accent2="accent2" accent3="accent3" accent4="accent4" accent5="accent5" accent6="accent6" hlink="hlink" folHlink="folHlink"/>
  <p:sldLayoutIdLst>
    <p:sldLayoutId id="214749195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0"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BONES" pitchFamily="-110" charset="0"/>
                <a:ea typeface="ＭＳ Ｐゴシック" charset="-128"/>
                <a:cs typeface="ＭＳ Ｐゴシック" charset="-128"/>
              </a:endParaRPr>
            </a:p>
          </p:txBody>
        </p:sp>
        <p:sp>
          <p:nvSpPr>
            <p:cNvPr id="901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fontAlgn="base">
              <a:spcBef>
                <a:spcPct val="0"/>
              </a:spcBef>
              <a:spcAft>
                <a:spcPct val="0"/>
              </a:spcAft>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fontAlgn="base">
              <a:spcBef>
                <a:spcPct val="0"/>
              </a:spcBef>
              <a:spcAft>
                <a:spcPct val="0"/>
              </a:spcAft>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FFFFFF"/>
                </a:solidFill>
                <a:effectLst>
                  <a:outerShdw blurRad="38100" dist="38100" dir="2700000" algn="tl">
                    <a:srgbClr val="000000"/>
                  </a:outerShdw>
                </a:effectLst>
                <a:latin typeface="Tahoma" charset="0"/>
              </a:defRPr>
            </a:lvl1pPr>
          </a:lstStyle>
          <a:p>
            <a:pPr fontAlgn="base">
              <a:spcBef>
                <a:spcPct val="0"/>
              </a:spcBef>
              <a:spcAft>
                <a:spcPct val="0"/>
              </a:spcAft>
              <a:defRPr/>
            </a:pPr>
            <a:fld id="{2771B3E1-C0F3-7E42-9899-4B670BDC01E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256421703"/>
      </p:ext>
    </p:extLst>
  </p:cSld>
  <p:clrMap bg1="dk2" tx1="lt1" bg2="dk1" tx2="lt2" accent1="accent1" accent2="accent2" accent3="accent3" accent4="accent4" accent5="accent5" accent6="accent6" hlink="hlink" folHlink="folHlink"/>
  <p:sldLayoutIdLst>
    <p:sldLayoutId id="2147491953" r:id="rId1"/>
    <p:sldLayoutId id="2147491954"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p:cNvSpPr>
          <p:nvPr>
            <p:ph type="title"/>
          </p:nvPr>
        </p:nvSpPr>
        <p:spPr>
          <a:xfrm>
            <a:off x="76200" y="274638"/>
            <a:ext cx="89916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24579" name="Rectangle 3"/>
          <p:cNvSpPr>
            <a:spLocks noGrp="1"/>
          </p:cNvSpPr>
          <p:nvPr>
            <p:ph type="body"/>
          </p:nvPr>
        </p:nvSpPr>
        <p:spPr>
          <a:xfrm>
            <a:off x="76200" y="1600200"/>
            <a:ext cx="8991600" cy="4525963"/>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solidFill>
                  <a:srgbClr val="000000"/>
                </a:solidFill>
                <a:latin typeface="Arial" charset="0"/>
                <a:ea typeface="+mn-ea"/>
                <a:cs typeface="+mn-cs"/>
              </a:defRPr>
            </a:lvl1pPr>
          </a:lstStyle>
          <a:p>
            <a:pPr defTabSz="914400" fontAlgn="base">
              <a:spcBef>
                <a:spcPct val="0"/>
              </a:spcBef>
              <a:spcAft>
                <a:spcPct val="0"/>
              </a:spcAft>
              <a:buFont typeface="Arial" pitchFamily="34" charset="0"/>
              <a:buNone/>
              <a:defRPr/>
            </a:pPr>
            <a:endParaRPr lang="en-US" noProof="1">
              <a:sym typeface="Helvetica"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solidFill>
                  <a:srgbClr val="000000"/>
                </a:solidFill>
                <a:latin typeface="Arial" charset="0"/>
                <a:ea typeface="+mn-ea"/>
                <a:cs typeface="+mn-cs"/>
              </a:defRPr>
            </a:lvl1pPr>
          </a:lstStyle>
          <a:p>
            <a:pPr defTabSz="914400" fontAlgn="base">
              <a:spcBef>
                <a:spcPct val="0"/>
              </a:spcBef>
              <a:spcAft>
                <a:spcPct val="0"/>
              </a:spcAft>
              <a:buFont typeface="Arial" pitchFamily="34" charset="0"/>
              <a:buNone/>
              <a:defRPr/>
            </a:pPr>
            <a:endParaRPr lang="en-US" noProof="1">
              <a:sym typeface="Helvetica"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solidFill>
                  <a:srgbClr val="000000"/>
                </a:solidFill>
                <a:latin typeface="Arial" charset="0"/>
                <a:ea typeface="+mn-ea"/>
                <a:cs typeface="+mn-cs"/>
              </a:defRPr>
            </a:lvl1pPr>
          </a:lstStyle>
          <a:p>
            <a:pPr defTabSz="914400" fontAlgn="base">
              <a:spcBef>
                <a:spcPct val="0"/>
              </a:spcBef>
              <a:spcAft>
                <a:spcPct val="0"/>
              </a:spcAft>
              <a:buFont typeface="Arial" pitchFamily="34" charset="0"/>
              <a:buNone/>
              <a:defRPr/>
            </a:pPr>
            <a:fld id="{1E4D3F53-FBEA-AB4A-B3F3-858EC5D12F3C}" type="slidenum">
              <a:rPr lang="en-US" noProof="1">
                <a:sym typeface="Helvetica" charset="0"/>
              </a:rPr>
              <a:pPr defTabSz="914400" fontAlgn="base">
                <a:spcBef>
                  <a:spcPct val="0"/>
                </a:spcBef>
                <a:spcAft>
                  <a:spcPct val="0"/>
                </a:spcAft>
                <a:buFont typeface="Arial" pitchFamily="34" charset="0"/>
                <a:buNone/>
                <a:defRPr/>
              </a:pPr>
              <a:t>‹#›</a:t>
            </a:fld>
            <a:endParaRPr lang="en-US" noProof="1">
              <a:sym typeface="Helvetica" charset="0"/>
            </a:endParaRPr>
          </a:p>
        </p:txBody>
      </p:sp>
    </p:spTree>
    <p:extLst>
      <p:ext uri="{BB962C8B-B14F-4D97-AF65-F5344CB8AC3E}">
        <p14:creationId xmlns:p14="http://schemas.microsoft.com/office/powerpoint/2010/main" val="4264378077"/>
      </p:ext>
    </p:extLst>
  </p:cSld>
  <p:clrMap bg1="lt1" tx1="dk1" bg2="lt2" tx2="dk2" accent1="accent1" accent2="accent2" accent3="accent3" accent4="accent4" accent5="accent5" accent6="accent6" hlink="hlink" folHlink="folHlink"/>
  <p:sldLayoutIdLst>
    <p:sldLayoutId id="2147491956" r:id="rId1"/>
    <p:sldLayoutId id="2147491957" r:id="rId2"/>
    <p:sldLayoutId id="2147491958" r:id="rId3"/>
    <p:sldLayoutId id="2147491959" r:id="rId4"/>
    <p:sldLayoutId id="2147491960" r:id="rId5"/>
    <p:sldLayoutId id="2147491961" r:id="rId6"/>
    <p:sldLayoutId id="2147491962" r:id="rId7"/>
    <p:sldLayoutId id="2147491963" r:id="rId8"/>
    <p:sldLayoutId id="2147491964" r:id="rId9"/>
    <p:sldLayoutId id="2147491965" r:id="rId10"/>
    <p:sldLayoutId id="2147491966" r:id="rId11"/>
  </p:sldLayoutIdLst>
  <p:hf sldNum="0" hdr="0" ftr="0" dt="0"/>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18125FC1-8C6C-5344-8A05-35E7F7E636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19" r:id="rId1"/>
    <p:sldLayoutId id="2147491220" r:id="rId2"/>
    <p:sldLayoutId id="2147491221" r:id="rId3"/>
    <p:sldLayoutId id="2147491222" r:id="rId4"/>
    <p:sldLayoutId id="2147491223" r:id="rId5"/>
    <p:sldLayoutId id="2147491224" r:id="rId6"/>
    <p:sldLayoutId id="2147491225" r:id="rId7"/>
    <p:sldLayoutId id="2147491226" r:id="rId8"/>
    <p:sldLayoutId id="2147491227" r:id="rId9"/>
    <p:sldLayoutId id="2147491228" r:id="rId10"/>
    <p:sldLayoutId id="2147491229" r:id="rId11"/>
    <p:sldLayoutId id="2147491230" r:id="rId12"/>
    <p:sldLayoutId id="2147491231"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extLst>
      <p:ext uri="{BB962C8B-B14F-4D97-AF65-F5344CB8AC3E}">
        <p14:creationId xmlns:p14="http://schemas.microsoft.com/office/powerpoint/2010/main" val="2502486858"/>
      </p:ext>
    </p:extLst>
  </p:cSld>
  <p:clrMap bg1="lt1" tx1="dk1" bg2="lt2" tx2="dk2" accent1="accent1" accent2="accent2" accent3="accent3" accent4="accent4" accent5="accent5" accent6="accent6" hlink="hlink" folHlink="folHlink"/>
  <p:sldLayoutIdLst>
    <p:sldLayoutId id="2147491968" r:id="rId1"/>
    <p:sldLayoutId id="2147491969" r:id="rId2"/>
    <p:sldLayoutId id="2147491970" r:id="rId3"/>
    <p:sldLayoutId id="2147491971" r:id="rId4"/>
    <p:sldLayoutId id="2147491972" r:id="rId5"/>
    <p:sldLayoutId id="2147491973" r:id="rId6"/>
    <p:sldLayoutId id="2147491974" r:id="rId7"/>
    <p:sldLayoutId id="2147491975" r:id="rId8"/>
    <p:sldLayoutId id="2147491976" r:id="rId9"/>
    <p:sldLayoutId id="2147491977" r:id="rId10"/>
    <p:sldLayoutId id="2147491978" r:id="rId11"/>
    <p:sldLayoutId id="2147491979"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086630"/>
      </p:ext>
    </p:extLst>
  </p:cSld>
  <p:clrMap bg1="dk2" tx1="lt1" bg2="dk1" tx2="lt2" accent1="accent1" accent2="accent2" accent3="accent3" accent4="accent4" accent5="accent5" accent6="accent6" hlink="hlink" folHlink="folHlink"/>
  <p:sldLayoutIdLst>
    <p:sldLayoutId id="2147491981" r:id="rId1"/>
    <p:sldLayoutId id="2147491982" r:id="rId2"/>
    <p:sldLayoutId id="2147491983" r:id="rId3"/>
    <p:sldLayoutId id="2147491984" r:id="rId4"/>
    <p:sldLayoutId id="2147491985" r:id="rId5"/>
    <p:sldLayoutId id="2147491986" r:id="rId6"/>
    <p:sldLayoutId id="2147491987" r:id="rId7"/>
    <p:sldLayoutId id="2147491988" r:id="rId8"/>
    <p:sldLayoutId id="2147491989" r:id="rId9"/>
    <p:sldLayoutId id="2147491990" r:id="rId10"/>
    <p:sldLayoutId id="2147491991" r:id="rId11"/>
    <p:sldLayoutId id="214749199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a:defRPr/>
            </a:pPr>
            <a:fld id="{2CF40760-7F23-A545-8896-2D6004A6E73F}" type="slidenum">
              <a:rPr lang="en-US"/>
              <a:pPr>
                <a:defRPr/>
              </a:pPr>
              <a:t>‹#›</a:t>
            </a:fld>
            <a:endParaRPr lang="en-US"/>
          </a:p>
        </p:txBody>
      </p:sp>
    </p:spTree>
    <p:extLst>
      <p:ext uri="{BB962C8B-B14F-4D97-AF65-F5344CB8AC3E}">
        <p14:creationId xmlns:p14="http://schemas.microsoft.com/office/powerpoint/2010/main" val="2981533491"/>
      </p:ext>
    </p:extLst>
  </p:cSld>
  <p:clrMap bg1="lt1" tx1="dk1" bg2="lt2" tx2="dk2" accent1="accent1" accent2="accent2" accent3="accent3" accent4="accent4" accent5="accent5" accent6="accent6" hlink="hlink" folHlink="folHlink"/>
  <p:sldLayoutIdLst>
    <p:sldLayoutId id="2147491994"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a:defRPr/>
            </a:pPr>
            <a:fld id="{1576C66D-1D00-E447-BB62-EC38E23CC7BC}" type="slidenum">
              <a:rPr lang="en-US"/>
              <a:pPr>
                <a:defRPr/>
              </a:pPr>
              <a:t>‹#›</a:t>
            </a:fld>
            <a:endParaRPr lang="en-US"/>
          </a:p>
        </p:txBody>
      </p:sp>
    </p:spTree>
    <p:extLst>
      <p:ext uri="{BB962C8B-B14F-4D97-AF65-F5344CB8AC3E}">
        <p14:creationId xmlns:p14="http://schemas.microsoft.com/office/powerpoint/2010/main" val="1814879742"/>
      </p:ext>
    </p:extLst>
  </p:cSld>
  <p:clrMap bg1="lt1" tx1="dk1" bg2="lt2" tx2="dk2" accent1="accent1" accent2="accent2" accent3="accent3" accent4="accent4" accent5="accent5" accent6="accent6" hlink="hlink" folHlink="folHlink"/>
  <p:sldLayoutIdLst>
    <p:sldLayoutId id="2147491996" r:id="rId1"/>
    <p:sldLayoutId id="2147491997" r:id="rId2"/>
    <p:sldLayoutId id="2147491998" r:id="rId3"/>
    <p:sldLayoutId id="2147491999" r:id="rId4"/>
    <p:sldLayoutId id="2147492000" r:id="rId5"/>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130"/>
        <p:cNvGrpSpPr/>
        <p:nvPr/>
      </p:nvGrpSpPr>
      <p:grpSpPr>
        <a:xfrm>
          <a:off x="0" y="0"/>
          <a:ext cx="0" cy="0"/>
          <a:chOff x="0" y="0"/>
          <a:chExt cx="0" cy="0"/>
        </a:xfrm>
      </p:grpSpPr>
      <p:sp>
        <p:nvSpPr>
          <p:cNvPr id="4131" name="Google Shape;4131;p577"/>
          <p:cNvSpPr/>
          <p:nvPr/>
        </p:nvSpPr>
        <p:spPr>
          <a:xfrm>
            <a:off x="0" y="0"/>
            <a:ext cx="9144000" cy="6858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132" name="Google Shape;4132;p577"/>
          <p:cNvSpPr txBox="1">
            <a:spLocks noGrp="1"/>
          </p:cNvSpPr>
          <p:nvPr>
            <p:ph type="body" idx="1"/>
          </p:nvPr>
        </p:nvSpPr>
        <p:spPr>
          <a:xfrm>
            <a:off x="1157288" y="1981200"/>
            <a:ext cx="7791450" cy="4114800"/>
          </a:xfrm>
          <a:prstGeom prst="rect">
            <a:avLst/>
          </a:prstGeom>
          <a:noFill/>
          <a:ln>
            <a:noFill/>
          </a:ln>
        </p:spPr>
        <p:txBody>
          <a:bodyPr spcFirstLastPara="1" wrap="square" lIns="90475" tIns="44450" rIns="90475" bIns="44450"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folHlink"/>
              </a:buClr>
              <a:buSzPts val="21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chemeClr val="lt2"/>
              </a:buClr>
              <a:buSzPts val="156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1"/>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1"/>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1"/>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
        <p:nvSpPr>
          <p:cNvPr id="4133" name="Google Shape;4133;p577"/>
          <p:cNvSpPr txBox="1">
            <a:spLocks noGrp="1"/>
          </p:cNvSpPr>
          <p:nvPr>
            <p:ph type="title"/>
          </p:nvPr>
        </p:nvSpPr>
        <p:spPr>
          <a:xfrm>
            <a:off x="1181100" y="609600"/>
            <a:ext cx="7715250" cy="1143000"/>
          </a:xfrm>
          <a:prstGeom prst="rect">
            <a:avLst/>
          </a:prstGeom>
          <a:noFill/>
          <a:ln>
            <a:noFill/>
          </a:ln>
          <a:effectLst>
            <a:outerShdw blurRad="63500" dist="38099" dir="2700000" algn="ctr" rotWithShape="0">
              <a:srgbClr val="000000">
                <a:alpha val="74901"/>
              </a:srgbClr>
            </a:outerShdw>
          </a:effectLst>
        </p:spPr>
        <p:txBody>
          <a:bodyPr spcFirstLastPara="1" wrap="square" lIns="90475" tIns="44450" rIns="90475" bIns="44450" anchor="ctr" anchorCtr="0"/>
          <a:lstStyle>
            <a:lvl1pPr marR="0" lvl="0" algn="l"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Tree>
    <p:extLst>
      <p:ext uri="{BB962C8B-B14F-4D97-AF65-F5344CB8AC3E}">
        <p14:creationId xmlns:p14="http://schemas.microsoft.com/office/powerpoint/2010/main" val="2764378858"/>
      </p:ext>
    </p:extLst>
  </p:cSld>
  <p:clrMap bg1="lt1" tx1="dk1" bg2="dk2" tx2="lt2" accent1="accent1" accent2="accent2" accent3="accent3" accent4="accent4" accent5="accent5" accent6="accent6" hlink="hlink" folHlink="folHlink"/>
  <p:sldLayoutIdLst>
    <p:sldLayoutId id="214749200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36"/>
        <p:cNvGrpSpPr/>
        <p:nvPr/>
      </p:nvGrpSpPr>
      <p:grpSpPr>
        <a:xfrm>
          <a:off x="0" y="0"/>
          <a:ext cx="0" cy="0"/>
          <a:chOff x="0" y="0"/>
          <a:chExt cx="0" cy="0"/>
        </a:xfrm>
      </p:grpSpPr>
      <p:sp>
        <p:nvSpPr>
          <p:cNvPr id="4137" name="Google Shape;4137;p5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4138" name="Google Shape;4138;p5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4139" name="Google Shape;4139;p57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4140" name="Google Shape;4140;p57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4141" name="Google Shape;4141;p57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07445"/>
      </p:ext>
    </p:extLst>
  </p:cSld>
  <p:clrMap bg1="lt1" tx1="dk1" bg2="dk2" tx2="lt2" accent1="accent1" accent2="accent2" accent3="accent3" accent4="accent4" accent5="accent5" accent6="accent6" hlink="hlink" folHlink="folHlink"/>
  <p:sldLayoutIdLst>
    <p:sldLayoutId id="2147492004" r:id="rId1"/>
    <p:sldLayoutId id="2147492005" r:id="rId2"/>
    <p:sldLayoutId id="2147492006" r:id="rId3"/>
    <p:sldLayoutId id="2147492007" r:id="rId4"/>
    <p:sldLayoutId id="2147492008" r:id="rId5"/>
    <p:sldLayoutId id="2147492009" r:id="rId6"/>
    <p:sldLayoutId id="2147492010" r:id="rId7"/>
    <p:sldLayoutId id="2147492011" r:id="rId8"/>
    <p:sldLayoutId id="2147492012" r:id="rId9"/>
    <p:sldLayoutId id="2147492013" r:id="rId10"/>
    <p:sldLayoutId id="214749201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smtClean="0">
                <a:solidFill>
                  <a:schemeClr val="tx1"/>
                </a:solidFill>
                <a:latin typeface="Arial" charset="0"/>
                <a:ea typeface="新細明體" charset="0"/>
                <a:cs typeface="新細明體" charset="0"/>
              </a:defRPr>
            </a:lvl1pPr>
          </a:lstStyle>
          <a:p>
            <a:pPr>
              <a:defRPr/>
            </a:pPr>
            <a:endParaRPr lang="en-US" altLang="zh-TW"/>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solidFill>
                  <a:schemeClr val="tx1"/>
                </a:solidFill>
                <a:latin typeface="Arial" charset="0"/>
                <a:ea typeface="新細明體" charset="0"/>
                <a:cs typeface="新細明體" charset="0"/>
              </a:defRPr>
            </a:lvl1pPr>
          </a:lstStyle>
          <a:p>
            <a:pPr>
              <a:defRPr/>
            </a:pPr>
            <a:fld id="{FB612D0C-9204-7E46-956F-441B52D705E3}" type="slidenum">
              <a:rPr lang="en-US" altLang="zh-TW"/>
              <a:pPr>
                <a:defRPr/>
              </a:pPr>
              <a:t>‹#›</a:t>
            </a:fld>
            <a:endParaRPr lang="en-US" altLang="zh-TW"/>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solidFill>
                  <a:schemeClr val="tx1"/>
                </a:solidFill>
                <a:latin typeface="Arial" charset="0"/>
                <a:ea typeface="新細明體" charset="0"/>
                <a:cs typeface="新細明體" charset="0"/>
              </a:defRPr>
            </a:lvl1pPr>
          </a:lstStyle>
          <a:p>
            <a:pPr>
              <a:defRPr/>
            </a:pPr>
            <a:endParaRPr lang="en-US" altLang="zh-TW"/>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4181195365"/>
      </p:ext>
    </p:extLst>
  </p:cSld>
  <p:clrMap bg1="dk2" tx1="lt1" bg2="dk1" tx2="lt2" accent1="accent1" accent2="accent2" accent3="accent3" accent4="accent4" accent5="accent5" accent6="accent6" hlink="hlink" folHlink="folHlink"/>
  <p:sldLayoutIdLst>
    <p:sldLayoutId id="2147492016" r:id="rId1"/>
    <p:sldLayoutId id="2147492017" r:id="rId2"/>
    <p:sldLayoutId id="2147492018" r:id="rId3"/>
    <p:sldLayoutId id="2147492019" r:id="rId4"/>
    <p:sldLayoutId id="2147492020" r:id="rId5"/>
    <p:sldLayoutId id="2147492021" r:id="rId6"/>
    <p:sldLayoutId id="2147492022" r:id="rId7"/>
    <p:sldLayoutId id="2147492023" r:id="rId8"/>
    <p:sldLayoutId id="2147492024" r:id="rId9"/>
    <p:sldLayoutId id="2147492025" r:id="rId10"/>
    <p:sldLayoutId id="2147492026" r:id="rId11"/>
    <p:sldLayoutId id="2147492027" r:id="rId12"/>
    <p:sldLayoutId id="2147492028"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ea typeface="ＭＳ Ｐゴシック" charset="0"/>
                <a:cs typeface="ＭＳ Ｐゴシック" charset="0"/>
              </a:defRPr>
            </a:lvl1pPr>
          </a:lstStyle>
          <a:p>
            <a:pPr fontAlgn="base">
              <a:spcBef>
                <a:spcPct val="0"/>
              </a:spcBef>
              <a:spcAft>
                <a:spcPct val="0"/>
              </a:spcAft>
              <a:defRPr/>
            </a:pPr>
            <a:fld id="{8EFA5ADC-E76B-7645-9B79-233DDDA0C72A}" type="slidenum">
              <a:rPr lang="zh-CN" altLang="en-US">
                <a:solidFill>
                  <a:srgbClr val="FFFFFF"/>
                </a:solidFill>
              </a:rPr>
              <a:pPr fontAlgn="base">
                <a:spcBef>
                  <a:spcPct val="0"/>
                </a:spcBef>
                <a:spcAft>
                  <a:spcPct val="0"/>
                </a:spcAft>
                <a:defRPr/>
              </a:pPr>
              <a:t>‹#›</a:t>
            </a:fld>
            <a:endParaRPr lang="en-US" altLang="zh-CN">
              <a:solidFill>
                <a:srgbClr val="FFFFFF"/>
              </a:solidFill>
            </a:endParaRPr>
          </a:p>
        </p:txBody>
      </p:sp>
      <p:sp>
        <p:nvSpPr>
          <p:cNvPr id="194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3600">
              <a:solidFill>
                <a:srgbClr val="000066"/>
              </a:solidFill>
              <a:latin typeface="Times New Roman" charset="0"/>
              <a:ea typeface="SimSun" charset="0"/>
            </a:endParaRPr>
          </a:p>
        </p:txBody>
      </p:sp>
      <p:sp>
        <p:nvSpPr>
          <p:cNvPr id="194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3600">
              <a:solidFill>
                <a:srgbClr val="000066"/>
              </a:solidFill>
              <a:latin typeface="Times New Roman" charset="0"/>
              <a:ea typeface="SimSun" charset="0"/>
            </a:endParaRPr>
          </a:p>
        </p:txBody>
      </p:sp>
      <p:grpSp>
        <p:nvGrpSpPr>
          <p:cNvPr id="194568" name="Group 8"/>
          <p:cNvGrpSpPr>
            <a:grpSpLocks/>
          </p:cNvGrpSpPr>
          <p:nvPr/>
        </p:nvGrpSpPr>
        <p:grpSpPr bwMode="auto">
          <a:xfrm>
            <a:off x="228600" y="457200"/>
            <a:ext cx="1246188" cy="1371600"/>
            <a:chOff x="144" y="288"/>
            <a:chExt cx="785" cy="864"/>
          </a:xfrm>
        </p:grpSpPr>
        <p:sp>
          <p:nvSpPr>
            <p:cNvPr id="194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Tree>
    <p:extLst>
      <p:ext uri="{BB962C8B-B14F-4D97-AF65-F5344CB8AC3E}">
        <p14:creationId xmlns:p14="http://schemas.microsoft.com/office/powerpoint/2010/main" val="2567420610"/>
      </p:ext>
    </p:extLst>
  </p:cSld>
  <p:clrMap bg1="dk2" tx1="lt1" bg2="dk1" tx2="lt2" accent1="accent1" accent2="accent2" accent3="accent3" accent4="accent4" accent5="accent5" accent6="accent6" hlink="hlink" folHlink="folHlink"/>
  <p:sldLayoutIdLst>
    <p:sldLayoutId id="2147492030" r:id="rId1"/>
    <p:sldLayoutId id="2147492031" r:id="rId2"/>
    <p:sldLayoutId id="2147492032" r:id="rId3"/>
    <p:sldLayoutId id="2147492033" r:id="rId4"/>
    <p:sldLayoutId id="2147492034" r:id="rId5"/>
    <p:sldLayoutId id="2147492035" r:id="rId6"/>
    <p:sldLayoutId id="2147492036" r:id="rId7"/>
    <p:sldLayoutId id="2147492037" r:id="rId8"/>
    <p:sldLayoutId id="2147492038" r:id="rId9"/>
    <p:sldLayoutId id="2147492039" r:id="rId10"/>
    <p:sldLayoutId id="2147492040" r:id="rId11"/>
    <p:sldLayoutId id="2147492041"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118A8791-A0D0-CE49-9DEA-6760510D96AA}"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50253177"/>
      </p:ext>
    </p:extLst>
  </p:cSld>
  <p:clrMap bg1="lt1" tx1="dk1" bg2="lt2" tx2="dk2" accent1="accent1" accent2="accent2" accent3="accent3" accent4="accent4" accent5="accent5" accent6="accent6" hlink="hlink" folHlink="folHlink"/>
  <p:sldLayoutIdLst>
    <p:sldLayoutId id="2147492043" r:id="rId1"/>
    <p:sldLayoutId id="2147492044" r:id="rId2"/>
    <p:sldLayoutId id="2147492045" r:id="rId3"/>
    <p:sldLayoutId id="2147492046" r:id="rId4"/>
    <p:sldLayoutId id="2147492047" r:id="rId5"/>
    <p:sldLayoutId id="2147492048" r:id="rId6"/>
    <p:sldLayoutId id="2147492049" r:id="rId7"/>
    <p:sldLayoutId id="2147492050" r:id="rId8"/>
    <p:sldLayoutId id="2147492051" r:id="rId9"/>
    <p:sldLayoutId id="2147492052" r:id="rId10"/>
    <p:sldLayoutId id="2147492053" r:id="rId11"/>
    <p:sldLayoutId id="2147492054" r:id="rId12"/>
    <p:sldLayoutId id="21474920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19"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71021"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1022"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24"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26"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28"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3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3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3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41"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4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17105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E459CEB2-68BF-1048-A2BA-8D09C68C5EF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32" r:id="rId1"/>
    <p:sldLayoutId id="2147491233" r:id="rId2"/>
    <p:sldLayoutId id="2147491234" r:id="rId3"/>
    <p:sldLayoutId id="2147491235" r:id="rId4"/>
    <p:sldLayoutId id="2147491236" r:id="rId5"/>
    <p:sldLayoutId id="2147491237" r:id="rId6"/>
    <p:sldLayoutId id="2147491238" r:id="rId7"/>
    <p:sldLayoutId id="2147491239" r:id="rId8"/>
    <p:sldLayoutId id="2147491240" r:id="rId9"/>
    <p:sldLayoutId id="2147491241" r:id="rId10"/>
    <p:sldLayoutId id="2147491242" r:id="rId11"/>
    <p:sldLayoutId id="21474912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256E07A0-E54B-4946-A0A3-3916663B73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4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2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E62C3F7-663F-B94A-9811-5065B85B73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056" r:id="rId1"/>
    <p:sldLayoutId id="2147491057" r:id="rId2"/>
    <p:sldLayoutId id="2147491058" r:id="rId3"/>
    <p:sldLayoutId id="2147491059" r:id="rId4"/>
    <p:sldLayoutId id="2147491060" r:id="rId5"/>
    <p:sldLayoutId id="2147491061" r:id="rId6"/>
    <p:sldLayoutId id="2147491062" r:id="rId7"/>
    <p:sldLayoutId id="2147491063" r:id="rId8"/>
    <p:sldLayoutId id="2147491064" r:id="rId9"/>
    <p:sldLayoutId id="2147491065" r:id="rId10"/>
    <p:sldLayoutId id="2147491066" r:id="rId11"/>
    <p:sldLayoutId id="214749106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79.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79.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33.xml"/><Relationship Id="rId1" Type="http://schemas.openxmlformats.org/officeDocument/2006/relationships/tags" Target="../tags/tag4.xml"/><Relationship Id="rId4" Type="http://schemas.openxmlformats.org/officeDocument/2006/relationships/image" Target="../media/image108.jpeg"/></Relationships>
</file>

<file path=ppt/slides/_rels/slide10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8.xml"/><Relationship Id="rId1" Type="http://schemas.openxmlformats.org/officeDocument/2006/relationships/slideLayout" Target="../slideLayouts/slideLayout33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14.xml"/><Relationship Id="rId1" Type="http://schemas.openxmlformats.org/officeDocument/2006/relationships/tags" Target="../tags/tag5.xml"/><Relationship Id="rId4" Type="http://schemas.openxmlformats.org/officeDocument/2006/relationships/image" Target="../media/image108.jpeg"/></Relationships>
</file>

<file path=ppt/slides/_rels/slide10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00.xml"/><Relationship Id="rId1" Type="http://schemas.openxmlformats.org/officeDocument/2006/relationships/slideLayout" Target="../slideLayouts/slideLayout136.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10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01.xml"/><Relationship Id="rId1" Type="http://schemas.openxmlformats.org/officeDocument/2006/relationships/slideLayout" Target="../slideLayouts/slideLayout136.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10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02.xml"/><Relationship Id="rId1" Type="http://schemas.openxmlformats.org/officeDocument/2006/relationships/slideLayout" Target="../slideLayouts/slideLayout136.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10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03.xml"/><Relationship Id="rId1" Type="http://schemas.openxmlformats.org/officeDocument/2006/relationships/slideLayout" Target="../slideLayouts/slideLayout136.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10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04.xml"/><Relationship Id="rId1" Type="http://schemas.openxmlformats.org/officeDocument/2006/relationships/slideLayout" Target="../slideLayouts/slideLayout136.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10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05.xml"/><Relationship Id="rId1" Type="http://schemas.openxmlformats.org/officeDocument/2006/relationships/slideLayout" Target="../slideLayouts/slideLayout136.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10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06.xml"/><Relationship Id="rId1" Type="http://schemas.openxmlformats.org/officeDocument/2006/relationships/slideLayout" Target="../slideLayouts/slideLayout136.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8.xml"/><Relationship Id="rId1" Type="http://schemas.openxmlformats.org/officeDocument/2006/relationships/themeOverride" Target="../theme/themeOverride1.xml"/><Relationship Id="rId4" Type="http://schemas.openxmlformats.org/officeDocument/2006/relationships/image" Target="../media/image28.png"/></Relationships>
</file>

<file path=ppt/slides/_rels/slide11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07.xml"/><Relationship Id="rId1" Type="http://schemas.openxmlformats.org/officeDocument/2006/relationships/slideLayout" Target="../slideLayouts/slideLayout136.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11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8.xml"/><Relationship Id="rId1" Type="http://schemas.openxmlformats.org/officeDocument/2006/relationships/slideLayout" Target="../slideLayouts/slideLayout4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9.xml"/><Relationship Id="rId1" Type="http://schemas.openxmlformats.org/officeDocument/2006/relationships/slideLayout" Target="../slideLayouts/slideLayout393.xml"/></Relationships>
</file>

<file path=ppt/slides/_rels/slide11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0.xml"/><Relationship Id="rId1" Type="http://schemas.openxmlformats.org/officeDocument/2006/relationships/slideLayout" Target="../slideLayouts/slideLayout393.xml"/></Relationships>
</file>

<file path=ppt/slides/_rels/slide1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1.xml"/><Relationship Id="rId1" Type="http://schemas.openxmlformats.org/officeDocument/2006/relationships/slideLayout" Target="../slideLayouts/slideLayout337.xml"/></Relationships>
</file>

<file path=ppt/slides/_rels/slide1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2.xml"/><Relationship Id="rId1" Type="http://schemas.openxmlformats.org/officeDocument/2006/relationships/slideLayout" Target="../slideLayouts/slideLayout337.xml"/></Relationships>
</file>

<file path=ppt/slides/_rels/slide1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3.xml"/><Relationship Id="rId1" Type="http://schemas.openxmlformats.org/officeDocument/2006/relationships/slideLayout" Target="../slideLayouts/slideLayout33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4.xml"/><Relationship Id="rId1" Type="http://schemas.openxmlformats.org/officeDocument/2006/relationships/slideLayout" Target="../slideLayouts/slideLayout481.xml"/><Relationship Id="rId4" Type="http://schemas.openxmlformats.org/officeDocument/2006/relationships/image" Target="../media/image120.jpeg"/></Relationships>
</file>

<file path=ppt/slides/_rels/slide11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5.xml"/><Relationship Id="rId1" Type="http://schemas.openxmlformats.org/officeDocument/2006/relationships/slideLayout" Target="../slideLayouts/slideLayout481.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s>
</file>

<file path=ppt/slides/_rels/slide11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6.xml"/><Relationship Id="rId1" Type="http://schemas.openxmlformats.org/officeDocument/2006/relationships/slideLayout" Target="../slideLayouts/slideLayout33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94.xml"/></Relationships>
</file>

<file path=ppt/slides/_rels/slide12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7.xml"/><Relationship Id="rId1" Type="http://schemas.openxmlformats.org/officeDocument/2006/relationships/slideLayout" Target="../slideLayouts/slideLayout426.xml"/></Relationships>
</file>

<file path=ppt/slides/_rels/slide1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8.xml"/><Relationship Id="rId1" Type="http://schemas.openxmlformats.org/officeDocument/2006/relationships/slideLayout" Target="../slideLayouts/slideLayout426.xml"/></Relationships>
</file>

<file path=ppt/slides/_rels/slide1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9.xml"/><Relationship Id="rId1" Type="http://schemas.openxmlformats.org/officeDocument/2006/relationships/slideLayout" Target="../slideLayouts/slideLayout337.xml"/></Relationships>
</file>

<file path=ppt/slides/_rels/slide1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0.xml"/><Relationship Id="rId1" Type="http://schemas.openxmlformats.org/officeDocument/2006/relationships/slideLayout" Target="../slideLayouts/slideLayout43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1.xml"/><Relationship Id="rId1" Type="http://schemas.openxmlformats.org/officeDocument/2006/relationships/slideLayout" Target="../slideLayouts/slideLayout443.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2.xml"/><Relationship Id="rId1" Type="http://schemas.openxmlformats.org/officeDocument/2006/relationships/slideLayout" Target="../slideLayouts/slideLayout454.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3.xml"/><Relationship Id="rId1" Type="http://schemas.openxmlformats.org/officeDocument/2006/relationships/slideLayout" Target="../slideLayouts/slideLayout332.xml"/><Relationship Id="rId5" Type="http://schemas.openxmlformats.org/officeDocument/2006/relationships/image" Target="../media/image129.png"/><Relationship Id="rId4" Type="http://schemas.openxmlformats.org/officeDocument/2006/relationships/image" Target="../media/image128.png"/></Relationships>
</file>

<file path=ppt/slides/_rels/slide12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4.xml"/><Relationship Id="rId1" Type="http://schemas.openxmlformats.org/officeDocument/2006/relationships/slideLayout" Target="../slideLayouts/slideLayout470.xml"/></Relationships>
</file>

<file path=ppt/slides/_rels/slide12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5.xml"/><Relationship Id="rId1" Type="http://schemas.openxmlformats.org/officeDocument/2006/relationships/slideLayout" Target="../slideLayouts/slideLayout152.xml"/></Relationships>
</file>

<file path=ppt/slides/_rels/slide129.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142.jpeg"/><Relationship Id="rId18" Type="http://schemas.openxmlformats.org/officeDocument/2006/relationships/image" Target="../media/image147.jpeg"/><Relationship Id="rId3" Type="http://schemas.openxmlformats.org/officeDocument/2006/relationships/image" Target="../media/image132.jpeg"/><Relationship Id="rId7" Type="http://schemas.openxmlformats.org/officeDocument/2006/relationships/image" Target="../media/image136.jpeg"/><Relationship Id="rId12" Type="http://schemas.openxmlformats.org/officeDocument/2006/relationships/image" Target="../media/image141.jpeg"/><Relationship Id="rId17" Type="http://schemas.openxmlformats.org/officeDocument/2006/relationships/image" Target="../media/image146.png"/><Relationship Id="rId2" Type="http://schemas.openxmlformats.org/officeDocument/2006/relationships/notesSlide" Target="../notesSlides/notesSlide126.xml"/><Relationship Id="rId16" Type="http://schemas.openxmlformats.org/officeDocument/2006/relationships/image" Target="../media/image145.jpeg"/><Relationship Id="rId1" Type="http://schemas.openxmlformats.org/officeDocument/2006/relationships/slideLayout" Target="../slideLayouts/slideLayout366.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5" Type="http://schemas.openxmlformats.org/officeDocument/2006/relationships/image" Target="../media/image144.jpeg"/><Relationship Id="rId10" Type="http://schemas.openxmlformats.org/officeDocument/2006/relationships/image" Target="../media/image139.jpeg"/><Relationship Id="rId19" Type="http://schemas.openxmlformats.org/officeDocument/2006/relationships/image" Target="../media/image148.jpeg"/><Relationship Id="rId4" Type="http://schemas.openxmlformats.org/officeDocument/2006/relationships/image" Target="../media/image133.jpeg"/><Relationship Id="rId9" Type="http://schemas.openxmlformats.org/officeDocument/2006/relationships/image" Target="../media/image138.jpeg"/><Relationship Id="rId14" Type="http://schemas.openxmlformats.org/officeDocument/2006/relationships/image" Target="../media/image14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79.xml"/></Relationships>
</file>

<file path=ppt/slides/_rels/slide13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7.xml"/><Relationship Id="rId1" Type="http://schemas.openxmlformats.org/officeDocument/2006/relationships/slideLayout" Target="../slideLayouts/slideLayout33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8.xml"/><Relationship Id="rId1" Type="http://schemas.openxmlformats.org/officeDocument/2006/relationships/slideLayout" Target="../slideLayouts/slideLayout337.xml"/></Relationships>
</file>

<file path=ppt/slides/_rels/slide13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9.xml"/><Relationship Id="rId1" Type="http://schemas.openxmlformats.org/officeDocument/2006/relationships/slideLayout" Target="../slideLayouts/slideLayout33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png"/><Relationship Id="rId2" Type="http://schemas.openxmlformats.org/officeDocument/2006/relationships/notesSlide" Target="../notesSlides/notesSlide130.xml"/><Relationship Id="rId1" Type="http://schemas.openxmlformats.org/officeDocument/2006/relationships/slideLayout" Target="../slideLayouts/slideLayout333.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13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1.xml"/><Relationship Id="rId1" Type="http://schemas.openxmlformats.org/officeDocument/2006/relationships/slideLayout" Target="../slideLayouts/slideLayout338.xml"/></Relationships>
</file>

<file path=ppt/slides/_rels/slide135.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png"/><Relationship Id="rId2" Type="http://schemas.openxmlformats.org/officeDocument/2006/relationships/notesSlide" Target="../notesSlides/notesSlide132.xml"/><Relationship Id="rId1" Type="http://schemas.openxmlformats.org/officeDocument/2006/relationships/slideLayout" Target="../slideLayouts/slideLayout48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3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33.xml"/><Relationship Id="rId1" Type="http://schemas.openxmlformats.org/officeDocument/2006/relationships/slideLayout" Target="../slideLayouts/slideLayout393.xml"/></Relationships>
</file>

<file path=ppt/slides/_rels/slide13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4.xml"/><Relationship Id="rId1" Type="http://schemas.openxmlformats.org/officeDocument/2006/relationships/slideLayout" Target="../slideLayouts/slideLayout393.xml"/></Relationships>
</file>

<file path=ppt/slides/_rels/slide13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5.xml"/><Relationship Id="rId1" Type="http://schemas.openxmlformats.org/officeDocument/2006/relationships/slideLayout" Target="../slideLayouts/slideLayout470.xml"/></Relationships>
</file>

<file path=ppt/slides/_rels/slide1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6.xml"/><Relationship Id="rId1" Type="http://schemas.openxmlformats.org/officeDocument/2006/relationships/slideLayout" Target="../slideLayouts/slideLayout33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94.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327.xml"/><Relationship Id="rId1" Type="http://schemas.openxmlformats.org/officeDocument/2006/relationships/tags" Target="../tags/tag6.xml"/><Relationship Id="rId4" Type="http://schemas.openxmlformats.org/officeDocument/2006/relationships/image" Target="../media/image46.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33.xml"/></Relationships>
</file>

<file path=ppt/slides/_rels/slide14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9.xml"/><Relationship Id="rId1" Type="http://schemas.openxmlformats.org/officeDocument/2006/relationships/slideLayout" Target="../slideLayouts/slideLayout33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69.xml"/></Relationships>
</file>

<file path=ppt/slides/_rels/slide14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1.xml"/><Relationship Id="rId1" Type="http://schemas.openxmlformats.org/officeDocument/2006/relationships/slideLayout" Target="../slideLayouts/slideLayout287.xml"/><Relationship Id="rId4" Type="http://schemas.openxmlformats.org/officeDocument/2006/relationships/image" Target="../media/image168.png"/></Relationships>
</file>

<file path=ppt/slides/_rels/slide14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2.xml"/><Relationship Id="rId1" Type="http://schemas.openxmlformats.org/officeDocument/2006/relationships/slideLayout" Target="../slideLayouts/slideLayout179.xml"/></Relationships>
</file>

<file path=ppt/slides/_rels/slide14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3.xml"/><Relationship Id="rId1" Type="http://schemas.openxmlformats.org/officeDocument/2006/relationships/slideLayout" Target="../slideLayouts/slideLayout179.xml"/></Relationships>
</file>

<file path=ppt/slides/_rels/slide14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4.xml"/><Relationship Id="rId1" Type="http://schemas.openxmlformats.org/officeDocument/2006/relationships/slideLayout" Target="../slideLayouts/slideLayout179.xml"/></Relationships>
</file>

<file path=ppt/slides/_rels/slide14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45.xml"/><Relationship Id="rId1" Type="http://schemas.openxmlformats.org/officeDocument/2006/relationships/slideLayout" Target="../slideLayouts/slideLayout179.xml"/></Relationships>
</file>

<file path=ppt/slides/_rels/slide14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6.xml"/><Relationship Id="rId1" Type="http://schemas.openxmlformats.org/officeDocument/2006/relationships/slideLayout" Target="../slideLayouts/slideLayout17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5.xml"/><Relationship Id="rId1" Type="http://schemas.openxmlformats.org/officeDocument/2006/relationships/themeOverride" Target="../theme/themeOverride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47.xml"/><Relationship Id="rId1" Type="http://schemas.openxmlformats.org/officeDocument/2006/relationships/slideLayout" Target="../slideLayouts/slideLayout179.xml"/></Relationships>
</file>

<file path=ppt/slides/_rels/slide15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48.xml"/><Relationship Id="rId1" Type="http://schemas.openxmlformats.org/officeDocument/2006/relationships/slideLayout" Target="../slideLayouts/slideLayout17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49.xml"/><Relationship Id="rId1" Type="http://schemas.openxmlformats.org/officeDocument/2006/relationships/slideLayout" Target="../slideLayouts/slideLayout179.xml"/></Relationships>
</file>

<file path=ppt/slides/_rels/slide15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0.xml"/><Relationship Id="rId1" Type="http://schemas.openxmlformats.org/officeDocument/2006/relationships/slideLayout" Target="../slideLayouts/slideLayout179.xml"/></Relationships>
</file>

<file path=ppt/slides/_rels/slide15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1.xml"/><Relationship Id="rId1" Type="http://schemas.openxmlformats.org/officeDocument/2006/relationships/slideLayout" Target="../slideLayouts/slideLayout179.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98.xml"/></Relationships>
</file>

<file path=ppt/slides/_rels/slide15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3.xml"/><Relationship Id="rId1" Type="http://schemas.openxmlformats.org/officeDocument/2006/relationships/slideLayout" Target="../slideLayouts/slideLayout204.xml"/><Relationship Id="rId4" Type="http://schemas.openxmlformats.org/officeDocument/2006/relationships/image" Target="../media/image180.png"/></Relationships>
</file>

<file path=ppt/slides/_rels/slide15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54.xml"/><Relationship Id="rId1" Type="http://schemas.openxmlformats.org/officeDocument/2006/relationships/slideLayout" Target="../slideLayouts/slideLayout204.xml"/></Relationships>
</file>

<file path=ppt/slides/_rels/slide15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5.xml"/><Relationship Id="rId1" Type="http://schemas.openxmlformats.org/officeDocument/2006/relationships/slideLayout" Target="../slideLayouts/slideLayout21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9.xml"/></Relationships>
</file>

<file path=ppt/slides/_rels/slide16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6.xml"/><Relationship Id="rId1" Type="http://schemas.openxmlformats.org/officeDocument/2006/relationships/slideLayout" Target="../slideLayouts/slideLayout235.xml"/></Relationships>
</file>

<file path=ppt/slides/_rels/slide16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7.xml"/><Relationship Id="rId1" Type="http://schemas.openxmlformats.org/officeDocument/2006/relationships/slideLayout" Target="../slideLayouts/slideLayout235.xml"/></Relationships>
</file>

<file path=ppt/slides/_rels/slide16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8.xml"/><Relationship Id="rId1" Type="http://schemas.openxmlformats.org/officeDocument/2006/relationships/slideLayout" Target="../slideLayouts/slideLayout219.xml"/><Relationship Id="rId5" Type="http://schemas.openxmlformats.org/officeDocument/2006/relationships/image" Target="../media/image187.jpeg"/><Relationship Id="rId4" Type="http://schemas.openxmlformats.org/officeDocument/2006/relationships/image" Target="../media/image186.jpeg"/></Relationships>
</file>

<file path=ppt/slides/_rels/slide16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59.xml"/><Relationship Id="rId1" Type="http://schemas.openxmlformats.org/officeDocument/2006/relationships/slideLayout" Target="../slideLayouts/slideLayout203.xml"/></Relationships>
</file>

<file path=ppt/slides/_rels/slide16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0.xml"/><Relationship Id="rId1" Type="http://schemas.openxmlformats.org/officeDocument/2006/relationships/slideLayout" Target="../slideLayouts/slideLayout203.xml"/></Relationships>
</file>

<file path=ppt/slides/_rels/slide16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1.xml"/><Relationship Id="rId1" Type="http://schemas.openxmlformats.org/officeDocument/2006/relationships/slideLayout" Target="../slideLayouts/slideLayout218.xml"/></Relationships>
</file>

<file path=ppt/slides/_rels/slide16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2.xml"/><Relationship Id="rId1" Type="http://schemas.openxmlformats.org/officeDocument/2006/relationships/slideLayout" Target="../slideLayouts/slideLayout242.xml"/></Relationships>
</file>

<file path=ppt/slides/_rels/slide16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3.xml"/><Relationship Id="rId1" Type="http://schemas.openxmlformats.org/officeDocument/2006/relationships/slideLayout" Target="../slideLayouts/slideLayout2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4.xml"/><Relationship Id="rId1" Type="http://schemas.openxmlformats.org/officeDocument/2006/relationships/slideLayout" Target="../slideLayouts/slideLayout203.xml"/></Relationships>
</file>

<file path=ppt/slides/_rels/slide1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5.xml"/><Relationship Id="rId1" Type="http://schemas.openxmlformats.org/officeDocument/2006/relationships/slideLayout" Target="../slideLayouts/slideLayout260.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79.xml"/></Relationships>
</file>

<file path=ppt/slides/_rels/slide170.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notesSlide" Target="../notesSlides/notesSlide166.xml"/><Relationship Id="rId1" Type="http://schemas.openxmlformats.org/officeDocument/2006/relationships/slideLayout" Target="../slideLayouts/slideLayout266.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87.xml"/><Relationship Id="rId1" Type="http://schemas.openxmlformats.org/officeDocument/2006/relationships/themeOverride" Target="../theme/themeOverride4.xml"/><Relationship Id="rId5" Type="http://schemas.openxmlformats.org/officeDocument/2006/relationships/image" Target="../media/image193.jpeg"/><Relationship Id="rId4" Type="http://schemas.openxmlformats.org/officeDocument/2006/relationships/image" Target="../media/image192.jpeg"/></Relationships>
</file>

<file path=ppt/slides/_rels/slide17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68.xml"/><Relationship Id="rId1" Type="http://schemas.openxmlformats.org/officeDocument/2006/relationships/slideLayout" Target="../slideLayouts/slideLayout511.xml"/></Relationships>
</file>

<file path=ppt/slides/_rels/slide17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69.xml"/><Relationship Id="rId1" Type="http://schemas.openxmlformats.org/officeDocument/2006/relationships/slideLayout" Target="../slideLayouts/slideLayout511.xml"/></Relationships>
</file>

<file path=ppt/slides/_rels/slide17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70.xml"/><Relationship Id="rId1" Type="http://schemas.openxmlformats.org/officeDocument/2006/relationships/slideLayout" Target="../slideLayouts/slideLayout511.xml"/></Relationships>
</file>

<file path=ppt/slides/_rels/slide17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1.xml"/><Relationship Id="rId1" Type="http://schemas.openxmlformats.org/officeDocument/2006/relationships/slideLayout" Target="../slideLayouts/slideLayout513.xml"/><Relationship Id="rId4" Type="http://schemas.openxmlformats.org/officeDocument/2006/relationships/image" Target="../media/image196.jpeg"/></Relationships>
</file>

<file path=ppt/slides/_rels/slide17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72.xml"/><Relationship Id="rId1" Type="http://schemas.openxmlformats.org/officeDocument/2006/relationships/slideLayout" Target="../slideLayouts/slideLayout522.xml"/><Relationship Id="rId5" Type="http://schemas.openxmlformats.org/officeDocument/2006/relationships/image" Target="../media/image199.png"/><Relationship Id="rId4" Type="http://schemas.openxmlformats.org/officeDocument/2006/relationships/image" Target="../media/image198.jpe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533.xml"/></Relationships>
</file>

<file path=ppt/slides/_rels/slide17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4.xml"/><Relationship Id="rId1" Type="http://schemas.openxmlformats.org/officeDocument/2006/relationships/slideLayout" Target="../slideLayouts/slideLayout513.xml"/><Relationship Id="rId4" Type="http://schemas.openxmlformats.org/officeDocument/2006/relationships/image" Target="../media/image196.jpeg"/></Relationships>
</file>

<file path=ppt/slides/_rels/slide179.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image" Target="../media/image204.emf"/><Relationship Id="rId2" Type="http://schemas.openxmlformats.org/officeDocument/2006/relationships/notesSlide" Target="../notesSlides/notesSlide175.xml"/><Relationship Id="rId1" Type="http://schemas.openxmlformats.org/officeDocument/2006/relationships/slideLayout" Target="../slideLayouts/slideLayout511.xml"/><Relationship Id="rId6" Type="http://schemas.openxmlformats.org/officeDocument/2006/relationships/image" Target="../media/image203.emf"/><Relationship Id="rId5" Type="http://schemas.openxmlformats.org/officeDocument/2006/relationships/image" Target="../media/image202.emf"/><Relationship Id="rId4" Type="http://schemas.openxmlformats.org/officeDocument/2006/relationships/image" Target="../media/image20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79.xml"/></Relationships>
</file>

<file path=ppt/slides/_rels/slide18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6.xml"/><Relationship Id="rId1" Type="http://schemas.openxmlformats.org/officeDocument/2006/relationships/slideLayout" Target="../slideLayouts/slideLayout545.xml"/></Relationships>
</file>

<file path=ppt/slides/_rels/slide181.xml.rels><?xml version="1.0" encoding="UTF-8" standalone="yes"?>
<Relationships xmlns="http://schemas.openxmlformats.org/package/2006/relationships"><Relationship Id="rId3" Type="http://schemas.openxmlformats.org/officeDocument/2006/relationships/image" Target="../media/image206.gif"/><Relationship Id="rId2" Type="http://schemas.openxmlformats.org/officeDocument/2006/relationships/notesSlide" Target="../notesSlides/notesSlide177.xml"/><Relationship Id="rId1" Type="http://schemas.openxmlformats.org/officeDocument/2006/relationships/slideLayout" Target="../slideLayouts/slideLayout511.xml"/><Relationship Id="rId6" Type="http://schemas.openxmlformats.org/officeDocument/2006/relationships/image" Target="../media/image1.png"/><Relationship Id="rId5" Type="http://schemas.openxmlformats.org/officeDocument/2006/relationships/image" Target="../media/image208.jpeg"/><Relationship Id="rId4" Type="http://schemas.openxmlformats.org/officeDocument/2006/relationships/image" Target="../media/image207.emf"/></Relationships>
</file>

<file path=ppt/slides/_rels/slide182.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notesSlide" Target="../notesSlides/notesSlide178.xml"/><Relationship Id="rId1" Type="http://schemas.openxmlformats.org/officeDocument/2006/relationships/slideLayout" Target="../slideLayouts/slideLayout516.xml"/><Relationship Id="rId4" Type="http://schemas.openxmlformats.org/officeDocument/2006/relationships/image" Target="../media/image210.jpeg"/></Relationships>
</file>

<file path=ppt/slides/_rels/slide18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79.xml"/><Relationship Id="rId1" Type="http://schemas.openxmlformats.org/officeDocument/2006/relationships/slideLayout" Target="../slideLayouts/slideLayout557.xml"/><Relationship Id="rId5" Type="http://schemas.openxmlformats.org/officeDocument/2006/relationships/image" Target="../media/image1.png"/><Relationship Id="rId4" Type="http://schemas.openxmlformats.org/officeDocument/2006/relationships/image" Target="../media/image212.jpeg"/></Relationships>
</file>

<file path=ppt/slides/_rels/slide18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80.xml"/><Relationship Id="rId1" Type="http://schemas.openxmlformats.org/officeDocument/2006/relationships/slideLayout" Target="../slideLayouts/slideLayout557.xml"/><Relationship Id="rId6" Type="http://schemas.openxmlformats.org/officeDocument/2006/relationships/image" Target="../media/image215.png"/><Relationship Id="rId5" Type="http://schemas.openxmlformats.org/officeDocument/2006/relationships/image" Target="../media/image214.jpeg"/><Relationship Id="rId4" Type="http://schemas.openxmlformats.org/officeDocument/2006/relationships/image" Target="../media/image1.png"/></Relationships>
</file>

<file path=ppt/slides/_rels/slide185.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notesSlide" Target="../notesSlides/notesSlide181.xml"/><Relationship Id="rId1" Type="http://schemas.openxmlformats.org/officeDocument/2006/relationships/slideLayout" Target="../slideLayouts/slideLayout574.xml"/><Relationship Id="rId4" Type="http://schemas.openxmlformats.org/officeDocument/2006/relationships/image" Target="../media/image210.jpeg"/></Relationships>
</file>

<file path=ppt/slides/_rels/slide18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82.xml"/><Relationship Id="rId1" Type="http://schemas.openxmlformats.org/officeDocument/2006/relationships/slideLayout" Target="../slideLayouts/slideLayout516.xml"/></Relationships>
</file>

<file path=ppt/slides/_rels/slide18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83.xml"/><Relationship Id="rId1" Type="http://schemas.openxmlformats.org/officeDocument/2006/relationships/slideLayout" Target="../slideLayouts/slideLayout516.xml"/></Relationships>
</file>

<file path=ppt/slides/_rels/slide18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84.xml"/><Relationship Id="rId1" Type="http://schemas.openxmlformats.org/officeDocument/2006/relationships/slideLayout" Target="../slideLayouts/slideLayout657.xml"/></Relationships>
</file>

<file path=ppt/slides/_rels/slide18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85.xml"/><Relationship Id="rId1" Type="http://schemas.openxmlformats.org/officeDocument/2006/relationships/slideLayout" Target="../slideLayouts/slideLayout660.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79.xml"/></Relationships>
</file>

<file path=ppt/slides/_rels/slide19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86.xml"/><Relationship Id="rId1" Type="http://schemas.openxmlformats.org/officeDocument/2006/relationships/slideLayout" Target="../slideLayouts/slideLayout632.xml"/></Relationships>
</file>

<file path=ppt/slides/_rels/slide19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87.xml"/><Relationship Id="rId1" Type="http://schemas.openxmlformats.org/officeDocument/2006/relationships/slideLayout" Target="../slideLayouts/slideLayout638.xml"/></Relationships>
</file>

<file path=ppt/slides/_rels/slide19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88.xml"/><Relationship Id="rId1" Type="http://schemas.openxmlformats.org/officeDocument/2006/relationships/slideLayout" Target="../slideLayouts/slideLayout638.xml"/></Relationships>
</file>

<file path=ppt/slides/_rels/slide19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89.xml"/><Relationship Id="rId1" Type="http://schemas.openxmlformats.org/officeDocument/2006/relationships/slideLayout" Target="../slideLayouts/slideLayout638.xml"/></Relationships>
</file>

<file path=ppt/slides/_rels/slide19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90.xml"/><Relationship Id="rId1" Type="http://schemas.openxmlformats.org/officeDocument/2006/relationships/slideLayout" Target="../slideLayouts/slideLayout64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63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632.xml"/></Relationships>
</file>

<file path=ppt/slides/_rels/slide19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93.xml"/><Relationship Id="rId1" Type="http://schemas.openxmlformats.org/officeDocument/2006/relationships/slideLayout" Target="../slideLayouts/slideLayout638.xml"/><Relationship Id="rId5" Type="http://schemas.openxmlformats.org/officeDocument/2006/relationships/image" Target="../media/image225.jpeg"/><Relationship Id="rId4" Type="http://schemas.openxmlformats.org/officeDocument/2006/relationships/image" Target="../media/image224.jpeg"/></Relationships>
</file>

<file path=ppt/slides/_rels/slide19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4.xml"/><Relationship Id="rId1" Type="http://schemas.openxmlformats.org/officeDocument/2006/relationships/slideLayout" Target="../slideLayouts/slideLayout638.xml"/></Relationships>
</file>

<file path=ppt/slides/_rels/slide19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95.xml"/><Relationship Id="rId1" Type="http://schemas.openxmlformats.org/officeDocument/2006/relationships/slideLayout" Target="../slideLayouts/slideLayout20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7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79.xml"/></Relationships>
</file>

<file path=ppt/slides/_rels/slide20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96.xml"/><Relationship Id="rId1" Type="http://schemas.openxmlformats.org/officeDocument/2006/relationships/slideLayout" Target="../slideLayouts/slideLayout638.xml"/></Relationships>
</file>

<file path=ppt/slides/_rels/slide20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97.xml"/><Relationship Id="rId1" Type="http://schemas.openxmlformats.org/officeDocument/2006/relationships/slideLayout" Target="../slideLayouts/slideLayout637.xml"/></Relationships>
</file>

<file path=ppt/slides/_rels/slide20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98.xml"/><Relationship Id="rId1" Type="http://schemas.openxmlformats.org/officeDocument/2006/relationships/slideLayout" Target="../slideLayouts/slideLayout686.xml"/><Relationship Id="rId4" Type="http://schemas.openxmlformats.org/officeDocument/2006/relationships/image" Target="../media/image195.png"/></Relationships>
</file>

<file path=ppt/slides/_rels/slide20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99.xml"/><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00.xml"/><Relationship Id="rId1" Type="http://schemas.openxmlformats.org/officeDocument/2006/relationships/slideLayout" Target="../slideLayouts/slideLayout52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02.xml"/><Relationship Id="rId1" Type="http://schemas.openxmlformats.org/officeDocument/2006/relationships/slideLayout" Target="../slideLayouts/slideLayout49.xml"/></Relationships>
</file>

<file path=ppt/slides/_rels/slide20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03.xml"/><Relationship Id="rId1" Type="http://schemas.openxmlformats.org/officeDocument/2006/relationships/slideLayout" Target="../slideLayouts/slideLayout486.xml"/><Relationship Id="rId4" Type="http://schemas.openxmlformats.org/officeDocument/2006/relationships/image" Target="../media/image234.jpeg"/></Relationships>
</file>

<file path=ppt/slides/_rels/slide20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04.xml"/><Relationship Id="rId1" Type="http://schemas.openxmlformats.org/officeDocument/2006/relationships/slideLayout" Target="../slideLayouts/slideLayout486.xml"/></Relationships>
</file>

<file path=ppt/slides/_rels/slide20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05.xml"/><Relationship Id="rId1" Type="http://schemas.openxmlformats.org/officeDocument/2006/relationships/slideLayout" Target="../slideLayouts/slideLayout66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79.xml"/></Relationships>
</file>

<file path=ppt/slides/_rels/slide21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06.xml"/><Relationship Id="rId1" Type="http://schemas.openxmlformats.org/officeDocument/2006/relationships/slideLayout" Target="../slideLayouts/slideLayout656.xml"/></Relationships>
</file>

<file path=ppt/slides/_rels/slide21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07.xml"/><Relationship Id="rId1" Type="http://schemas.openxmlformats.org/officeDocument/2006/relationships/slideLayout" Target="../slideLayouts/slideLayout660.xml"/></Relationships>
</file>

<file path=ppt/slides/_rels/slide21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08.xml"/><Relationship Id="rId1" Type="http://schemas.openxmlformats.org/officeDocument/2006/relationships/slideLayout" Target="../slideLayouts/slideLayout75.xml"/><Relationship Id="rId4" Type="http://schemas.openxmlformats.org/officeDocument/2006/relationships/image" Target="../media/image240.jpeg"/></Relationships>
</file>

<file path=ppt/slides/_rels/slide21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09.xml"/><Relationship Id="rId1" Type="http://schemas.openxmlformats.org/officeDocument/2006/relationships/slideLayout" Target="../slideLayouts/slideLayout75.xml"/><Relationship Id="rId4" Type="http://schemas.openxmlformats.org/officeDocument/2006/relationships/image" Target="../media/image241.jpeg"/></Relationships>
</file>

<file path=ppt/slides/_rels/slide21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10.xml"/><Relationship Id="rId1" Type="http://schemas.openxmlformats.org/officeDocument/2006/relationships/slideLayout" Target="../slideLayouts/slideLayout63.xml"/></Relationships>
</file>

<file path=ppt/slides/_rels/slide21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11.xml"/><Relationship Id="rId1" Type="http://schemas.openxmlformats.org/officeDocument/2006/relationships/slideLayout" Target="../slideLayouts/slideLayout25.xml"/></Relationships>
</file>

<file path=ppt/slides/_rels/slide21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12.xml"/><Relationship Id="rId1" Type="http://schemas.openxmlformats.org/officeDocument/2006/relationships/slideLayout" Target="../slideLayouts/slideLayout25.xml"/></Relationships>
</file>

<file path=ppt/slides/_rels/slide21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13.xml"/><Relationship Id="rId1" Type="http://schemas.openxmlformats.org/officeDocument/2006/relationships/slideLayout" Target="../slideLayouts/slideLayout511.xml"/></Relationships>
</file>

<file path=ppt/slides/_rels/slide218.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14.xml"/><Relationship Id="rId1" Type="http://schemas.openxmlformats.org/officeDocument/2006/relationships/slideLayout" Target="../slideLayouts/slideLayout511.xml"/></Relationships>
</file>

<file path=ppt/slides/_rels/slide219.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jpeg"/><Relationship Id="rId1" Type="http://schemas.openxmlformats.org/officeDocument/2006/relationships/slideLayout" Target="../slideLayouts/slideLayout580.xml"/><Relationship Id="rId4" Type="http://schemas.openxmlformats.org/officeDocument/2006/relationships/image" Target="../media/image24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79.xml"/></Relationships>
</file>

<file path=ppt/slides/_rels/slide22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15.xml"/><Relationship Id="rId1" Type="http://schemas.openxmlformats.org/officeDocument/2006/relationships/slideLayout" Target="../slideLayouts/slideLayout581.xml"/><Relationship Id="rId5" Type="http://schemas.openxmlformats.org/officeDocument/2006/relationships/image" Target="../media/image249.jpeg"/><Relationship Id="rId4" Type="http://schemas.openxmlformats.org/officeDocument/2006/relationships/image" Target="../media/image251.jpeg"/></Relationships>
</file>

<file path=ppt/slides/_rels/slide221.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16.xml"/><Relationship Id="rId1" Type="http://schemas.openxmlformats.org/officeDocument/2006/relationships/slideLayout" Target="../slideLayouts/slideLayout581.xml"/><Relationship Id="rId5" Type="http://schemas.openxmlformats.org/officeDocument/2006/relationships/image" Target="../media/image249.jpeg"/><Relationship Id="rId4" Type="http://schemas.openxmlformats.org/officeDocument/2006/relationships/image" Target="../media/image251.jpeg"/></Relationships>
</file>

<file path=ppt/slides/_rels/slide222.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17.xml"/><Relationship Id="rId1" Type="http://schemas.openxmlformats.org/officeDocument/2006/relationships/slideLayout" Target="../slideLayouts/slideLayout581.xml"/><Relationship Id="rId4" Type="http://schemas.openxmlformats.org/officeDocument/2006/relationships/image" Target="../media/image248.png"/></Relationships>
</file>

<file path=ppt/slides/_rels/slide22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18.xml"/><Relationship Id="rId1" Type="http://schemas.openxmlformats.org/officeDocument/2006/relationships/slideLayout" Target="../slideLayouts/slideLayout511.xml"/></Relationships>
</file>

<file path=ppt/slides/_rels/slide224.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19.xml"/><Relationship Id="rId1" Type="http://schemas.openxmlformats.org/officeDocument/2006/relationships/slideLayout" Target="../slideLayouts/slideLayout511.xml"/></Relationships>
</file>

<file path=ppt/slides/_rels/slide22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20.xml"/><Relationship Id="rId1" Type="http://schemas.openxmlformats.org/officeDocument/2006/relationships/slideLayout" Target="../slideLayouts/slideLayout521.xml"/></Relationships>
</file>

<file path=ppt/slides/_rels/slide22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21.xml"/><Relationship Id="rId1" Type="http://schemas.openxmlformats.org/officeDocument/2006/relationships/slideLayout" Target="../slideLayouts/slideLayout511.xml"/></Relationships>
</file>

<file path=ppt/slides/_rels/slide22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22.xml"/><Relationship Id="rId1" Type="http://schemas.openxmlformats.org/officeDocument/2006/relationships/slideLayout" Target="../slideLayouts/slideLayout511.xml"/></Relationships>
</file>

<file path=ppt/slides/_rels/slide22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23.xml"/><Relationship Id="rId1" Type="http://schemas.openxmlformats.org/officeDocument/2006/relationships/slideLayout" Target="../slideLayouts/slideLayout511.xml"/></Relationships>
</file>

<file path=ppt/slides/_rels/slide22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24.xml"/><Relationship Id="rId1" Type="http://schemas.openxmlformats.org/officeDocument/2006/relationships/slideLayout" Target="../slideLayouts/slideLayout51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79.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511.xml"/></Relationships>
</file>

<file path=ppt/slides/_rels/slide231.xml.rels><?xml version="1.0" encoding="UTF-8" standalone="yes"?>
<Relationships xmlns="http://schemas.openxmlformats.org/package/2006/relationships"><Relationship Id="rId3" Type="http://schemas.openxmlformats.org/officeDocument/2006/relationships/hyperlink" Target="http://images.google.com.sg/imgres?imgurl=www.moserrarebooks.com/pics/Josephus-large1.jpg&amp;imgrefurl=http://www.moserrarebooks.com/18th.asp&amp;h=450&amp;w=600&amp;prev=/images?q=josephus&amp;svnum=10&amp;hl=en&amp;lr=&amp;ie=UTF-8&amp;oe=UTF-8" TargetMode="External"/><Relationship Id="rId2" Type="http://schemas.openxmlformats.org/officeDocument/2006/relationships/notesSlide" Target="../notesSlides/notesSlide226.xml"/><Relationship Id="rId1" Type="http://schemas.openxmlformats.org/officeDocument/2006/relationships/slideLayout" Target="../slideLayouts/slideLayout521.xml"/><Relationship Id="rId4" Type="http://schemas.openxmlformats.org/officeDocument/2006/relationships/image" Target="../media/image256.jpeg"/></Relationships>
</file>

<file path=ppt/slides/_rels/slide23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27.xml"/><Relationship Id="rId1" Type="http://schemas.openxmlformats.org/officeDocument/2006/relationships/slideLayout" Target="../slideLayouts/slideLayout204.xml"/></Relationships>
</file>

<file path=ppt/slides/_rels/slide233.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28.xml"/><Relationship Id="rId1" Type="http://schemas.openxmlformats.org/officeDocument/2006/relationships/slideLayout" Target="../slideLayouts/slideLayout203.xml"/><Relationship Id="rId4" Type="http://schemas.openxmlformats.org/officeDocument/2006/relationships/image" Target="../media/image258.png"/></Relationships>
</file>

<file path=ppt/slides/_rels/slide234.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29.xml"/><Relationship Id="rId1" Type="http://schemas.openxmlformats.org/officeDocument/2006/relationships/slideLayout" Target="../slideLayouts/slideLayout204.xml"/></Relationships>
</file>

<file path=ppt/slides/_rels/slide235.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30.xml"/><Relationship Id="rId1" Type="http://schemas.openxmlformats.org/officeDocument/2006/relationships/slideLayout" Target="../slideLayouts/slideLayout20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04.xml"/></Relationships>
</file>

<file path=ppt/slides/_rels/slide237.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32.xml"/><Relationship Id="rId1" Type="http://schemas.openxmlformats.org/officeDocument/2006/relationships/slideLayout" Target="../slideLayouts/slideLayout204.xml"/></Relationships>
</file>

<file path=ppt/slides/_rels/slide23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33.xml"/><Relationship Id="rId1" Type="http://schemas.openxmlformats.org/officeDocument/2006/relationships/slideLayout" Target="../slideLayouts/slideLayout88.xml"/></Relationships>
</file>

<file path=ppt/slides/_rels/slide239.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234.xml"/><Relationship Id="rId1" Type="http://schemas.openxmlformats.org/officeDocument/2006/relationships/slideLayout" Target="../slideLayouts/slideLayout51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79.xml"/></Relationships>
</file>

<file path=ppt/slides/_rels/slide240.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235.xml"/><Relationship Id="rId1" Type="http://schemas.openxmlformats.org/officeDocument/2006/relationships/slideLayout" Target="../slideLayouts/slideLayout511.xml"/></Relationships>
</file>

<file path=ppt/slides/_rels/slide241.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236.xml"/><Relationship Id="rId1" Type="http://schemas.openxmlformats.org/officeDocument/2006/relationships/slideLayout" Target="../slideLayouts/slideLayout511.xml"/></Relationships>
</file>

<file path=ppt/slides/_rels/slide242.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237.xml"/><Relationship Id="rId1" Type="http://schemas.openxmlformats.org/officeDocument/2006/relationships/slideLayout" Target="../slideLayouts/slideLayout511.xml"/></Relationships>
</file>

<file path=ppt/slides/_rels/slide24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38.xml"/><Relationship Id="rId1" Type="http://schemas.openxmlformats.org/officeDocument/2006/relationships/slideLayout" Target="../slideLayouts/slideLayout511.xml"/><Relationship Id="rId5" Type="http://schemas.openxmlformats.org/officeDocument/2006/relationships/image" Target="../media/image204.emf"/><Relationship Id="rId4" Type="http://schemas.openxmlformats.org/officeDocument/2006/relationships/image" Target="../media/image264.png"/></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513.xml"/></Relationships>
</file>

<file path=ppt/slides/_rels/slide24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40.xml"/><Relationship Id="rId1" Type="http://schemas.openxmlformats.org/officeDocument/2006/relationships/slideLayout" Target="../slideLayouts/slideLayout511.xml"/></Relationships>
</file>

<file path=ppt/slides/_rels/slide246.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41.xml"/><Relationship Id="rId1" Type="http://schemas.openxmlformats.org/officeDocument/2006/relationships/slideLayout" Target="../slideLayouts/slideLayout51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notesSlide" Target="../notesSlides/notesSlide243.xml"/><Relationship Id="rId1" Type="http://schemas.openxmlformats.org/officeDocument/2006/relationships/slideLayout" Target="../slideLayouts/slideLayout204.xml"/><Relationship Id="rId5" Type="http://schemas.openxmlformats.org/officeDocument/2006/relationships/image" Target="../media/image180.png"/><Relationship Id="rId4" Type="http://schemas.openxmlformats.org/officeDocument/2006/relationships/image" Target="../media/image179.jpeg"/></Relationships>
</file>

<file path=ppt/slides/_rels/slide249.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62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79.xml"/></Relationships>
</file>

<file path=ppt/slides/_rels/slide25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44.xml"/><Relationship Id="rId1" Type="http://schemas.openxmlformats.org/officeDocument/2006/relationships/slideLayout" Target="../slideLayouts/slideLayout209.xml"/></Relationships>
</file>

<file path=ppt/slides/_rels/slide251.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45.xml"/><Relationship Id="rId1" Type="http://schemas.openxmlformats.org/officeDocument/2006/relationships/slideLayout" Target="../slideLayouts/slideLayout204.xml"/></Relationships>
</file>

<file path=ppt/slides/_rels/slide25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246.xml"/><Relationship Id="rId1" Type="http://schemas.openxmlformats.org/officeDocument/2006/relationships/slideLayout" Target="../slideLayouts/slideLayout606.xml"/></Relationships>
</file>

<file path=ppt/slides/_rels/slide253.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47.xml"/><Relationship Id="rId1" Type="http://schemas.openxmlformats.org/officeDocument/2006/relationships/slideLayout" Target="../slideLayouts/slideLayout606.xml"/></Relationships>
</file>

<file path=ppt/slides/_rels/slide25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48.xml"/><Relationship Id="rId1" Type="http://schemas.openxmlformats.org/officeDocument/2006/relationships/slideLayout" Target="../slideLayouts/slideLayout606.xml"/></Relationships>
</file>

<file path=ppt/slides/_rels/slide255.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49.xml"/><Relationship Id="rId1" Type="http://schemas.openxmlformats.org/officeDocument/2006/relationships/slideLayout" Target="../slideLayouts/slideLayout608.xml"/></Relationships>
</file>

<file path=ppt/slides/_rels/slide25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50.xml"/><Relationship Id="rId1" Type="http://schemas.openxmlformats.org/officeDocument/2006/relationships/slideLayout" Target="../slideLayouts/slideLayout606.xml"/></Relationships>
</file>

<file path=ppt/slides/_rels/slide257.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51.xml"/><Relationship Id="rId1" Type="http://schemas.openxmlformats.org/officeDocument/2006/relationships/slideLayout" Target="../slideLayouts/slideLayout606.xml"/></Relationships>
</file>

<file path=ppt/slides/_rels/slide25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52.xml"/><Relationship Id="rId1" Type="http://schemas.openxmlformats.org/officeDocument/2006/relationships/slideLayout" Target="../slideLayouts/slideLayout619.xml"/></Relationships>
</file>

<file path=ppt/slides/_rels/slide259.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53.xml"/><Relationship Id="rId1" Type="http://schemas.openxmlformats.org/officeDocument/2006/relationships/slideLayout" Target="../slideLayouts/slideLayout6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4.xml"/></Relationships>
</file>

<file path=ppt/slides/_rels/slide260.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54.xml"/><Relationship Id="rId1" Type="http://schemas.openxmlformats.org/officeDocument/2006/relationships/slideLayout" Target="../slideLayouts/slideLayout606.xml"/><Relationship Id="rId5" Type="http://schemas.openxmlformats.org/officeDocument/2006/relationships/image" Target="../media/image279.jpeg"/><Relationship Id="rId4" Type="http://schemas.openxmlformats.org/officeDocument/2006/relationships/image" Target="../media/image278.jpeg"/></Relationships>
</file>

<file path=ppt/slides/_rels/slide26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55.xml"/><Relationship Id="rId1" Type="http://schemas.openxmlformats.org/officeDocument/2006/relationships/slideLayout" Target="../slideLayouts/slideLayout486.xml"/></Relationships>
</file>

<file path=ppt/slides/_rels/slide262.xml.rels><?xml version="1.0" encoding="UTF-8" standalone="yes"?>
<Relationships xmlns="http://schemas.openxmlformats.org/package/2006/relationships"><Relationship Id="rId3" Type="http://schemas.openxmlformats.org/officeDocument/2006/relationships/image" Target="../media/image281.jpg"/><Relationship Id="rId2" Type="http://schemas.openxmlformats.org/officeDocument/2006/relationships/notesSlide" Target="../notesSlides/notesSlide256.xml"/><Relationship Id="rId1" Type="http://schemas.openxmlformats.org/officeDocument/2006/relationships/slideLayout" Target="../slideLayouts/slideLayout662.xml"/></Relationships>
</file>

<file path=ppt/slides/_rels/slide263.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57.xml"/><Relationship Id="rId1" Type="http://schemas.openxmlformats.org/officeDocument/2006/relationships/slideLayout" Target="../slideLayouts/slideLayout663.xml"/></Relationships>
</file>

<file path=ppt/slides/_rels/slide264.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58.xml"/><Relationship Id="rId1" Type="http://schemas.openxmlformats.org/officeDocument/2006/relationships/slideLayout" Target="../slideLayouts/slideLayout486.xml"/></Relationships>
</file>

<file path=ppt/slides/_rels/slide265.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59.xml"/><Relationship Id="rId1" Type="http://schemas.openxmlformats.org/officeDocument/2006/relationships/slideLayout" Target="../slideLayouts/slideLayout606.xml"/></Relationships>
</file>

<file path=ppt/slides/_rels/slide26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60.xml"/><Relationship Id="rId1" Type="http://schemas.openxmlformats.org/officeDocument/2006/relationships/slideLayout" Target="../slideLayouts/slideLayout208.xml"/></Relationships>
</file>

<file path=ppt/slides/_rels/slide26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61.xml"/><Relationship Id="rId1" Type="http://schemas.openxmlformats.org/officeDocument/2006/relationships/slideLayout" Target="../slideLayouts/slideLayout499.xml"/><Relationship Id="rId4" Type="http://schemas.openxmlformats.org/officeDocument/2006/relationships/image" Target="../media/image168.png"/></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27.xml"/><Relationship Id="rId1" Type="http://schemas.openxmlformats.org/officeDocument/2006/relationships/slideLayout" Target="../slideLayouts/slideLayout204.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0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300.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79.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79.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79.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79.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79.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79.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79.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79.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79.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7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16.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7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27.xml"/><Relationship Id="rId1" Type="http://schemas.openxmlformats.org/officeDocument/2006/relationships/tags" Target="../tags/tag2.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316.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338.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316.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33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33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349.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11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1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11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79.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11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359.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366.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370.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366.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370.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33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33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381.xml"/><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33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79.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333.xml"/><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370.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393.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371.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366.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404.xml"/><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371.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371.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436.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48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94.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486.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486.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128.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48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8.xml"/><Relationship Id="rId1" Type="http://schemas.openxmlformats.org/officeDocument/2006/relationships/themeOverride" Target="../theme/themeOverride3.xml"/><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486.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12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7.xml"/><Relationship Id="rId1" Type="http://schemas.openxmlformats.org/officeDocument/2006/relationships/slideLayout" Target="../slideLayouts/slideLayout122.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91.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699.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79.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9.xml"/><Relationship Id="rId1" Type="http://schemas.openxmlformats.org/officeDocument/2006/relationships/slideLayout" Target="../slideLayouts/slideLayout583.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583.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1.xml"/><Relationship Id="rId1" Type="http://schemas.openxmlformats.org/officeDocument/2006/relationships/slideLayout" Target="../slideLayouts/slideLayout583.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2.xml"/><Relationship Id="rId1" Type="http://schemas.openxmlformats.org/officeDocument/2006/relationships/slideLayout" Target="../slideLayouts/slideLayout366.xml"/><Relationship Id="rId4" Type="http://schemas.openxmlformats.org/officeDocument/2006/relationships/image" Target="../media/image86.jpeg"/></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410.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4.xml"/><Relationship Id="rId1" Type="http://schemas.openxmlformats.org/officeDocument/2006/relationships/slideLayout" Target="../slideLayouts/slideLayout333.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333.xml"/><Relationship Id="rId4" Type="http://schemas.openxmlformats.org/officeDocument/2006/relationships/image" Target="../media/image90.jpeg"/></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6.xml"/><Relationship Id="rId1" Type="http://schemas.openxmlformats.org/officeDocument/2006/relationships/slideLayout" Target="../slideLayouts/slideLayout333.xml"/><Relationship Id="rId4" Type="http://schemas.openxmlformats.org/officeDocument/2006/relationships/image" Target="../media/image90.jpeg"/></Relationships>
</file>

<file path=ppt/slides/_rels/slide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337.xml"/><Relationship Id="rId4" Type="http://schemas.openxmlformats.org/officeDocument/2006/relationships/image" Target="../media/image92.jpeg"/></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337.xml"/><Relationship Id="rId4" Type="http://schemas.openxmlformats.org/officeDocument/2006/relationships/image" Target="../media/image92.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79.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338.xml"/><Relationship Id="rId4" Type="http://schemas.openxmlformats.org/officeDocument/2006/relationships/image" Target="../media/image92.jpeg"/></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0.xml"/><Relationship Id="rId1" Type="http://schemas.openxmlformats.org/officeDocument/2006/relationships/slideLayout" Target="../slideLayouts/slideLayout338.xml"/><Relationship Id="rId4" Type="http://schemas.openxmlformats.org/officeDocument/2006/relationships/image" Target="../media/image94.jpeg"/></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338.xml"/><Relationship Id="rId4" Type="http://schemas.openxmlformats.org/officeDocument/2006/relationships/image" Target="../media/image94.jpeg"/></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04.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04.xml"/></Relationships>
</file>

<file path=ppt/slides/_rels/slide9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12" Type="http://schemas.openxmlformats.org/officeDocument/2006/relationships/image" Target="../media/image106.png"/><Relationship Id="rId2" Type="http://schemas.openxmlformats.org/officeDocument/2006/relationships/notesSlide" Target="../notesSlides/notesSlide92.xml"/><Relationship Id="rId1" Type="http://schemas.openxmlformats.org/officeDocument/2006/relationships/slideLayout" Target="../slideLayouts/slideLayout333.xml"/><Relationship Id="rId6" Type="http://schemas.openxmlformats.org/officeDocument/2006/relationships/image" Target="../media/image100.jpeg"/><Relationship Id="rId11" Type="http://schemas.openxmlformats.org/officeDocument/2006/relationships/image" Target="../media/image105.png"/><Relationship Id="rId5" Type="http://schemas.openxmlformats.org/officeDocument/2006/relationships/image" Target="../media/image99.jpeg"/><Relationship Id="rId10" Type="http://schemas.openxmlformats.org/officeDocument/2006/relationships/image" Target="../media/image104.png"/><Relationship Id="rId4" Type="http://schemas.openxmlformats.org/officeDocument/2006/relationships/image" Target="../media/image98.jpeg"/><Relationship Id="rId9" Type="http://schemas.openxmlformats.org/officeDocument/2006/relationships/image" Target="../media/image103.jpeg"/></Relationships>
</file>

<file path=ppt/slides/_rels/slide9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3.xml"/><Relationship Id="rId1" Type="http://schemas.openxmlformats.org/officeDocument/2006/relationships/slideLayout" Target="../slideLayouts/slideLayout337.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4.xml"/><Relationship Id="rId1" Type="http://schemas.openxmlformats.org/officeDocument/2006/relationships/slideLayout" Target="../slideLayouts/slideLayout33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33.xml"/><Relationship Id="rId1" Type="http://schemas.openxmlformats.org/officeDocument/2006/relationships/tags" Target="../tags/tag3.xml"/><Relationship Id="rId4" Type="http://schemas.openxmlformats.org/officeDocument/2006/relationships/image" Target="../media/image108.jpeg"/></Relationships>
</file>

<file path=ppt/slides/_rels/slide9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6.xml"/><Relationship Id="rId1" Type="http://schemas.openxmlformats.org/officeDocument/2006/relationships/slideLayout" Target="../slideLayouts/slideLayout4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536283"/>
            <a:ext cx="9143999" cy="1080120"/>
          </a:xfrm>
          <a:solidFill>
            <a:schemeClr val="bg1"/>
          </a:solidFill>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Engaging the Atheists</a:t>
            </a:r>
          </a:p>
        </p:txBody>
      </p:sp>
      <p:pic>
        <p:nvPicPr>
          <p:cNvPr id="290820" name="Picture 1" descr="Engaging the Atheists Semin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404813"/>
            <a:ext cx="95821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0" y="-26988"/>
            <a:ext cx="9144000" cy="549276"/>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一个增强你信仰及他人信仰的研讨会</a:t>
            </a:r>
            <a:endParaRPr kumimoji="0" lang="en-US" sz="2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 name="任意形状 1">
            <a:extLst>
              <a:ext uri="{FF2B5EF4-FFF2-40B4-BE49-F238E27FC236}">
                <a16:creationId xmlns:a16="http://schemas.microsoft.com/office/drawing/2014/main" id="{7168793C-47E6-0F61-4D8C-7519E862FB02}"/>
              </a:ext>
            </a:extLst>
          </p:cNvPr>
          <p:cNvSpPr/>
          <p:nvPr/>
        </p:nvSpPr>
        <p:spPr bwMode="auto">
          <a:xfrm>
            <a:off x="-20067" y="874643"/>
            <a:ext cx="4969754" cy="3677479"/>
          </a:xfrm>
          <a:custGeom>
            <a:avLst/>
            <a:gdLst>
              <a:gd name="connsiteX0" fmla="*/ 785380 w 4969754"/>
              <a:gd name="connsiteY0" fmla="*/ 3389244 h 3677479"/>
              <a:gd name="connsiteX1" fmla="*/ 775441 w 4969754"/>
              <a:gd name="connsiteY1" fmla="*/ 3091070 h 3677479"/>
              <a:gd name="connsiteX2" fmla="*/ 765502 w 4969754"/>
              <a:gd name="connsiteY2" fmla="*/ 3399183 h 3677479"/>
              <a:gd name="connsiteX3" fmla="*/ 735684 w 4969754"/>
              <a:gd name="connsiteY3" fmla="*/ 3409122 h 3677479"/>
              <a:gd name="connsiteX4" fmla="*/ 695928 w 4969754"/>
              <a:gd name="connsiteY4" fmla="*/ 3379305 h 3677479"/>
              <a:gd name="connsiteX5" fmla="*/ 666110 w 4969754"/>
              <a:gd name="connsiteY5" fmla="*/ 3349487 h 3677479"/>
              <a:gd name="connsiteX6" fmla="*/ 636293 w 4969754"/>
              <a:gd name="connsiteY6" fmla="*/ 3339548 h 3677479"/>
              <a:gd name="connsiteX7" fmla="*/ 576658 w 4969754"/>
              <a:gd name="connsiteY7" fmla="*/ 3299792 h 3677479"/>
              <a:gd name="connsiteX8" fmla="*/ 517024 w 4969754"/>
              <a:gd name="connsiteY8" fmla="*/ 3279914 h 3677479"/>
              <a:gd name="connsiteX9" fmla="*/ 467328 w 4969754"/>
              <a:gd name="connsiteY9" fmla="*/ 3230218 h 3677479"/>
              <a:gd name="connsiteX10" fmla="*/ 447450 w 4969754"/>
              <a:gd name="connsiteY10" fmla="*/ 3200400 h 3677479"/>
              <a:gd name="connsiteX11" fmla="*/ 397754 w 4969754"/>
              <a:gd name="connsiteY11" fmla="*/ 3160644 h 3677479"/>
              <a:gd name="connsiteX12" fmla="*/ 367937 w 4969754"/>
              <a:gd name="connsiteY12" fmla="*/ 3150705 h 3677479"/>
              <a:gd name="connsiteX13" fmla="*/ 328180 w 4969754"/>
              <a:gd name="connsiteY13" fmla="*/ 3110948 h 3677479"/>
              <a:gd name="connsiteX14" fmla="*/ 268545 w 4969754"/>
              <a:gd name="connsiteY14" fmla="*/ 3071192 h 3677479"/>
              <a:gd name="connsiteX15" fmla="*/ 268545 w 4969754"/>
              <a:gd name="connsiteY15" fmla="*/ 2941983 h 3677479"/>
              <a:gd name="connsiteX16" fmla="*/ 298363 w 4969754"/>
              <a:gd name="connsiteY16" fmla="*/ 2832653 h 3677479"/>
              <a:gd name="connsiteX17" fmla="*/ 318241 w 4969754"/>
              <a:gd name="connsiteY17" fmla="*/ 2812774 h 3677479"/>
              <a:gd name="connsiteX18" fmla="*/ 308302 w 4969754"/>
              <a:gd name="connsiteY18" fmla="*/ 2753140 h 3677479"/>
              <a:gd name="connsiteX19" fmla="*/ 248667 w 4969754"/>
              <a:gd name="connsiteY19" fmla="*/ 2723322 h 3677479"/>
              <a:gd name="connsiteX20" fmla="*/ 198971 w 4969754"/>
              <a:gd name="connsiteY20" fmla="*/ 2713383 h 3677479"/>
              <a:gd name="connsiteX21" fmla="*/ 109519 w 4969754"/>
              <a:gd name="connsiteY21" fmla="*/ 2663687 h 3677479"/>
              <a:gd name="connsiteX22" fmla="*/ 59824 w 4969754"/>
              <a:gd name="connsiteY22" fmla="*/ 2604053 h 3677479"/>
              <a:gd name="connsiteX23" fmla="*/ 20067 w 4969754"/>
              <a:gd name="connsiteY23" fmla="*/ 2544418 h 3677479"/>
              <a:gd name="connsiteX24" fmla="*/ 10128 w 4969754"/>
              <a:gd name="connsiteY24" fmla="*/ 2425148 h 3677479"/>
              <a:gd name="connsiteX25" fmla="*/ 20067 w 4969754"/>
              <a:gd name="connsiteY25" fmla="*/ 2385392 h 3677479"/>
              <a:gd name="connsiteX26" fmla="*/ 39945 w 4969754"/>
              <a:gd name="connsiteY26" fmla="*/ 2355574 h 3677479"/>
              <a:gd name="connsiteX27" fmla="*/ 79702 w 4969754"/>
              <a:gd name="connsiteY27" fmla="*/ 2276061 h 3677479"/>
              <a:gd name="connsiteX28" fmla="*/ 99580 w 4969754"/>
              <a:gd name="connsiteY28" fmla="*/ 2206487 h 3677479"/>
              <a:gd name="connsiteX29" fmla="*/ 89641 w 4969754"/>
              <a:gd name="connsiteY29" fmla="*/ 2107096 h 3677479"/>
              <a:gd name="connsiteX30" fmla="*/ 69763 w 4969754"/>
              <a:gd name="connsiteY30" fmla="*/ 2047461 h 3677479"/>
              <a:gd name="connsiteX31" fmla="*/ 49884 w 4969754"/>
              <a:gd name="connsiteY31" fmla="*/ 1987827 h 3677479"/>
              <a:gd name="connsiteX32" fmla="*/ 30006 w 4969754"/>
              <a:gd name="connsiteY32" fmla="*/ 1918253 h 3677479"/>
              <a:gd name="connsiteX33" fmla="*/ 10128 w 4969754"/>
              <a:gd name="connsiteY33" fmla="*/ 1858618 h 3677479"/>
              <a:gd name="connsiteX34" fmla="*/ 20067 w 4969754"/>
              <a:gd name="connsiteY34" fmla="*/ 1798983 h 3677479"/>
              <a:gd name="connsiteX35" fmla="*/ 59824 w 4969754"/>
              <a:gd name="connsiteY35" fmla="*/ 1779105 h 3677479"/>
              <a:gd name="connsiteX36" fmla="*/ 89641 w 4969754"/>
              <a:gd name="connsiteY36" fmla="*/ 1749287 h 3677479"/>
              <a:gd name="connsiteX37" fmla="*/ 149276 w 4969754"/>
              <a:gd name="connsiteY37" fmla="*/ 1699592 h 3677479"/>
              <a:gd name="connsiteX38" fmla="*/ 189032 w 4969754"/>
              <a:gd name="connsiteY38" fmla="*/ 1639957 h 3677479"/>
              <a:gd name="connsiteX39" fmla="*/ 218850 w 4969754"/>
              <a:gd name="connsiteY39" fmla="*/ 1580322 h 3677479"/>
              <a:gd name="connsiteX40" fmla="*/ 238728 w 4969754"/>
              <a:gd name="connsiteY40" fmla="*/ 1520687 h 3677479"/>
              <a:gd name="connsiteX41" fmla="*/ 248667 w 4969754"/>
              <a:gd name="connsiteY41" fmla="*/ 1490870 h 3677479"/>
              <a:gd name="connsiteX42" fmla="*/ 268545 w 4969754"/>
              <a:gd name="connsiteY42" fmla="*/ 1421296 h 3677479"/>
              <a:gd name="connsiteX43" fmla="*/ 288424 w 4969754"/>
              <a:gd name="connsiteY43" fmla="*/ 1391479 h 3677479"/>
              <a:gd name="connsiteX44" fmla="*/ 308302 w 4969754"/>
              <a:gd name="connsiteY44" fmla="*/ 1321905 h 3677479"/>
              <a:gd name="connsiteX45" fmla="*/ 357997 w 4969754"/>
              <a:gd name="connsiteY45" fmla="*/ 1262270 h 3677479"/>
              <a:gd name="connsiteX46" fmla="*/ 377876 w 4969754"/>
              <a:gd name="connsiteY46" fmla="*/ 1232453 h 3677479"/>
              <a:gd name="connsiteX47" fmla="*/ 417632 w 4969754"/>
              <a:gd name="connsiteY47" fmla="*/ 1182757 h 3677479"/>
              <a:gd name="connsiteX48" fmla="*/ 437510 w 4969754"/>
              <a:gd name="connsiteY48" fmla="*/ 1152940 h 3677479"/>
              <a:gd name="connsiteX49" fmla="*/ 457389 w 4969754"/>
              <a:gd name="connsiteY49" fmla="*/ 1133061 h 3677479"/>
              <a:gd name="connsiteX50" fmla="*/ 497145 w 4969754"/>
              <a:gd name="connsiteY50" fmla="*/ 1013792 h 3677479"/>
              <a:gd name="connsiteX51" fmla="*/ 507084 w 4969754"/>
              <a:gd name="connsiteY51" fmla="*/ 983974 h 3677479"/>
              <a:gd name="connsiteX52" fmla="*/ 517024 w 4969754"/>
              <a:gd name="connsiteY52" fmla="*/ 954157 h 3677479"/>
              <a:gd name="connsiteX53" fmla="*/ 536902 w 4969754"/>
              <a:gd name="connsiteY53" fmla="*/ 805070 h 3677479"/>
              <a:gd name="connsiteX54" fmla="*/ 546841 w 4969754"/>
              <a:gd name="connsiteY54" fmla="*/ 765314 h 3677479"/>
              <a:gd name="connsiteX55" fmla="*/ 566719 w 4969754"/>
              <a:gd name="connsiteY55" fmla="*/ 745435 h 3677479"/>
              <a:gd name="connsiteX56" fmla="*/ 646232 w 4969754"/>
              <a:gd name="connsiteY56" fmla="*/ 715618 h 3677479"/>
              <a:gd name="connsiteX57" fmla="*/ 685989 w 4969754"/>
              <a:gd name="connsiteY57" fmla="*/ 705679 h 3677479"/>
              <a:gd name="connsiteX58" fmla="*/ 785380 w 4969754"/>
              <a:gd name="connsiteY58" fmla="*/ 695740 h 3677479"/>
              <a:gd name="connsiteX59" fmla="*/ 854954 w 4969754"/>
              <a:gd name="connsiteY59" fmla="*/ 685800 h 3677479"/>
              <a:gd name="connsiteX60" fmla="*/ 934467 w 4969754"/>
              <a:gd name="connsiteY60" fmla="*/ 556592 h 3677479"/>
              <a:gd name="connsiteX61" fmla="*/ 1004041 w 4969754"/>
              <a:gd name="connsiteY61" fmla="*/ 467140 h 3677479"/>
              <a:gd name="connsiteX62" fmla="*/ 1043797 w 4969754"/>
              <a:gd name="connsiteY62" fmla="*/ 417444 h 3677479"/>
              <a:gd name="connsiteX63" fmla="*/ 1083554 w 4969754"/>
              <a:gd name="connsiteY63" fmla="*/ 357809 h 3677479"/>
              <a:gd name="connsiteX64" fmla="*/ 1113371 w 4969754"/>
              <a:gd name="connsiteY64" fmla="*/ 298174 h 3677479"/>
              <a:gd name="connsiteX65" fmla="*/ 1143189 w 4969754"/>
              <a:gd name="connsiteY65" fmla="*/ 278296 h 3677479"/>
              <a:gd name="connsiteX66" fmla="*/ 1272397 w 4969754"/>
              <a:gd name="connsiteY66" fmla="*/ 248479 h 3677479"/>
              <a:gd name="connsiteX67" fmla="*/ 1322093 w 4969754"/>
              <a:gd name="connsiteY67" fmla="*/ 258418 h 3677479"/>
              <a:gd name="connsiteX68" fmla="*/ 1361850 w 4969754"/>
              <a:gd name="connsiteY68" fmla="*/ 238540 h 3677479"/>
              <a:gd name="connsiteX69" fmla="*/ 1391667 w 4969754"/>
              <a:gd name="connsiteY69" fmla="*/ 228600 h 3677479"/>
              <a:gd name="connsiteX70" fmla="*/ 1461241 w 4969754"/>
              <a:gd name="connsiteY70" fmla="*/ 208722 h 3677479"/>
              <a:gd name="connsiteX71" fmla="*/ 1500997 w 4969754"/>
              <a:gd name="connsiteY71" fmla="*/ 188844 h 3677479"/>
              <a:gd name="connsiteX72" fmla="*/ 1580510 w 4969754"/>
              <a:gd name="connsiteY72" fmla="*/ 168966 h 3677479"/>
              <a:gd name="connsiteX73" fmla="*/ 1679902 w 4969754"/>
              <a:gd name="connsiteY73" fmla="*/ 139148 h 3677479"/>
              <a:gd name="connsiteX74" fmla="*/ 1739537 w 4969754"/>
              <a:gd name="connsiteY74" fmla="*/ 119270 h 3677479"/>
              <a:gd name="connsiteX75" fmla="*/ 2007893 w 4969754"/>
              <a:gd name="connsiteY75" fmla="*/ 109331 h 3677479"/>
              <a:gd name="connsiteX76" fmla="*/ 2037710 w 4969754"/>
              <a:gd name="connsiteY76" fmla="*/ 99392 h 3677479"/>
              <a:gd name="connsiteX77" fmla="*/ 2306067 w 4969754"/>
              <a:gd name="connsiteY77" fmla="*/ 79514 h 3677479"/>
              <a:gd name="connsiteX78" fmla="*/ 2375641 w 4969754"/>
              <a:gd name="connsiteY78" fmla="*/ 69574 h 3677479"/>
              <a:gd name="connsiteX79" fmla="*/ 2405458 w 4969754"/>
              <a:gd name="connsiteY79" fmla="*/ 59635 h 3677479"/>
              <a:gd name="connsiteX80" fmla="*/ 2445215 w 4969754"/>
              <a:gd name="connsiteY80" fmla="*/ 49696 h 3677479"/>
              <a:gd name="connsiteX81" fmla="*/ 2504850 w 4969754"/>
              <a:gd name="connsiteY81" fmla="*/ 29818 h 3677479"/>
              <a:gd name="connsiteX82" fmla="*/ 2554545 w 4969754"/>
              <a:gd name="connsiteY82" fmla="*/ 0 h 3677479"/>
              <a:gd name="connsiteX83" fmla="*/ 2634058 w 4969754"/>
              <a:gd name="connsiteY83" fmla="*/ 9940 h 3677479"/>
              <a:gd name="connsiteX84" fmla="*/ 2663876 w 4969754"/>
              <a:gd name="connsiteY84" fmla="*/ 19879 h 3677479"/>
              <a:gd name="connsiteX85" fmla="*/ 2733450 w 4969754"/>
              <a:gd name="connsiteY85" fmla="*/ 39757 h 3677479"/>
              <a:gd name="connsiteX86" fmla="*/ 2783145 w 4969754"/>
              <a:gd name="connsiteY86" fmla="*/ 79514 h 3677479"/>
              <a:gd name="connsiteX87" fmla="*/ 2852719 w 4969754"/>
              <a:gd name="connsiteY87" fmla="*/ 119270 h 3677479"/>
              <a:gd name="connsiteX88" fmla="*/ 2872597 w 4969754"/>
              <a:gd name="connsiteY88" fmla="*/ 168966 h 3677479"/>
              <a:gd name="connsiteX89" fmla="*/ 2932232 w 4969754"/>
              <a:gd name="connsiteY89" fmla="*/ 218661 h 3677479"/>
              <a:gd name="connsiteX90" fmla="*/ 3021684 w 4969754"/>
              <a:gd name="connsiteY90" fmla="*/ 258418 h 3677479"/>
              <a:gd name="connsiteX91" fmla="*/ 3131015 w 4969754"/>
              <a:gd name="connsiteY91" fmla="*/ 288235 h 3677479"/>
              <a:gd name="connsiteX92" fmla="*/ 3240345 w 4969754"/>
              <a:gd name="connsiteY92" fmla="*/ 318053 h 3677479"/>
              <a:gd name="connsiteX93" fmla="*/ 3280102 w 4969754"/>
              <a:gd name="connsiteY93" fmla="*/ 327992 h 3677479"/>
              <a:gd name="connsiteX94" fmla="*/ 3409310 w 4969754"/>
              <a:gd name="connsiteY94" fmla="*/ 337931 h 3677479"/>
              <a:gd name="connsiteX95" fmla="*/ 3548458 w 4969754"/>
              <a:gd name="connsiteY95" fmla="*/ 357809 h 3677479"/>
              <a:gd name="connsiteX96" fmla="*/ 3707484 w 4969754"/>
              <a:gd name="connsiteY96" fmla="*/ 377687 h 3677479"/>
              <a:gd name="connsiteX97" fmla="*/ 3806876 w 4969754"/>
              <a:gd name="connsiteY97" fmla="*/ 417444 h 3677479"/>
              <a:gd name="connsiteX98" fmla="*/ 3836693 w 4969754"/>
              <a:gd name="connsiteY98" fmla="*/ 427383 h 3677479"/>
              <a:gd name="connsiteX99" fmla="*/ 3896328 w 4969754"/>
              <a:gd name="connsiteY99" fmla="*/ 457200 h 3677479"/>
              <a:gd name="connsiteX100" fmla="*/ 3926145 w 4969754"/>
              <a:gd name="connsiteY100" fmla="*/ 477079 h 3677479"/>
              <a:gd name="connsiteX101" fmla="*/ 3946024 w 4969754"/>
              <a:gd name="connsiteY101" fmla="*/ 496957 h 3677479"/>
              <a:gd name="connsiteX102" fmla="*/ 3975841 w 4969754"/>
              <a:gd name="connsiteY102" fmla="*/ 506896 h 3677479"/>
              <a:gd name="connsiteX103" fmla="*/ 4005658 w 4969754"/>
              <a:gd name="connsiteY103" fmla="*/ 536714 h 3677479"/>
              <a:gd name="connsiteX104" fmla="*/ 4045415 w 4969754"/>
              <a:gd name="connsiteY104" fmla="*/ 566531 h 3677479"/>
              <a:gd name="connsiteX105" fmla="*/ 4075232 w 4969754"/>
              <a:gd name="connsiteY105" fmla="*/ 586409 h 3677479"/>
              <a:gd name="connsiteX106" fmla="*/ 4105050 w 4969754"/>
              <a:gd name="connsiteY106" fmla="*/ 616227 h 3677479"/>
              <a:gd name="connsiteX107" fmla="*/ 4204441 w 4969754"/>
              <a:gd name="connsiteY107" fmla="*/ 695740 h 3677479"/>
              <a:gd name="connsiteX108" fmla="*/ 4254137 w 4969754"/>
              <a:gd name="connsiteY108" fmla="*/ 745435 h 3677479"/>
              <a:gd name="connsiteX109" fmla="*/ 4274015 w 4969754"/>
              <a:gd name="connsiteY109" fmla="*/ 765314 h 3677479"/>
              <a:gd name="connsiteX110" fmla="*/ 4303832 w 4969754"/>
              <a:gd name="connsiteY110" fmla="*/ 815009 h 3677479"/>
              <a:gd name="connsiteX111" fmla="*/ 4373406 w 4969754"/>
              <a:gd name="connsiteY111" fmla="*/ 884583 h 3677479"/>
              <a:gd name="connsiteX112" fmla="*/ 4433041 w 4969754"/>
              <a:gd name="connsiteY112" fmla="*/ 964096 h 3677479"/>
              <a:gd name="connsiteX113" fmla="*/ 4452919 w 4969754"/>
              <a:gd name="connsiteY113" fmla="*/ 993914 h 3677479"/>
              <a:gd name="connsiteX114" fmla="*/ 4482737 w 4969754"/>
              <a:gd name="connsiteY114" fmla="*/ 1013792 h 3677479"/>
              <a:gd name="connsiteX115" fmla="*/ 4532432 w 4969754"/>
              <a:gd name="connsiteY115" fmla="*/ 1073427 h 3677479"/>
              <a:gd name="connsiteX116" fmla="*/ 4611945 w 4969754"/>
              <a:gd name="connsiteY116" fmla="*/ 1162879 h 3677479"/>
              <a:gd name="connsiteX117" fmla="*/ 4631824 w 4969754"/>
              <a:gd name="connsiteY117" fmla="*/ 1222514 h 3677479"/>
              <a:gd name="connsiteX118" fmla="*/ 4641763 w 4969754"/>
              <a:gd name="connsiteY118" fmla="*/ 1252331 h 3677479"/>
              <a:gd name="connsiteX119" fmla="*/ 4621884 w 4969754"/>
              <a:gd name="connsiteY119" fmla="*/ 1341783 h 3677479"/>
              <a:gd name="connsiteX120" fmla="*/ 4602006 w 4969754"/>
              <a:gd name="connsiteY120" fmla="*/ 1401418 h 3677479"/>
              <a:gd name="connsiteX121" fmla="*/ 4592067 w 4969754"/>
              <a:gd name="connsiteY121" fmla="*/ 1431235 h 3677479"/>
              <a:gd name="connsiteX122" fmla="*/ 4552310 w 4969754"/>
              <a:gd name="connsiteY122" fmla="*/ 1490870 h 3677479"/>
              <a:gd name="connsiteX123" fmla="*/ 4542371 w 4969754"/>
              <a:gd name="connsiteY123" fmla="*/ 1520687 h 3677479"/>
              <a:gd name="connsiteX124" fmla="*/ 4472797 w 4969754"/>
              <a:gd name="connsiteY124" fmla="*/ 1590261 h 3677479"/>
              <a:gd name="connsiteX125" fmla="*/ 4452919 w 4969754"/>
              <a:gd name="connsiteY125" fmla="*/ 1610140 h 3677479"/>
              <a:gd name="connsiteX126" fmla="*/ 4393284 w 4969754"/>
              <a:gd name="connsiteY126" fmla="*/ 1689653 h 3677479"/>
              <a:gd name="connsiteX127" fmla="*/ 4363467 w 4969754"/>
              <a:gd name="connsiteY127" fmla="*/ 1798983 h 3677479"/>
              <a:gd name="connsiteX128" fmla="*/ 4353528 w 4969754"/>
              <a:gd name="connsiteY128" fmla="*/ 1838740 h 3677479"/>
              <a:gd name="connsiteX129" fmla="*/ 4433041 w 4969754"/>
              <a:gd name="connsiteY129" fmla="*/ 1858618 h 3677479"/>
              <a:gd name="connsiteX130" fmla="*/ 4502615 w 4969754"/>
              <a:gd name="connsiteY130" fmla="*/ 1878496 h 3677479"/>
              <a:gd name="connsiteX131" fmla="*/ 4572189 w 4969754"/>
              <a:gd name="connsiteY131" fmla="*/ 1888435 h 3677479"/>
              <a:gd name="connsiteX132" fmla="*/ 4751093 w 4969754"/>
              <a:gd name="connsiteY132" fmla="*/ 1908314 h 3677479"/>
              <a:gd name="connsiteX133" fmla="*/ 4820667 w 4969754"/>
              <a:gd name="connsiteY133" fmla="*/ 1928192 h 3677479"/>
              <a:gd name="connsiteX134" fmla="*/ 4939937 w 4969754"/>
              <a:gd name="connsiteY134" fmla="*/ 1967948 h 3677479"/>
              <a:gd name="connsiteX135" fmla="*/ 4969754 w 4969754"/>
              <a:gd name="connsiteY135" fmla="*/ 2077279 h 3677479"/>
              <a:gd name="connsiteX136" fmla="*/ 4959815 w 4969754"/>
              <a:gd name="connsiteY136" fmla="*/ 2166731 h 3677479"/>
              <a:gd name="connsiteX137" fmla="*/ 4929997 w 4969754"/>
              <a:gd name="connsiteY137" fmla="*/ 2206487 h 3677479"/>
              <a:gd name="connsiteX138" fmla="*/ 4910119 w 4969754"/>
              <a:gd name="connsiteY138" fmla="*/ 2236305 h 3677479"/>
              <a:gd name="connsiteX139" fmla="*/ 4890241 w 4969754"/>
              <a:gd name="connsiteY139" fmla="*/ 2276061 h 3677479"/>
              <a:gd name="connsiteX140" fmla="*/ 4860424 w 4969754"/>
              <a:gd name="connsiteY140" fmla="*/ 2295940 h 3677479"/>
              <a:gd name="connsiteX141" fmla="*/ 4840545 w 4969754"/>
              <a:gd name="connsiteY141" fmla="*/ 2365514 h 3677479"/>
              <a:gd name="connsiteX142" fmla="*/ 4820667 w 4969754"/>
              <a:gd name="connsiteY142" fmla="*/ 2474844 h 3677479"/>
              <a:gd name="connsiteX143" fmla="*/ 4790850 w 4969754"/>
              <a:gd name="connsiteY143" fmla="*/ 2504661 h 3677479"/>
              <a:gd name="connsiteX144" fmla="*/ 4780910 w 4969754"/>
              <a:gd name="connsiteY144" fmla="*/ 2544418 h 3677479"/>
              <a:gd name="connsiteX145" fmla="*/ 4741154 w 4969754"/>
              <a:gd name="connsiteY145" fmla="*/ 2594114 h 3677479"/>
              <a:gd name="connsiteX146" fmla="*/ 4711337 w 4969754"/>
              <a:gd name="connsiteY146" fmla="*/ 2613992 h 3677479"/>
              <a:gd name="connsiteX147" fmla="*/ 4691458 w 4969754"/>
              <a:gd name="connsiteY147" fmla="*/ 2643809 h 3677479"/>
              <a:gd name="connsiteX148" fmla="*/ 4671580 w 4969754"/>
              <a:gd name="connsiteY148" fmla="*/ 2703444 h 3677479"/>
              <a:gd name="connsiteX149" fmla="*/ 4751093 w 4969754"/>
              <a:gd name="connsiteY149" fmla="*/ 2773018 h 3677479"/>
              <a:gd name="connsiteX150" fmla="*/ 4751093 w 4969754"/>
              <a:gd name="connsiteY150" fmla="*/ 3041374 h 3677479"/>
              <a:gd name="connsiteX151" fmla="*/ 4731215 w 4969754"/>
              <a:gd name="connsiteY151" fmla="*/ 3120887 h 3677479"/>
              <a:gd name="connsiteX152" fmla="*/ 4631824 w 4969754"/>
              <a:gd name="connsiteY152" fmla="*/ 3180522 h 3677479"/>
              <a:gd name="connsiteX153" fmla="*/ 4592067 w 4969754"/>
              <a:gd name="connsiteY153" fmla="*/ 3190461 h 3677479"/>
              <a:gd name="connsiteX154" fmla="*/ 4562250 w 4969754"/>
              <a:gd name="connsiteY154" fmla="*/ 3200400 h 3677479"/>
              <a:gd name="connsiteX155" fmla="*/ 4393284 w 4969754"/>
              <a:gd name="connsiteY155" fmla="*/ 3210340 h 3677479"/>
              <a:gd name="connsiteX156" fmla="*/ 4234258 w 4969754"/>
              <a:gd name="connsiteY156" fmla="*/ 3200400 h 3677479"/>
              <a:gd name="connsiteX157" fmla="*/ 4184563 w 4969754"/>
              <a:gd name="connsiteY157" fmla="*/ 3190461 h 3677479"/>
              <a:gd name="connsiteX158" fmla="*/ 4134867 w 4969754"/>
              <a:gd name="connsiteY158" fmla="*/ 3170583 h 3677479"/>
              <a:gd name="connsiteX159" fmla="*/ 3677667 w 4969754"/>
              <a:gd name="connsiteY159" fmla="*/ 3160644 h 3677479"/>
              <a:gd name="connsiteX160" fmla="*/ 3011745 w 4969754"/>
              <a:gd name="connsiteY160" fmla="*/ 3150705 h 3677479"/>
              <a:gd name="connsiteX161" fmla="*/ 1192884 w 4969754"/>
              <a:gd name="connsiteY161" fmla="*/ 3160644 h 3677479"/>
              <a:gd name="connsiteX162" fmla="*/ 1143189 w 4969754"/>
              <a:gd name="connsiteY162" fmla="*/ 3170583 h 3677479"/>
              <a:gd name="connsiteX163" fmla="*/ 1033858 w 4969754"/>
              <a:gd name="connsiteY163" fmla="*/ 3180522 h 3677479"/>
              <a:gd name="connsiteX164" fmla="*/ 1004041 w 4969754"/>
              <a:gd name="connsiteY164" fmla="*/ 3190461 h 3677479"/>
              <a:gd name="connsiteX165" fmla="*/ 944406 w 4969754"/>
              <a:gd name="connsiteY165" fmla="*/ 3260035 h 3677479"/>
              <a:gd name="connsiteX166" fmla="*/ 994102 w 4969754"/>
              <a:gd name="connsiteY166" fmla="*/ 3329609 h 3677479"/>
              <a:gd name="connsiteX167" fmla="*/ 1053737 w 4969754"/>
              <a:gd name="connsiteY167" fmla="*/ 3349487 h 3677479"/>
              <a:gd name="connsiteX168" fmla="*/ 1113371 w 4969754"/>
              <a:gd name="connsiteY168" fmla="*/ 3369366 h 3677479"/>
              <a:gd name="connsiteX169" fmla="*/ 1173006 w 4969754"/>
              <a:gd name="connsiteY169" fmla="*/ 3379305 h 3677479"/>
              <a:gd name="connsiteX170" fmla="*/ 1202824 w 4969754"/>
              <a:gd name="connsiteY170" fmla="*/ 3389244 h 3677479"/>
              <a:gd name="connsiteX171" fmla="*/ 1332032 w 4969754"/>
              <a:gd name="connsiteY171" fmla="*/ 3399183 h 3677479"/>
              <a:gd name="connsiteX172" fmla="*/ 1411545 w 4969754"/>
              <a:gd name="connsiteY172" fmla="*/ 3419061 h 3677479"/>
              <a:gd name="connsiteX173" fmla="*/ 1441363 w 4969754"/>
              <a:gd name="connsiteY173" fmla="*/ 3458818 h 3677479"/>
              <a:gd name="connsiteX174" fmla="*/ 1481119 w 4969754"/>
              <a:gd name="connsiteY174" fmla="*/ 3508514 h 3677479"/>
              <a:gd name="connsiteX175" fmla="*/ 1461241 w 4969754"/>
              <a:gd name="connsiteY175" fmla="*/ 3607905 h 3677479"/>
              <a:gd name="connsiteX176" fmla="*/ 1451302 w 4969754"/>
              <a:gd name="connsiteY176" fmla="*/ 3637722 h 3677479"/>
              <a:gd name="connsiteX177" fmla="*/ 1441363 w 4969754"/>
              <a:gd name="connsiteY177" fmla="*/ 3677479 h 3677479"/>
              <a:gd name="connsiteX178" fmla="*/ 1411545 w 4969754"/>
              <a:gd name="connsiteY178" fmla="*/ 3647661 h 3677479"/>
              <a:gd name="connsiteX179" fmla="*/ 1381728 w 4969754"/>
              <a:gd name="connsiteY179" fmla="*/ 3637722 h 3677479"/>
              <a:gd name="connsiteX180" fmla="*/ 1302215 w 4969754"/>
              <a:gd name="connsiteY180" fmla="*/ 3617844 h 3677479"/>
              <a:gd name="connsiteX181" fmla="*/ 1262458 w 4969754"/>
              <a:gd name="connsiteY181" fmla="*/ 3607905 h 3677479"/>
              <a:gd name="connsiteX182" fmla="*/ 1202824 w 4969754"/>
              <a:gd name="connsiteY182" fmla="*/ 3588027 h 3677479"/>
              <a:gd name="connsiteX183" fmla="*/ 1113371 w 4969754"/>
              <a:gd name="connsiteY183" fmla="*/ 3568148 h 3677479"/>
              <a:gd name="connsiteX184" fmla="*/ 914589 w 4969754"/>
              <a:gd name="connsiteY184" fmla="*/ 3548270 h 3677479"/>
              <a:gd name="connsiteX185" fmla="*/ 815197 w 4969754"/>
              <a:gd name="connsiteY185" fmla="*/ 3508514 h 3677479"/>
              <a:gd name="connsiteX186" fmla="*/ 795319 w 4969754"/>
              <a:gd name="connsiteY186" fmla="*/ 3478696 h 3677479"/>
              <a:gd name="connsiteX187" fmla="*/ 785380 w 4969754"/>
              <a:gd name="connsiteY187" fmla="*/ 3389244 h 367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4969754" h="3677479">
                <a:moveTo>
                  <a:pt x="785380" y="3389244"/>
                </a:moveTo>
                <a:cubicBezTo>
                  <a:pt x="782067" y="3289853"/>
                  <a:pt x="864389" y="3046596"/>
                  <a:pt x="775441" y="3091070"/>
                </a:cubicBezTo>
                <a:cubicBezTo>
                  <a:pt x="683532" y="3137025"/>
                  <a:pt x="778248" y="3297219"/>
                  <a:pt x="765502" y="3399183"/>
                </a:cubicBezTo>
                <a:cubicBezTo>
                  <a:pt x="764202" y="3409579"/>
                  <a:pt x="745623" y="3405809"/>
                  <a:pt x="735684" y="3409122"/>
                </a:cubicBezTo>
                <a:cubicBezTo>
                  <a:pt x="722432" y="3399183"/>
                  <a:pt x="708505" y="3390085"/>
                  <a:pt x="695928" y="3379305"/>
                </a:cubicBezTo>
                <a:cubicBezTo>
                  <a:pt x="685256" y="3370157"/>
                  <a:pt x="677806" y="3357284"/>
                  <a:pt x="666110" y="3349487"/>
                </a:cubicBezTo>
                <a:cubicBezTo>
                  <a:pt x="657393" y="3343676"/>
                  <a:pt x="645451" y="3344636"/>
                  <a:pt x="636293" y="3339548"/>
                </a:cubicBezTo>
                <a:cubicBezTo>
                  <a:pt x="615409" y="3327946"/>
                  <a:pt x="599323" y="3307347"/>
                  <a:pt x="576658" y="3299792"/>
                </a:cubicBezTo>
                <a:lnTo>
                  <a:pt x="517024" y="3279914"/>
                </a:lnTo>
                <a:cubicBezTo>
                  <a:pt x="500459" y="3263349"/>
                  <a:pt x="480323" y="3249711"/>
                  <a:pt x="467328" y="3230218"/>
                </a:cubicBezTo>
                <a:cubicBezTo>
                  <a:pt x="460702" y="3220279"/>
                  <a:pt x="454912" y="3209728"/>
                  <a:pt x="447450" y="3200400"/>
                </a:cubicBezTo>
                <a:cubicBezTo>
                  <a:pt x="435125" y="3184994"/>
                  <a:pt x="414971" y="3169253"/>
                  <a:pt x="397754" y="3160644"/>
                </a:cubicBezTo>
                <a:cubicBezTo>
                  <a:pt x="388383" y="3155959"/>
                  <a:pt x="377876" y="3154018"/>
                  <a:pt x="367937" y="3150705"/>
                </a:cubicBezTo>
                <a:cubicBezTo>
                  <a:pt x="354685" y="3137453"/>
                  <a:pt x="344943" y="3119330"/>
                  <a:pt x="328180" y="3110948"/>
                </a:cubicBezTo>
                <a:cubicBezTo>
                  <a:pt x="280042" y="3086879"/>
                  <a:pt x="298901" y="3101546"/>
                  <a:pt x="268545" y="3071192"/>
                </a:cubicBezTo>
                <a:cubicBezTo>
                  <a:pt x="248900" y="3012255"/>
                  <a:pt x="254949" y="3043955"/>
                  <a:pt x="268545" y="2941983"/>
                </a:cubicBezTo>
                <a:cubicBezTo>
                  <a:pt x="270934" y="2924065"/>
                  <a:pt x="287603" y="2843414"/>
                  <a:pt x="298363" y="2832653"/>
                </a:cubicBezTo>
                <a:lnTo>
                  <a:pt x="318241" y="2812774"/>
                </a:lnTo>
                <a:cubicBezTo>
                  <a:pt x="314928" y="2792896"/>
                  <a:pt x="315378" y="2772009"/>
                  <a:pt x="308302" y="2753140"/>
                </a:cubicBezTo>
                <a:cubicBezTo>
                  <a:pt x="299284" y="2729092"/>
                  <a:pt x="267604" y="2727530"/>
                  <a:pt x="248667" y="2723322"/>
                </a:cubicBezTo>
                <a:cubicBezTo>
                  <a:pt x="232176" y="2719657"/>
                  <a:pt x="215360" y="2717480"/>
                  <a:pt x="198971" y="2713383"/>
                </a:cubicBezTo>
                <a:cubicBezTo>
                  <a:pt x="165642" y="2705051"/>
                  <a:pt x="134195" y="2688363"/>
                  <a:pt x="109519" y="2663687"/>
                </a:cubicBezTo>
                <a:cubicBezTo>
                  <a:pt x="87537" y="2641705"/>
                  <a:pt x="73662" y="2631728"/>
                  <a:pt x="59824" y="2604053"/>
                </a:cubicBezTo>
                <a:cubicBezTo>
                  <a:pt x="31056" y="2546517"/>
                  <a:pt x="76589" y="2600940"/>
                  <a:pt x="20067" y="2544418"/>
                </a:cubicBezTo>
                <a:cubicBezTo>
                  <a:pt x="-4444" y="2470883"/>
                  <a:pt x="-4929" y="2500432"/>
                  <a:pt x="10128" y="2425148"/>
                </a:cubicBezTo>
                <a:cubicBezTo>
                  <a:pt x="12807" y="2411753"/>
                  <a:pt x="14686" y="2397947"/>
                  <a:pt x="20067" y="2385392"/>
                </a:cubicBezTo>
                <a:cubicBezTo>
                  <a:pt x="24772" y="2374412"/>
                  <a:pt x="35093" y="2366490"/>
                  <a:pt x="39945" y="2355574"/>
                </a:cubicBezTo>
                <a:cubicBezTo>
                  <a:pt x="76492" y="2273345"/>
                  <a:pt x="38879" y="2316886"/>
                  <a:pt x="79702" y="2276061"/>
                </a:cubicBezTo>
                <a:cubicBezTo>
                  <a:pt x="84389" y="2261999"/>
                  <a:pt x="99580" y="2218968"/>
                  <a:pt x="99580" y="2206487"/>
                </a:cubicBezTo>
                <a:cubicBezTo>
                  <a:pt x="99580" y="2173191"/>
                  <a:pt x="95777" y="2139821"/>
                  <a:pt x="89641" y="2107096"/>
                </a:cubicBezTo>
                <a:cubicBezTo>
                  <a:pt x="85780" y="2086501"/>
                  <a:pt x="76389" y="2067339"/>
                  <a:pt x="69763" y="2047461"/>
                </a:cubicBezTo>
                <a:lnTo>
                  <a:pt x="49884" y="1987827"/>
                </a:lnTo>
                <a:cubicBezTo>
                  <a:pt x="16499" y="1887674"/>
                  <a:pt x="67424" y="2042980"/>
                  <a:pt x="30006" y="1918253"/>
                </a:cubicBezTo>
                <a:cubicBezTo>
                  <a:pt x="23985" y="1898183"/>
                  <a:pt x="10128" y="1858618"/>
                  <a:pt x="10128" y="1858618"/>
                </a:cubicBezTo>
                <a:cubicBezTo>
                  <a:pt x="13441" y="1838740"/>
                  <a:pt x="9386" y="1816072"/>
                  <a:pt x="20067" y="1798983"/>
                </a:cubicBezTo>
                <a:cubicBezTo>
                  <a:pt x="27920" y="1786419"/>
                  <a:pt x="47767" y="1787717"/>
                  <a:pt x="59824" y="1779105"/>
                </a:cubicBezTo>
                <a:cubicBezTo>
                  <a:pt x="71262" y="1770935"/>
                  <a:pt x="78843" y="1758286"/>
                  <a:pt x="89641" y="1749287"/>
                </a:cubicBezTo>
                <a:cubicBezTo>
                  <a:pt x="125909" y="1719063"/>
                  <a:pt x="117183" y="1740855"/>
                  <a:pt x="149276" y="1699592"/>
                </a:cubicBezTo>
                <a:cubicBezTo>
                  <a:pt x="163943" y="1680734"/>
                  <a:pt x="181477" y="1662622"/>
                  <a:pt x="189032" y="1639957"/>
                </a:cubicBezTo>
                <a:cubicBezTo>
                  <a:pt x="202749" y="1598807"/>
                  <a:pt x="193160" y="1618857"/>
                  <a:pt x="218850" y="1580322"/>
                </a:cubicBezTo>
                <a:lnTo>
                  <a:pt x="238728" y="1520687"/>
                </a:lnTo>
                <a:cubicBezTo>
                  <a:pt x="242041" y="1510748"/>
                  <a:pt x="246126" y="1501034"/>
                  <a:pt x="248667" y="1490870"/>
                </a:cubicBezTo>
                <a:cubicBezTo>
                  <a:pt x="251851" y="1478135"/>
                  <a:pt x="261417" y="1435553"/>
                  <a:pt x="268545" y="1421296"/>
                </a:cubicBezTo>
                <a:cubicBezTo>
                  <a:pt x="273887" y="1410612"/>
                  <a:pt x="281798" y="1401418"/>
                  <a:pt x="288424" y="1391479"/>
                </a:cubicBezTo>
                <a:cubicBezTo>
                  <a:pt x="291609" y="1378740"/>
                  <a:pt x="301172" y="1336165"/>
                  <a:pt x="308302" y="1321905"/>
                </a:cubicBezTo>
                <a:cubicBezTo>
                  <a:pt x="326810" y="1284889"/>
                  <a:pt x="330519" y="1295242"/>
                  <a:pt x="357997" y="1262270"/>
                </a:cubicBezTo>
                <a:cubicBezTo>
                  <a:pt x="365644" y="1253093"/>
                  <a:pt x="371250" y="1242392"/>
                  <a:pt x="377876" y="1232453"/>
                </a:cubicBezTo>
                <a:cubicBezTo>
                  <a:pt x="397225" y="1174404"/>
                  <a:pt x="372676" y="1227713"/>
                  <a:pt x="417632" y="1182757"/>
                </a:cubicBezTo>
                <a:cubicBezTo>
                  <a:pt x="426079" y="1174310"/>
                  <a:pt x="430048" y="1162268"/>
                  <a:pt x="437510" y="1152940"/>
                </a:cubicBezTo>
                <a:cubicBezTo>
                  <a:pt x="443364" y="1145622"/>
                  <a:pt x="450763" y="1139687"/>
                  <a:pt x="457389" y="1133061"/>
                </a:cubicBezTo>
                <a:lnTo>
                  <a:pt x="497145" y="1013792"/>
                </a:lnTo>
                <a:lnTo>
                  <a:pt x="507084" y="983974"/>
                </a:lnTo>
                <a:lnTo>
                  <a:pt x="517024" y="954157"/>
                </a:lnTo>
                <a:cubicBezTo>
                  <a:pt x="525693" y="867467"/>
                  <a:pt x="521931" y="872442"/>
                  <a:pt x="536902" y="805070"/>
                </a:cubicBezTo>
                <a:cubicBezTo>
                  <a:pt x="539865" y="791735"/>
                  <a:pt x="540732" y="777532"/>
                  <a:pt x="546841" y="765314"/>
                </a:cubicBezTo>
                <a:cubicBezTo>
                  <a:pt x="551032" y="756932"/>
                  <a:pt x="559402" y="751289"/>
                  <a:pt x="566719" y="745435"/>
                </a:cubicBezTo>
                <a:cubicBezTo>
                  <a:pt x="602136" y="717101"/>
                  <a:pt x="596783" y="726607"/>
                  <a:pt x="646232" y="715618"/>
                </a:cubicBezTo>
                <a:cubicBezTo>
                  <a:pt x="659567" y="712655"/>
                  <a:pt x="672466" y="707611"/>
                  <a:pt x="685989" y="705679"/>
                </a:cubicBezTo>
                <a:cubicBezTo>
                  <a:pt x="718950" y="700970"/>
                  <a:pt x="752313" y="699630"/>
                  <a:pt x="785380" y="695740"/>
                </a:cubicBezTo>
                <a:cubicBezTo>
                  <a:pt x="808646" y="693003"/>
                  <a:pt x="831763" y="689113"/>
                  <a:pt x="854954" y="685800"/>
                </a:cubicBezTo>
                <a:cubicBezTo>
                  <a:pt x="885030" y="633167"/>
                  <a:pt x="899154" y="604746"/>
                  <a:pt x="934467" y="556592"/>
                </a:cubicBezTo>
                <a:cubicBezTo>
                  <a:pt x="956806" y="526131"/>
                  <a:pt x="980703" y="496843"/>
                  <a:pt x="1004041" y="467140"/>
                </a:cubicBezTo>
                <a:cubicBezTo>
                  <a:pt x="1017147" y="450459"/>
                  <a:pt x="1032030" y="435095"/>
                  <a:pt x="1043797" y="417444"/>
                </a:cubicBezTo>
                <a:cubicBezTo>
                  <a:pt x="1057049" y="397566"/>
                  <a:pt x="1075999" y="380474"/>
                  <a:pt x="1083554" y="357809"/>
                </a:cubicBezTo>
                <a:cubicBezTo>
                  <a:pt x="1091637" y="333559"/>
                  <a:pt x="1094105" y="317440"/>
                  <a:pt x="1113371" y="298174"/>
                </a:cubicBezTo>
                <a:cubicBezTo>
                  <a:pt x="1121818" y="289727"/>
                  <a:pt x="1132273" y="283147"/>
                  <a:pt x="1143189" y="278296"/>
                </a:cubicBezTo>
                <a:cubicBezTo>
                  <a:pt x="1194890" y="255318"/>
                  <a:pt x="1215799" y="256564"/>
                  <a:pt x="1272397" y="248479"/>
                </a:cubicBezTo>
                <a:cubicBezTo>
                  <a:pt x="1288962" y="251792"/>
                  <a:pt x="1305303" y="260284"/>
                  <a:pt x="1322093" y="258418"/>
                </a:cubicBezTo>
                <a:cubicBezTo>
                  <a:pt x="1336819" y="256782"/>
                  <a:pt x="1348232" y="244377"/>
                  <a:pt x="1361850" y="238540"/>
                </a:cubicBezTo>
                <a:cubicBezTo>
                  <a:pt x="1371480" y="234413"/>
                  <a:pt x="1381593" y="231478"/>
                  <a:pt x="1391667" y="228600"/>
                </a:cubicBezTo>
                <a:cubicBezTo>
                  <a:pt x="1416889" y="221393"/>
                  <a:pt x="1437408" y="218936"/>
                  <a:pt x="1461241" y="208722"/>
                </a:cubicBezTo>
                <a:cubicBezTo>
                  <a:pt x="1474859" y="202886"/>
                  <a:pt x="1487379" y="194680"/>
                  <a:pt x="1500997" y="188844"/>
                </a:cubicBezTo>
                <a:cubicBezTo>
                  <a:pt x="1527738" y="177384"/>
                  <a:pt x="1551344" y="174799"/>
                  <a:pt x="1580510" y="168966"/>
                </a:cubicBezTo>
                <a:cubicBezTo>
                  <a:pt x="1622817" y="126659"/>
                  <a:pt x="1580998" y="160341"/>
                  <a:pt x="1679902" y="139148"/>
                </a:cubicBezTo>
                <a:cubicBezTo>
                  <a:pt x="1700390" y="134758"/>
                  <a:pt x="1719659" y="125896"/>
                  <a:pt x="1739537" y="119270"/>
                </a:cubicBezTo>
                <a:cubicBezTo>
                  <a:pt x="1824457" y="90964"/>
                  <a:pt x="1918441" y="112644"/>
                  <a:pt x="2007893" y="109331"/>
                </a:cubicBezTo>
                <a:cubicBezTo>
                  <a:pt x="2017832" y="106018"/>
                  <a:pt x="2027546" y="101933"/>
                  <a:pt x="2037710" y="99392"/>
                </a:cubicBezTo>
                <a:cubicBezTo>
                  <a:pt x="2129314" y="76491"/>
                  <a:pt x="2198535" y="84402"/>
                  <a:pt x="2306067" y="79514"/>
                </a:cubicBezTo>
                <a:cubicBezTo>
                  <a:pt x="2329258" y="76201"/>
                  <a:pt x="2352669" y="74169"/>
                  <a:pt x="2375641" y="69574"/>
                </a:cubicBezTo>
                <a:cubicBezTo>
                  <a:pt x="2385914" y="67519"/>
                  <a:pt x="2395384" y="62513"/>
                  <a:pt x="2405458" y="59635"/>
                </a:cubicBezTo>
                <a:cubicBezTo>
                  <a:pt x="2418593" y="55882"/>
                  <a:pt x="2432131" y="53621"/>
                  <a:pt x="2445215" y="49696"/>
                </a:cubicBezTo>
                <a:cubicBezTo>
                  <a:pt x="2465285" y="43675"/>
                  <a:pt x="2486883" y="40599"/>
                  <a:pt x="2504850" y="29818"/>
                </a:cubicBezTo>
                <a:lnTo>
                  <a:pt x="2554545" y="0"/>
                </a:lnTo>
                <a:cubicBezTo>
                  <a:pt x="2581049" y="3313"/>
                  <a:pt x="2607778" y="5162"/>
                  <a:pt x="2634058" y="9940"/>
                </a:cubicBezTo>
                <a:cubicBezTo>
                  <a:pt x="2644366" y="11814"/>
                  <a:pt x="2653802" y="17001"/>
                  <a:pt x="2663876" y="19879"/>
                </a:cubicBezTo>
                <a:cubicBezTo>
                  <a:pt x="2751237" y="44839"/>
                  <a:pt x="2661956" y="15926"/>
                  <a:pt x="2733450" y="39757"/>
                </a:cubicBezTo>
                <a:cubicBezTo>
                  <a:pt x="2825233" y="100946"/>
                  <a:pt x="2712326" y="22858"/>
                  <a:pt x="2783145" y="79514"/>
                </a:cubicBezTo>
                <a:cubicBezTo>
                  <a:pt x="2806556" y="98243"/>
                  <a:pt x="2825516" y="105668"/>
                  <a:pt x="2852719" y="119270"/>
                </a:cubicBezTo>
                <a:cubicBezTo>
                  <a:pt x="2859345" y="135835"/>
                  <a:pt x="2863745" y="153475"/>
                  <a:pt x="2872597" y="168966"/>
                </a:cubicBezTo>
                <a:cubicBezTo>
                  <a:pt x="2880260" y="182377"/>
                  <a:pt x="2927280" y="215359"/>
                  <a:pt x="2932232" y="218661"/>
                </a:cubicBezTo>
                <a:cubicBezTo>
                  <a:pt x="3015059" y="273880"/>
                  <a:pt x="2948042" y="230802"/>
                  <a:pt x="3021684" y="258418"/>
                </a:cubicBezTo>
                <a:cubicBezTo>
                  <a:pt x="3115083" y="293442"/>
                  <a:pt x="2995088" y="268817"/>
                  <a:pt x="3131015" y="288235"/>
                </a:cubicBezTo>
                <a:cubicBezTo>
                  <a:pt x="3186748" y="306813"/>
                  <a:pt x="3150674" y="295635"/>
                  <a:pt x="3240345" y="318053"/>
                </a:cubicBezTo>
                <a:cubicBezTo>
                  <a:pt x="3253597" y="321366"/>
                  <a:pt x="3266482" y="326944"/>
                  <a:pt x="3280102" y="327992"/>
                </a:cubicBezTo>
                <a:lnTo>
                  <a:pt x="3409310" y="337931"/>
                </a:lnTo>
                <a:cubicBezTo>
                  <a:pt x="3483223" y="344970"/>
                  <a:pt x="3481789" y="347552"/>
                  <a:pt x="3548458" y="357809"/>
                </a:cubicBezTo>
                <a:cubicBezTo>
                  <a:pt x="3622202" y="369154"/>
                  <a:pt x="3627442" y="368794"/>
                  <a:pt x="3707484" y="377687"/>
                </a:cubicBezTo>
                <a:cubicBezTo>
                  <a:pt x="3765983" y="406937"/>
                  <a:pt x="3733184" y="392880"/>
                  <a:pt x="3806876" y="417444"/>
                </a:cubicBezTo>
                <a:cubicBezTo>
                  <a:pt x="3816815" y="420757"/>
                  <a:pt x="3827976" y="421572"/>
                  <a:pt x="3836693" y="427383"/>
                </a:cubicBezTo>
                <a:cubicBezTo>
                  <a:pt x="3875227" y="453073"/>
                  <a:pt x="3855178" y="443484"/>
                  <a:pt x="3896328" y="457200"/>
                </a:cubicBezTo>
                <a:cubicBezTo>
                  <a:pt x="3906267" y="463826"/>
                  <a:pt x="3916817" y="469617"/>
                  <a:pt x="3926145" y="477079"/>
                </a:cubicBezTo>
                <a:cubicBezTo>
                  <a:pt x="3933462" y="482933"/>
                  <a:pt x="3937989" y="492136"/>
                  <a:pt x="3946024" y="496957"/>
                </a:cubicBezTo>
                <a:cubicBezTo>
                  <a:pt x="3955008" y="502347"/>
                  <a:pt x="3965902" y="503583"/>
                  <a:pt x="3975841" y="506896"/>
                </a:cubicBezTo>
                <a:cubicBezTo>
                  <a:pt x="3985780" y="516835"/>
                  <a:pt x="3994986" y="527566"/>
                  <a:pt x="4005658" y="536714"/>
                </a:cubicBezTo>
                <a:cubicBezTo>
                  <a:pt x="4018235" y="547495"/>
                  <a:pt x="4031935" y="556903"/>
                  <a:pt x="4045415" y="566531"/>
                </a:cubicBezTo>
                <a:cubicBezTo>
                  <a:pt x="4055135" y="573474"/>
                  <a:pt x="4066055" y="578762"/>
                  <a:pt x="4075232" y="586409"/>
                </a:cubicBezTo>
                <a:cubicBezTo>
                  <a:pt x="4086030" y="595408"/>
                  <a:pt x="4093955" y="607597"/>
                  <a:pt x="4105050" y="616227"/>
                </a:cubicBezTo>
                <a:cubicBezTo>
                  <a:pt x="4217893" y="703994"/>
                  <a:pt x="4118282" y="609581"/>
                  <a:pt x="4204441" y="695740"/>
                </a:cubicBezTo>
                <a:lnTo>
                  <a:pt x="4254137" y="745435"/>
                </a:lnTo>
                <a:cubicBezTo>
                  <a:pt x="4260763" y="752061"/>
                  <a:pt x="4269194" y="757279"/>
                  <a:pt x="4274015" y="765314"/>
                </a:cubicBezTo>
                <a:cubicBezTo>
                  <a:pt x="4283954" y="781879"/>
                  <a:pt x="4291465" y="800169"/>
                  <a:pt x="4303832" y="815009"/>
                </a:cubicBezTo>
                <a:cubicBezTo>
                  <a:pt x="4324828" y="840205"/>
                  <a:pt x="4353727" y="858345"/>
                  <a:pt x="4373406" y="884583"/>
                </a:cubicBezTo>
                <a:cubicBezTo>
                  <a:pt x="4393284" y="911087"/>
                  <a:pt x="4414664" y="936530"/>
                  <a:pt x="4433041" y="964096"/>
                </a:cubicBezTo>
                <a:cubicBezTo>
                  <a:pt x="4439667" y="974035"/>
                  <a:pt x="4444472" y="985467"/>
                  <a:pt x="4452919" y="993914"/>
                </a:cubicBezTo>
                <a:cubicBezTo>
                  <a:pt x="4461366" y="1002361"/>
                  <a:pt x="4473560" y="1006145"/>
                  <a:pt x="4482737" y="1013792"/>
                </a:cubicBezTo>
                <a:cubicBezTo>
                  <a:pt x="4541007" y="1062349"/>
                  <a:pt x="4487755" y="1023166"/>
                  <a:pt x="4532432" y="1073427"/>
                </a:cubicBezTo>
                <a:cubicBezTo>
                  <a:pt x="4552432" y="1095927"/>
                  <a:pt x="4596905" y="1129038"/>
                  <a:pt x="4611945" y="1162879"/>
                </a:cubicBezTo>
                <a:cubicBezTo>
                  <a:pt x="4620455" y="1182027"/>
                  <a:pt x="4625198" y="1202636"/>
                  <a:pt x="4631824" y="1222514"/>
                </a:cubicBezTo>
                <a:lnTo>
                  <a:pt x="4641763" y="1252331"/>
                </a:lnTo>
                <a:cubicBezTo>
                  <a:pt x="4636085" y="1280721"/>
                  <a:pt x="4630310" y="1313697"/>
                  <a:pt x="4621884" y="1341783"/>
                </a:cubicBezTo>
                <a:cubicBezTo>
                  <a:pt x="4615863" y="1361853"/>
                  <a:pt x="4608632" y="1381540"/>
                  <a:pt x="4602006" y="1401418"/>
                </a:cubicBezTo>
                <a:cubicBezTo>
                  <a:pt x="4598693" y="1411357"/>
                  <a:pt x="4597878" y="1422518"/>
                  <a:pt x="4592067" y="1431235"/>
                </a:cubicBezTo>
                <a:lnTo>
                  <a:pt x="4552310" y="1490870"/>
                </a:lnTo>
                <a:cubicBezTo>
                  <a:pt x="4548997" y="1500809"/>
                  <a:pt x="4548657" y="1512306"/>
                  <a:pt x="4542371" y="1520687"/>
                </a:cubicBezTo>
                <a:cubicBezTo>
                  <a:pt x="4542354" y="1520710"/>
                  <a:pt x="4486720" y="1576338"/>
                  <a:pt x="4472797" y="1590261"/>
                </a:cubicBezTo>
                <a:cubicBezTo>
                  <a:pt x="4466171" y="1596887"/>
                  <a:pt x="4458117" y="1602343"/>
                  <a:pt x="4452919" y="1610140"/>
                </a:cubicBezTo>
                <a:cubicBezTo>
                  <a:pt x="4407965" y="1677571"/>
                  <a:pt x="4430056" y="1652881"/>
                  <a:pt x="4393284" y="1689653"/>
                </a:cubicBezTo>
                <a:cubicBezTo>
                  <a:pt x="4374706" y="1745388"/>
                  <a:pt x="4385886" y="1709307"/>
                  <a:pt x="4363467" y="1798983"/>
                </a:cubicBezTo>
                <a:lnTo>
                  <a:pt x="4353528" y="1838740"/>
                </a:lnTo>
                <a:lnTo>
                  <a:pt x="4433041" y="1858618"/>
                </a:lnTo>
                <a:cubicBezTo>
                  <a:pt x="4456346" y="1864833"/>
                  <a:pt x="4479031" y="1873442"/>
                  <a:pt x="4502615" y="1878496"/>
                </a:cubicBezTo>
                <a:cubicBezTo>
                  <a:pt x="4525522" y="1883405"/>
                  <a:pt x="4548929" y="1885644"/>
                  <a:pt x="4572189" y="1888435"/>
                </a:cubicBezTo>
                <a:lnTo>
                  <a:pt x="4751093" y="1908314"/>
                </a:lnTo>
                <a:cubicBezTo>
                  <a:pt x="4774284" y="1914940"/>
                  <a:pt x="4797189" y="1922668"/>
                  <a:pt x="4820667" y="1928192"/>
                </a:cubicBezTo>
                <a:cubicBezTo>
                  <a:pt x="4934258" y="1954919"/>
                  <a:pt x="4894777" y="1922790"/>
                  <a:pt x="4939937" y="1967948"/>
                </a:cubicBezTo>
                <a:cubicBezTo>
                  <a:pt x="4965157" y="2043609"/>
                  <a:pt x="4955706" y="2007036"/>
                  <a:pt x="4969754" y="2077279"/>
                </a:cubicBezTo>
                <a:cubicBezTo>
                  <a:pt x="4966441" y="2107096"/>
                  <a:pt x="4968638" y="2138057"/>
                  <a:pt x="4959815" y="2166731"/>
                </a:cubicBezTo>
                <a:cubicBezTo>
                  <a:pt x="4954943" y="2182564"/>
                  <a:pt x="4939625" y="2193007"/>
                  <a:pt x="4929997" y="2206487"/>
                </a:cubicBezTo>
                <a:cubicBezTo>
                  <a:pt x="4923054" y="2216207"/>
                  <a:pt x="4916046" y="2225933"/>
                  <a:pt x="4910119" y="2236305"/>
                </a:cubicBezTo>
                <a:cubicBezTo>
                  <a:pt x="4902768" y="2249169"/>
                  <a:pt x="4899726" y="2264679"/>
                  <a:pt x="4890241" y="2276061"/>
                </a:cubicBezTo>
                <a:cubicBezTo>
                  <a:pt x="4882594" y="2285238"/>
                  <a:pt x="4870363" y="2289314"/>
                  <a:pt x="4860424" y="2295940"/>
                </a:cubicBezTo>
                <a:cubicBezTo>
                  <a:pt x="4852544" y="2319577"/>
                  <a:pt x="4844706" y="2340547"/>
                  <a:pt x="4840545" y="2365514"/>
                </a:cubicBezTo>
                <a:cubicBezTo>
                  <a:pt x="4839936" y="2369166"/>
                  <a:pt x="4834883" y="2453520"/>
                  <a:pt x="4820667" y="2474844"/>
                </a:cubicBezTo>
                <a:cubicBezTo>
                  <a:pt x="4812870" y="2486539"/>
                  <a:pt x="4800789" y="2494722"/>
                  <a:pt x="4790850" y="2504661"/>
                </a:cubicBezTo>
                <a:cubicBezTo>
                  <a:pt x="4787537" y="2517913"/>
                  <a:pt x="4786291" y="2531862"/>
                  <a:pt x="4780910" y="2544418"/>
                </a:cubicBezTo>
                <a:cubicBezTo>
                  <a:pt x="4774172" y="2560139"/>
                  <a:pt x="4755092" y="2582963"/>
                  <a:pt x="4741154" y="2594114"/>
                </a:cubicBezTo>
                <a:cubicBezTo>
                  <a:pt x="4731826" y="2601576"/>
                  <a:pt x="4721276" y="2607366"/>
                  <a:pt x="4711337" y="2613992"/>
                </a:cubicBezTo>
                <a:cubicBezTo>
                  <a:pt x="4704711" y="2623931"/>
                  <a:pt x="4696310" y="2632893"/>
                  <a:pt x="4691458" y="2643809"/>
                </a:cubicBezTo>
                <a:cubicBezTo>
                  <a:pt x="4682948" y="2662957"/>
                  <a:pt x="4671580" y="2703444"/>
                  <a:pt x="4671580" y="2703444"/>
                </a:cubicBezTo>
                <a:cubicBezTo>
                  <a:pt x="4729723" y="2761587"/>
                  <a:pt x="4701784" y="2740145"/>
                  <a:pt x="4751093" y="2773018"/>
                </a:cubicBezTo>
                <a:cubicBezTo>
                  <a:pt x="4785457" y="2876109"/>
                  <a:pt x="4767100" y="2809264"/>
                  <a:pt x="4751093" y="3041374"/>
                </a:cubicBezTo>
                <a:cubicBezTo>
                  <a:pt x="4750807" y="3045528"/>
                  <a:pt x="4739236" y="3109658"/>
                  <a:pt x="4731215" y="3120887"/>
                </a:cubicBezTo>
                <a:cubicBezTo>
                  <a:pt x="4700641" y="3163690"/>
                  <a:pt x="4682406" y="3167877"/>
                  <a:pt x="4631824" y="3180522"/>
                </a:cubicBezTo>
                <a:cubicBezTo>
                  <a:pt x="4618572" y="3183835"/>
                  <a:pt x="4605202" y="3186708"/>
                  <a:pt x="4592067" y="3190461"/>
                </a:cubicBezTo>
                <a:cubicBezTo>
                  <a:pt x="4581993" y="3193339"/>
                  <a:pt x="4572675" y="3199358"/>
                  <a:pt x="4562250" y="3200400"/>
                </a:cubicBezTo>
                <a:cubicBezTo>
                  <a:pt x="4506111" y="3206014"/>
                  <a:pt x="4449606" y="3207027"/>
                  <a:pt x="4393284" y="3210340"/>
                </a:cubicBezTo>
                <a:cubicBezTo>
                  <a:pt x="4340275" y="3207027"/>
                  <a:pt x="4287131" y="3205436"/>
                  <a:pt x="4234258" y="3200400"/>
                </a:cubicBezTo>
                <a:cubicBezTo>
                  <a:pt x="4217441" y="3198798"/>
                  <a:pt x="4200744" y="3195315"/>
                  <a:pt x="4184563" y="3190461"/>
                </a:cubicBezTo>
                <a:cubicBezTo>
                  <a:pt x="4167474" y="3185334"/>
                  <a:pt x="4152678" y="3171631"/>
                  <a:pt x="4134867" y="3170583"/>
                </a:cubicBezTo>
                <a:cubicBezTo>
                  <a:pt x="3982694" y="3161632"/>
                  <a:pt x="3830079" y="3163342"/>
                  <a:pt x="3677667" y="3160644"/>
                </a:cubicBezTo>
                <a:lnTo>
                  <a:pt x="3011745" y="3150705"/>
                </a:lnTo>
                <a:lnTo>
                  <a:pt x="1192884" y="3160644"/>
                </a:lnTo>
                <a:cubicBezTo>
                  <a:pt x="1175992" y="3160824"/>
                  <a:pt x="1159952" y="3168488"/>
                  <a:pt x="1143189" y="3170583"/>
                </a:cubicBezTo>
                <a:cubicBezTo>
                  <a:pt x="1106878" y="3175122"/>
                  <a:pt x="1070302" y="3177209"/>
                  <a:pt x="1033858" y="3180522"/>
                </a:cubicBezTo>
                <a:cubicBezTo>
                  <a:pt x="1023919" y="3183835"/>
                  <a:pt x="1012566" y="3184372"/>
                  <a:pt x="1004041" y="3190461"/>
                </a:cubicBezTo>
                <a:cubicBezTo>
                  <a:pt x="973366" y="3212372"/>
                  <a:pt x="963508" y="3231382"/>
                  <a:pt x="944406" y="3260035"/>
                </a:cubicBezTo>
                <a:cubicBezTo>
                  <a:pt x="957502" y="3286228"/>
                  <a:pt x="966204" y="3314111"/>
                  <a:pt x="994102" y="3329609"/>
                </a:cubicBezTo>
                <a:cubicBezTo>
                  <a:pt x="1012419" y="3339785"/>
                  <a:pt x="1033859" y="3342861"/>
                  <a:pt x="1053737" y="3349487"/>
                </a:cubicBezTo>
                <a:cubicBezTo>
                  <a:pt x="1053744" y="3349489"/>
                  <a:pt x="1113363" y="3369365"/>
                  <a:pt x="1113371" y="3369366"/>
                </a:cubicBezTo>
                <a:cubicBezTo>
                  <a:pt x="1133249" y="3372679"/>
                  <a:pt x="1153333" y="3374933"/>
                  <a:pt x="1173006" y="3379305"/>
                </a:cubicBezTo>
                <a:cubicBezTo>
                  <a:pt x="1183233" y="3381578"/>
                  <a:pt x="1192428" y="3387945"/>
                  <a:pt x="1202824" y="3389244"/>
                </a:cubicBezTo>
                <a:cubicBezTo>
                  <a:pt x="1245687" y="3394602"/>
                  <a:pt x="1288963" y="3395870"/>
                  <a:pt x="1332032" y="3399183"/>
                </a:cubicBezTo>
                <a:cubicBezTo>
                  <a:pt x="1333642" y="3399505"/>
                  <a:pt x="1401894" y="3411018"/>
                  <a:pt x="1411545" y="3419061"/>
                </a:cubicBezTo>
                <a:cubicBezTo>
                  <a:pt x="1424271" y="3429666"/>
                  <a:pt x="1431734" y="3445338"/>
                  <a:pt x="1441363" y="3458818"/>
                </a:cubicBezTo>
                <a:cubicBezTo>
                  <a:pt x="1472709" y="3502703"/>
                  <a:pt x="1447876" y="3475269"/>
                  <a:pt x="1481119" y="3508514"/>
                </a:cubicBezTo>
                <a:cubicBezTo>
                  <a:pt x="1458664" y="3575878"/>
                  <a:pt x="1484082" y="3493698"/>
                  <a:pt x="1461241" y="3607905"/>
                </a:cubicBezTo>
                <a:cubicBezTo>
                  <a:pt x="1459186" y="3618178"/>
                  <a:pt x="1454180" y="3627648"/>
                  <a:pt x="1451302" y="3637722"/>
                </a:cubicBezTo>
                <a:cubicBezTo>
                  <a:pt x="1447549" y="3650857"/>
                  <a:pt x="1444676" y="3664227"/>
                  <a:pt x="1441363" y="3677479"/>
                </a:cubicBezTo>
                <a:cubicBezTo>
                  <a:pt x="1431424" y="3667540"/>
                  <a:pt x="1423241" y="3655458"/>
                  <a:pt x="1411545" y="3647661"/>
                </a:cubicBezTo>
                <a:cubicBezTo>
                  <a:pt x="1402828" y="3641850"/>
                  <a:pt x="1391835" y="3640479"/>
                  <a:pt x="1381728" y="3637722"/>
                </a:cubicBezTo>
                <a:cubicBezTo>
                  <a:pt x="1355371" y="3630534"/>
                  <a:pt x="1328719" y="3624470"/>
                  <a:pt x="1302215" y="3617844"/>
                </a:cubicBezTo>
                <a:cubicBezTo>
                  <a:pt x="1288963" y="3614531"/>
                  <a:pt x="1275417" y="3612225"/>
                  <a:pt x="1262458" y="3607905"/>
                </a:cubicBezTo>
                <a:cubicBezTo>
                  <a:pt x="1242580" y="3601279"/>
                  <a:pt x="1222894" y="3594048"/>
                  <a:pt x="1202824" y="3588027"/>
                </a:cubicBezTo>
                <a:cubicBezTo>
                  <a:pt x="1180479" y="3581323"/>
                  <a:pt x="1134661" y="3571696"/>
                  <a:pt x="1113371" y="3568148"/>
                </a:cubicBezTo>
                <a:cubicBezTo>
                  <a:pt x="1030838" y="3554393"/>
                  <a:pt x="1012200" y="3555779"/>
                  <a:pt x="914589" y="3548270"/>
                </a:cubicBezTo>
                <a:cubicBezTo>
                  <a:pt x="854560" y="3533263"/>
                  <a:pt x="844593" y="3545259"/>
                  <a:pt x="815197" y="3508514"/>
                </a:cubicBezTo>
                <a:cubicBezTo>
                  <a:pt x="807735" y="3499186"/>
                  <a:pt x="801945" y="3488635"/>
                  <a:pt x="795319" y="3478696"/>
                </a:cubicBezTo>
                <a:lnTo>
                  <a:pt x="785380" y="3389244"/>
                </a:lnTo>
                <a:close/>
              </a:path>
            </a:pathLst>
          </a:custGeom>
          <a:solidFill>
            <a:srgbClr val="F68A3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omic Sans MS" pitchFamily="-112" charset="0"/>
              <a:ea typeface="MS PGothic" charset="0"/>
            </a:endParaRPr>
          </a:p>
        </p:txBody>
      </p:sp>
      <p:sp>
        <p:nvSpPr>
          <p:cNvPr id="3" name="文本框 2">
            <a:extLst>
              <a:ext uri="{FF2B5EF4-FFF2-40B4-BE49-F238E27FC236}">
                <a16:creationId xmlns:a16="http://schemas.microsoft.com/office/drawing/2014/main" id="{32878B3B-A5E6-5600-E0E4-EEF46CCE350C}"/>
              </a:ext>
            </a:extLst>
          </p:cNvPr>
          <p:cNvSpPr txBox="1"/>
          <p:nvPr/>
        </p:nvSpPr>
        <p:spPr>
          <a:xfrm>
            <a:off x="685800" y="1600200"/>
            <a:ext cx="3733800" cy="169277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Times New Roman" charset="0"/>
                <a:ea typeface="MS PGothic" charset="0"/>
              </a:rPr>
              <a:t>与无神论者对话</a:t>
            </a:r>
            <a:endParaRPr kumimoji="0" lang="en-US" altLang="zh-CN" sz="3600" b="0"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Times New Roman" charset="0"/>
                <a:ea typeface="MS PGothic" charset="0"/>
              </a:rPr>
              <a:t>（</a:t>
            </a:r>
            <a:r>
              <a:rPr kumimoji="0" lang="en-US" altLang="zh-CN" sz="2800" b="0" i="0" u="none" strike="noStrike" kern="1200" cap="none" spc="0" normalizeH="0" baseline="0" noProof="0" dirty="0">
                <a:ln>
                  <a:noFill/>
                </a:ln>
                <a:solidFill>
                  <a:srgbClr val="000000"/>
                </a:solidFill>
                <a:effectLst/>
                <a:uLnTx/>
                <a:uFillTx/>
                <a:latin typeface="Times New Roman" charset="0"/>
                <a:ea typeface="MS PGothic" charset="0"/>
              </a:rPr>
              <a:t>Engaging the Atheists</a:t>
            </a:r>
            <a:r>
              <a:rPr kumimoji="0" lang="zh-CN" altLang="en-US" sz="2800" b="0" i="0" u="none" strike="noStrike" kern="1200" cap="none" spc="0" normalizeH="0" baseline="0" noProof="0" dirty="0">
                <a:ln>
                  <a:noFill/>
                </a:ln>
                <a:solidFill>
                  <a:srgbClr val="000000"/>
                </a:solidFill>
                <a:effectLst/>
                <a:uLnTx/>
                <a:uFillTx/>
                <a:latin typeface="Times New Roman" charset="0"/>
                <a:ea typeface="MS PGothic" charset="0"/>
              </a:rPr>
              <a:t>）</a:t>
            </a:r>
            <a:endParaRPr kumimoji="0" lang="en-US" altLang="zh-CN" sz="2800" b="0"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zh-CN" altLang="en-US" sz="2000" b="0" i="0" u="none" strike="noStrike" kern="1200" cap="none" spc="0" normalizeH="0" baseline="0" noProof="0" dirty="0">
                <a:ln>
                  <a:noFill/>
                </a:ln>
                <a:solidFill>
                  <a:srgbClr val="000000"/>
                </a:solidFill>
                <a:effectLst/>
                <a:uLnTx/>
                <a:uFillTx/>
                <a:latin typeface="Times New Roman" charset="0"/>
                <a:ea typeface="MS PGothic" charset="0"/>
              </a:rPr>
            </a:br>
            <a:r>
              <a:rPr kumimoji="0" lang="en-US" altLang="zh-CN" sz="2000" b="0" i="0" u="none" strike="noStrike" kern="1200" cap="none" spc="0" normalizeH="0" baseline="0" noProof="0" dirty="0">
                <a:ln>
                  <a:noFill/>
                </a:ln>
                <a:solidFill>
                  <a:srgbClr val="000000"/>
                </a:solidFill>
                <a:effectLst/>
                <a:uLnTx/>
                <a:uFillTx/>
                <a:latin typeface="Times New Roman" charset="0"/>
                <a:ea typeface="MS PGothic" charset="0"/>
              </a:rPr>
              <a:t>——</a:t>
            </a:r>
            <a:r>
              <a:rPr kumimoji="0" lang="zh-CN" altLang="en-US" sz="2000" b="0" i="0" u="none" strike="noStrike" kern="1200" cap="none" spc="0" normalizeH="0" baseline="0" noProof="0" dirty="0">
                <a:ln>
                  <a:noFill/>
                </a:ln>
                <a:solidFill>
                  <a:srgbClr val="000000"/>
                </a:solidFill>
                <a:effectLst/>
                <a:uLnTx/>
                <a:uFillTx/>
                <a:latin typeface="Times New Roman" charset="0"/>
                <a:ea typeface="MS PGothic" charset="0"/>
              </a:rPr>
              <a:t>由</a:t>
            </a:r>
            <a:r>
              <a:rPr kumimoji="0" lang="en-US" altLang="zh-CN" sz="2000" b="0" i="0" u="none" strike="noStrike" kern="1200" cap="none" spc="0" normalizeH="0" baseline="0" noProof="0" dirty="0">
                <a:ln>
                  <a:noFill/>
                </a:ln>
                <a:solidFill>
                  <a:srgbClr val="000000"/>
                </a:solidFill>
                <a:effectLst/>
                <a:uLnTx/>
                <a:uFillTx/>
                <a:latin typeface="Times New Roman" charset="0"/>
                <a:ea typeface="MS PGothic" charset="0"/>
              </a:rPr>
              <a:t>Rick Griffith</a:t>
            </a:r>
            <a:r>
              <a:rPr kumimoji="0" lang="zh-CN" altLang="en-US" sz="2000" b="0" i="0" u="none" strike="noStrike" kern="1200" cap="none" spc="0" normalizeH="0" baseline="0" noProof="0" dirty="0">
                <a:ln>
                  <a:noFill/>
                </a:ln>
                <a:solidFill>
                  <a:srgbClr val="000000"/>
                </a:solidFill>
                <a:effectLst/>
                <a:uLnTx/>
                <a:uFillTx/>
                <a:latin typeface="Times New Roman" charset="0"/>
                <a:ea typeface="MS PGothic" charset="0"/>
              </a:rPr>
              <a:t>博士主持</a:t>
            </a:r>
            <a:endParaRPr kumimoji="1" lang="zh-CN" altLang="en-US" sz="2000" b="0" i="0" u="none" strike="noStrike" kern="1200" cap="none" spc="0" normalizeH="0" baseline="0" noProof="0" dirty="0">
              <a:ln>
                <a:noFill/>
              </a:ln>
              <a:solidFill>
                <a:srgbClr val="000000"/>
              </a:solidFill>
              <a:effectLst/>
              <a:uLnTx/>
              <a:uFillTx/>
              <a:latin typeface="Times New Roman" charset="0"/>
              <a:ea typeface="MS PGothic" charset="0"/>
            </a:endParaRPr>
          </a:p>
        </p:txBody>
      </p:sp>
      <p:sp>
        <p:nvSpPr>
          <p:cNvPr id="8" name="文本框 7">
            <a:extLst>
              <a:ext uri="{FF2B5EF4-FFF2-40B4-BE49-F238E27FC236}">
                <a16:creationId xmlns:a16="http://schemas.microsoft.com/office/drawing/2014/main" id="{2B6CC92B-9ADB-8DFA-3588-0531EE44AC88}"/>
              </a:ext>
            </a:extLst>
          </p:cNvPr>
          <p:cNvSpPr txBox="1"/>
          <p:nvPr/>
        </p:nvSpPr>
        <p:spPr>
          <a:xfrm>
            <a:off x="685799" y="4427645"/>
            <a:ext cx="4444863" cy="156966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Times New Roman" charset="0"/>
                <a:ea typeface="MS PGothic" charset="0"/>
              </a:rPr>
              <a:t>时间和地点</a:t>
            </a:r>
            <a:br>
              <a:rPr kumimoji="0" lang="zh-CN" altLang="en-US" sz="1800" b="0" i="0" u="none" strike="noStrike" kern="1200" cap="none" spc="0" normalizeH="0" baseline="0" noProof="0" dirty="0">
                <a:ln>
                  <a:noFill/>
                </a:ln>
                <a:solidFill>
                  <a:srgbClr val="000000"/>
                </a:solidFill>
                <a:effectLst/>
                <a:uLnTx/>
                <a:uFillTx/>
                <a:latin typeface="Times New Roman" charset="0"/>
                <a:ea typeface="MS PGothic" charset="0"/>
              </a:rPr>
            </a:br>
            <a:r>
              <a:rPr kumimoji="0" lang="en-US" altLang="zh-CN" sz="1800" b="0" i="0" u="none" strike="noStrike" kern="1200" cap="none" spc="0" normalizeH="0" baseline="0" noProof="0" dirty="0">
                <a:ln>
                  <a:noFill/>
                </a:ln>
                <a:solidFill>
                  <a:srgbClr val="000000"/>
                </a:solidFill>
                <a:effectLst/>
                <a:uLnTx/>
                <a:uFillTx/>
                <a:latin typeface="Times New Roman" charset="0"/>
                <a:ea typeface="MS PGothic" charset="0"/>
              </a:rPr>
              <a:t>2015</a:t>
            </a:r>
            <a:r>
              <a:rPr kumimoji="0" lang="zh-CN" altLang="en-US" sz="1800" b="0" i="0" u="none" strike="noStrike" kern="1200" cap="none" spc="0" normalizeH="0" baseline="0" noProof="0" dirty="0">
                <a:ln>
                  <a:noFill/>
                </a:ln>
                <a:solidFill>
                  <a:srgbClr val="000000"/>
                </a:solidFill>
                <a:effectLst/>
                <a:uLnTx/>
                <a:uFillTx/>
                <a:latin typeface="Times New Roman" charset="0"/>
                <a:ea typeface="MS PGothic" charset="0"/>
              </a:rPr>
              <a:t>年</a:t>
            </a:r>
            <a:r>
              <a:rPr kumimoji="0" lang="en-US" altLang="zh-CN" sz="1800" b="0" i="0" u="none" strike="noStrike" kern="1200" cap="none" spc="0" normalizeH="0" baseline="0" noProof="0" dirty="0">
                <a:ln>
                  <a:noFill/>
                </a:ln>
                <a:solidFill>
                  <a:srgbClr val="000000"/>
                </a:solidFill>
                <a:effectLst/>
                <a:uLnTx/>
                <a:uFillTx/>
                <a:latin typeface="Times New Roman" charset="0"/>
                <a:ea typeface="MS PGothic" charset="0"/>
              </a:rPr>
              <a:t>5</a:t>
            </a:r>
            <a:r>
              <a:rPr kumimoji="0" lang="zh-CN" altLang="en-US" sz="1800" b="0" i="0" u="none" strike="noStrike" kern="1200" cap="none" spc="0" normalizeH="0" baseline="0" noProof="0" dirty="0">
                <a:ln>
                  <a:noFill/>
                </a:ln>
                <a:solidFill>
                  <a:srgbClr val="000000"/>
                </a:solidFill>
                <a:effectLst/>
                <a:uLnTx/>
                <a:uFillTx/>
                <a:latin typeface="Times New Roman" charset="0"/>
                <a:ea typeface="MS PGothic" charset="0"/>
              </a:rPr>
              <a:t>月</a:t>
            </a:r>
            <a:r>
              <a:rPr kumimoji="0" lang="en-US" altLang="zh-CN" sz="1800" b="0" i="0" u="none" strike="noStrike" kern="1200" cap="none" spc="0" normalizeH="0" baseline="0" noProof="0" dirty="0">
                <a:ln>
                  <a:noFill/>
                </a:ln>
                <a:solidFill>
                  <a:srgbClr val="000000"/>
                </a:solidFill>
                <a:effectLst/>
                <a:uLnTx/>
                <a:uFillTx/>
                <a:latin typeface="Times New Roman" charset="0"/>
                <a:ea typeface="MS PGothic" charset="0"/>
              </a:rPr>
              <a:t>16</a:t>
            </a:r>
            <a:r>
              <a:rPr kumimoji="0" lang="zh-CN" altLang="en-US" sz="1800" b="0" i="0" u="none" strike="noStrike" kern="1200" cap="none" spc="0" normalizeH="0" baseline="0" noProof="0" dirty="0">
                <a:ln>
                  <a:noFill/>
                </a:ln>
                <a:solidFill>
                  <a:srgbClr val="000000"/>
                </a:solidFill>
                <a:effectLst/>
                <a:uLnTx/>
                <a:uFillTx/>
                <a:latin typeface="Times New Roman" charset="0"/>
                <a:ea typeface="MS PGothic" charset="0"/>
              </a:rPr>
              <a:t>日（星期六）</a:t>
            </a:r>
            <a:br>
              <a:rPr kumimoji="0" lang="zh-CN" altLang="en-US" sz="1800" b="0" i="0" u="none" strike="noStrike" kern="1200" cap="none" spc="0" normalizeH="0" baseline="0" noProof="0" dirty="0">
                <a:ln>
                  <a:noFill/>
                </a:ln>
                <a:solidFill>
                  <a:srgbClr val="000000"/>
                </a:solidFill>
                <a:effectLst/>
                <a:uLnTx/>
                <a:uFillTx/>
                <a:latin typeface="Times New Roman" charset="0"/>
                <a:ea typeface="MS PGothic" charset="0"/>
              </a:rPr>
            </a:br>
            <a:r>
              <a:rPr kumimoji="0" lang="zh-CN" altLang="en-US" sz="1800" b="0" i="0" u="none" strike="noStrike" kern="1200" cap="none" spc="0" normalizeH="0" baseline="0" noProof="0" dirty="0">
                <a:ln>
                  <a:noFill/>
                </a:ln>
                <a:solidFill>
                  <a:srgbClr val="000000"/>
                </a:solidFill>
                <a:effectLst/>
                <a:uLnTx/>
                <a:uFillTx/>
                <a:latin typeface="Times New Roman" charset="0"/>
                <a:ea typeface="MS PGothic" charset="0"/>
              </a:rPr>
              <a:t>上午</a:t>
            </a:r>
            <a:r>
              <a:rPr kumimoji="0" lang="en-US" altLang="zh-CN" sz="1800" b="0" i="0" u="none" strike="noStrike" kern="1200" cap="none" spc="0" normalizeH="0" baseline="0" noProof="0" dirty="0">
                <a:ln>
                  <a:noFill/>
                </a:ln>
                <a:solidFill>
                  <a:srgbClr val="000000"/>
                </a:solidFill>
                <a:effectLst/>
                <a:uLnTx/>
                <a:uFillTx/>
                <a:latin typeface="Times New Roman" charset="0"/>
                <a:ea typeface="MS PGothic" charset="0"/>
              </a:rPr>
              <a:t>8:30</a:t>
            </a:r>
            <a:br>
              <a:rPr kumimoji="0" lang="en-US" altLang="zh-CN" sz="1400" b="0" i="0" u="none" strike="noStrike" kern="1200" cap="none" spc="0" normalizeH="0" baseline="0" noProof="0" dirty="0">
                <a:ln>
                  <a:noFill/>
                </a:ln>
                <a:solidFill>
                  <a:srgbClr val="000000"/>
                </a:solidFill>
                <a:effectLst/>
                <a:uLnTx/>
                <a:uFillTx/>
                <a:latin typeface="Times New Roman" charset="0"/>
                <a:ea typeface="MS PGothic" charset="0"/>
              </a:rPr>
            </a:br>
            <a:r>
              <a:rPr kumimoji="0" lang="zh-CN" altLang="en-US" sz="1400" b="0" i="0" u="none" strike="noStrike" kern="1200" cap="none" spc="0" normalizeH="0" baseline="0" noProof="0" dirty="0">
                <a:ln>
                  <a:noFill/>
                </a:ln>
                <a:solidFill>
                  <a:srgbClr val="000000"/>
                </a:solidFill>
                <a:effectLst/>
                <a:uLnTx/>
                <a:uFillTx/>
                <a:latin typeface="Times New Roman" charset="0"/>
                <a:ea typeface="MS PGothic" charset="0"/>
              </a:rPr>
              <a:t>国际教会</a:t>
            </a:r>
            <a:br>
              <a:rPr kumimoji="0" lang="zh-CN" altLang="en-US" sz="1400" b="0" i="0" u="none" strike="noStrike" kern="1200" cap="none" spc="0" normalizeH="0" baseline="0" noProof="0" dirty="0">
                <a:ln>
                  <a:noFill/>
                </a:ln>
                <a:solidFill>
                  <a:srgbClr val="000000"/>
                </a:solidFill>
                <a:effectLst/>
                <a:uLnTx/>
                <a:uFillTx/>
                <a:latin typeface="Times New Roman" charset="0"/>
                <a:ea typeface="MS PGothic" charset="0"/>
              </a:rPr>
            </a:br>
            <a:r>
              <a:rPr kumimoji="0" lang="en-US" altLang="zh-CN" sz="1400" b="0" i="0" u="none" strike="noStrike" kern="1200" cap="none" spc="0" normalizeH="0" baseline="0" noProof="0" dirty="0">
                <a:ln>
                  <a:noFill/>
                </a:ln>
                <a:solidFill>
                  <a:srgbClr val="000000"/>
                </a:solidFill>
                <a:effectLst/>
                <a:uLnTx/>
                <a:uFillTx/>
                <a:latin typeface="Times New Roman" charset="0"/>
                <a:ea typeface="MS PGothic" charset="0"/>
              </a:rPr>
              <a:t>20 </a:t>
            </a:r>
            <a:r>
              <a:rPr kumimoji="0" lang="en-US" altLang="zh-CN" sz="1400" b="0" i="0" u="none" strike="noStrike" kern="1200" cap="none" spc="0" normalizeH="0" baseline="0" noProof="0" dirty="0" err="1">
                <a:ln>
                  <a:noFill/>
                </a:ln>
                <a:solidFill>
                  <a:srgbClr val="000000"/>
                </a:solidFill>
                <a:effectLst/>
                <a:uLnTx/>
                <a:uFillTx/>
                <a:latin typeface="Times New Roman" charset="0"/>
                <a:ea typeface="MS PGothic" charset="0"/>
              </a:rPr>
              <a:t>Dowsett</a:t>
            </a:r>
            <a:r>
              <a:rPr kumimoji="0" lang="en-US" altLang="zh-CN" sz="1400" b="0" i="0" u="none" strike="noStrike" kern="1200" cap="none" spc="0" normalizeH="0" baseline="0" noProof="0" dirty="0">
                <a:ln>
                  <a:noFill/>
                </a:ln>
                <a:solidFill>
                  <a:srgbClr val="000000"/>
                </a:solidFill>
                <a:effectLst/>
                <a:uLnTx/>
                <a:uFillTx/>
                <a:latin typeface="Times New Roman" charset="0"/>
                <a:ea typeface="MS PGothic" charset="0"/>
              </a:rPr>
              <a:t> Avenue</a:t>
            </a:r>
            <a:br>
              <a:rPr kumimoji="0" lang="en-US" altLang="zh-CN" sz="1400" b="0" i="0" u="none" strike="noStrike" kern="1200" cap="none" spc="0" normalizeH="0" baseline="0" noProof="0" dirty="0">
                <a:ln>
                  <a:noFill/>
                </a:ln>
                <a:solidFill>
                  <a:srgbClr val="000000"/>
                </a:solidFill>
                <a:effectLst/>
                <a:uLnTx/>
                <a:uFillTx/>
                <a:latin typeface="Times New Roman" charset="0"/>
                <a:ea typeface="MS PGothic" charset="0"/>
              </a:rPr>
            </a:br>
            <a:r>
              <a:rPr kumimoji="0" lang="en-US" altLang="zh-CN" sz="1400" b="0" i="0" u="none" strike="noStrike" kern="1200" cap="none" spc="0" normalizeH="0" baseline="0" noProof="0" dirty="0">
                <a:ln>
                  <a:noFill/>
                </a:ln>
                <a:solidFill>
                  <a:srgbClr val="000000"/>
                </a:solidFill>
                <a:effectLst/>
                <a:uLnTx/>
                <a:uFillTx/>
                <a:latin typeface="Times New Roman" charset="0"/>
                <a:ea typeface="MS PGothic" charset="0"/>
              </a:rPr>
              <a:t>Honolulu, HI 96817</a:t>
            </a:r>
            <a:endParaRPr kumimoji="1" lang="zh-CN" altLang="en-US" sz="1400" b="0" i="0" u="none" strike="noStrike" kern="1200" cap="none" spc="0" normalizeH="0" baseline="0" noProof="0" dirty="0">
              <a:ln>
                <a:noFill/>
              </a:ln>
              <a:solidFill>
                <a:srgbClr val="000000"/>
              </a:solidFill>
              <a:effectLst/>
              <a:uLnTx/>
              <a:uFillTx/>
              <a:latin typeface="Times New Roman" charset="0"/>
              <a:ea typeface="MS PGothic" charset="0"/>
            </a:endParaRPr>
          </a:p>
        </p:txBody>
      </p:sp>
      <p:sp>
        <p:nvSpPr>
          <p:cNvPr id="10" name="文本框 9">
            <a:extLst>
              <a:ext uri="{FF2B5EF4-FFF2-40B4-BE49-F238E27FC236}">
                <a16:creationId xmlns:a16="http://schemas.microsoft.com/office/drawing/2014/main" id="{EF53A670-013A-87EE-0731-A5A09B341A85}"/>
              </a:ext>
            </a:extLst>
          </p:cNvPr>
          <p:cNvSpPr txBox="1"/>
          <p:nvPr/>
        </p:nvSpPr>
        <p:spPr>
          <a:xfrm>
            <a:off x="5084091" y="1290621"/>
            <a:ext cx="4141925" cy="1477328"/>
          </a:xfrm>
          <a:prstGeom prst="rect">
            <a:avLst/>
          </a:prstGeom>
          <a:solidFill>
            <a:srgbClr val="5496CD"/>
          </a:solid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美国有超过</a:t>
            </a:r>
            <a:r>
              <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rPr>
              <a:t>200</a:t>
            </a: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万人自称为无神论者</a:t>
            </a:r>
          </a:p>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世界人口中有</a:t>
            </a:r>
            <a:r>
              <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rPr>
              <a:t>2%–8%</a:t>
            </a: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自称为无神论者</a:t>
            </a:r>
          </a:p>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他们宣称耶稣是一个虚构的神话</a:t>
            </a:r>
          </a:p>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他们不相信智能设计</a:t>
            </a:r>
          </a:p>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他们对自己的信仰变得更加大声疾呼</a:t>
            </a:r>
          </a:p>
        </p:txBody>
      </p:sp>
      <p:sp>
        <p:nvSpPr>
          <p:cNvPr id="11" name="文本框 10">
            <a:extLst>
              <a:ext uri="{FF2B5EF4-FFF2-40B4-BE49-F238E27FC236}">
                <a16:creationId xmlns:a16="http://schemas.microsoft.com/office/drawing/2014/main" id="{943E9F61-15DD-A4A7-311F-F993E0773285}"/>
              </a:ext>
            </a:extLst>
          </p:cNvPr>
          <p:cNvSpPr txBox="1"/>
          <p:nvPr/>
        </p:nvSpPr>
        <p:spPr>
          <a:xfrm>
            <a:off x="6802741" y="3875564"/>
            <a:ext cx="2382267" cy="1569660"/>
          </a:xfrm>
          <a:prstGeom prst="rect">
            <a:avLst/>
          </a:prstGeom>
          <a:solidFill>
            <a:srgbClr val="4E7FBD"/>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MS PGothic" charset="0"/>
              </a:rPr>
              <a:t>如何回应我们的无神论朋友</a:t>
            </a:r>
            <a:r>
              <a:rPr kumimoji="0" lang="en-US" altLang="zh-CN" sz="24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zh-CN" altLang="en-US" sz="2400" b="0" i="0" u="none" strike="noStrike" kern="1200" cap="none" spc="0" normalizeH="0" baseline="0" noProof="0" dirty="0">
                <a:ln>
                  <a:noFill/>
                </a:ln>
                <a:solidFill>
                  <a:srgbClr val="FFFFFF"/>
                </a:solidFill>
                <a:effectLst/>
                <a:uLnTx/>
                <a:uFillTx/>
                <a:latin typeface="Times New Roman" charset="0"/>
                <a:ea typeface="MS PGothic" charset="0"/>
              </a:rPr>
              <a:t>他们相信耶稣只是一个神话</a:t>
            </a:r>
          </a:p>
        </p:txBody>
      </p:sp>
      <p:sp>
        <p:nvSpPr>
          <p:cNvPr id="4" name="Text Box 6">
            <a:extLst>
              <a:ext uri="{FF2B5EF4-FFF2-40B4-BE49-F238E27FC236}">
                <a16:creationId xmlns:a16="http://schemas.microsoft.com/office/drawing/2014/main" id="{7603899B-7083-50D5-343F-9B087E2E1F94}"/>
              </a:ext>
            </a:extLst>
          </p:cNvPr>
          <p:cNvSpPr txBox="1">
            <a:spLocks noChangeArrowheads="1"/>
          </p:cNvSpPr>
          <p:nvPr/>
        </p:nvSpPr>
        <p:spPr bwMode="auto">
          <a:xfrm>
            <a:off x="-36513" y="6381328"/>
            <a:ext cx="9252519" cy="474344"/>
          </a:xfrm>
          <a:prstGeom prst="rect">
            <a:avLst/>
          </a:prstGeom>
          <a:solidFill>
            <a:srgbClr val="000000"/>
          </a:solidFill>
          <a:ln w="9525">
            <a:noFill/>
            <a:miter lim="800000"/>
            <a:headEnd/>
            <a:tailEnd/>
          </a:ln>
          <a:effectLst/>
        </p:spPr>
        <p:txBody>
          <a:bodyPr lIns="91430" tIns="45715" rIns="91430" bIns="45715"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5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博士</a:t>
            </a:r>
            <a:r>
              <a:rPr kumimoji="0" lang="en-US" altLang="zh-CN"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 </a:t>
            </a:r>
            <a:r>
              <a:rPr kumimoji="0" lang="zh-CN" alt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新加坡神学院</a:t>
            </a:r>
            <a:r>
              <a:rPr kumimoji="0" lang="en-US" altLang="zh-CN"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a:t>
            </a:r>
            <a:r>
              <a:rPr kumimoji="0" lang="en-US" altLang="zh-CN"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70675983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960563"/>
            <a:ext cx="9144000" cy="174148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 Dear Santa, All I want for Christmas is skip church!  I</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m too old for fairy tales.</a:t>
            </a:r>
          </a:p>
        </p:txBody>
      </p:sp>
      <p:pic>
        <p:nvPicPr>
          <p:cNvPr id="30925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a:t>
            </a:r>
          </a:p>
        </p:txBody>
      </p:sp>
      <p:sp>
        <p:nvSpPr>
          <p:cNvPr id="3" name="文本框 2">
            <a:extLst>
              <a:ext uri="{FF2B5EF4-FFF2-40B4-BE49-F238E27FC236}">
                <a16:creationId xmlns:a16="http://schemas.microsoft.com/office/drawing/2014/main" id="{354D5936-C877-1EEE-7C1D-2F614B3D8398}"/>
              </a:ext>
            </a:extLst>
          </p:cNvPr>
          <p:cNvSpPr txBox="1"/>
          <p:nvPr/>
        </p:nvSpPr>
        <p:spPr>
          <a:xfrm>
            <a:off x="3886200" y="2133600"/>
            <a:ext cx="5257800" cy="2192908"/>
          </a:xfrm>
          <a:prstGeom prst="rect">
            <a:avLst/>
          </a:prstGeom>
          <a:solidFill>
            <a:srgbClr val="ABDFF6"/>
          </a:solidFill>
        </p:spPr>
        <p:txBody>
          <a:bodyPr wrap="square">
            <a:spAutoFit/>
          </a:bodyPr>
          <a:lstStyle/>
          <a:p>
            <a:pPr marL="0" marR="0" lvl="0" indent="0" algn="l" defTabSz="914400" rtl="0" eaLnBrk="0" fontAlgn="base" latinLnBrk="0" hangingPunct="0">
              <a:lnSpc>
                <a:spcPct val="2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亲爱的圣诞老人：</a:t>
            </a:r>
            <a:b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b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我圣诞节唯一的愿望就是不上教堂！</a:t>
            </a:r>
            <a:b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b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我已经长大了，不再相信童话故事了。</a:t>
            </a:r>
          </a:p>
        </p:txBody>
      </p:sp>
    </p:spTree>
    <p:extLst>
      <p:ext uri="{BB962C8B-B14F-4D97-AF65-F5344CB8AC3E}">
        <p14:creationId xmlns:p14="http://schemas.microsoft.com/office/powerpoint/2010/main" val="229507952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57890" name="Rectangle 2"/>
          <p:cNvSpPr>
            <a:spLocks noGrp="1" noChangeArrowheads="1"/>
          </p:cNvSpPr>
          <p:nvPr>
            <p:ph type="title"/>
          </p:nvPr>
        </p:nvSpPr>
        <p:spPr>
          <a:xfrm>
            <a:off x="457200" y="-76200"/>
            <a:ext cx="8229600" cy="868363"/>
          </a:xfrm>
        </p:spPr>
        <p:txBody>
          <a:bodyPr/>
          <a:lstStyle/>
          <a:p>
            <a:pPr eaLnBrk="1" hangingPunct="1">
              <a:defRPr/>
            </a:pPr>
            <a:r>
              <a:rPr lang="en-US" dirty="0">
                <a:solidFill>
                  <a:schemeClr val="accent2"/>
                </a:solidFill>
                <a:cs typeface="+mj-cs"/>
              </a:rPr>
              <a:t>Literal Days 1-6 animated</a:t>
            </a:r>
          </a:p>
        </p:txBody>
      </p:sp>
      <p:pic>
        <p:nvPicPr>
          <p:cNvPr id="8"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57891" name="Text Box 3"/>
          <p:cNvSpPr txBox="1">
            <a:spLocks noChangeArrowheads="1"/>
          </p:cNvSpPr>
          <p:nvPr/>
        </p:nvSpPr>
        <p:spPr bwMode="auto">
          <a:xfrm>
            <a:off x="0" y="533400"/>
            <a:ext cx="9144000" cy="884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5200" b="1" i="0" u="none" strike="noStrike" kern="1200" cap="none" spc="0" normalizeH="0" baseline="0" noProof="0">
                <a:ln>
                  <a:noFill/>
                </a:ln>
                <a:solidFill>
                  <a:srgbClr val="FFFF00"/>
                </a:solidFill>
                <a:effectLst/>
                <a:uLnTx/>
                <a:uFillTx/>
                <a:latin typeface="Arial" charset="0"/>
                <a:ea typeface="SimSun" charset="0"/>
                <a:cs typeface="Arial" charset="0"/>
              </a:rPr>
              <a:t>创世记 </a:t>
            </a:r>
            <a:r>
              <a:rPr kumimoji="0" lang="en-US" sz="5200" b="1" i="0" u="none" strike="noStrike" kern="1200" cap="none" spc="0" normalizeH="0" baseline="0" noProof="0">
                <a:ln>
                  <a:noFill/>
                </a:ln>
                <a:solidFill>
                  <a:srgbClr val="FFFF00"/>
                </a:solidFill>
                <a:effectLst/>
                <a:uLnTx/>
                <a:uFillTx/>
                <a:latin typeface="Arial" charset="0"/>
                <a:ea typeface="SimSun" charset="0"/>
                <a:cs typeface="Arial" charset="0"/>
              </a:rPr>
              <a:t>1:</a:t>
            </a:r>
            <a:r>
              <a:rPr kumimoji="0" lang="en-US" altLang="zh-CN" sz="5200" b="1" i="0" u="none" strike="noStrike" kern="1200" cap="none" spc="0" normalizeH="0" baseline="0" noProof="0">
                <a:ln>
                  <a:noFill/>
                </a:ln>
                <a:solidFill>
                  <a:srgbClr val="FFFF00"/>
                </a:solidFill>
                <a:effectLst/>
                <a:uLnTx/>
                <a:uFillTx/>
                <a:latin typeface="Arial" charset="0"/>
                <a:ea typeface="SimSun" charset="0"/>
                <a:cs typeface="Arial" charset="0"/>
              </a:rPr>
              <a:t> </a:t>
            </a:r>
            <a:r>
              <a:rPr kumimoji="0" lang="zh-CN" altLang="en-US" sz="5200" b="1" i="0" u="none" strike="noStrike" kern="1200" cap="none" spc="0" normalizeH="0" baseline="0" noProof="0">
                <a:ln>
                  <a:noFill/>
                </a:ln>
                <a:solidFill>
                  <a:srgbClr val="FFFF00"/>
                </a:solidFill>
                <a:effectLst/>
                <a:uLnTx/>
                <a:uFillTx/>
                <a:latin typeface="Arial" charset="0"/>
                <a:ea typeface="SimSun" charset="0"/>
                <a:cs typeface="Arial" charset="0"/>
              </a:rPr>
              <a:t>真实的日子</a:t>
            </a:r>
          </a:p>
        </p:txBody>
      </p:sp>
      <p:sp>
        <p:nvSpPr>
          <p:cNvPr id="5157892" name="Text Box 4"/>
          <p:cNvSpPr txBox="1">
            <a:spLocks noChangeArrowheads="1"/>
          </p:cNvSpPr>
          <p:nvPr/>
        </p:nvSpPr>
        <p:spPr bwMode="auto">
          <a:xfrm>
            <a:off x="381000" y="1690688"/>
            <a:ext cx="8763000" cy="6715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1. </a:t>
            </a:r>
            <a:r>
              <a:rPr kumimoji="0" lang="zh-CN" altLang="en-US" sz="3800" b="1" i="0" u="none" strike="noStrike" kern="1200" cap="none" spc="0" normalizeH="0" baseline="0" noProof="0">
                <a:ln>
                  <a:noFill/>
                </a:ln>
                <a:solidFill>
                  <a:srgbClr val="FFFFFF"/>
                </a:solidFill>
                <a:effectLst/>
                <a:uLnTx/>
                <a:uFillTx/>
                <a:latin typeface="Arial" charset="0"/>
                <a:ea typeface="SimSun" charset="0"/>
                <a:cs typeface="Arial" charset="0"/>
              </a:rPr>
              <a:t>在第五节</a:t>
            </a:r>
            <a:r>
              <a:rPr kumimoji="0" lang="en-US" altLang="zh-CN" sz="3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800" b="1" i="1" u="none" strike="noStrike" kern="1200" cap="none" spc="0" normalizeH="0" baseline="0" noProof="0">
                <a:ln>
                  <a:noFill/>
                </a:ln>
                <a:solidFill>
                  <a:srgbClr val="BBE0E3"/>
                </a:solidFill>
                <a:effectLst/>
                <a:uLnTx/>
                <a:uFillTx/>
                <a:latin typeface="Arial" charset="0"/>
                <a:ea typeface="ＭＳ Ｐゴシック" charset="0"/>
                <a:cs typeface="Arial" charset="0"/>
              </a:rPr>
              <a:t>Yom</a:t>
            </a:r>
            <a:r>
              <a:rPr kumimoji="0" lang="en-US" altLang="zh-CN" sz="3800" b="1" i="1"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zh-CN" altLang="en-US" sz="3800" b="1" i="0" u="none" strike="noStrike" kern="1200" cap="none" spc="0" normalizeH="0" baseline="0" noProof="0">
                <a:ln>
                  <a:noFill/>
                </a:ln>
                <a:solidFill>
                  <a:srgbClr val="FFFFFF"/>
                </a:solidFill>
                <a:effectLst/>
                <a:uLnTx/>
                <a:uFillTx/>
                <a:latin typeface="Arial" charset="0"/>
                <a:ea typeface="SimSun" charset="0"/>
                <a:cs typeface="SimSun" charset="0"/>
              </a:rPr>
              <a:t>是照字义定位。</a:t>
            </a:r>
            <a:endParaRPr kumimoji="0" lang="en-US" sz="3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5157893" name="Text Box 5"/>
          <p:cNvSpPr txBox="1">
            <a:spLocks noChangeArrowheads="1"/>
          </p:cNvSpPr>
          <p:nvPr/>
        </p:nvSpPr>
        <p:spPr bwMode="auto">
          <a:xfrm>
            <a:off x="381000" y="2841625"/>
            <a:ext cx="8763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2. </a:t>
            </a:r>
            <a:r>
              <a:rPr kumimoji="0" lang="zh-CN" altLang="en-US" sz="3600" b="1" i="0" u="none" strike="noStrike" kern="1200" cap="none" spc="0" normalizeH="0" baseline="0" noProof="0">
                <a:ln>
                  <a:noFill/>
                </a:ln>
                <a:solidFill>
                  <a:srgbClr val="FFFFFF"/>
                </a:solidFill>
                <a:effectLst/>
                <a:uLnTx/>
                <a:uFillTx/>
                <a:latin typeface="Arial" charset="0"/>
                <a:ea typeface="SimSun" charset="0"/>
                <a:cs typeface="Arial" charset="0"/>
              </a:rPr>
              <a:t>与数字形容词有关。</a:t>
            </a:r>
          </a:p>
        </p:txBody>
      </p:sp>
      <p:sp>
        <p:nvSpPr>
          <p:cNvPr id="5157894" name="Text Box 6"/>
          <p:cNvSpPr txBox="1">
            <a:spLocks noChangeArrowheads="1"/>
          </p:cNvSpPr>
          <p:nvPr/>
        </p:nvSpPr>
        <p:spPr bwMode="auto">
          <a:xfrm>
            <a:off x="381000" y="3994150"/>
            <a:ext cx="8763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3. </a:t>
            </a:r>
            <a:r>
              <a:rPr kumimoji="0" lang="zh-CN" altLang="en-US" sz="3600" b="1" i="0" u="none" strike="noStrike" kern="1200" cap="none" spc="0" normalizeH="0" baseline="0" noProof="0">
                <a:ln>
                  <a:noFill/>
                </a:ln>
                <a:solidFill>
                  <a:srgbClr val="FFFFFF"/>
                </a:solidFill>
                <a:effectLst/>
                <a:uLnTx/>
                <a:uFillTx/>
                <a:latin typeface="Arial" charset="0"/>
                <a:ea typeface="SimSun" charset="0"/>
                <a:cs typeface="Arial" charset="0"/>
              </a:rPr>
              <a:t>与“晚上”和“早晨”有关。</a:t>
            </a:r>
          </a:p>
        </p:txBody>
      </p:sp>
      <p:sp>
        <p:nvSpPr>
          <p:cNvPr id="5157895" name="Text Box 7"/>
          <p:cNvSpPr txBox="1">
            <a:spLocks noChangeArrowheads="1"/>
          </p:cNvSpPr>
          <p:nvPr/>
        </p:nvSpPr>
        <p:spPr bwMode="auto">
          <a:xfrm>
            <a:off x="381000" y="5119688"/>
            <a:ext cx="8763000" cy="14954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4. </a:t>
            </a:r>
            <a:r>
              <a:rPr kumimoji="0" lang="zh-CN" altLang="en-US" sz="3800" b="1" i="0" u="none" strike="noStrike" kern="1200" cap="none" spc="0" normalizeH="0" baseline="0" noProof="0">
                <a:ln>
                  <a:noFill/>
                </a:ln>
                <a:solidFill>
                  <a:srgbClr val="FFFFFF"/>
                </a:solidFill>
                <a:effectLst/>
                <a:uLnTx/>
                <a:uFillTx/>
                <a:latin typeface="Arial" charset="0"/>
                <a:ea typeface="SimSun" charset="0"/>
                <a:cs typeface="Arial" charset="0"/>
              </a:rPr>
              <a:t>在第十四节</a:t>
            </a:r>
            <a:r>
              <a:rPr kumimoji="0" lang="en-US" altLang="zh-CN" sz="3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800" b="1" i="1" u="none" strike="noStrike" kern="1200" cap="none" spc="0" normalizeH="0" baseline="0" noProof="0">
                <a:ln>
                  <a:noFill/>
                </a:ln>
                <a:solidFill>
                  <a:srgbClr val="BBE0E3"/>
                </a:solidFill>
                <a:effectLst/>
                <a:uLnTx/>
                <a:uFillTx/>
                <a:latin typeface="Arial" charset="0"/>
                <a:ea typeface="ＭＳ Ｐゴシック" charset="0"/>
                <a:cs typeface="Arial" charset="0"/>
              </a:rPr>
              <a:t>Yom</a:t>
            </a:r>
            <a:r>
              <a:rPr kumimoji="0" lang="en-US" altLang="zh-CN" sz="3800" b="1" i="1"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zh-CN" altLang="en-US" sz="3800" b="1" i="0" u="none" strike="noStrike" kern="1200" cap="none" spc="0" normalizeH="0" baseline="0" noProof="0">
                <a:ln>
                  <a:noFill/>
                </a:ln>
                <a:solidFill>
                  <a:srgbClr val="FFFFFF"/>
                </a:solidFill>
                <a:effectLst/>
                <a:uLnTx/>
                <a:uFillTx/>
                <a:latin typeface="Arial" charset="0"/>
                <a:ea typeface="SimSun" charset="0"/>
                <a:cs typeface="SimSun" charset="0"/>
              </a:rPr>
              <a:t>是照字义定位。</a:t>
            </a:r>
            <a:endParaRPr kumimoji="0" lang="en-US" sz="38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57893"/>
                                        </p:tgtEl>
                                        <p:attrNameLst>
                                          <p:attrName>style.visibility</p:attrName>
                                        </p:attrNameLst>
                                      </p:cBhvr>
                                      <p:to>
                                        <p:strVal val="visible"/>
                                      </p:to>
                                    </p:set>
                                    <p:animEffect transition="in" filter="wipe(left)">
                                      <p:cBhvr>
                                        <p:cTn id="7" dur="500"/>
                                        <p:tgtEl>
                                          <p:spTgt spid="5157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57894"/>
                                        </p:tgtEl>
                                        <p:attrNameLst>
                                          <p:attrName>style.visibility</p:attrName>
                                        </p:attrNameLst>
                                      </p:cBhvr>
                                      <p:to>
                                        <p:strVal val="visible"/>
                                      </p:to>
                                    </p:set>
                                    <p:animEffect transition="in" filter="wipe(left)">
                                      <p:cBhvr>
                                        <p:cTn id="12" dur="500"/>
                                        <p:tgtEl>
                                          <p:spTgt spid="51578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57895"/>
                                        </p:tgtEl>
                                        <p:attrNameLst>
                                          <p:attrName>style.visibility</p:attrName>
                                        </p:attrNameLst>
                                      </p:cBhvr>
                                      <p:to>
                                        <p:strVal val="visible"/>
                                      </p:to>
                                    </p:set>
                                    <p:animEffect transition="in" filter="wipe(left)">
                                      <p:cBhvr>
                                        <p:cTn id="17" dur="500"/>
                                        <p:tgtEl>
                                          <p:spTgt spid="515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7893" grpId="0"/>
      <p:bldP spid="5157894" grpId="0"/>
      <p:bldP spid="515789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Rectangle 2"/>
          <p:cNvSpPr>
            <a:spLocks noGrp="1" noChangeArrowheads="1"/>
          </p:cNvSpPr>
          <p:nvPr>
            <p:ph type="title"/>
          </p:nvPr>
        </p:nvSpPr>
        <p:spPr/>
        <p:txBody>
          <a:bodyPr/>
          <a:lstStyle/>
          <a:p>
            <a:pPr eaLnBrk="1" hangingPunct="1">
              <a:defRPr/>
            </a:pPr>
            <a:r>
              <a:rPr lang="en-US">
                <a:cs typeface="+mj-cs"/>
              </a:rPr>
              <a:t>Gen. 1:14 NAS</a:t>
            </a:r>
          </a:p>
        </p:txBody>
      </p:sp>
      <p:pic>
        <p:nvPicPr>
          <p:cNvPr id="37171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53796"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5400" b="1" i="0" u="none" strike="noStrike" kern="1200" cap="none" spc="0" normalizeH="0" baseline="0" noProof="0">
                <a:ln>
                  <a:noFill/>
                </a:ln>
                <a:solidFill>
                  <a:srgbClr val="00FF00"/>
                </a:solidFill>
                <a:effectLst/>
                <a:uLnTx/>
                <a:uFillTx/>
                <a:latin typeface="Arial" charset="0"/>
                <a:ea typeface="SimSun" charset="0"/>
                <a:cs typeface="Arial" charset="0"/>
              </a:rPr>
              <a:t>创世记</a:t>
            </a:r>
            <a:r>
              <a:rPr kumimoji="0" lang="en-US" sz="5400" b="1" i="0" u="none" strike="noStrike" kern="1200" cap="none" spc="0" normalizeH="0" baseline="0" noProof="0">
                <a:ln>
                  <a:noFill/>
                </a:ln>
                <a:solidFill>
                  <a:srgbClr val="00FF00"/>
                </a:solidFill>
                <a:effectLst/>
                <a:uLnTx/>
                <a:uFillTx/>
                <a:latin typeface="Arial" charset="0"/>
                <a:ea typeface="SimSun" charset="0"/>
                <a:cs typeface="Arial" charset="0"/>
              </a:rPr>
              <a:t> 1:14</a:t>
            </a:r>
          </a:p>
        </p:txBody>
      </p:sp>
      <p:sp>
        <p:nvSpPr>
          <p:cNvPr id="5153797" name="Text Box 5"/>
          <p:cNvSpPr txBox="1">
            <a:spLocks noChangeArrowheads="1"/>
          </p:cNvSpPr>
          <p:nvPr/>
        </p:nvSpPr>
        <p:spPr bwMode="auto">
          <a:xfrm>
            <a:off x="914400" y="1752600"/>
            <a:ext cx="7620000" cy="17399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神 说 ， 天 上 要 有 光 体 ，</a:t>
            </a:r>
            <a:br>
              <a:rPr kumimoji="0" lang="en-US" altLang="zh-CN"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b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可</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以</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分</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昼</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夜</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作</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记</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号</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定</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节</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令</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日</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子</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年</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岁</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2082"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422083" name="Rectangle 3" hidden="1"/>
          <p:cNvSpPr>
            <a:spLocks noGrp="1" noChangeArrowheads="1"/>
          </p:cNvSpPr>
          <p:nvPr>
            <p:ph type="title"/>
          </p:nvPr>
        </p:nvSpPr>
        <p:spPr/>
        <p:txBody>
          <a:bodyPr/>
          <a:lstStyle/>
          <a:p>
            <a:pPr eaLnBrk="1" hangingPunct="1">
              <a:defRPr/>
            </a:pPr>
            <a:r>
              <a:rPr lang="en-US">
                <a:cs typeface="+mj-cs"/>
              </a:rPr>
              <a:t>Template Suite 1-Blank 01362</a:t>
            </a:r>
          </a:p>
        </p:txBody>
      </p:sp>
      <p:sp>
        <p:nvSpPr>
          <p:cNvPr id="5422084" name="Text Box 4"/>
          <p:cNvSpPr txBox="1">
            <a:spLocks noChangeArrowheads="1"/>
          </p:cNvSpPr>
          <p:nvPr/>
        </p:nvSpPr>
        <p:spPr bwMode="auto">
          <a:xfrm>
            <a:off x="838200" y="1563688"/>
            <a:ext cx="7924800" cy="4679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15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造亚当五天前		</a:t>
            </a:r>
            <a:r>
              <a:rPr kumimoji="0" lang="zh-CN" alt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SimSun" charset="0"/>
                <a:cs typeface="SimSun" charset="0"/>
              </a:rPr>
              <a:t> 	</a:t>
            </a: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 </a:t>
            </a:r>
            <a:r>
              <a:rPr kumimoji="0" lang="zh-CN"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SimSun" charset="0"/>
                <a:cs typeface="SimSun" charset="0"/>
              </a:rPr>
              <a:t>五天</a:t>
            </a:r>
            <a:endParaRPr kumimoji="0" lang="en-US" altLang="ja-JP"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90000"/>
              </a:lnSpc>
              <a:spcBef>
                <a:spcPct val="1500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90000"/>
              </a:lnSpc>
              <a:spcBef>
                <a:spcPct val="15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亚当至亚伯拉罕		</a:t>
            </a: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 </a:t>
            </a:r>
            <a:r>
              <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SimSun" charset="0"/>
                <a:cs typeface="SimSun" charset="0"/>
              </a:rPr>
              <a:t>~</a:t>
            </a:r>
            <a:r>
              <a:rPr kumimoji="0" lang="en-US" altLang="zh-CN"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cs typeface="Arial" charset="0"/>
              </a:rPr>
              <a:t> </a:t>
            </a:r>
            <a:r>
              <a:rPr kumimoji="0" lang="zh-CN"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SimSun" charset="0"/>
                <a:cs typeface="SimSun" charset="0"/>
              </a:rPr>
              <a:t>两千年</a:t>
            </a:r>
            <a:endParaRPr kumimoji="0" lang="en-US" altLang="ja-JP"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90000"/>
              </a:lnSpc>
              <a:spcBef>
                <a:spcPct val="15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90000"/>
              </a:lnSpc>
              <a:spcBef>
                <a:spcPct val="15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亚伯拉罕至基督</a:t>
            </a:r>
            <a:r>
              <a:rPr kumimoji="0" lang="en-US" altLang="ja-JP"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 </a:t>
            </a:r>
            <a:r>
              <a:rPr kumimoji="0" lang="en-US" altLang="ja-JP"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cs typeface="Arial" charset="0"/>
              </a:rPr>
              <a:t>~</a:t>
            </a:r>
            <a:r>
              <a:rPr kumimoji="0" lang="en-US" altLang="zh-CN"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cs typeface="Arial" charset="0"/>
              </a:rPr>
              <a:t> </a:t>
            </a:r>
            <a:r>
              <a:rPr kumimoji="0" lang="zh-CN"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SimSun" charset="0"/>
                <a:cs typeface="SimSun" charset="0"/>
              </a:rPr>
              <a:t>两千年</a:t>
            </a:r>
            <a:endParaRPr kumimoji="0" lang="en-US" altLang="ja-JP"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90000"/>
              </a:lnSpc>
              <a:spcBef>
                <a:spcPct val="15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90000"/>
              </a:lnSpc>
              <a:spcBef>
                <a:spcPct val="15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基督至现在      		</a:t>
            </a: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 </a:t>
            </a:r>
            <a:r>
              <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SimSun" charset="0"/>
                <a:cs typeface="SimSun" charset="0"/>
              </a:rPr>
              <a:t>~ </a:t>
            </a:r>
            <a:r>
              <a:rPr kumimoji="0" lang="zh-CN"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SimSun" charset="0"/>
                <a:cs typeface="SimSun" charset="0"/>
              </a:rPr>
              <a:t>两千年</a:t>
            </a:r>
            <a:endParaRPr kumimoji="0" lang="en-US" altLang="ja-JP"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90000"/>
              </a:lnSpc>
              <a:spcBef>
                <a:spcPct val="15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90000"/>
              </a:lnSpc>
              <a:spcBef>
                <a:spcPct val="15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总数		          	</a:t>
            </a: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 </a:t>
            </a:r>
            <a:r>
              <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SimSun" charset="0"/>
                <a:cs typeface="SimSun" charset="0"/>
              </a:rPr>
              <a:t>~ </a:t>
            </a:r>
            <a:r>
              <a:rPr kumimoji="0" lang="zh-CN"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SimSun" charset="0"/>
                <a:cs typeface="SimSun" charset="0"/>
              </a:rPr>
              <a:t>六千年</a:t>
            </a:r>
            <a:endPar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SimSun" charset="0"/>
              <a:cs typeface="SimSun" charset="0"/>
            </a:endParaRPr>
          </a:p>
        </p:txBody>
      </p:sp>
      <p:sp>
        <p:nvSpPr>
          <p:cNvPr id="5422085" name="Text Box 5"/>
          <p:cNvSpPr txBox="1">
            <a:spLocks noChangeArrowheads="1"/>
          </p:cNvSpPr>
          <p:nvPr/>
        </p:nvSpPr>
        <p:spPr bwMode="auto">
          <a:xfrm>
            <a:off x="914400" y="533400"/>
            <a:ext cx="7315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00FF00"/>
                </a:solidFill>
                <a:effectLst/>
                <a:uLnTx/>
                <a:uFillTx/>
                <a:latin typeface="Arial" charset="0"/>
                <a:ea typeface="SimSun" charset="0"/>
                <a:cs typeface="Arial" charset="0"/>
              </a:rPr>
              <a:t>自从创造的第一天</a:t>
            </a:r>
          </a:p>
        </p:txBody>
      </p:sp>
      <p:sp>
        <p:nvSpPr>
          <p:cNvPr id="5422086" name="Text Box 6"/>
          <p:cNvSpPr txBox="1">
            <a:spLocks noChangeArrowheads="1"/>
          </p:cNvSpPr>
          <p:nvPr/>
        </p:nvSpPr>
        <p:spPr bwMode="auto">
          <a:xfrm>
            <a:off x="1676400" y="2971800"/>
            <a:ext cx="3657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charset="0"/>
                <a:ea typeface="ＭＳ Ｐゴシック" charset="0"/>
                <a:cs typeface="Arial" charset="0"/>
              </a:rPr>
              <a:t>(</a:t>
            </a:r>
            <a:r>
              <a:rPr kumimoji="0" lang="zh-CN" altLang="en-US" sz="3200" b="1" i="0" u="none" strike="noStrike" kern="1200" cap="none" spc="0" normalizeH="0" baseline="0" noProof="0">
                <a:ln>
                  <a:noFill/>
                </a:ln>
                <a:solidFill>
                  <a:srgbClr val="BBE0E3"/>
                </a:solidFill>
                <a:effectLst/>
                <a:uLnTx/>
                <a:uFillTx/>
                <a:latin typeface="Arial" charset="0"/>
                <a:ea typeface="SimSun" charset="0"/>
                <a:cs typeface="Arial" charset="0"/>
              </a:rPr>
              <a:t>创世记</a:t>
            </a:r>
            <a:r>
              <a:rPr kumimoji="0" lang="en-US" sz="3200" b="1" i="0" u="none" strike="noStrike" kern="1200" cap="none" spc="0" normalizeH="0" baseline="0" noProof="0">
                <a:ln>
                  <a:noFill/>
                </a:ln>
                <a:solidFill>
                  <a:srgbClr val="BBE0E3"/>
                </a:solidFill>
                <a:effectLst/>
                <a:uLnTx/>
                <a:uFillTx/>
                <a:latin typeface="Arial" charset="0"/>
                <a:ea typeface="ＭＳ Ｐゴシック" charset="0"/>
                <a:cs typeface="Arial" charset="0"/>
              </a:rPr>
              <a:t> 5</a:t>
            </a:r>
            <a:r>
              <a:rPr kumimoji="0" lang="en-US" altLang="zh-CN" sz="3200" b="1" i="0" u="none" strike="noStrike" kern="1200" cap="none" spc="0" normalizeH="0" baseline="0" noProof="0">
                <a:ln>
                  <a:noFill/>
                </a:ln>
                <a:solidFill>
                  <a:srgbClr val="BBE0E3"/>
                </a:solidFill>
                <a:effectLst/>
                <a:uLnTx/>
                <a:uFillTx/>
                <a:latin typeface="Arial" charset="0"/>
                <a:ea typeface="SimSun" charset="0"/>
                <a:cs typeface="SimSun" charset="0"/>
              </a:rPr>
              <a:t> </a:t>
            </a:r>
            <a:r>
              <a:rPr kumimoji="0" lang="zh-CN" altLang="en-US" sz="3200" b="1" i="0" u="none" strike="noStrike" kern="1200" cap="none" spc="0" normalizeH="0" baseline="0" noProof="0">
                <a:ln>
                  <a:noFill/>
                </a:ln>
                <a:solidFill>
                  <a:srgbClr val="BBE0E3"/>
                </a:solidFill>
                <a:effectLst/>
                <a:uLnTx/>
                <a:uFillTx/>
                <a:latin typeface="Arial" charset="0"/>
                <a:ea typeface="SimSun" charset="0"/>
                <a:cs typeface="SimSun" charset="0"/>
              </a:rPr>
              <a:t>和 </a:t>
            </a:r>
            <a:r>
              <a:rPr kumimoji="0" lang="en-US" sz="3200" b="1" i="0" u="none" strike="noStrike" kern="1200" cap="none" spc="0" normalizeH="0" baseline="0" noProof="0">
                <a:ln>
                  <a:noFill/>
                </a:ln>
                <a:solidFill>
                  <a:srgbClr val="BBE0E3"/>
                </a:solidFill>
                <a:effectLst/>
                <a:uLnTx/>
                <a:uFillTx/>
                <a:latin typeface="Arial" charset="0"/>
                <a:ea typeface="ＭＳ Ｐゴシック" charset="0"/>
                <a:cs typeface="Arial" charset="0"/>
              </a:rPr>
              <a:t>11)</a:t>
            </a:r>
          </a:p>
        </p:txBody>
      </p:sp>
      <p:sp>
        <p:nvSpPr>
          <p:cNvPr id="5422087" name="Text Box 7"/>
          <p:cNvSpPr txBox="1">
            <a:spLocks noChangeArrowheads="1"/>
          </p:cNvSpPr>
          <p:nvPr/>
        </p:nvSpPr>
        <p:spPr bwMode="auto">
          <a:xfrm>
            <a:off x="1676400" y="1968500"/>
            <a:ext cx="3657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charset="0"/>
                <a:ea typeface="ＭＳ Ｐゴシック" charset="0"/>
                <a:cs typeface="Arial" charset="0"/>
              </a:rPr>
              <a:t>(</a:t>
            </a:r>
            <a:r>
              <a:rPr kumimoji="0" lang="zh-CN" altLang="en-US" sz="3200" b="1" i="0" u="none" strike="noStrike" kern="1200" cap="none" spc="0" normalizeH="0" baseline="0" noProof="0">
                <a:ln>
                  <a:noFill/>
                </a:ln>
                <a:solidFill>
                  <a:srgbClr val="BBE0E3"/>
                </a:solidFill>
                <a:effectLst/>
                <a:uLnTx/>
                <a:uFillTx/>
                <a:latin typeface="Arial" charset="0"/>
                <a:ea typeface="SimSun" charset="0"/>
                <a:cs typeface="Arial" charset="0"/>
              </a:rPr>
              <a:t>创世记</a:t>
            </a:r>
            <a:r>
              <a:rPr kumimoji="0" lang="zh-CN" altLang="en-US" sz="3200" b="1" i="0" u="none" strike="noStrike" kern="1200" cap="none" spc="0" normalizeH="0" baseline="0" noProof="0">
                <a:ln>
                  <a:noFill/>
                </a:ln>
                <a:solidFill>
                  <a:srgbClr val="BBE0E3"/>
                </a:solidFill>
                <a:effectLst/>
                <a:uLnTx/>
                <a:uFillTx/>
                <a:latin typeface="Arial" charset="0"/>
                <a:ea typeface="ＭＳ Ｐゴシック" charset="0"/>
                <a:cs typeface="Arial" charset="0"/>
              </a:rPr>
              <a:t> </a:t>
            </a:r>
            <a:r>
              <a:rPr kumimoji="0" lang="en-US" sz="3200" b="1" i="0" u="none" strike="noStrike" kern="1200" cap="none" spc="0" normalizeH="0" baseline="0" noProof="0">
                <a:ln>
                  <a:noFill/>
                </a:ln>
                <a:solidFill>
                  <a:srgbClr val="BBE0E3"/>
                </a:solidFill>
                <a:effectLst/>
                <a:uLnTx/>
                <a:uFillTx/>
                <a:latin typeface="Arial" charset="0"/>
                <a:ea typeface="ＭＳ Ｐゴシック" charset="0"/>
                <a:cs typeface="Arial" charset="0"/>
              </a:rPr>
              <a:t>1)</a:t>
            </a:r>
          </a:p>
        </p:txBody>
      </p:sp>
      <p:sp>
        <p:nvSpPr>
          <p:cNvPr id="5422088" name="Line 8"/>
          <p:cNvSpPr>
            <a:spLocks noChangeShapeType="1"/>
          </p:cNvSpPr>
          <p:nvPr/>
        </p:nvSpPr>
        <p:spPr bwMode="auto">
          <a:xfrm>
            <a:off x="5486400" y="5257800"/>
            <a:ext cx="2438400" cy="0"/>
          </a:xfrm>
          <a:prstGeom prst="line">
            <a:avLst/>
          </a:prstGeom>
          <a:noFill/>
          <a:ln w="76200" cmpd="tri">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422084">
                                            <p:txEl>
                                              <p:pRg st="0" end="0"/>
                                            </p:txEl>
                                          </p:spTgt>
                                        </p:tgtEl>
                                        <p:attrNameLst>
                                          <p:attrName>style.visibility</p:attrName>
                                        </p:attrNameLst>
                                      </p:cBhvr>
                                      <p:to>
                                        <p:strVal val="visible"/>
                                      </p:to>
                                    </p:set>
                                    <p:animEffect transition="in" filter="wipe(left)">
                                      <p:cBhvr>
                                        <p:cTn id="7" dur="500"/>
                                        <p:tgtEl>
                                          <p:spTgt spid="542208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22087"/>
                                        </p:tgtEl>
                                        <p:attrNameLst>
                                          <p:attrName>style.visibility</p:attrName>
                                        </p:attrNameLst>
                                      </p:cBhvr>
                                      <p:to>
                                        <p:strVal val="visible"/>
                                      </p:to>
                                    </p:set>
                                    <p:animEffect transition="in" filter="wipe(left)">
                                      <p:cBhvr>
                                        <p:cTn id="10" dur="500"/>
                                        <p:tgtEl>
                                          <p:spTgt spid="54220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5422084">
                                            <p:txEl>
                                              <p:pRg st="2" end="2"/>
                                            </p:txEl>
                                          </p:spTgt>
                                        </p:tgtEl>
                                        <p:attrNameLst>
                                          <p:attrName>style.visibility</p:attrName>
                                        </p:attrNameLst>
                                      </p:cBhvr>
                                      <p:to>
                                        <p:strVal val="visible"/>
                                      </p:to>
                                    </p:set>
                                    <p:animEffect transition="in" filter="wipe(left)">
                                      <p:cBhvr>
                                        <p:cTn id="15" dur="500"/>
                                        <p:tgtEl>
                                          <p:spTgt spid="542208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422086"/>
                                        </p:tgtEl>
                                        <p:attrNameLst>
                                          <p:attrName>style.visibility</p:attrName>
                                        </p:attrNameLst>
                                      </p:cBhvr>
                                      <p:to>
                                        <p:strVal val="visible"/>
                                      </p:to>
                                    </p:set>
                                    <p:animEffect transition="in" filter="wipe(left)">
                                      <p:cBhvr>
                                        <p:cTn id="18" dur="500"/>
                                        <p:tgtEl>
                                          <p:spTgt spid="54220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422084">
                                            <p:txEl>
                                              <p:pRg st="4" end="4"/>
                                            </p:txEl>
                                          </p:spTgt>
                                        </p:tgtEl>
                                        <p:attrNameLst>
                                          <p:attrName>style.visibility</p:attrName>
                                        </p:attrNameLst>
                                      </p:cBhvr>
                                      <p:to>
                                        <p:strVal val="visible"/>
                                      </p:to>
                                    </p:set>
                                    <p:animEffect transition="in" filter="wipe(left)">
                                      <p:cBhvr>
                                        <p:cTn id="23" dur="500"/>
                                        <p:tgtEl>
                                          <p:spTgt spid="542208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422084">
                                            <p:txEl>
                                              <p:pRg st="6" end="6"/>
                                            </p:txEl>
                                          </p:spTgt>
                                        </p:tgtEl>
                                        <p:attrNameLst>
                                          <p:attrName>style.visibility</p:attrName>
                                        </p:attrNameLst>
                                      </p:cBhvr>
                                      <p:to>
                                        <p:strVal val="visible"/>
                                      </p:to>
                                    </p:set>
                                    <p:animEffect transition="in" filter="wipe(left)">
                                      <p:cBhvr>
                                        <p:cTn id="28" dur="500"/>
                                        <p:tgtEl>
                                          <p:spTgt spid="5422084">
                                            <p:txEl>
                                              <p:pRg st="6" end="6"/>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5422088"/>
                                        </p:tgtEl>
                                        <p:attrNameLst>
                                          <p:attrName>style.visibility</p:attrName>
                                        </p:attrNameLst>
                                      </p:cBhvr>
                                      <p:to>
                                        <p:strVal val="visible"/>
                                      </p:to>
                                    </p:set>
                                    <p:animEffect transition="in" filter="wipe(left)">
                                      <p:cBhvr>
                                        <p:cTn id="32" dur="500"/>
                                        <p:tgtEl>
                                          <p:spTgt spid="542208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422084">
                                            <p:txEl>
                                              <p:pRg st="8" end="8"/>
                                            </p:txEl>
                                          </p:spTgt>
                                        </p:tgtEl>
                                        <p:attrNameLst>
                                          <p:attrName>style.visibility</p:attrName>
                                        </p:attrNameLst>
                                      </p:cBhvr>
                                      <p:to>
                                        <p:strVal val="visible"/>
                                      </p:to>
                                    </p:set>
                                    <p:animEffect transition="in" filter="wipe(left)">
                                      <p:cBhvr>
                                        <p:cTn id="37" dur="500"/>
                                        <p:tgtEl>
                                          <p:spTgt spid="54220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2086" grpId="0"/>
      <p:bldP spid="542208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3"/>
          <p:cNvSpPr>
            <a:spLocks/>
          </p:cNvSpPr>
          <p:nvPr/>
        </p:nvSpPr>
        <p:spPr bwMode="auto">
          <a:xfrm>
            <a:off x="-25400" y="254000"/>
            <a:ext cx="9385300" cy="3098800"/>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10" name="Rectangle 4"/>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75811"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2" name="Picture 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3" name="Picture 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4" name="Picture 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5" name="Picture 9"/>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6" name="Picture 10"/>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7" name="Picture 11"/>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8" name="Picture 12"/>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75819" name="Rectangle 13"/>
          <p:cNvSpPr>
            <a:spLocks/>
          </p:cNvSpPr>
          <p:nvPr/>
        </p:nvSpPr>
        <p:spPr bwMode="auto">
          <a:xfrm>
            <a:off x="-177800" y="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0" name="Rectangle 14"/>
          <p:cNvSpPr>
            <a:spLocks/>
          </p:cNvSpPr>
          <p:nvPr/>
        </p:nvSpPr>
        <p:spPr bwMode="auto">
          <a:xfrm>
            <a:off x="1219200" y="3505200"/>
            <a:ext cx="6616700" cy="647700"/>
          </a:xfrm>
          <a:prstGeom prst="rect">
            <a:avLst/>
          </a:prstGeom>
          <a:solidFill>
            <a:srgbClr val="32804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1" name="Rectangle 15"/>
          <p:cNvSpPr>
            <a:spLocks/>
          </p:cNvSpPr>
          <p:nvPr/>
        </p:nvSpPr>
        <p:spPr bwMode="auto">
          <a:xfrm>
            <a:off x="142875" y="147638"/>
            <a:ext cx="15240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宇宙大爆炸</a:t>
            </a:r>
          </a:p>
        </p:txBody>
      </p:sp>
      <p:sp>
        <p:nvSpPr>
          <p:cNvPr id="375822" name="Rectangle 16"/>
          <p:cNvSpPr>
            <a:spLocks/>
          </p:cNvSpPr>
          <p:nvPr/>
        </p:nvSpPr>
        <p:spPr bwMode="auto">
          <a:xfrm>
            <a:off x="2398713" y="153988"/>
            <a:ext cx="609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星星</a:t>
            </a:r>
          </a:p>
        </p:txBody>
      </p:sp>
      <p:sp>
        <p:nvSpPr>
          <p:cNvPr id="375823" name="Rectangle 17"/>
          <p:cNvSpPr>
            <a:spLocks/>
          </p:cNvSpPr>
          <p:nvPr/>
        </p:nvSpPr>
        <p:spPr bwMode="auto">
          <a:xfrm>
            <a:off x="4251325" y="153988"/>
            <a:ext cx="609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a:t>
            </a:r>
          </a:p>
        </p:txBody>
      </p:sp>
      <p:sp>
        <p:nvSpPr>
          <p:cNvPr id="375824" name="Rectangle 18"/>
          <p:cNvSpPr>
            <a:spLocks/>
          </p:cNvSpPr>
          <p:nvPr/>
        </p:nvSpPr>
        <p:spPr bwMode="auto">
          <a:xfrm>
            <a:off x="5808663" y="203200"/>
            <a:ext cx="12192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熔火地球</a:t>
            </a:r>
          </a:p>
        </p:txBody>
      </p:sp>
      <p:sp>
        <p:nvSpPr>
          <p:cNvPr id="375825" name="Rectangle 19"/>
          <p:cNvSpPr>
            <a:spLocks/>
          </p:cNvSpPr>
          <p:nvPr/>
        </p:nvSpPr>
        <p:spPr bwMode="auto">
          <a:xfrm>
            <a:off x="7515225" y="19050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第一个海洋</a:t>
            </a:r>
          </a:p>
        </p:txBody>
      </p:sp>
      <p:sp>
        <p:nvSpPr>
          <p:cNvPr id="375826" name="Rectangle 20"/>
          <p:cNvSpPr>
            <a:spLocks/>
          </p:cNvSpPr>
          <p:nvPr/>
        </p:nvSpPr>
        <p:spPr bwMode="auto">
          <a:xfrm>
            <a:off x="1622425" y="370205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水覆盖地球</a:t>
            </a:r>
          </a:p>
        </p:txBody>
      </p:sp>
      <p:sp>
        <p:nvSpPr>
          <p:cNvPr id="375827" name="Rectangle 21"/>
          <p:cNvSpPr>
            <a:spLocks/>
          </p:cNvSpPr>
          <p:nvPr/>
        </p:nvSpPr>
        <p:spPr bwMode="auto">
          <a:xfrm>
            <a:off x="3778250" y="368935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旱地和植物</a:t>
            </a:r>
          </a:p>
        </p:txBody>
      </p:sp>
      <p:sp>
        <p:nvSpPr>
          <p:cNvPr id="375828" name="Rectangle 22"/>
          <p:cNvSpPr>
            <a:spLocks/>
          </p:cNvSpPr>
          <p:nvPr/>
        </p:nvSpPr>
        <p:spPr bwMode="auto">
          <a:xfrm>
            <a:off x="5486400" y="3733800"/>
            <a:ext cx="24384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太阳、月亮和星星</a:t>
            </a:r>
          </a:p>
        </p:txBody>
      </p:sp>
      <p:sp>
        <p:nvSpPr>
          <p:cNvPr id="375829" name="Rectangle 23"/>
          <p:cNvSpPr>
            <a:spLocks/>
          </p:cNvSpPr>
          <p:nvPr/>
        </p:nvSpPr>
        <p:spPr bwMode="auto">
          <a:xfrm>
            <a:off x="1636713" y="641985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第一至二日</a:t>
            </a:r>
            <a:endParaRPr kumimoji="0" 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endParaRPr>
          </a:p>
        </p:txBody>
      </p:sp>
      <p:sp>
        <p:nvSpPr>
          <p:cNvPr id="375830" name="Rectangle 24"/>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 xmlns:a14="http://schemas.microsoft.com/office/drawing/2010/main" w="25400">
                <a:solidFill>
                  <a:srgbClr val="000000">
                    <a:alpha val="50980"/>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1" name="Rectangle 25"/>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 xmlns:a14="http://schemas.microsoft.com/office/drawing/2010/main" w="25400">
                <a:solidFill>
                  <a:srgbClr val="000000">
                    <a:alpha val="50195"/>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2" name="Rectangle 26"/>
          <p:cNvSpPr>
            <a:spLocks/>
          </p:cNvSpPr>
          <p:nvPr/>
        </p:nvSpPr>
        <p:spPr bwMode="auto">
          <a:xfrm>
            <a:off x="4016375" y="6477000"/>
            <a:ext cx="9144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第三日</a:t>
            </a:r>
          </a:p>
        </p:txBody>
      </p:sp>
      <p:sp>
        <p:nvSpPr>
          <p:cNvPr id="375833" name="Rectangle 27"/>
          <p:cNvSpPr>
            <a:spLocks/>
          </p:cNvSpPr>
          <p:nvPr/>
        </p:nvSpPr>
        <p:spPr bwMode="auto">
          <a:xfrm>
            <a:off x="6269038" y="6426200"/>
            <a:ext cx="9144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第四日</a:t>
            </a:r>
          </a:p>
        </p:txBody>
      </p:sp>
      <p:sp>
        <p:nvSpPr>
          <p:cNvPr id="5647388" name="Rectangle 28"/>
          <p:cNvSpPr>
            <a:spLocks/>
          </p:cNvSpPr>
          <p:nvPr/>
        </p:nvSpPr>
        <p:spPr bwMode="auto">
          <a:xfrm>
            <a:off x="341313" y="2984500"/>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15</a:t>
            </a: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89" name="Rectangle 29"/>
          <p:cNvSpPr>
            <a:spLocks/>
          </p:cNvSpPr>
          <p:nvPr/>
        </p:nvSpPr>
        <p:spPr bwMode="auto">
          <a:xfrm>
            <a:off x="2166938" y="2987675"/>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100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endParaRPr kumimoji="0" 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endParaRPr>
          </a:p>
        </p:txBody>
      </p:sp>
      <p:sp>
        <p:nvSpPr>
          <p:cNvPr id="5647390" name="Rectangle 30"/>
          <p:cNvSpPr>
            <a:spLocks/>
          </p:cNvSpPr>
          <p:nvPr/>
        </p:nvSpPr>
        <p:spPr bwMode="auto">
          <a:xfrm>
            <a:off x="4059238" y="2974975"/>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50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1" name="Rectangle 31"/>
          <p:cNvSpPr>
            <a:spLocks/>
          </p:cNvSpPr>
          <p:nvPr/>
        </p:nvSpPr>
        <p:spPr bwMode="auto">
          <a:xfrm>
            <a:off x="5951538" y="2967038"/>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45</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2" name="Rectangle 32"/>
          <p:cNvSpPr>
            <a:spLocks/>
          </p:cNvSpPr>
          <p:nvPr/>
        </p:nvSpPr>
        <p:spPr bwMode="auto">
          <a:xfrm>
            <a:off x="7843838" y="2963863"/>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38</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3" name="Rectangle 33"/>
          <p:cNvSpPr>
            <a:spLocks noGrp="1" noChangeArrowheads="1"/>
          </p:cNvSpPr>
          <p:nvPr>
            <p:ph type="title"/>
          </p:nvPr>
        </p:nvSpPr>
        <p:spPr bwMode="auto">
          <a:xfrm>
            <a:off x="457200" y="-1143000"/>
            <a:ext cx="8229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cs typeface="+mj-cs"/>
              </a:rPr>
              <a:t>Big Bang and Bible order compared</a:t>
            </a:r>
          </a:p>
        </p:txBody>
      </p:sp>
      <p:sp>
        <p:nvSpPr>
          <p:cNvPr id="5647394" name="Rectangle 34"/>
          <p:cNvSpPr>
            <a:spLocks noChangeArrowheads="1"/>
          </p:cNvSpPr>
          <p:nvPr/>
        </p:nvSpPr>
        <p:spPr bwMode="auto">
          <a:xfrm>
            <a:off x="7391400" y="0"/>
            <a:ext cx="2286000" cy="35052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5" name="Rectangle 35"/>
          <p:cNvSpPr>
            <a:spLocks noChangeArrowheads="1"/>
          </p:cNvSpPr>
          <p:nvPr/>
        </p:nvSpPr>
        <p:spPr bwMode="auto">
          <a:xfrm>
            <a:off x="5486400" y="0"/>
            <a:ext cx="2286000" cy="34290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6" name="Rectangle 36"/>
          <p:cNvSpPr>
            <a:spLocks noChangeArrowheads="1"/>
          </p:cNvSpPr>
          <p:nvPr/>
        </p:nvSpPr>
        <p:spPr bwMode="auto">
          <a:xfrm>
            <a:off x="3657600" y="0"/>
            <a:ext cx="2286000" cy="34290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7" name="Rectangle 37"/>
          <p:cNvSpPr>
            <a:spLocks noChangeArrowheads="1"/>
          </p:cNvSpPr>
          <p:nvPr/>
        </p:nvSpPr>
        <p:spPr bwMode="auto">
          <a:xfrm>
            <a:off x="1828800" y="0"/>
            <a:ext cx="2133600" cy="34290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8" name="Rectangle 38"/>
          <p:cNvSpPr>
            <a:spLocks noChangeArrowheads="1"/>
          </p:cNvSpPr>
          <p:nvPr/>
        </p:nvSpPr>
        <p:spPr bwMode="auto">
          <a:xfrm>
            <a:off x="3505200" y="3505200"/>
            <a:ext cx="2286000"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9" name="Rectangle 39"/>
          <p:cNvSpPr>
            <a:spLocks noChangeArrowheads="1"/>
          </p:cNvSpPr>
          <p:nvPr/>
        </p:nvSpPr>
        <p:spPr bwMode="auto">
          <a:xfrm>
            <a:off x="5638800" y="3505200"/>
            <a:ext cx="2543175"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400" name="Rectangle 40"/>
          <p:cNvSpPr>
            <a:spLocks noChangeArrowheads="1"/>
          </p:cNvSpPr>
          <p:nvPr/>
        </p:nvSpPr>
        <p:spPr bwMode="auto">
          <a:xfrm>
            <a:off x="1219200" y="3429000"/>
            <a:ext cx="2438400"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7"/>
                                        </p:tgtEl>
                                      </p:cBhvr>
                                    </p:animEffect>
                                    <p:set>
                                      <p:cBhvr>
                                        <p:cTn id="7" dur="1" fill="hold">
                                          <p:stCondLst>
                                            <p:cond delay="499"/>
                                          </p:stCondLst>
                                        </p:cTn>
                                        <p:tgtEl>
                                          <p:spTgt spid="564739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6"/>
                                        </p:tgtEl>
                                      </p:cBhvr>
                                    </p:animEffect>
                                    <p:set>
                                      <p:cBhvr>
                                        <p:cTn id="12" dur="1" fill="hold">
                                          <p:stCondLst>
                                            <p:cond delay="499"/>
                                          </p:stCondLst>
                                        </p:cTn>
                                        <p:tgtEl>
                                          <p:spTgt spid="564739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5"/>
                                        </p:tgtEl>
                                      </p:cBhvr>
                                    </p:animEffect>
                                    <p:set>
                                      <p:cBhvr>
                                        <p:cTn id="17" dur="1" fill="hold">
                                          <p:stCondLst>
                                            <p:cond delay="499"/>
                                          </p:stCondLst>
                                        </p:cTn>
                                        <p:tgtEl>
                                          <p:spTgt spid="564739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394"/>
                                        </p:tgtEl>
                                      </p:cBhvr>
                                    </p:animEffect>
                                    <p:set>
                                      <p:cBhvr>
                                        <p:cTn id="22" dur="1" fill="hold">
                                          <p:stCondLst>
                                            <p:cond delay="499"/>
                                          </p:stCondLst>
                                        </p:cTn>
                                        <p:tgtEl>
                                          <p:spTgt spid="564739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5647400"/>
                                        </p:tgtEl>
                                      </p:cBhvr>
                                    </p:animEffect>
                                    <p:set>
                                      <p:cBhvr>
                                        <p:cTn id="27" dur="1" fill="hold">
                                          <p:stCondLst>
                                            <p:cond delay="499"/>
                                          </p:stCondLst>
                                        </p:cTn>
                                        <p:tgtEl>
                                          <p:spTgt spid="564740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5647398"/>
                                        </p:tgtEl>
                                      </p:cBhvr>
                                    </p:animEffect>
                                    <p:set>
                                      <p:cBhvr>
                                        <p:cTn id="32" dur="1" fill="hold">
                                          <p:stCondLst>
                                            <p:cond delay="499"/>
                                          </p:stCondLst>
                                        </p:cTn>
                                        <p:tgtEl>
                                          <p:spTgt spid="564739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5647399"/>
                                        </p:tgtEl>
                                      </p:cBhvr>
                                    </p:animEffect>
                                    <p:set>
                                      <p:cBhvr>
                                        <p:cTn id="37"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5" grpId="0" animBg="1"/>
      <p:bldP spid="5647396" grpId="0" animBg="1"/>
      <p:bldP spid="5647397" grpId="0" animBg="1"/>
      <p:bldP spid="5647398" grpId="0" animBg="1"/>
      <p:bldP spid="5647399" grpId="0" animBg="1"/>
      <p:bldP spid="564740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DFBE8-C4B2-5B4C-241D-C705447150C1}"/>
            </a:ext>
          </a:extLst>
        </p:cNvPr>
        <p:cNvGrpSpPr/>
        <p:nvPr/>
      </p:nvGrpSpPr>
      <p:grpSpPr>
        <a:xfrm>
          <a:off x="0" y="0"/>
          <a:ext cx="0" cy="0"/>
          <a:chOff x="0" y="0"/>
          <a:chExt cx="0" cy="0"/>
        </a:xfrm>
      </p:grpSpPr>
      <p:sp>
        <p:nvSpPr>
          <p:cNvPr id="375809" name="Rectangle 3">
            <a:extLst>
              <a:ext uri="{FF2B5EF4-FFF2-40B4-BE49-F238E27FC236}">
                <a16:creationId xmlns:a16="http://schemas.microsoft.com/office/drawing/2014/main" id="{E8B5DCB9-4E3E-DEFB-F88B-C76982056668}"/>
              </a:ext>
            </a:extLst>
          </p:cNvPr>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10" name="Rectangle 4">
            <a:extLst>
              <a:ext uri="{FF2B5EF4-FFF2-40B4-BE49-F238E27FC236}">
                <a16:creationId xmlns:a16="http://schemas.microsoft.com/office/drawing/2014/main" id="{B3D647A1-4ED3-903D-A738-F7CD520A9D94}"/>
              </a:ext>
            </a:extLst>
          </p:cNvPr>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75811" name="Picture 5">
            <a:extLst>
              <a:ext uri="{FF2B5EF4-FFF2-40B4-BE49-F238E27FC236}">
                <a16:creationId xmlns:a16="http://schemas.microsoft.com/office/drawing/2014/main" id="{EB9DAD8D-76BB-2E7D-E9FD-39EDECC84B23}"/>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2" name="Picture 6">
            <a:extLst>
              <a:ext uri="{FF2B5EF4-FFF2-40B4-BE49-F238E27FC236}">
                <a16:creationId xmlns:a16="http://schemas.microsoft.com/office/drawing/2014/main" id="{1DD18BCE-3816-F95E-B6F9-0C3CA8EB6BA2}"/>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3" name="Picture 7">
            <a:extLst>
              <a:ext uri="{FF2B5EF4-FFF2-40B4-BE49-F238E27FC236}">
                <a16:creationId xmlns:a16="http://schemas.microsoft.com/office/drawing/2014/main" id="{CD32015E-D1F1-B52F-EE1C-0CCFF9C89357}"/>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4" name="Picture 8">
            <a:extLst>
              <a:ext uri="{FF2B5EF4-FFF2-40B4-BE49-F238E27FC236}">
                <a16:creationId xmlns:a16="http://schemas.microsoft.com/office/drawing/2014/main" id="{44890F00-AC0B-DA04-CF27-7AF97236A97D}"/>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5" name="Picture 9">
            <a:extLst>
              <a:ext uri="{FF2B5EF4-FFF2-40B4-BE49-F238E27FC236}">
                <a16:creationId xmlns:a16="http://schemas.microsoft.com/office/drawing/2014/main" id="{AA970BF3-C217-2354-3D47-04B4B1F0D4AA}"/>
              </a:ext>
            </a:extLst>
          </p:cNvPr>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6" name="Picture 10">
            <a:extLst>
              <a:ext uri="{FF2B5EF4-FFF2-40B4-BE49-F238E27FC236}">
                <a16:creationId xmlns:a16="http://schemas.microsoft.com/office/drawing/2014/main" id="{F8E6027A-8075-D4A1-3E5D-E1D7B520E175}"/>
              </a:ext>
            </a:extLst>
          </p:cNvPr>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7" name="Picture 11">
            <a:extLst>
              <a:ext uri="{FF2B5EF4-FFF2-40B4-BE49-F238E27FC236}">
                <a16:creationId xmlns:a16="http://schemas.microsoft.com/office/drawing/2014/main" id="{11488457-A612-FFA3-F6FA-38488B99FCB9}"/>
              </a:ext>
            </a:extLst>
          </p:cNvPr>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8" name="Picture 12">
            <a:extLst>
              <a:ext uri="{FF2B5EF4-FFF2-40B4-BE49-F238E27FC236}">
                <a16:creationId xmlns:a16="http://schemas.microsoft.com/office/drawing/2014/main" id="{096A9F58-7CC5-60A5-5F1A-5FE36D9655BB}"/>
              </a:ext>
            </a:extLst>
          </p:cNvPr>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75819" name="Rectangle 13">
            <a:extLst>
              <a:ext uri="{FF2B5EF4-FFF2-40B4-BE49-F238E27FC236}">
                <a16:creationId xmlns:a16="http://schemas.microsoft.com/office/drawing/2014/main" id="{3CACFC23-78F3-F6C3-CEF4-AEB899AF6851}"/>
              </a:ext>
            </a:extLst>
          </p:cNvPr>
          <p:cNvSpPr>
            <a:spLocks/>
          </p:cNvSpPr>
          <p:nvPr/>
        </p:nvSpPr>
        <p:spPr bwMode="auto">
          <a:xfrm>
            <a:off x="-177800" y="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0" name="Rectangle 14">
            <a:extLst>
              <a:ext uri="{FF2B5EF4-FFF2-40B4-BE49-F238E27FC236}">
                <a16:creationId xmlns:a16="http://schemas.microsoft.com/office/drawing/2014/main" id="{AE73E237-0545-0971-433E-3B5E7B26B615}"/>
              </a:ext>
            </a:extLst>
          </p:cNvPr>
          <p:cNvSpPr>
            <a:spLocks/>
          </p:cNvSpPr>
          <p:nvPr/>
        </p:nvSpPr>
        <p:spPr bwMode="auto">
          <a:xfrm>
            <a:off x="1219200" y="3505200"/>
            <a:ext cx="6616700" cy="647700"/>
          </a:xfrm>
          <a:prstGeom prst="rect">
            <a:avLst/>
          </a:prstGeom>
          <a:solidFill>
            <a:srgbClr val="32804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1" name="Rectangle 15">
            <a:extLst>
              <a:ext uri="{FF2B5EF4-FFF2-40B4-BE49-F238E27FC236}">
                <a16:creationId xmlns:a16="http://schemas.microsoft.com/office/drawing/2014/main" id="{0BA5B363-78DF-D2B6-683A-A4F1A3F66095}"/>
              </a:ext>
            </a:extLst>
          </p:cNvPr>
          <p:cNvSpPr>
            <a:spLocks/>
          </p:cNvSpPr>
          <p:nvPr/>
        </p:nvSpPr>
        <p:spPr bwMode="auto">
          <a:xfrm>
            <a:off x="142875" y="147638"/>
            <a:ext cx="15240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宇宙大爆炸</a:t>
            </a:r>
          </a:p>
        </p:txBody>
      </p:sp>
      <p:sp>
        <p:nvSpPr>
          <p:cNvPr id="375822" name="Rectangle 16">
            <a:extLst>
              <a:ext uri="{FF2B5EF4-FFF2-40B4-BE49-F238E27FC236}">
                <a16:creationId xmlns:a16="http://schemas.microsoft.com/office/drawing/2014/main" id="{222DE4E2-9C57-9B8B-BFDD-702B435EE7B1}"/>
              </a:ext>
            </a:extLst>
          </p:cNvPr>
          <p:cNvSpPr>
            <a:spLocks/>
          </p:cNvSpPr>
          <p:nvPr/>
        </p:nvSpPr>
        <p:spPr bwMode="auto">
          <a:xfrm>
            <a:off x="2398713" y="153988"/>
            <a:ext cx="609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星星</a:t>
            </a:r>
          </a:p>
        </p:txBody>
      </p:sp>
      <p:sp>
        <p:nvSpPr>
          <p:cNvPr id="375823" name="Rectangle 17">
            <a:extLst>
              <a:ext uri="{FF2B5EF4-FFF2-40B4-BE49-F238E27FC236}">
                <a16:creationId xmlns:a16="http://schemas.microsoft.com/office/drawing/2014/main" id="{AE01FDF9-D70E-27D1-04BA-8CBBFC0EACCD}"/>
              </a:ext>
            </a:extLst>
          </p:cNvPr>
          <p:cNvSpPr>
            <a:spLocks/>
          </p:cNvSpPr>
          <p:nvPr/>
        </p:nvSpPr>
        <p:spPr bwMode="auto">
          <a:xfrm>
            <a:off x="4251325" y="153988"/>
            <a:ext cx="609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a:t>
            </a:r>
          </a:p>
        </p:txBody>
      </p:sp>
      <p:sp>
        <p:nvSpPr>
          <p:cNvPr id="375824" name="Rectangle 18">
            <a:extLst>
              <a:ext uri="{FF2B5EF4-FFF2-40B4-BE49-F238E27FC236}">
                <a16:creationId xmlns:a16="http://schemas.microsoft.com/office/drawing/2014/main" id="{1B03070A-E633-89E9-F317-B91F5EC9095D}"/>
              </a:ext>
            </a:extLst>
          </p:cNvPr>
          <p:cNvSpPr>
            <a:spLocks/>
          </p:cNvSpPr>
          <p:nvPr/>
        </p:nvSpPr>
        <p:spPr bwMode="auto">
          <a:xfrm>
            <a:off x="5808663" y="203200"/>
            <a:ext cx="12192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熔火地球</a:t>
            </a:r>
          </a:p>
        </p:txBody>
      </p:sp>
      <p:sp>
        <p:nvSpPr>
          <p:cNvPr id="375825" name="Rectangle 19">
            <a:extLst>
              <a:ext uri="{FF2B5EF4-FFF2-40B4-BE49-F238E27FC236}">
                <a16:creationId xmlns:a16="http://schemas.microsoft.com/office/drawing/2014/main" id="{CF5FF581-FCE3-1D62-871C-81912B143E42}"/>
              </a:ext>
            </a:extLst>
          </p:cNvPr>
          <p:cNvSpPr>
            <a:spLocks/>
          </p:cNvSpPr>
          <p:nvPr/>
        </p:nvSpPr>
        <p:spPr bwMode="auto">
          <a:xfrm>
            <a:off x="7515225" y="19050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第一个海洋</a:t>
            </a:r>
          </a:p>
        </p:txBody>
      </p:sp>
      <p:sp>
        <p:nvSpPr>
          <p:cNvPr id="375826" name="Rectangle 20">
            <a:extLst>
              <a:ext uri="{FF2B5EF4-FFF2-40B4-BE49-F238E27FC236}">
                <a16:creationId xmlns:a16="http://schemas.microsoft.com/office/drawing/2014/main" id="{08EFF104-1827-8280-F7C4-112B7891C2C9}"/>
              </a:ext>
            </a:extLst>
          </p:cNvPr>
          <p:cNvSpPr>
            <a:spLocks/>
          </p:cNvSpPr>
          <p:nvPr/>
        </p:nvSpPr>
        <p:spPr bwMode="auto">
          <a:xfrm>
            <a:off x="1622425" y="370205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水覆盖地球</a:t>
            </a:r>
          </a:p>
        </p:txBody>
      </p:sp>
      <p:sp>
        <p:nvSpPr>
          <p:cNvPr id="375827" name="Rectangle 21">
            <a:extLst>
              <a:ext uri="{FF2B5EF4-FFF2-40B4-BE49-F238E27FC236}">
                <a16:creationId xmlns:a16="http://schemas.microsoft.com/office/drawing/2014/main" id="{8907052C-5A0E-A0A4-A2D0-7A5AEE3B32EF}"/>
              </a:ext>
            </a:extLst>
          </p:cNvPr>
          <p:cNvSpPr>
            <a:spLocks/>
          </p:cNvSpPr>
          <p:nvPr/>
        </p:nvSpPr>
        <p:spPr bwMode="auto">
          <a:xfrm>
            <a:off x="3778250" y="368935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旱地和植物</a:t>
            </a:r>
          </a:p>
        </p:txBody>
      </p:sp>
      <p:sp>
        <p:nvSpPr>
          <p:cNvPr id="375828" name="Rectangle 22">
            <a:extLst>
              <a:ext uri="{FF2B5EF4-FFF2-40B4-BE49-F238E27FC236}">
                <a16:creationId xmlns:a16="http://schemas.microsoft.com/office/drawing/2014/main" id="{26176A64-C107-7387-D5FE-769DD8154F2E}"/>
              </a:ext>
            </a:extLst>
          </p:cNvPr>
          <p:cNvSpPr>
            <a:spLocks/>
          </p:cNvSpPr>
          <p:nvPr/>
        </p:nvSpPr>
        <p:spPr bwMode="auto">
          <a:xfrm>
            <a:off x="5486400" y="3733800"/>
            <a:ext cx="24384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太阳、月亮和星星</a:t>
            </a:r>
          </a:p>
        </p:txBody>
      </p:sp>
      <p:sp>
        <p:nvSpPr>
          <p:cNvPr id="375829" name="Rectangle 23">
            <a:extLst>
              <a:ext uri="{FF2B5EF4-FFF2-40B4-BE49-F238E27FC236}">
                <a16:creationId xmlns:a16="http://schemas.microsoft.com/office/drawing/2014/main" id="{BD8AB821-5910-7422-5349-7CE94A687798}"/>
              </a:ext>
            </a:extLst>
          </p:cNvPr>
          <p:cNvSpPr>
            <a:spLocks/>
          </p:cNvSpPr>
          <p:nvPr/>
        </p:nvSpPr>
        <p:spPr bwMode="auto">
          <a:xfrm>
            <a:off x="1636713" y="641985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第一至二日</a:t>
            </a:r>
            <a:endParaRPr kumimoji="0" 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endParaRPr>
          </a:p>
        </p:txBody>
      </p:sp>
      <p:sp>
        <p:nvSpPr>
          <p:cNvPr id="375830" name="Rectangle 24">
            <a:extLst>
              <a:ext uri="{FF2B5EF4-FFF2-40B4-BE49-F238E27FC236}">
                <a16:creationId xmlns:a16="http://schemas.microsoft.com/office/drawing/2014/main" id="{FE361E31-7088-0CA8-0402-4A0A80546ADB}"/>
              </a:ext>
            </a:extLst>
          </p:cNvPr>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a14="http://schemas.microsoft.com/office/drawing/2010/main" xmlns="" w="25400">
                <a:solidFill>
                  <a:srgbClr val="000000">
                    <a:alpha val="50980"/>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1" name="Rectangle 25">
            <a:extLst>
              <a:ext uri="{FF2B5EF4-FFF2-40B4-BE49-F238E27FC236}">
                <a16:creationId xmlns:a16="http://schemas.microsoft.com/office/drawing/2014/main" id="{2D03AFEC-79F7-3F49-A898-919E5276DA98}"/>
              </a:ext>
            </a:extLst>
          </p:cNvPr>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a14="http://schemas.microsoft.com/office/drawing/2010/main" xmlns="" w="25400">
                <a:solidFill>
                  <a:srgbClr val="000000">
                    <a:alpha val="50195"/>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2" name="Rectangle 26">
            <a:extLst>
              <a:ext uri="{FF2B5EF4-FFF2-40B4-BE49-F238E27FC236}">
                <a16:creationId xmlns:a16="http://schemas.microsoft.com/office/drawing/2014/main" id="{890AA77D-597C-50BD-6CF8-E3B9E86CEA99}"/>
              </a:ext>
            </a:extLst>
          </p:cNvPr>
          <p:cNvSpPr>
            <a:spLocks/>
          </p:cNvSpPr>
          <p:nvPr/>
        </p:nvSpPr>
        <p:spPr bwMode="auto">
          <a:xfrm>
            <a:off x="4016375" y="6477000"/>
            <a:ext cx="9144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第三日</a:t>
            </a:r>
          </a:p>
        </p:txBody>
      </p:sp>
      <p:sp>
        <p:nvSpPr>
          <p:cNvPr id="375833" name="Rectangle 27">
            <a:extLst>
              <a:ext uri="{FF2B5EF4-FFF2-40B4-BE49-F238E27FC236}">
                <a16:creationId xmlns:a16="http://schemas.microsoft.com/office/drawing/2014/main" id="{D2E27956-239A-B88B-D208-F28E0331F403}"/>
              </a:ext>
            </a:extLst>
          </p:cNvPr>
          <p:cNvSpPr>
            <a:spLocks/>
          </p:cNvSpPr>
          <p:nvPr/>
        </p:nvSpPr>
        <p:spPr bwMode="auto">
          <a:xfrm>
            <a:off x="6269038" y="6426200"/>
            <a:ext cx="9144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第四日</a:t>
            </a:r>
          </a:p>
        </p:txBody>
      </p:sp>
      <p:sp>
        <p:nvSpPr>
          <p:cNvPr id="5647388" name="Rectangle 28">
            <a:extLst>
              <a:ext uri="{FF2B5EF4-FFF2-40B4-BE49-F238E27FC236}">
                <a16:creationId xmlns:a16="http://schemas.microsoft.com/office/drawing/2014/main" id="{3AA0F298-B91D-D9D7-5995-A61D7BB65372}"/>
              </a:ext>
            </a:extLst>
          </p:cNvPr>
          <p:cNvSpPr>
            <a:spLocks/>
          </p:cNvSpPr>
          <p:nvPr/>
        </p:nvSpPr>
        <p:spPr bwMode="auto">
          <a:xfrm>
            <a:off x="341313" y="2984500"/>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15</a:t>
            </a: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89" name="Rectangle 29">
            <a:extLst>
              <a:ext uri="{FF2B5EF4-FFF2-40B4-BE49-F238E27FC236}">
                <a16:creationId xmlns:a16="http://schemas.microsoft.com/office/drawing/2014/main" id="{4FC8E1D7-C0B1-2A91-CF49-1BF2400CF73C}"/>
              </a:ext>
            </a:extLst>
          </p:cNvPr>
          <p:cNvSpPr>
            <a:spLocks/>
          </p:cNvSpPr>
          <p:nvPr/>
        </p:nvSpPr>
        <p:spPr bwMode="auto">
          <a:xfrm>
            <a:off x="2166938" y="2987675"/>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100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endParaRPr kumimoji="0" 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endParaRPr>
          </a:p>
        </p:txBody>
      </p:sp>
      <p:sp>
        <p:nvSpPr>
          <p:cNvPr id="5647390" name="Rectangle 30">
            <a:extLst>
              <a:ext uri="{FF2B5EF4-FFF2-40B4-BE49-F238E27FC236}">
                <a16:creationId xmlns:a16="http://schemas.microsoft.com/office/drawing/2014/main" id="{CE3EA104-79C2-96CE-642A-4C581CA0C699}"/>
              </a:ext>
            </a:extLst>
          </p:cNvPr>
          <p:cNvSpPr>
            <a:spLocks/>
          </p:cNvSpPr>
          <p:nvPr/>
        </p:nvSpPr>
        <p:spPr bwMode="auto">
          <a:xfrm>
            <a:off x="4059238" y="2974975"/>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50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1" name="Rectangle 31">
            <a:extLst>
              <a:ext uri="{FF2B5EF4-FFF2-40B4-BE49-F238E27FC236}">
                <a16:creationId xmlns:a16="http://schemas.microsoft.com/office/drawing/2014/main" id="{5346007B-9589-366C-DC8D-B2FE53F69051}"/>
              </a:ext>
            </a:extLst>
          </p:cNvPr>
          <p:cNvSpPr>
            <a:spLocks/>
          </p:cNvSpPr>
          <p:nvPr/>
        </p:nvSpPr>
        <p:spPr bwMode="auto">
          <a:xfrm>
            <a:off x="5951538" y="2967038"/>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45</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2" name="Rectangle 32">
            <a:extLst>
              <a:ext uri="{FF2B5EF4-FFF2-40B4-BE49-F238E27FC236}">
                <a16:creationId xmlns:a16="http://schemas.microsoft.com/office/drawing/2014/main" id="{D363AD61-7E10-2438-D59E-AA61052B3D13}"/>
              </a:ext>
            </a:extLst>
          </p:cNvPr>
          <p:cNvSpPr>
            <a:spLocks/>
          </p:cNvSpPr>
          <p:nvPr/>
        </p:nvSpPr>
        <p:spPr bwMode="auto">
          <a:xfrm>
            <a:off x="7843838" y="2963863"/>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38</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3" name="Rectangle 33">
            <a:extLst>
              <a:ext uri="{FF2B5EF4-FFF2-40B4-BE49-F238E27FC236}">
                <a16:creationId xmlns:a16="http://schemas.microsoft.com/office/drawing/2014/main" id="{C07E0FA6-D17A-07E2-F2BC-A3A3DADC4063}"/>
              </a:ext>
            </a:extLst>
          </p:cNvPr>
          <p:cNvSpPr>
            <a:spLocks noGrp="1" noChangeArrowheads="1"/>
          </p:cNvSpPr>
          <p:nvPr>
            <p:ph type="title"/>
          </p:nvPr>
        </p:nvSpPr>
        <p:spPr bwMode="auto">
          <a:xfrm>
            <a:off x="457200" y="-1143000"/>
            <a:ext cx="8229600" cy="1143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cs typeface="+mj-cs"/>
              </a:rPr>
              <a:t>Big Bang and Bible order compared</a:t>
            </a:r>
          </a:p>
        </p:txBody>
      </p:sp>
      <p:sp>
        <p:nvSpPr>
          <p:cNvPr id="5647394" name="Rectangle 34">
            <a:extLst>
              <a:ext uri="{FF2B5EF4-FFF2-40B4-BE49-F238E27FC236}">
                <a16:creationId xmlns:a16="http://schemas.microsoft.com/office/drawing/2014/main" id="{260ACFD6-2BAE-E57A-8E64-E3053643B0F2}"/>
              </a:ext>
            </a:extLst>
          </p:cNvPr>
          <p:cNvSpPr>
            <a:spLocks noChangeArrowheads="1"/>
          </p:cNvSpPr>
          <p:nvPr/>
        </p:nvSpPr>
        <p:spPr bwMode="auto">
          <a:xfrm>
            <a:off x="7391400" y="0"/>
            <a:ext cx="2286000" cy="35052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5" name="Rectangle 35">
            <a:extLst>
              <a:ext uri="{FF2B5EF4-FFF2-40B4-BE49-F238E27FC236}">
                <a16:creationId xmlns:a16="http://schemas.microsoft.com/office/drawing/2014/main" id="{6F24503B-95FC-539B-B538-E791ADC38797}"/>
              </a:ext>
            </a:extLst>
          </p:cNvPr>
          <p:cNvSpPr>
            <a:spLocks noChangeArrowheads="1"/>
          </p:cNvSpPr>
          <p:nvPr/>
        </p:nvSpPr>
        <p:spPr bwMode="auto">
          <a:xfrm>
            <a:off x="5486400" y="0"/>
            <a:ext cx="2286000" cy="34290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6" name="Rectangle 36">
            <a:extLst>
              <a:ext uri="{FF2B5EF4-FFF2-40B4-BE49-F238E27FC236}">
                <a16:creationId xmlns:a16="http://schemas.microsoft.com/office/drawing/2014/main" id="{9703D28F-15C5-666C-B0D1-CA7D8A99B6C7}"/>
              </a:ext>
            </a:extLst>
          </p:cNvPr>
          <p:cNvSpPr>
            <a:spLocks noChangeArrowheads="1"/>
          </p:cNvSpPr>
          <p:nvPr/>
        </p:nvSpPr>
        <p:spPr bwMode="auto">
          <a:xfrm>
            <a:off x="3657600" y="0"/>
            <a:ext cx="2286000" cy="34290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8" name="Rectangle 38">
            <a:extLst>
              <a:ext uri="{FF2B5EF4-FFF2-40B4-BE49-F238E27FC236}">
                <a16:creationId xmlns:a16="http://schemas.microsoft.com/office/drawing/2014/main" id="{1302CB52-6A58-9D97-6FCF-1629463D1828}"/>
              </a:ext>
            </a:extLst>
          </p:cNvPr>
          <p:cNvSpPr>
            <a:spLocks noChangeArrowheads="1"/>
          </p:cNvSpPr>
          <p:nvPr/>
        </p:nvSpPr>
        <p:spPr bwMode="auto">
          <a:xfrm>
            <a:off x="3505200" y="3505200"/>
            <a:ext cx="22860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9" name="Rectangle 39">
            <a:extLst>
              <a:ext uri="{FF2B5EF4-FFF2-40B4-BE49-F238E27FC236}">
                <a16:creationId xmlns:a16="http://schemas.microsoft.com/office/drawing/2014/main" id="{9454D6D9-6AFD-8E8C-2176-C9E9E084C8CD}"/>
              </a:ext>
            </a:extLst>
          </p:cNvPr>
          <p:cNvSpPr>
            <a:spLocks noChangeArrowheads="1"/>
          </p:cNvSpPr>
          <p:nvPr/>
        </p:nvSpPr>
        <p:spPr bwMode="auto">
          <a:xfrm>
            <a:off x="5638800" y="3505200"/>
            <a:ext cx="2543175"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400" name="Rectangle 40">
            <a:extLst>
              <a:ext uri="{FF2B5EF4-FFF2-40B4-BE49-F238E27FC236}">
                <a16:creationId xmlns:a16="http://schemas.microsoft.com/office/drawing/2014/main" id="{8A56A645-7FD7-F959-42F4-6B6A027181E1}"/>
              </a:ext>
            </a:extLst>
          </p:cNvPr>
          <p:cNvSpPr>
            <a:spLocks noChangeArrowheads="1"/>
          </p:cNvSpPr>
          <p:nvPr/>
        </p:nvSpPr>
        <p:spPr bwMode="auto">
          <a:xfrm>
            <a:off x="1219200" y="3429000"/>
            <a:ext cx="24384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86047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6"/>
                                        </p:tgtEl>
                                      </p:cBhvr>
                                    </p:animEffect>
                                    <p:set>
                                      <p:cBhvr>
                                        <p:cTn id="7" dur="1" fill="hold">
                                          <p:stCondLst>
                                            <p:cond delay="499"/>
                                          </p:stCondLst>
                                        </p:cTn>
                                        <p:tgtEl>
                                          <p:spTgt spid="564739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5"/>
                                        </p:tgtEl>
                                      </p:cBhvr>
                                    </p:animEffect>
                                    <p:set>
                                      <p:cBhvr>
                                        <p:cTn id="12" dur="1" fill="hold">
                                          <p:stCondLst>
                                            <p:cond delay="499"/>
                                          </p:stCondLst>
                                        </p:cTn>
                                        <p:tgtEl>
                                          <p:spTgt spid="564739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4"/>
                                        </p:tgtEl>
                                      </p:cBhvr>
                                    </p:animEffect>
                                    <p:set>
                                      <p:cBhvr>
                                        <p:cTn id="17" dur="1" fill="hold">
                                          <p:stCondLst>
                                            <p:cond delay="499"/>
                                          </p:stCondLst>
                                        </p:cTn>
                                        <p:tgtEl>
                                          <p:spTgt spid="5647394"/>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400"/>
                                        </p:tgtEl>
                                      </p:cBhvr>
                                    </p:animEffect>
                                    <p:set>
                                      <p:cBhvr>
                                        <p:cTn id="22" dur="1" fill="hold">
                                          <p:stCondLst>
                                            <p:cond delay="499"/>
                                          </p:stCondLst>
                                        </p:cTn>
                                        <p:tgtEl>
                                          <p:spTgt spid="564740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5647398"/>
                                        </p:tgtEl>
                                      </p:cBhvr>
                                    </p:animEffect>
                                    <p:set>
                                      <p:cBhvr>
                                        <p:cTn id="27" dur="1" fill="hold">
                                          <p:stCondLst>
                                            <p:cond delay="499"/>
                                          </p:stCondLst>
                                        </p:cTn>
                                        <p:tgtEl>
                                          <p:spTgt spid="5647398"/>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5647399"/>
                                        </p:tgtEl>
                                      </p:cBhvr>
                                    </p:animEffect>
                                    <p:set>
                                      <p:cBhvr>
                                        <p:cTn id="32"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5" grpId="0" animBg="1"/>
      <p:bldP spid="5647396" grpId="0" animBg="1"/>
      <p:bldP spid="5647398" grpId="0" animBg="1"/>
      <p:bldP spid="5647399" grpId="0" animBg="1"/>
      <p:bldP spid="564740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D5A3C-A713-72FC-C333-05CA2BADE827}"/>
            </a:ext>
          </a:extLst>
        </p:cNvPr>
        <p:cNvGrpSpPr/>
        <p:nvPr/>
      </p:nvGrpSpPr>
      <p:grpSpPr>
        <a:xfrm>
          <a:off x="0" y="0"/>
          <a:ext cx="0" cy="0"/>
          <a:chOff x="0" y="0"/>
          <a:chExt cx="0" cy="0"/>
        </a:xfrm>
      </p:grpSpPr>
      <p:sp>
        <p:nvSpPr>
          <p:cNvPr id="375809" name="Rectangle 3">
            <a:extLst>
              <a:ext uri="{FF2B5EF4-FFF2-40B4-BE49-F238E27FC236}">
                <a16:creationId xmlns:a16="http://schemas.microsoft.com/office/drawing/2014/main" id="{7C11D0D9-9DB3-C29C-533D-F2F7A9F21354}"/>
              </a:ext>
            </a:extLst>
          </p:cNvPr>
          <p:cNvSpPr>
            <a:spLocks/>
          </p:cNvSpPr>
          <p:nvPr/>
        </p:nvSpPr>
        <p:spPr bwMode="auto">
          <a:xfrm>
            <a:off x="-25400" y="254000"/>
            <a:ext cx="9385300" cy="3098800"/>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10" name="Rectangle 4">
            <a:extLst>
              <a:ext uri="{FF2B5EF4-FFF2-40B4-BE49-F238E27FC236}">
                <a16:creationId xmlns:a16="http://schemas.microsoft.com/office/drawing/2014/main" id="{2E10E3E2-91B2-996D-9677-725FB594886F}"/>
              </a:ext>
            </a:extLst>
          </p:cNvPr>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75811" name="Picture 5">
            <a:extLst>
              <a:ext uri="{FF2B5EF4-FFF2-40B4-BE49-F238E27FC236}">
                <a16:creationId xmlns:a16="http://schemas.microsoft.com/office/drawing/2014/main" id="{9B5DD39F-77F0-600C-71FB-A3BAD73356FC}"/>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2" name="Picture 6">
            <a:extLst>
              <a:ext uri="{FF2B5EF4-FFF2-40B4-BE49-F238E27FC236}">
                <a16:creationId xmlns:a16="http://schemas.microsoft.com/office/drawing/2014/main" id="{8BE7EB76-B3AB-4A57-E71C-F662AC36DA07}"/>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3" name="Picture 7">
            <a:extLst>
              <a:ext uri="{FF2B5EF4-FFF2-40B4-BE49-F238E27FC236}">
                <a16:creationId xmlns:a16="http://schemas.microsoft.com/office/drawing/2014/main" id="{214BFEDA-5E1B-7F7E-FA6D-E7A556D5077F}"/>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4" name="Picture 8">
            <a:extLst>
              <a:ext uri="{FF2B5EF4-FFF2-40B4-BE49-F238E27FC236}">
                <a16:creationId xmlns:a16="http://schemas.microsoft.com/office/drawing/2014/main" id="{9CBFA4E6-5F1F-D10B-F7E8-44A83E96BD0D}"/>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5" name="Picture 9">
            <a:extLst>
              <a:ext uri="{FF2B5EF4-FFF2-40B4-BE49-F238E27FC236}">
                <a16:creationId xmlns:a16="http://schemas.microsoft.com/office/drawing/2014/main" id="{AB1E2FDF-CA10-2051-6C73-42E6B991860B}"/>
              </a:ext>
            </a:extLst>
          </p:cNvPr>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6" name="Picture 10">
            <a:extLst>
              <a:ext uri="{FF2B5EF4-FFF2-40B4-BE49-F238E27FC236}">
                <a16:creationId xmlns:a16="http://schemas.microsoft.com/office/drawing/2014/main" id="{B1F2881A-5D66-E942-E88E-7472F578DCAF}"/>
              </a:ext>
            </a:extLst>
          </p:cNvPr>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7" name="Picture 11">
            <a:extLst>
              <a:ext uri="{FF2B5EF4-FFF2-40B4-BE49-F238E27FC236}">
                <a16:creationId xmlns:a16="http://schemas.microsoft.com/office/drawing/2014/main" id="{E034D0AC-9933-8EED-4B15-0730C44AB371}"/>
              </a:ext>
            </a:extLst>
          </p:cNvPr>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8" name="Picture 12">
            <a:extLst>
              <a:ext uri="{FF2B5EF4-FFF2-40B4-BE49-F238E27FC236}">
                <a16:creationId xmlns:a16="http://schemas.microsoft.com/office/drawing/2014/main" id="{579C5459-E341-A6ED-ECE9-5E577FD107C7}"/>
              </a:ext>
            </a:extLst>
          </p:cNvPr>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75819" name="Rectangle 13">
            <a:extLst>
              <a:ext uri="{FF2B5EF4-FFF2-40B4-BE49-F238E27FC236}">
                <a16:creationId xmlns:a16="http://schemas.microsoft.com/office/drawing/2014/main" id="{1AEA7976-D025-7A71-ED2F-36A224AFA151}"/>
              </a:ext>
            </a:extLst>
          </p:cNvPr>
          <p:cNvSpPr>
            <a:spLocks/>
          </p:cNvSpPr>
          <p:nvPr/>
        </p:nvSpPr>
        <p:spPr bwMode="auto">
          <a:xfrm>
            <a:off x="-177800" y="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0" name="Rectangle 14">
            <a:extLst>
              <a:ext uri="{FF2B5EF4-FFF2-40B4-BE49-F238E27FC236}">
                <a16:creationId xmlns:a16="http://schemas.microsoft.com/office/drawing/2014/main" id="{6C506E08-7937-98B8-E4F8-FCAAB151092D}"/>
              </a:ext>
            </a:extLst>
          </p:cNvPr>
          <p:cNvSpPr>
            <a:spLocks/>
          </p:cNvSpPr>
          <p:nvPr/>
        </p:nvSpPr>
        <p:spPr bwMode="auto">
          <a:xfrm>
            <a:off x="1219200" y="3505200"/>
            <a:ext cx="6616700" cy="647700"/>
          </a:xfrm>
          <a:prstGeom prst="rect">
            <a:avLst/>
          </a:prstGeom>
          <a:solidFill>
            <a:srgbClr val="32804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1" name="Rectangle 15">
            <a:extLst>
              <a:ext uri="{FF2B5EF4-FFF2-40B4-BE49-F238E27FC236}">
                <a16:creationId xmlns:a16="http://schemas.microsoft.com/office/drawing/2014/main" id="{D759619D-6DB5-80DB-E82E-1B7903BF3277}"/>
              </a:ext>
            </a:extLst>
          </p:cNvPr>
          <p:cNvSpPr>
            <a:spLocks/>
          </p:cNvSpPr>
          <p:nvPr/>
        </p:nvSpPr>
        <p:spPr bwMode="auto">
          <a:xfrm>
            <a:off x="142875" y="147638"/>
            <a:ext cx="15240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宇宙大爆炸</a:t>
            </a:r>
          </a:p>
        </p:txBody>
      </p:sp>
      <p:sp>
        <p:nvSpPr>
          <p:cNvPr id="375822" name="Rectangle 16">
            <a:extLst>
              <a:ext uri="{FF2B5EF4-FFF2-40B4-BE49-F238E27FC236}">
                <a16:creationId xmlns:a16="http://schemas.microsoft.com/office/drawing/2014/main" id="{5CC64530-1668-845F-3736-45BCE3EC54A1}"/>
              </a:ext>
            </a:extLst>
          </p:cNvPr>
          <p:cNvSpPr>
            <a:spLocks/>
          </p:cNvSpPr>
          <p:nvPr/>
        </p:nvSpPr>
        <p:spPr bwMode="auto">
          <a:xfrm>
            <a:off x="2398713" y="153988"/>
            <a:ext cx="609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星星</a:t>
            </a:r>
          </a:p>
        </p:txBody>
      </p:sp>
      <p:sp>
        <p:nvSpPr>
          <p:cNvPr id="375823" name="Rectangle 17">
            <a:extLst>
              <a:ext uri="{FF2B5EF4-FFF2-40B4-BE49-F238E27FC236}">
                <a16:creationId xmlns:a16="http://schemas.microsoft.com/office/drawing/2014/main" id="{3787FDA6-ADB8-868F-DD87-DF88CB15C28C}"/>
              </a:ext>
            </a:extLst>
          </p:cNvPr>
          <p:cNvSpPr>
            <a:spLocks/>
          </p:cNvSpPr>
          <p:nvPr/>
        </p:nvSpPr>
        <p:spPr bwMode="auto">
          <a:xfrm>
            <a:off x="4251325" y="153988"/>
            <a:ext cx="609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a:t>
            </a:r>
          </a:p>
        </p:txBody>
      </p:sp>
      <p:sp>
        <p:nvSpPr>
          <p:cNvPr id="375824" name="Rectangle 18">
            <a:extLst>
              <a:ext uri="{FF2B5EF4-FFF2-40B4-BE49-F238E27FC236}">
                <a16:creationId xmlns:a16="http://schemas.microsoft.com/office/drawing/2014/main" id="{AACDC32B-1759-93EE-B120-6C33AE88D782}"/>
              </a:ext>
            </a:extLst>
          </p:cNvPr>
          <p:cNvSpPr>
            <a:spLocks/>
          </p:cNvSpPr>
          <p:nvPr/>
        </p:nvSpPr>
        <p:spPr bwMode="auto">
          <a:xfrm>
            <a:off x="5808663" y="203200"/>
            <a:ext cx="12192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熔火地球</a:t>
            </a:r>
          </a:p>
        </p:txBody>
      </p:sp>
      <p:sp>
        <p:nvSpPr>
          <p:cNvPr id="375825" name="Rectangle 19">
            <a:extLst>
              <a:ext uri="{FF2B5EF4-FFF2-40B4-BE49-F238E27FC236}">
                <a16:creationId xmlns:a16="http://schemas.microsoft.com/office/drawing/2014/main" id="{0A2AB91A-C061-3542-A613-7AA6ABAA2123}"/>
              </a:ext>
            </a:extLst>
          </p:cNvPr>
          <p:cNvSpPr>
            <a:spLocks/>
          </p:cNvSpPr>
          <p:nvPr/>
        </p:nvSpPr>
        <p:spPr bwMode="auto">
          <a:xfrm>
            <a:off x="7515225" y="19050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第一个海洋</a:t>
            </a:r>
          </a:p>
        </p:txBody>
      </p:sp>
      <p:sp>
        <p:nvSpPr>
          <p:cNvPr id="375826" name="Rectangle 20">
            <a:extLst>
              <a:ext uri="{FF2B5EF4-FFF2-40B4-BE49-F238E27FC236}">
                <a16:creationId xmlns:a16="http://schemas.microsoft.com/office/drawing/2014/main" id="{8C8B468E-9C1F-EB53-19E2-DF934A1DFA31}"/>
              </a:ext>
            </a:extLst>
          </p:cNvPr>
          <p:cNvSpPr>
            <a:spLocks/>
          </p:cNvSpPr>
          <p:nvPr/>
        </p:nvSpPr>
        <p:spPr bwMode="auto">
          <a:xfrm>
            <a:off x="1622425" y="370205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水覆盖地球</a:t>
            </a:r>
          </a:p>
        </p:txBody>
      </p:sp>
      <p:sp>
        <p:nvSpPr>
          <p:cNvPr id="375827" name="Rectangle 21">
            <a:extLst>
              <a:ext uri="{FF2B5EF4-FFF2-40B4-BE49-F238E27FC236}">
                <a16:creationId xmlns:a16="http://schemas.microsoft.com/office/drawing/2014/main" id="{09E99DD8-A4FD-2D41-B4EB-A70520C50500}"/>
              </a:ext>
            </a:extLst>
          </p:cNvPr>
          <p:cNvSpPr>
            <a:spLocks/>
          </p:cNvSpPr>
          <p:nvPr/>
        </p:nvSpPr>
        <p:spPr bwMode="auto">
          <a:xfrm>
            <a:off x="3778250" y="368935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旱地和植物</a:t>
            </a:r>
          </a:p>
        </p:txBody>
      </p:sp>
      <p:sp>
        <p:nvSpPr>
          <p:cNvPr id="375828" name="Rectangle 22">
            <a:extLst>
              <a:ext uri="{FF2B5EF4-FFF2-40B4-BE49-F238E27FC236}">
                <a16:creationId xmlns:a16="http://schemas.microsoft.com/office/drawing/2014/main" id="{1F7D0D78-AD19-E697-6B58-D164E06CEEE1}"/>
              </a:ext>
            </a:extLst>
          </p:cNvPr>
          <p:cNvSpPr>
            <a:spLocks/>
          </p:cNvSpPr>
          <p:nvPr/>
        </p:nvSpPr>
        <p:spPr bwMode="auto">
          <a:xfrm>
            <a:off x="5486400" y="3733800"/>
            <a:ext cx="24384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太阳、月亮和星星</a:t>
            </a:r>
          </a:p>
        </p:txBody>
      </p:sp>
      <p:sp>
        <p:nvSpPr>
          <p:cNvPr id="375829" name="Rectangle 23">
            <a:extLst>
              <a:ext uri="{FF2B5EF4-FFF2-40B4-BE49-F238E27FC236}">
                <a16:creationId xmlns:a16="http://schemas.microsoft.com/office/drawing/2014/main" id="{D48156BD-3CE8-C47A-72CA-149C6D62781F}"/>
              </a:ext>
            </a:extLst>
          </p:cNvPr>
          <p:cNvSpPr>
            <a:spLocks/>
          </p:cNvSpPr>
          <p:nvPr/>
        </p:nvSpPr>
        <p:spPr bwMode="auto">
          <a:xfrm>
            <a:off x="1636713" y="641985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第一至二日</a:t>
            </a:r>
            <a:endParaRPr kumimoji="0" 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endParaRPr>
          </a:p>
        </p:txBody>
      </p:sp>
      <p:sp>
        <p:nvSpPr>
          <p:cNvPr id="375830" name="Rectangle 24">
            <a:extLst>
              <a:ext uri="{FF2B5EF4-FFF2-40B4-BE49-F238E27FC236}">
                <a16:creationId xmlns:a16="http://schemas.microsoft.com/office/drawing/2014/main" id="{74309DDF-BACF-E5A9-9841-28EDFDD63655}"/>
              </a:ext>
            </a:extLst>
          </p:cNvPr>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 xmlns:a14="http://schemas.microsoft.com/office/drawing/2010/main" w="25400">
                <a:solidFill>
                  <a:srgbClr val="000000">
                    <a:alpha val="50980"/>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1" name="Rectangle 25">
            <a:extLst>
              <a:ext uri="{FF2B5EF4-FFF2-40B4-BE49-F238E27FC236}">
                <a16:creationId xmlns:a16="http://schemas.microsoft.com/office/drawing/2014/main" id="{8FACE8E4-D179-6F39-BB06-CDAA7EBF2956}"/>
              </a:ext>
            </a:extLst>
          </p:cNvPr>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 xmlns:a14="http://schemas.microsoft.com/office/drawing/2010/main" w="25400">
                <a:solidFill>
                  <a:srgbClr val="000000">
                    <a:alpha val="50195"/>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2" name="Rectangle 26">
            <a:extLst>
              <a:ext uri="{FF2B5EF4-FFF2-40B4-BE49-F238E27FC236}">
                <a16:creationId xmlns:a16="http://schemas.microsoft.com/office/drawing/2014/main" id="{1FF1E46B-B23A-BF37-2CEB-C8E49BAE68BA}"/>
              </a:ext>
            </a:extLst>
          </p:cNvPr>
          <p:cNvSpPr>
            <a:spLocks/>
          </p:cNvSpPr>
          <p:nvPr/>
        </p:nvSpPr>
        <p:spPr bwMode="auto">
          <a:xfrm>
            <a:off x="4016375" y="6477000"/>
            <a:ext cx="9144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第三日</a:t>
            </a:r>
          </a:p>
        </p:txBody>
      </p:sp>
      <p:sp>
        <p:nvSpPr>
          <p:cNvPr id="375833" name="Rectangle 27">
            <a:extLst>
              <a:ext uri="{FF2B5EF4-FFF2-40B4-BE49-F238E27FC236}">
                <a16:creationId xmlns:a16="http://schemas.microsoft.com/office/drawing/2014/main" id="{2D619F6A-95C4-F545-4ADA-7B92F7750B94}"/>
              </a:ext>
            </a:extLst>
          </p:cNvPr>
          <p:cNvSpPr>
            <a:spLocks/>
          </p:cNvSpPr>
          <p:nvPr/>
        </p:nvSpPr>
        <p:spPr bwMode="auto">
          <a:xfrm>
            <a:off x="6269038" y="6426200"/>
            <a:ext cx="9144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第四日</a:t>
            </a:r>
          </a:p>
        </p:txBody>
      </p:sp>
      <p:sp>
        <p:nvSpPr>
          <p:cNvPr id="5647388" name="Rectangle 28">
            <a:extLst>
              <a:ext uri="{FF2B5EF4-FFF2-40B4-BE49-F238E27FC236}">
                <a16:creationId xmlns:a16="http://schemas.microsoft.com/office/drawing/2014/main" id="{406EADDE-CF16-781D-E2EA-26D4D12FD7D7}"/>
              </a:ext>
            </a:extLst>
          </p:cNvPr>
          <p:cNvSpPr>
            <a:spLocks/>
          </p:cNvSpPr>
          <p:nvPr/>
        </p:nvSpPr>
        <p:spPr bwMode="auto">
          <a:xfrm>
            <a:off x="341313" y="2984500"/>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15</a:t>
            </a: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89" name="Rectangle 29">
            <a:extLst>
              <a:ext uri="{FF2B5EF4-FFF2-40B4-BE49-F238E27FC236}">
                <a16:creationId xmlns:a16="http://schemas.microsoft.com/office/drawing/2014/main" id="{2B83B001-C2EA-5911-A4A1-DE17685180B1}"/>
              </a:ext>
            </a:extLst>
          </p:cNvPr>
          <p:cNvSpPr>
            <a:spLocks/>
          </p:cNvSpPr>
          <p:nvPr/>
        </p:nvSpPr>
        <p:spPr bwMode="auto">
          <a:xfrm>
            <a:off x="2166938" y="2987675"/>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100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endParaRPr kumimoji="0" 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endParaRPr>
          </a:p>
        </p:txBody>
      </p:sp>
      <p:sp>
        <p:nvSpPr>
          <p:cNvPr id="5647390" name="Rectangle 30">
            <a:extLst>
              <a:ext uri="{FF2B5EF4-FFF2-40B4-BE49-F238E27FC236}">
                <a16:creationId xmlns:a16="http://schemas.microsoft.com/office/drawing/2014/main" id="{A18A2801-C742-1A35-FA4B-36C6B9BFC900}"/>
              </a:ext>
            </a:extLst>
          </p:cNvPr>
          <p:cNvSpPr>
            <a:spLocks/>
          </p:cNvSpPr>
          <p:nvPr/>
        </p:nvSpPr>
        <p:spPr bwMode="auto">
          <a:xfrm>
            <a:off x="4059238" y="2974975"/>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50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1" name="Rectangle 31">
            <a:extLst>
              <a:ext uri="{FF2B5EF4-FFF2-40B4-BE49-F238E27FC236}">
                <a16:creationId xmlns:a16="http://schemas.microsoft.com/office/drawing/2014/main" id="{D6676C78-B167-86AE-DF62-C967AF86EFD3}"/>
              </a:ext>
            </a:extLst>
          </p:cNvPr>
          <p:cNvSpPr>
            <a:spLocks/>
          </p:cNvSpPr>
          <p:nvPr/>
        </p:nvSpPr>
        <p:spPr bwMode="auto">
          <a:xfrm>
            <a:off x="5951538" y="2967038"/>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45</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2" name="Rectangle 32">
            <a:extLst>
              <a:ext uri="{FF2B5EF4-FFF2-40B4-BE49-F238E27FC236}">
                <a16:creationId xmlns:a16="http://schemas.microsoft.com/office/drawing/2014/main" id="{BC4A4BEF-AECF-FBB9-ABF3-F8AEAFF4F080}"/>
              </a:ext>
            </a:extLst>
          </p:cNvPr>
          <p:cNvSpPr>
            <a:spLocks/>
          </p:cNvSpPr>
          <p:nvPr/>
        </p:nvSpPr>
        <p:spPr bwMode="auto">
          <a:xfrm>
            <a:off x="7843838" y="2963863"/>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38</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3" name="Rectangle 33">
            <a:extLst>
              <a:ext uri="{FF2B5EF4-FFF2-40B4-BE49-F238E27FC236}">
                <a16:creationId xmlns:a16="http://schemas.microsoft.com/office/drawing/2014/main" id="{B0431C0E-7B66-35FA-4D6E-B78203FAF500}"/>
              </a:ext>
            </a:extLst>
          </p:cNvPr>
          <p:cNvSpPr>
            <a:spLocks noGrp="1" noChangeArrowheads="1"/>
          </p:cNvSpPr>
          <p:nvPr>
            <p:ph type="title"/>
          </p:nvPr>
        </p:nvSpPr>
        <p:spPr bwMode="auto">
          <a:xfrm>
            <a:off x="457200" y="-1143000"/>
            <a:ext cx="8229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cs typeface="+mj-cs"/>
              </a:rPr>
              <a:t>Big Bang and Bible order compared</a:t>
            </a:r>
          </a:p>
        </p:txBody>
      </p:sp>
      <p:sp>
        <p:nvSpPr>
          <p:cNvPr id="5647394" name="Rectangle 34">
            <a:extLst>
              <a:ext uri="{FF2B5EF4-FFF2-40B4-BE49-F238E27FC236}">
                <a16:creationId xmlns:a16="http://schemas.microsoft.com/office/drawing/2014/main" id="{B76AC5BE-C209-D2D3-246B-95B2B076F267}"/>
              </a:ext>
            </a:extLst>
          </p:cNvPr>
          <p:cNvSpPr>
            <a:spLocks noChangeArrowheads="1"/>
          </p:cNvSpPr>
          <p:nvPr/>
        </p:nvSpPr>
        <p:spPr bwMode="auto">
          <a:xfrm>
            <a:off x="7391400" y="0"/>
            <a:ext cx="2286000" cy="35052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5" name="Rectangle 35">
            <a:extLst>
              <a:ext uri="{FF2B5EF4-FFF2-40B4-BE49-F238E27FC236}">
                <a16:creationId xmlns:a16="http://schemas.microsoft.com/office/drawing/2014/main" id="{54ABD050-1FAB-40CB-7E60-40FFF7483C4F}"/>
              </a:ext>
            </a:extLst>
          </p:cNvPr>
          <p:cNvSpPr>
            <a:spLocks noChangeArrowheads="1"/>
          </p:cNvSpPr>
          <p:nvPr/>
        </p:nvSpPr>
        <p:spPr bwMode="auto">
          <a:xfrm>
            <a:off x="5486400" y="0"/>
            <a:ext cx="2286000" cy="34290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8" name="Rectangle 38">
            <a:extLst>
              <a:ext uri="{FF2B5EF4-FFF2-40B4-BE49-F238E27FC236}">
                <a16:creationId xmlns:a16="http://schemas.microsoft.com/office/drawing/2014/main" id="{43FA79E4-78AD-F5A2-323F-B1EA2EB60367}"/>
              </a:ext>
            </a:extLst>
          </p:cNvPr>
          <p:cNvSpPr>
            <a:spLocks noChangeArrowheads="1"/>
          </p:cNvSpPr>
          <p:nvPr/>
        </p:nvSpPr>
        <p:spPr bwMode="auto">
          <a:xfrm>
            <a:off x="3505200" y="3505200"/>
            <a:ext cx="2286000"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9" name="Rectangle 39">
            <a:extLst>
              <a:ext uri="{FF2B5EF4-FFF2-40B4-BE49-F238E27FC236}">
                <a16:creationId xmlns:a16="http://schemas.microsoft.com/office/drawing/2014/main" id="{6A7CE4E4-3F0E-1C15-F030-A974A0CA61FC}"/>
              </a:ext>
            </a:extLst>
          </p:cNvPr>
          <p:cNvSpPr>
            <a:spLocks noChangeArrowheads="1"/>
          </p:cNvSpPr>
          <p:nvPr/>
        </p:nvSpPr>
        <p:spPr bwMode="auto">
          <a:xfrm>
            <a:off x="5638800" y="3505200"/>
            <a:ext cx="2543175"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400" name="Rectangle 40">
            <a:extLst>
              <a:ext uri="{FF2B5EF4-FFF2-40B4-BE49-F238E27FC236}">
                <a16:creationId xmlns:a16="http://schemas.microsoft.com/office/drawing/2014/main" id="{39B6C6FE-30EF-E767-3F56-B7ACFCE097EF}"/>
              </a:ext>
            </a:extLst>
          </p:cNvPr>
          <p:cNvSpPr>
            <a:spLocks noChangeArrowheads="1"/>
          </p:cNvSpPr>
          <p:nvPr/>
        </p:nvSpPr>
        <p:spPr bwMode="auto">
          <a:xfrm>
            <a:off x="1219200" y="3429000"/>
            <a:ext cx="2438400"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6922123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5"/>
                                        </p:tgtEl>
                                      </p:cBhvr>
                                    </p:animEffect>
                                    <p:set>
                                      <p:cBhvr>
                                        <p:cTn id="7" dur="1" fill="hold">
                                          <p:stCondLst>
                                            <p:cond delay="499"/>
                                          </p:stCondLst>
                                        </p:cTn>
                                        <p:tgtEl>
                                          <p:spTgt spid="564739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4"/>
                                        </p:tgtEl>
                                      </p:cBhvr>
                                    </p:animEffect>
                                    <p:set>
                                      <p:cBhvr>
                                        <p:cTn id="12" dur="1" fill="hold">
                                          <p:stCondLst>
                                            <p:cond delay="499"/>
                                          </p:stCondLst>
                                        </p:cTn>
                                        <p:tgtEl>
                                          <p:spTgt spid="564739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400"/>
                                        </p:tgtEl>
                                      </p:cBhvr>
                                    </p:animEffect>
                                    <p:set>
                                      <p:cBhvr>
                                        <p:cTn id="17" dur="1" fill="hold">
                                          <p:stCondLst>
                                            <p:cond delay="499"/>
                                          </p:stCondLst>
                                        </p:cTn>
                                        <p:tgtEl>
                                          <p:spTgt spid="564740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398"/>
                                        </p:tgtEl>
                                      </p:cBhvr>
                                    </p:animEffect>
                                    <p:set>
                                      <p:cBhvr>
                                        <p:cTn id="22" dur="1" fill="hold">
                                          <p:stCondLst>
                                            <p:cond delay="499"/>
                                          </p:stCondLst>
                                        </p:cTn>
                                        <p:tgtEl>
                                          <p:spTgt spid="564739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5647399"/>
                                        </p:tgtEl>
                                      </p:cBhvr>
                                    </p:animEffect>
                                    <p:set>
                                      <p:cBhvr>
                                        <p:cTn id="27"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5" grpId="0" animBg="1"/>
      <p:bldP spid="5647398" grpId="0" animBg="1"/>
      <p:bldP spid="5647399" grpId="0" animBg="1"/>
      <p:bldP spid="564740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B4011-138E-44E9-4D31-9605D5BC3453}"/>
            </a:ext>
          </a:extLst>
        </p:cNvPr>
        <p:cNvGrpSpPr/>
        <p:nvPr/>
      </p:nvGrpSpPr>
      <p:grpSpPr>
        <a:xfrm>
          <a:off x="0" y="0"/>
          <a:ext cx="0" cy="0"/>
          <a:chOff x="0" y="0"/>
          <a:chExt cx="0" cy="0"/>
        </a:xfrm>
      </p:grpSpPr>
      <p:sp>
        <p:nvSpPr>
          <p:cNvPr id="375809" name="Rectangle 3">
            <a:extLst>
              <a:ext uri="{FF2B5EF4-FFF2-40B4-BE49-F238E27FC236}">
                <a16:creationId xmlns:a16="http://schemas.microsoft.com/office/drawing/2014/main" id="{F7E4D56B-D5A5-B322-3CA0-2B5179C4F04A}"/>
              </a:ext>
            </a:extLst>
          </p:cNvPr>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10" name="Rectangle 4">
            <a:extLst>
              <a:ext uri="{FF2B5EF4-FFF2-40B4-BE49-F238E27FC236}">
                <a16:creationId xmlns:a16="http://schemas.microsoft.com/office/drawing/2014/main" id="{2DF4C156-BA75-C2C3-09ED-18FD9389A7DB}"/>
              </a:ext>
            </a:extLst>
          </p:cNvPr>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75811" name="Picture 5">
            <a:extLst>
              <a:ext uri="{FF2B5EF4-FFF2-40B4-BE49-F238E27FC236}">
                <a16:creationId xmlns:a16="http://schemas.microsoft.com/office/drawing/2014/main" id="{60B49862-9DE2-16D7-4CB6-A2B2FD833172}"/>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2" name="Picture 6">
            <a:extLst>
              <a:ext uri="{FF2B5EF4-FFF2-40B4-BE49-F238E27FC236}">
                <a16:creationId xmlns:a16="http://schemas.microsoft.com/office/drawing/2014/main" id="{C199C0FD-BBC2-E9D8-CCBC-7140340FC758}"/>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3" name="Picture 7">
            <a:extLst>
              <a:ext uri="{FF2B5EF4-FFF2-40B4-BE49-F238E27FC236}">
                <a16:creationId xmlns:a16="http://schemas.microsoft.com/office/drawing/2014/main" id="{6CFFBBDF-75DF-96E7-AD51-A3F39C65476C}"/>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4" name="Picture 8">
            <a:extLst>
              <a:ext uri="{FF2B5EF4-FFF2-40B4-BE49-F238E27FC236}">
                <a16:creationId xmlns:a16="http://schemas.microsoft.com/office/drawing/2014/main" id="{3350B20A-C774-13E6-8983-09891B1B05F7}"/>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5" name="Picture 9">
            <a:extLst>
              <a:ext uri="{FF2B5EF4-FFF2-40B4-BE49-F238E27FC236}">
                <a16:creationId xmlns:a16="http://schemas.microsoft.com/office/drawing/2014/main" id="{A5F98E9A-6A9B-0A4A-3822-31DE42AB3FA7}"/>
              </a:ext>
            </a:extLst>
          </p:cNvPr>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6" name="Picture 10">
            <a:extLst>
              <a:ext uri="{FF2B5EF4-FFF2-40B4-BE49-F238E27FC236}">
                <a16:creationId xmlns:a16="http://schemas.microsoft.com/office/drawing/2014/main" id="{17953A19-C2BB-0384-85CC-61C3894EEB53}"/>
              </a:ext>
            </a:extLst>
          </p:cNvPr>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7" name="Picture 11">
            <a:extLst>
              <a:ext uri="{FF2B5EF4-FFF2-40B4-BE49-F238E27FC236}">
                <a16:creationId xmlns:a16="http://schemas.microsoft.com/office/drawing/2014/main" id="{24A1242D-A67A-8FEF-B10E-AD2D9AA55CBA}"/>
              </a:ext>
            </a:extLst>
          </p:cNvPr>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8" name="Picture 12">
            <a:extLst>
              <a:ext uri="{FF2B5EF4-FFF2-40B4-BE49-F238E27FC236}">
                <a16:creationId xmlns:a16="http://schemas.microsoft.com/office/drawing/2014/main" id="{425BF00F-B4C9-6658-8623-ECE410999B44}"/>
              </a:ext>
            </a:extLst>
          </p:cNvPr>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75819" name="Rectangle 13">
            <a:extLst>
              <a:ext uri="{FF2B5EF4-FFF2-40B4-BE49-F238E27FC236}">
                <a16:creationId xmlns:a16="http://schemas.microsoft.com/office/drawing/2014/main" id="{4BFFCC9E-6E33-0A69-7125-C36B59F28911}"/>
              </a:ext>
            </a:extLst>
          </p:cNvPr>
          <p:cNvSpPr>
            <a:spLocks/>
          </p:cNvSpPr>
          <p:nvPr/>
        </p:nvSpPr>
        <p:spPr bwMode="auto">
          <a:xfrm>
            <a:off x="-177800" y="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0" name="Rectangle 14">
            <a:extLst>
              <a:ext uri="{FF2B5EF4-FFF2-40B4-BE49-F238E27FC236}">
                <a16:creationId xmlns:a16="http://schemas.microsoft.com/office/drawing/2014/main" id="{A647B0B0-72BC-471F-5484-97EF2716D479}"/>
              </a:ext>
            </a:extLst>
          </p:cNvPr>
          <p:cNvSpPr>
            <a:spLocks/>
          </p:cNvSpPr>
          <p:nvPr/>
        </p:nvSpPr>
        <p:spPr bwMode="auto">
          <a:xfrm>
            <a:off x="1219200" y="3505200"/>
            <a:ext cx="6616700" cy="647700"/>
          </a:xfrm>
          <a:prstGeom prst="rect">
            <a:avLst/>
          </a:prstGeom>
          <a:solidFill>
            <a:srgbClr val="32804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1" name="Rectangle 15">
            <a:extLst>
              <a:ext uri="{FF2B5EF4-FFF2-40B4-BE49-F238E27FC236}">
                <a16:creationId xmlns:a16="http://schemas.microsoft.com/office/drawing/2014/main" id="{F763B13D-0E30-A308-6370-B1C0CD3BD4E3}"/>
              </a:ext>
            </a:extLst>
          </p:cNvPr>
          <p:cNvSpPr>
            <a:spLocks/>
          </p:cNvSpPr>
          <p:nvPr/>
        </p:nvSpPr>
        <p:spPr bwMode="auto">
          <a:xfrm>
            <a:off x="142875" y="147638"/>
            <a:ext cx="15240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宇宙大爆炸</a:t>
            </a:r>
          </a:p>
        </p:txBody>
      </p:sp>
      <p:sp>
        <p:nvSpPr>
          <p:cNvPr id="375822" name="Rectangle 16">
            <a:extLst>
              <a:ext uri="{FF2B5EF4-FFF2-40B4-BE49-F238E27FC236}">
                <a16:creationId xmlns:a16="http://schemas.microsoft.com/office/drawing/2014/main" id="{2A1F40E4-9F7E-1CE3-904B-08DA61FB7E4A}"/>
              </a:ext>
            </a:extLst>
          </p:cNvPr>
          <p:cNvSpPr>
            <a:spLocks/>
          </p:cNvSpPr>
          <p:nvPr/>
        </p:nvSpPr>
        <p:spPr bwMode="auto">
          <a:xfrm>
            <a:off x="2398713" y="153988"/>
            <a:ext cx="609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星星</a:t>
            </a:r>
          </a:p>
        </p:txBody>
      </p:sp>
      <p:sp>
        <p:nvSpPr>
          <p:cNvPr id="375823" name="Rectangle 17">
            <a:extLst>
              <a:ext uri="{FF2B5EF4-FFF2-40B4-BE49-F238E27FC236}">
                <a16:creationId xmlns:a16="http://schemas.microsoft.com/office/drawing/2014/main" id="{24E9FB6E-20CF-0846-5323-13B058ADAA8C}"/>
              </a:ext>
            </a:extLst>
          </p:cNvPr>
          <p:cNvSpPr>
            <a:spLocks/>
          </p:cNvSpPr>
          <p:nvPr/>
        </p:nvSpPr>
        <p:spPr bwMode="auto">
          <a:xfrm>
            <a:off x="4251325" y="153988"/>
            <a:ext cx="609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a:t>
            </a:r>
          </a:p>
        </p:txBody>
      </p:sp>
      <p:sp>
        <p:nvSpPr>
          <p:cNvPr id="375824" name="Rectangle 18">
            <a:extLst>
              <a:ext uri="{FF2B5EF4-FFF2-40B4-BE49-F238E27FC236}">
                <a16:creationId xmlns:a16="http://schemas.microsoft.com/office/drawing/2014/main" id="{37BA492B-0362-2C7E-656D-9108FFB19A24}"/>
              </a:ext>
            </a:extLst>
          </p:cNvPr>
          <p:cNvSpPr>
            <a:spLocks/>
          </p:cNvSpPr>
          <p:nvPr/>
        </p:nvSpPr>
        <p:spPr bwMode="auto">
          <a:xfrm>
            <a:off x="5808663" y="203200"/>
            <a:ext cx="12192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熔火地球</a:t>
            </a:r>
          </a:p>
        </p:txBody>
      </p:sp>
      <p:sp>
        <p:nvSpPr>
          <p:cNvPr id="375825" name="Rectangle 19">
            <a:extLst>
              <a:ext uri="{FF2B5EF4-FFF2-40B4-BE49-F238E27FC236}">
                <a16:creationId xmlns:a16="http://schemas.microsoft.com/office/drawing/2014/main" id="{A04036A3-4946-1232-B601-6D64FEB448BB}"/>
              </a:ext>
            </a:extLst>
          </p:cNvPr>
          <p:cNvSpPr>
            <a:spLocks/>
          </p:cNvSpPr>
          <p:nvPr/>
        </p:nvSpPr>
        <p:spPr bwMode="auto">
          <a:xfrm>
            <a:off x="7515225" y="19050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第一个海洋</a:t>
            </a:r>
          </a:p>
        </p:txBody>
      </p:sp>
      <p:sp>
        <p:nvSpPr>
          <p:cNvPr id="375826" name="Rectangle 20">
            <a:extLst>
              <a:ext uri="{FF2B5EF4-FFF2-40B4-BE49-F238E27FC236}">
                <a16:creationId xmlns:a16="http://schemas.microsoft.com/office/drawing/2014/main" id="{1389CB16-DED2-72D2-E702-AC0F24D711B2}"/>
              </a:ext>
            </a:extLst>
          </p:cNvPr>
          <p:cNvSpPr>
            <a:spLocks/>
          </p:cNvSpPr>
          <p:nvPr/>
        </p:nvSpPr>
        <p:spPr bwMode="auto">
          <a:xfrm>
            <a:off x="1622425" y="370205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水覆盖地球</a:t>
            </a:r>
          </a:p>
        </p:txBody>
      </p:sp>
      <p:sp>
        <p:nvSpPr>
          <p:cNvPr id="375827" name="Rectangle 21">
            <a:extLst>
              <a:ext uri="{FF2B5EF4-FFF2-40B4-BE49-F238E27FC236}">
                <a16:creationId xmlns:a16="http://schemas.microsoft.com/office/drawing/2014/main" id="{B90E4632-EC5A-0B1B-2FFE-79CDD2921F2D}"/>
              </a:ext>
            </a:extLst>
          </p:cNvPr>
          <p:cNvSpPr>
            <a:spLocks/>
          </p:cNvSpPr>
          <p:nvPr/>
        </p:nvSpPr>
        <p:spPr bwMode="auto">
          <a:xfrm>
            <a:off x="3778250" y="368935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旱地和植物</a:t>
            </a:r>
          </a:p>
        </p:txBody>
      </p:sp>
      <p:sp>
        <p:nvSpPr>
          <p:cNvPr id="375828" name="Rectangle 22">
            <a:extLst>
              <a:ext uri="{FF2B5EF4-FFF2-40B4-BE49-F238E27FC236}">
                <a16:creationId xmlns:a16="http://schemas.microsoft.com/office/drawing/2014/main" id="{438013EF-3CCE-3DDF-9E51-F64A0D5D5644}"/>
              </a:ext>
            </a:extLst>
          </p:cNvPr>
          <p:cNvSpPr>
            <a:spLocks/>
          </p:cNvSpPr>
          <p:nvPr/>
        </p:nvSpPr>
        <p:spPr bwMode="auto">
          <a:xfrm>
            <a:off x="5486400" y="3733800"/>
            <a:ext cx="24384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太阳、月亮和星星</a:t>
            </a:r>
          </a:p>
        </p:txBody>
      </p:sp>
      <p:sp>
        <p:nvSpPr>
          <p:cNvPr id="375829" name="Rectangle 23">
            <a:extLst>
              <a:ext uri="{FF2B5EF4-FFF2-40B4-BE49-F238E27FC236}">
                <a16:creationId xmlns:a16="http://schemas.microsoft.com/office/drawing/2014/main" id="{6BDAF9B6-01C4-ED8B-41FF-48A6DAEE1E2C}"/>
              </a:ext>
            </a:extLst>
          </p:cNvPr>
          <p:cNvSpPr>
            <a:spLocks/>
          </p:cNvSpPr>
          <p:nvPr/>
        </p:nvSpPr>
        <p:spPr bwMode="auto">
          <a:xfrm>
            <a:off x="1636713" y="641985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第一至二日</a:t>
            </a:r>
            <a:endParaRPr kumimoji="0" 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endParaRPr>
          </a:p>
        </p:txBody>
      </p:sp>
      <p:sp>
        <p:nvSpPr>
          <p:cNvPr id="375830" name="Rectangle 24">
            <a:extLst>
              <a:ext uri="{FF2B5EF4-FFF2-40B4-BE49-F238E27FC236}">
                <a16:creationId xmlns:a16="http://schemas.microsoft.com/office/drawing/2014/main" id="{61307805-FBF3-1B21-2C58-3937D2856E2C}"/>
              </a:ext>
            </a:extLst>
          </p:cNvPr>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a14="http://schemas.microsoft.com/office/drawing/2010/main" xmlns="" w="25400">
                <a:solidFill>
                  <a:srgbClr val="000000">
                    <a:alpha val="50980"/>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1" name="Rectangle 25">
            <a:extLst>
              <a:ext uri="{FF2B5EF4-FFF2-40B4-BE49-F238E27FC236}">
                <a16:creationId xmlns:a16="http://schemas.microsoft.com/office/drawing/2014/main" id="{2B305A19-8EF3-8310-35B8-A37B2F4F942F}"/>
              </a:ext>
            </a:extLst>
          </p:cNvPr>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a14="http://schemas.microsoft.com/office/drawing/2010/main" xmlns="" w="25400">
                <a:solidFill>
                  <a:srgbClr val="000000">
                    <a:alpha val="50195"/>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2" name="Rectangle 26">
            <a:extLst>
              <a:ext uri="{FF2B5EF4-FFF2-40B4-BE49-F238E27FC236}">
                <a16:creationId xmlns:a16="http://schemas.microsoft.com/office/drawing/2014/main" id="{AD1F2220-DEA5-1F4A-3004-F496FB0EDA87}"/>
              </a:ext>
            </a:extLst>
          </p:cNvPr>
          <p:cNvSpPr>
            <a:spLocks/>
          </p:cNvSpPr>
          <p:nvPr/>
        </p:nvSpPr>
        <p:spPr bwMode="auto">
          <a:xfrm>
            <a:off x="4016375" y="6477000"/>
            <a:ext cx="9144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第三日</a:t>
            </a:r>
          </a:p>
        </p:txBody>
      </p:sp>
      <p:sp>
        <p:nvSpPr>
          <p:cNvPr id="375833" name="Rectangle 27">
            <a:extLst>
              <a:ext uri="{FF2B5EF4-FFF2-40B4-BE49-F238E27FC236}">
                <a16:creationId xmlns:a16="http://schemas.microsoft.com/office/drawing/2014/main" id="{83EA8204-D9CF-8D30-C74F-88EEDA2FA28B}"/>
              </a:ext>
            </a:extLst>
          </p:cNvPr>
          <p:cNvSpPr>
            <a:spLocks/>
          </p:cNvSpPr>
          <p:nvPr/>
        </p:nvSpPr>
        <p:spPr bwMode="auto">
          <a:xfrm>
            <a:off x="6269038" y="6426200"/>
            <a:ext cx="9144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第四日</a:t>
            </a:r>
          </a:p>
        </p:txBody>
      </p:sp>
      <p:sp>
        <p:nvSpPr>
          <p:cNvPr id="5647388" name="Rectangle 28">
            <a:extLst>
              <a:ext uri="{FF2B5EF4-FFF2-40B4-BE49-F238E27FC236}">
                <a16:creationId xmlns:a16="http://schemas.microsoft.com/office/drawing/2014/main" id="{887D88D4-2756-D9E2-BA3C-41B73DC6DEF5}"/>
              </a:ext>
            </a:extLst>
          </p:cNvPr>
          <p:cNvSpPr>
            <a:spLocks/>
          </p:cNvSpPr>
          <p:nvPr/>
        </p:nvSpPr>
        <p:spPr bwMode="auto">
          <a:xfrm>
            <a:off x="341313" y="2984500"/>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15</a:t>
            </a: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89" name="Rectangle 29">
            <a:extLst>
              <a:ext uri="{FF2B5EF4-FFF2-40B4-BE49-F238E27FC236}">
                <a16:creationId xmlns:a16="http://schemas.microsoft.com/office/drawing/2014/main" id="{3BE3D31C-F770-AD2C-3BE1-DD573506524A}"/>
              </a:ext>
            </a:extLst>
          </p:cNvPr>
          <p:cNvSpPr>
            <a:spLocks/>
          </p:cNvSpPr>
          <p:nvPr/>
        </p:nvSpPr>
        <p:spPr bwMode="auto">
          <a:xfrm>
            <a:off x="2166938" y="2987675"/>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100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endParaRPr kumimoji="0" 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endParaRPr>
          </a:p>
        </p:txBody>
      </p:sp>
      <p:sp>
        <p:nvSpPr>
          <p:cNvPr id="5647390" name="Rectangle 30">
            <a:extLst>
              <a:ext uri="{FF2B5EF4-FFF2-40B4-BE49-F238E27FC236}">
                <a16:creationId xmlns:a16="http://schemas.microsoft.com/office/drawing/2014/main" id="{41503DA8-1550-32B8-D100-4C628B75873A}"/>
              </a:ext>
            </a:extLst>
          </p:cNvPr>
          <p:cNvSpPr>
            <a:spLocks/>
          </p:cNvSpPr>
          <p:nvPr/>
        </p:nvSpPr>
        <p:spPr bwMode="auto">
          <a:xfrm>
            <a:off x="4059238" y="2974975"/>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50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1" name="Rectangle 31">
            <a:extLst>
              <a:ext uri="{FF2B5EF4-FFF2-40B4-BE49-F238E27FC236}">
                <a16:creationId xmlns:a16="http://schemas.microsoft.com/office/drawing/2014/main" id="{22270A3D-905C-0D4C-D786-5B006EE53F1B}"/>
              </a:ext>
            </a:extLst>
          </p:cNvPr>
          <p:cNvSpPr>
            <a:spLocks/>
          </p:cNvSpPr>
          <p:nvPr/>
        </p:nvSpPr>
        <p:spPr bwMode="auto">
          <a:xfrm>
            <a:off x="5951538" y="2967038"/>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45</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2" name="Rectangle 32">
            <a:extLst>
              <a:ext uri="{FF2B5EF4-FFF2-40B4-BE49-F238E27FC236}">
                <a16:creationId xmlns:a16="http://schemas.microsoft.com/office/drawing/2014/main" id="{DA0DC17D-DB56-5216-00CA-01CBF8B3A412}"/>
              </a:ext>
            </a:extLst>
          </p:cNvPr>
          <p:cNvSpPr>
            <a:spLocks/>
          </p:cNvSpPr>
          <p:nvPr/>
        </p:nvSpPr>
        <p:spPr bwMode="auto">
          <a:xfrm>
            <a:off x="7843838" y="2963863"/>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38</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3" name="Rectangle 33">
            <a:extLst>
              <a:ext uri="{FF2B5EF4-FFF2-40B4-BE49-F238E27FC236}">
                <a16:creationId xmlns:a16="http://schemas.microsoft.com/office/drawing/2014/main" id="{F458E9E0-E9A5-21E5-C61C-569D38CF27AD}"/>
              </a:ext>
            </a:extLst>
          </p:cNvPr>
          <p:cNvSpPr>
            <a:spLocks noGrp="1" noChangeArrowheads="1"/>
          </p:cNvSpPr>
          <p:nvPr>
            <p:ph type="title"/>
          </p:nvPr>
        </p:nvSpPr>
        <p:spPr bwMode="auto">
          <a:xfrm>
            <a:off x="457200" y="-1143000"/>
            <a:ext cx="8229600" cy="1143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cs typeface="+mj-cs"/>
              </a:rPr>
              <a:t>Big Bang and Bible order compared</a:t>
            </a:r>
          </a:p>
        </p:txBody>
      </p:sp>
      <p:sp>
        <p:nvSpPr>
          <p:cNvPr id="5647394" name="Rectangle 34">
            <a:extLst>
              <a:ext uri="{FF2B5EF4-FFF2-40B4-BE49-F238E27FC236}">
                <a16:creationId xmlns:a16="http://schemas.microsoft.com/office/drawing/2014/main" id="{D379F681-00DC-436E-8473-68CE10219241}"/>
              </a:ext>
            </a:extLst>
          </p:cNvPr>
          <p:cNvSpPr>
            <a:spLocks noChangeArrowheads="1"/>
          </p:cNvSpPr>
          <p:nvPr/>
        </p:nvSpPr>
        <p:spPr bwMode="auto">
          <a:xfrm>
            <a:off x="7391400" y="0"/>
            <a:ext cx="2286000" cy="35052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8" name="Rectangle 38">
            <a:extLst>
              <a:ext uri="{FF2B5EF4-FFF2-40B4-BE49-F238E27FC236}">
                <a16:creationId xmlns:a16="http://schemas.microsoft.com/office/drawing/2014/main" id="{C714BC9D-1012-85CB-1A51-AB011291D036}"/>
              </a:ext>
            </a:extLst>
          </p:cNvPr>
          <p:cNvSpPr>
            <a:spLocks noChangeArrowheads="1"/>
          </p:cNvSpPr>
          <p:nvPr/>
        </p:nvSpPr>
        <p:spPr bwMode="auto">
          <a:xfrm>
            <a:off x="3505200" y="3505200"/>
            <a:ext cx="22860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9" name="Rectangle 39">
            <a:extLst>
              <a:ext uri="{FF2B5EF4-FFF2-40B4-BE49-F238E27FC236}">
                <a16:creationId xmlns:a16="http://schemas.microsoft.com/office/drawing/2014/main" id="{7FFF2BD4-2AD1-9438-8B10-E2B5392EF7ED}"/>
              </a:ext>
            </a:extLst>
          </p:cNvPr>
          <p:cNvSpPr>
            <a:spLocks noChangeArrowheads="1"/>
          </p:cNvSpPr>
          <p:nvPr/>
        </p:nvSpPr>
        <p:spPr bwMode="auto">
          <a:xfrm>
            <a:off x="5638800" y="3505200"/>
            <a:ext cx="2543175"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400" name="Rectangle 40">
            <a:extLst>
              <a:ext uri="{FF2B5EF4-FFF2-40B4-BE49-F238E27FC236}">
                <a16:creationId xmlns:a16="http://schemas.microsoft.com/office/drawing/2014/main" id="{6E28433B-C9DB-A620-F6F6-367F99D3E7CA}"/>
              </a:ext>
            </a:extLst>
          </p:cNvPr>
          <p:cNvSpPr>
            <a:spLocks noChangeArrowheads="1"/>
          </p:cNvSpPr>
          <p:nvPr/>
        </p:nvSpPr>
        <p:spPr bwMode="auto">
          <a:xfrm>
            <a:off x="1219200" y="3429000"/>
            <a:ext cx="24384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5399666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4"/>
                                        </p:tgtEl>
                                      </p:cBhvr>
                                    </p:animEffect>
                                    <p:set>
                                      <p:cBhvr>
                                        <p:cTn id="7" dur="1" fill="hold">
                                          <p:stCondLst>
                                            <p:cond delay="499"/>
                                          </p:stCondLst>
                                        </p:cTn>
                                        <p:tgtEl>
                                          <p:spTgt spid="564739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400"/>
                                        </p:tgtEl>
                                      </p:cBhvr>
                                    </p:animEffect>
                                    <p:set>
                                      <p:cBhvr>
                                        <p:cTn id="12" dur="1" fill="hold">
                                          <p:stCondLst>
                                            <p:cond delay="499"/>
                                          </p:stCondLst>
                                        </p:cTn>
                                        <p:tgtEl>
                                          <p:spTgt spid="564740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8"/>
                                        </p:tgtEl>
                                      </p:cBhvr>
                                    </p:animEffect>
                                    <p:set>
                                      <p:cBhvr>
                                        <p:cTn id="17" dur="1" fill="hold">
                                          <p:stCondLst>
                                            <p:cond delay="499"/>
                                          </p:stCondLst>
                                        </p:cTn>
                                        <p:tgtEl>
                                          <p:spTgt spid="564739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399"/>
                                        </p:tgtEl>
                                      </p:cBhvr>
                                    </p:animEffect>
                                    <p:set>
                                      <p:cBhvr>
                                        <p:cTn id="22"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8" grpId="0" animBg="1"/>
      <p:bldP spid="5647399" grpId="0" animBg="1"/>
      <p:bldP spid="564740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836C2-64F2-02C9-A9F5-DD9BF38A92F3}"/>
            </a:ext>
          </a:extLst>
        </p:cNvPr>
        <p:cNvGrpSpPr/>
        <p:nvPr/>
      </p:nvGrpSpPr>
      <p:grpSpPr>
        <a:xfrm>
          <a:off x="0" y="0"/>
          <a:ext cx="0" cy="0"/>
          <a:chOff x="0" y="0"/>
          <a:chExt cx="0" cy="0"/>
        </a:xfrm>
      </p:grpSpPr>
      <p:sp>
        <p:nvSpPr>
          <p:cNvPr id="375809" name="Rectangle 3">
            <a:extLst>
              <a:ext uri="{FF2B5EF4-FFF2-40B4-BE49-F238E27FC236}">
                <a16:creationId xmlns:a16="http://schemas.microsoft.com/office/drawing/2014/main" id="{DB5D2119-7799-29C0-F270-AF7F492FDDA8}"/>
              </a:ext>
            </a:extLst>
          </p:cNvPr>
          <p:cNvSpPr>
            <a:spLocks/>
          </p:cNvSpPr>
          <p:nvPr/>
        </p:nvSpPr>
        <p:spPr bwMode="auto">
          <a:xfrm>
            <a:off x="-25400" y="254000"/>
            <a:ext cx="9385300" cy="3098800"/>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10" name="Rectangle 4">
            <a:extLst>
              <a:ext uri="{FF2B5EF4-FFF2-40B4-BE49-F238E27FC236}">
                <a16:creationId xmlns:a16="http://schemas.microsoft.com/office/drawing/2014/main" id="{420AC080-191F-73DA-D7E2-7E34FB3B869D}"/>
              </a:ext>
            </a:extLst>
          </p:cNvPr>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75811" name="Picture 5">
            <a:extLst>
              <a:ext uri="{FF2B5EF4-FFF2-40B4-BE49-F238E27FC236}">
                <a16:creationId xmlns:a16="http://schemas.microsoft.com/office/drawing/2014/main" id="{F70D4B55-556A-DB67-4299-1B7900048CA7}"/>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2" name="Picture 6">
            <a:extLst>
              <a:ext uri="{FF2B5EF4-FFF2-40B4-BE49-F238E27FC236}">
                <a16:creationId xmlns:a16="http://schemas.microsoft.com/office/drawing/2014/main" id="{57C277FF-FF26-8B5A-DA25-6B462BD1294D}"/>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3" name="Picture 7">
            <a:extLst>
              <a:ext uri="{FF2B5EF4-FFF2-40B4-BE49-F238E27FC236}">
                <a16:creationId xmlns:a16="http://schemas.microsoft.com/office/drawing/2014/main" id="{899BBF9D-2334-9B51-57A7-27D05AA0E029}"/>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4" name="Picture 8">
            <a:extLst>
              <a:ext uri="{FF2B5EF4-FFF2-40B4-BE49-F238E27FC236}">
                <a16:creationId xmlns:a16="http://schemas.microsoft.com/office/drawing/2014/main" id="{6C904763-E7B7-4BDE-8236-134207FC97AA}"/>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5" name="Picture 9">
            <a:extLst>
              <a:ext uri="{FF2B5EF4-FFF2-40B4-BE49-F238E27FC236}">
                <a16:creationId xmlns:a16="http://schemas.microsoft.com/office/drawing/2014/main" id="{0CD56BA9-DAA9-EF2A-24AE-F9528530A158}"/>
              </a:ext>
            </a:extLst>
          </p:cNvPr>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6" name="Picture 10">
            <a:extLst>
              <a:ext uri="{FF2B5EF4-FFF2-40B4-BE49-F238E27FC236}">
                <a16:creationId xmlns:a16="http://schemas.microsoft.com/office/drawing/2014/main" id="{A6B4A2F1-A12D-5D7A-C003-93615857FFCC}"/>
              </a:ext>
            </a:extLst>
          </p:cNvPr>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7" name="Picture 11">
            <a:extLst>
              <a:ext uri="{FF2B5EF4-FFF2-40B4-BE49-F238E27FC236}">
                <a16:creationId xmlns:a16="http://schemas.microsoft.com/office/drawing/2014/main" id="{874F8E26-4EF4-06E4-BD97-3C4E4E3211A1}"/>
              </a:ext>
            </a:extLst>
          </p:cNvPr>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8" name="Picture 12">
            <a:extLst>
              <a:ext uri="{FF2B5EF4-FFF2-40B4-BE49-F238E27FC236}">
                <a16:creationId xmlns:a16="http://schemas.microsoft.com/office/drawing/2014/main" id="{6004129A-7E5B-3939-CD93-91376142A6D1}"/>
              </a:ext>
            </a:extLst>
          </p:cNvPr>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75819" name="Rectangle 13">
            <a:extLst>
              <a:ext uri="{FF2B5EF4-FFF2-40B4-BE49-F238E27FC236}">
                <a16:creationId xmlns:a16="http://schemas.microsoft.com/office/drawing/2014/main" id="{7B32ABE4-80D1-C357-2A15-C94F5E5DE970}"/>
              </a:ext>
            </a:extLst>
          </p:cNvPr>
          <p:cNvSpPr>
            <a:spLocks/>
          </p:cNvSpPr>
          <p:nvPr/>
        </p:nvSpPr>
        <p:spPr bwMode="auto">
          <a:xfrm>
            <a:off x="-177800" y="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0" name="Rectangle 14">
            <a:extLst>
              <a:ext uri="{FF2B5EF4-FFF2-40B4-BE49-F238E27FC236}">
                <a16:creationId xmlns:a16="http://schemas.microsoft.com/office/drawing/2014/main" id="{399BA615-DDF8-B8DD-ED57-F51882380F86}"/>
              </a:ext>
            </a:extLst>
          </p:cNvPr>
          <p:cNvSpPr>
            <a:spLocks/>
          </p:cNvSpPr>
          <p:nvPr/>
        </p:nvSpPr>
        <p:spPr bwMode="auto">
          <a:xfrm>
            <a:off x="1219200" y="3505200"/>
            <a:ext cx="6616700" cy="647700"/>
          </a:xfrm>
          <a:prstGeom prst="rect">
            <a:avLst/>
          </a:prstGeom>
          <a:solidFill>
            <a:srgbClr val="32804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1" name="Rectangle 15">
            <a:extLst>
              <a:ext uri="{FF2B5EF4-FFF2-40B4-BE49-F238E27FC236}">
                <a16:creationId xmlns:a16="http://schemas.microsoft.com/office/drawing/2014/main" id="{1939F4EA-9692-7274-1DB2-D21796F8BE57}"/>
              </a:ext>
            </a:extLst>
          </p:cNvPr>
          <p:cNvSpPr>
            <a:spLocks/>
          </p:cNvSpPr>
          <p:nvPr/>
        </p:nvSpPr>
        <p:spPr bwMode="auto">
          <a:xfrm>
            <a:off x="142875" y="147638"/>
            <a:ext cx="15240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宇宙大爆炸</a:t>
            </a:r>
          </a:p>
        </p:txBody>
      </p:sp>
      <p:sp>
        <p:nvSpPr>
          <p:cNvPr id="375822" name="Rectangle 16">
            <a:extLst>
              <a:ext uri="{FF2B5EF4-FFF2-40B4-BE49-F238E27FC236}">
                <a16:creationId xmlns:a16="http://schemas.microsoft.com/office/drawing/2014/main" id="{91E3C021-54DC-D850-68F4-FA750E8AEEBF}"/>
              </a:ext>
            </a:extLst>
          </p:cNvPr>
          <p:cNvSpPr>
            <a:spLocks/>
          </p:cNvSpPr>
          <p:nvPr/>
        </p:nvSpPr>
        <p:spPr bwMode="auto">
          <a:xfrm>
            <a:off x="2398713" y="153988"/>
            <a:ext cx="609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星星</a:t>
            </a:r>
          </a:p>
        </p:txBody>
      </p:sp>
      <p:sp>
        <p:nvSpPr>
          <p:cNvPr id="375823" name="Rectangle 17">
            <a:extLst>
              <a:ext uri="{FF2B5EF4-FFF2-40B4-BE49-F238E27FC236}">
                <a16:creationId xmlns:a16="http://schemas.microsoft.com/office/drawing/2014/main" id="{7E77F966-337E-8291-528C-D274B8FD6CCF}"/>
              </a:ext>
            </a:extLst>
          </p:cNvPr>
          <p:cNvSpPr>
            <a:spLocks/>
          </p:cNvSpPr>
          <p:nvPr/>
        </p:nvSpPr>
        <p:spPr bwMode="auto">
          <a:xfrm>
            <a:off x="4251325" y="153988"/>
            <a:ext cx="609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a:t>
            </a:r>
          </a:p>
        </p:txBody>
      </p:sp>
      <p:sp>
        <p:nvSpPr>
          <p:cNvPr id="375824" name="Rectangle 18">
            <a:extLst>
              <a:ext uri="{FF2B5EF4-FFF2-40B4-BE49-F238E27FC236}">
                <a16:creationId xmlns:a16="http://schemas.microsoft.com/office/drawing/2014/main" id="{0519E96E-5816-3D67-9A1B-8ADF92DA87DF}"/>
              </a:ext>
            </a:extLst>
          </p:cNvPr>
          <p:cNvSpPr>
            <a:spLocks/>
          </p:cNvSpPr>
          <p:nvPr/>
        </p:nvSpPr>
        <p:spPr bwMode="auto">
          <a:xfrm>
            <a:off x="5808663" y="203200"/>
            <a:ext cx="12192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熔火地球</a:t>
            </a:r>
          </a:p>
        </p:txBody>
      </p:sp>
      <p:sp>
        <p:nvSpPr>
          <p:cNvPr id="375825" name="Rectangle 19">
            <a:extLst>
              <a:ext uri="{FF2B5EF4-FFF2-40B4-BE49-F238E27FC236}">
                <a16:creationId xmlns:a16="http://schemas.microsoft.com/office/drawing/2014/main" id="{AE3C47B4-DDB1-42F4-A7A5-34605157A4CF}"/>
              </a:ext>
            </a:extLst>
          </p:cNvPr>
          <p:cNvSpPr>
            <a:spLocks/>
          </p:cNvSpPr>
          <p:nvPr/>
        </p:nvSpPr>
        <p:spPr bwMode="auto">
          <a:xfrm>
            <a:off x="7515225" y="19050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第一个海洋</a:t>
            </a:r>
          </a:p>
        </p:txBody>
      </p:sp>
      <p:sp>
        <p:nvSpPr>
          <p:cNvPr id="375826" name="Rectangle 20">
            <a:extLst>
              <a:ext uri="{FF2B5EF4-FFF2-40B4-BE49-F238E27FC236}">
                <a16:creationId xmlns:a16="http://schemas.microsoft.com/office/drawing/2014/main" id="{FB2DB75C-3BBD-9265-C1FF-B91631DC9C8C}"/>
              </a:ext>
            </a:extLst>
          </p:cNvPr>
          <p:cNvSpPr>
            <a:spLocks/>
          </p:cNvSpPr>
          <p:nvPr/>
        </p:nvSpPr>
        <p:spPr bwMode="auto">
          <a:xfrm>
            <a:off x="1622425" y="370205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水覆盖地球</a:t>
            </a:r>
          </a:p>
        </p:txBody>
      </p:sp>
      <p:sp>
        <p:nvSpPr>
          <p:cNvPr id="375827" name="Rectangle 21">
            <a:extLst>
              <a:ext uri="{FF2B5EF4-FFF2-40B4-BE49-F238E27FC236}">
                <a16:creationId xmlns:a16="http://schemas.microsoft.com/office/drawing/2014/main" id="{1F88A2FB-1865-0BB1-6D4D-10B92DFC2CDB}"/>
              </a:ext>
            </a:extLst>
          </p:cNvPr>
          <p:cNvSpPr>
            <a:spLocks/>
          </p:cNvSpPr>
          <p:nvPr/>
        </p:nvSpPr>
        <p:spPr bwMode="auto">
          <a:xfrm>
            <a:off x="3778250" y="368935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旱地和植物</a:t>
            </a:r>
          </a:p>
        </p:txBody>
      </p:sp>
      <p:sp>
        <p:nvSpPr>
          <p:cNvPr id="375828" name="Rectangle 22">
            <a:extLst>
              <a:ext uri="{FF2B5EF4-FFF2-40B4-BE49-F238E27FC236}">
                <a16:creationId xmlns:a16="http://schemas.microsoft.com/office/drawing/2014/main" id="{C9C365BE-6373-E8FA-F1E8-8ED44265596B}"/>
              </a:ext>
            </a:extLst>
          </p:cNvPr>
          <p:cNvSpPr>
            <a:spLocks/>
          </p:cNvSpPr>
          <p:nvPr/>
        </p:nvSpPr>
        <p:spPr bwMode="auto">
          <a:xfrm>
            <a:off x="5486400" y="3733800"/>
            <a:ext cx="24384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太阳、月亮和星星</a:t>
            </a:r>
          </a:p>
        </p:txBody>
      </p:sp>
      <p:sp>
        <p:nvSpPr>
          <p:cNvPr id="375829" name="Rectangle 23">
            <a:extLst>
              <a:ext uri="{FF2B5EF4-FFF2-40B4-BE49-F238E27FC236}">
                <a16:creationId xmlns:a16="http://schemas.microsoft.com/office/drawing/2014/main" id="{65730C51-6B39-49A8-6CF7-633AEA20E75E}"/>
              </a:ext>
            </a:extLst>
          </p:cNvPr>
          <p:cNvSpPr>
            <a:spLocks/>
          </p:cNvSpPr>
          <p:nvPr/>
        </p:nvSpPr>
        <p:spPr bwMode="auto">
          <a:xfrm>
            <a:off x="1636713" y="641985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第一至二日</a:t>
            </a:r>
            <a:endParaRPr kumimoji="0" 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endParaRPr>
          </a:p>
        </p:txBody>
      </p:sp>
      <p:sp>
        <p:nvSpPr>
          <p:cNvPr id="375830" name="Rectangle 24">
            <a:extLst>
              <a:ext uri="{FF2B5EF4-FFF2-40B4-BE49-F238E27FC236}">
                <a16:creationId xmlns:a16="http://schemas.microsoft.com/office/drawing/2014/main" id="{50907250-D3C9-5312-26FA-287CAAD26A9E}"/>
              </a:ext>
            </a:extLst>
          </p:cNvPr>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 xmlns:a14="http://schemas.microsoft.com/office/drawing/2010/main" w="25400">
                <a:solidFill>
                  <a:srgbClr val="000000">
                    <a:alpha val="50980"/>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1" name="Rectangle 25">
            <a:extLst>
              <a:ext uri="{FF2B5EF4-FFF2-40B4-BE49-F238E27FC236}">
                <a16:creationId xmlns:a16="http://schemas.microsoft.com/office/drawing/2014/main" id="{1C5653EA-86C1-6F48-F9BA-47A8ED0C8BC0}"/>
              </a:ext>
            </a:extLst>
          </p:cNvPr>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 xmlns:a14="http://schemas.microsoft.com/office/drawing/2010/main" w="25400">
                <a:solidFill>
                  <a:srgbClr val="000000">
                    <a:alpha val="50195"/>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2" name="Rectangle 26">
            <a:extLst>
              <a:ext uri="{FF2B5EF4-FFF2-40B4-BE49-F238E27FC236}">
                <a16:creationId xmlns:a16="http://schemas.microsoft.com/office/drawing/2014/main" id="{192FC6CA-B45B-7DCF-EE67-24FA2EBF9463}"/>
              </a:ext>
            </a:extLst>
          </p:cNvPr>
          <p:cNvSpPr>
            <a:spLocks/>
          </p:cNvSpPr>
          <p:nvPr/>
        </p:nvSpPr>
        <p:spPr bwMode="auto">
          <a:xfrm>
            <a:off x="4016375" y="6477000"/>
            <a:ext cx="9144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第三日</a:t>
            </a:r>
          </a:p>
        </p:txBody>
      </p:sp>
      <p:sp>
        <p:nvSpPr>
          <p:cNvPr id="375833" name="Rectangle 27">
            <a:extLst>
              <a:ext uri="{FF2B5EF4-FFF2-40B4-BE49-F238E27FC236}">
                <a16:creationId xmlns:a16="http://schemas.microsoft.com/office/drawing/2014/main" id="{5290D4F3-AE47-83C7-F875-761865A5A858}"/>
              </a:ext>
            </a:extLst>
          </p:cNvPr>
          <p:cNvSpPr>
            <a:spLocks/>
          </p:cNvSpPr>
          <p:nvPr/>
        </p:nvSpPr>
        <p:spPr bwMode="auto">
          <a:xfrm>
            <a:off x="6269038" y="6426200"/>
            <a:ext cx="9144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第四日</a:t>
            </a:r>
          </a:p>
        </p:txBody>
      </p:sp>
      <p:sp>
        <p:nvSpPr>
          <p:cNvPr id="5647388" name="Rectangle 28">
            <a:extLst>
              <a:ext uri="{FF2B5EF4-FFF2-40B4-BE49-F238E27FC236}">
                <a16:creationId xmlns:a16="http://schemas.microsoft.com/office/drawing/2014/main" id="{5E428C08-E9DE-7E09-2F0C-85A6E02E20D6}"/>
              </a:ext>
            </a:extLst>
          </p:cNvPr>
          <p:cNvSpPr>
            <a:spLocks/>
          </p:cNvSpPr>
          <p:nvPr/>
        </p:nvSpPr>
        <p:spPr bwMode="auto">
          <a:xfrm>
            <a:off x="341313" y="2984500"/>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15</a:t>
            </a: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89" name="Rectangle 29">
            <a:extLst>
              <a:ext uri="{FF2B5EF4-FFF2-40B4-BE49-F238E27FC236}">
                <a16:creationId xmlns:a16="http://schemas.microsoft.com/office/drawing/2014/main" id="{B2979D8D-39E3-529B-2BA6-9458818884DB}"/>
              </a:ext>
            </a:extLst>
          </p:cNvPr>
          <p:cNvSpPr>
            <a:spLocks/>
          </p:cNvSpPr>
          <p:nvPr/>
        </p:nvSpPr>
        <p:spPr bwMode="auto">
          <a:xfrm>
            <a:off x="2166938" y="2987675"/>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100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endParaRPr kumimoji="0" 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endParaRPr>
          </a:p>
        </p:txBody>
      </p:sp>
      <p:sp>
        <p:nvSpPr>
          <p:cNvPr id="5647390" name="Rectangle 30">
            <a:extLst>
              <a:ext uri="{FF2B5EF4-FFF2-40B4-BE49-F238E27FC236}">
                <a16:creationId xmlns:a16="http://schemas.microsoft.com/office/drawing/2014/main" id="{CD458C63-75F1-A7B3-7BC7-66781AE5E31C}"/>
              </a:ext>
            </a:extLst>
          </p:cNvPr>
          <p:cNvSpPr>
            <a:spLocks/>
          </p:cNvSpPr>
          <p:nvPr/>
        </p:nvSpPr>
        <p:spPr bwMode="auto">
          <a:xfrm>
            <a:off x="4059238" y="2974975"/>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50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1" name="Rectangle 31">
            <a:extLst>
              <a:ext uri="{FF2B5EF4-FFF2-40B4-BE49-F238E27FC236}">
                <a16:creationId xmlns:a16="http://schemas.microsoft.com/office/drawing/2014/main" id="{0FC71EA3-B4DB-0CCA-E59B-6A578112A240}"/>
              </a:ext>
            </a:extLst>
          </p:cNvPr>
          <p:cNvSpPr>
            <a:spLocks/>
          </p:cNvSpPr>
          <p:nvPr/>
        </p:nvSpPr>
        <p:spPr bwMode="auto">
          <a:xfrm>
            <a:off x="5951538" y="2967038"/>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45</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2" name="Rectangle 32">
            <a:extLst>
              <a:ext uri="{FF2B5EF4-FFF2-40B4-BE49-F238E27FC236}">
                <a16:creationId xmlns:a16="http://schemas.microsoft.com/office/drawing/2014/main" id="{F893555E-F2AD-BDBD-8555-CD90B617EDA4}"/>
              </a:ext>
            </a:extLst>
          </p:cNvPr>
          <p:cNvSpPr>
            <a:spLocks/>
          </p:cNvSpPr>
          <p:nvPr/>
        </p:nvSpPr>
        <p:spPr bwMode="auto">
          <a:xfrm>
            <a:off x="7843838" y="2963863"/>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38</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3" name="Rectangle 33">
            <a:extLst>
              <a:ext uri="{FF2B5EF4-FFF2-40B4-BE49-F238E27FC236}">
                <a16:creationId xmlns:a16="http://schemas.microsoft.com/office/drawing/2014/main" id="{3010A8C4-A5B0-17F7-7E8F-0C31C2D3E413}"/>
              </a:ext>
            </a:extLst>
          </p:cNvPr>
          <p:cNvSpPr>
            <a:spLocks noGrp="1" noChangeArrowheads="1"/>
          </p:cNvSpPr>
          <p:nvPr>
            <p:ph type="title"/>
          </p:nvPr>
        </p:nvSpPr>
        <p:spPr bwMode="auto">
          <a:xfrm>
            <a:off x="457200" y="-1143000"/>
            <a:ext cx="8229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cs typeface="+mj-cs"/>
              </a:rPr>
              <a:t>Big Bang and Bible order compared</a:t>
            </a:r>
          </a:p>
        </p:txBody>
      </p:sp>
      <p:sp>
        <p:nvSpPr>
          <p:cNvPr id="5647398" name="Rectangle 38">
            <a:extLst>
              <a:ext uri="{FF2B5EF4-FFF2-40B4-BE49-F238E27FC236}">
                <a16:creationId xmlns:a16="http://schemas.microsoft.com/office/drawing/2014/main" id="{763AC7C0-1F27-4581-4F88-B8CBC1E5ECFE}"/>
              </a:ext>
            </a:extLst>
          </p:cNvPr>
          <p:cNvSpPr>
            <a:spLocks noChangeArrowheads="1"/>
          </p:cNvSpPr>
          <p:nvPr/>
        </p:nvSpPr>
        <p:spPr bwMode="auto">
          <a:xfrm>
            <a:off x="3505200" y="3505200"/>
            <a:ext cx="2286000"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9" name="Rectangle 39">
            <a:extLst>
              <a:ext uri="{FF2B5EF4-FFF2-40B4-BE49-F238E27FC236}">
                <a16:creationId xmlns:a16="http://schemas.microsoft.com/office/drawing/2014/main" id="{1FDEC99B-E78A-D94A-8D7B-1DB02AFB1209}"/>
              </a:ext>
            </a:extLst>
          </p:cNvPr>
          <p:cNvSpPr>
            <a:spLocks noChangeArrowheads="1"/>
          </p:cNvSpPr>
          <p:nvPr/>
        </p:nvSpPr>
        <p:spPr bwMode="auto">
          <a:xfrm>
            <a:off x="5638800" y="3505200"/>
            <a:ext cx="2543175"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400" name="Rectangle 40">
            <a:extLst>
              <a:ext uri="{FF2B5EF4-FFF2-40B4-BE49-F238E27FC236}">
                <a16:creationId xmlns:a16="http://schemas.microsoft.com/office/drawing/2014/main" id="{30096C44-5C71-4C59-2612-34564B7AEEF5}"/>
              </a:ext>
            </a:extLst>
          </p:cNvPr>
          <p:cNvSpPr>
            <a:spLocks noChangeArrowheads="1"/>
          </p:cNvSpPr>
          <p:nvPr/>
        </p:nvSpPr>
        <p:spPr bwMode="auto">
          <a:xfrm>
            <a:off x="1219200" y="3429000"/>
            <a:ext cx="2438400"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7215580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400"/>
                                        </p:tgtEl>
                                      </p:cBhvr>
                                    </p:animEffect>
                                    <p:set>
                                      <p:cBhvr>
                                        <p:cTn id="7" dur="1" fill="hold">
                                          <p:stCondLst>
                                            <p:cond delay="499"/>
                                          </p:stCondLst>
                                        </p:cTn>
                                        <p:tgtEl>
                                          <p:spTgt spid="564740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8"/>
                                        </p:tgtEl>
                                      </p:cBhvr>
                                    </p:animEffect>
                                    <p:set>
                                      <p:cBhvr>
                                        <p:cTn id="12" dur="1" fill="hold">
                                          <p:stCondLst>
                                            <p:cond delay="499"/>
                                          </p:stCondLst>
                                        </p:cTn>
                                        <p:tgtEl>
                                          <p:spTgt spid="564739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9"/>
                                        </p:tgtEl>
                                      </p:cBhvr>
                                    </p:animEffect>
                                    <p:set>
                                      <p:cBhvr>
                                        <p:cTn id="17"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8" grpId="0" animBg="1"/>
      <p:bldP spid="5647399" grpId="0" animBg="1"/>
      <p:bldP spid="564740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B05D8-646D-5665-A050-741EE881C867}"/>
            </a:ext>
          </a:extLst>
        </p:cNvPr>
        <p:cNvGrpSpPr/>
        <p:nvPr/>
      </p:nvGrpSpPr>
      <p:grpSpPr>
        <a:xfrm>
          <a:off x="0" y="0"/>
          <a:ext cx="0" cy="0"/>
          <a:chOff x="0" y="0"/>
          <a:chExt cx="0" cy="0"/>
        </a:xfrm>
      </p:grpSpPr>
      <p:sp>
        <p:nvSpPr>
          <p:cNvPr id="375809" name="Rectangle 3">
            <a:extLst>
              <a:ext uri="{FF2B5EF4-FFF2-40B4-BE49-F238E27FC236}">
                <a16:creationId xmlns:a16="http://schemas.microsoft.com/office/drawing/2014/main" id="{7EE887E4-83D3-AF2A-9B2B-CF1681D1792A}"/>
              </a:ext>
            </a:extLst>
          </p:cNvPr>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10" name="Rectangle 4">
            <a:extLst>
              <a:ext uri="{FF2B5EF4-FFF2-40B4-BE49-F238E27FC236}">
                <a16:creationId xmlns:a16="http://schemas.microsoft.com/office/drawing/2014/main" id="{F7EECA38-9E9F-21FE-8F67-CAD068094AF2}"/>
              </a:ext>
            </a:extLst>
          </p:cNvPr>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75811" name="Picture 5">
            <a:extLst>
              <a:ext uri="{FF2B5EF4-FFF2-40B4-BE49-F238E27FC236}">
                <a16:creationId xmlns:a16="http://schemas.microsoft.com/office/drawing/2014/main" id="{ED592935-0C20-1803-AD7E-3667C47D6F6E}"/>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2" name="Picture 6">
            <a:extLst>
              <a:ext uri="{FF2B5EF4-FFF2-40B4-BE49-F238E27FC236}">
                <a16:creationId xmlns:a16="http://schemas.microsoft.com/office/drawing/2014/main" id="{61707AC0-1F78-8DC9-8900-FAD4C0AABB4D}"/>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3" name="Picture 7">
            <a:extLst>
              <a:ext uri="{FF2B5EF4-FFF2-40B4-BE49-F238E27FC236}">
                <a16:creationId xmlns:a16="http://schemas.microsoft.com/office/drawing/2014/main" id="{F61F913D-AFC8-5E29-D929-00AE64012ADE}"/>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4" name="Picture 8">
            <a:extLst>
              <a:ext uri="{FF2B5EF4-FFF2-40B4-BE49-F238E27FC236}">
                <a16:creationId xmlns:a16="http://schemas.microsoft.com/office/drawing/2014/main" id="{42EB8D00-962C-7489-8C95-7E792C57A554}"/>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5" name="Picture 9">
            <a:extLst>
              <a:ext uri="{FF2B5EF4-FFF2-40B4-BE49-F238E27FC236}">
                <a16:creationId xmlns:a16="http://schemas.microsoft.com/office/drawing/2014/main" id="{07B49FFE-AED6-EE76-0461-21AF71148636}"/>
              </a:ext>
            </a:extLst>
          </p:cNvPr>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6" name="Picture 10">
            <a:extLst>
              <a:ext uri="{FF2B5EF4-FFF2-40B4-BE49-F238E27FC236}">
                <a16:creationId xmlns:a16="http://schemas.microsoft.com/office/drawing/2014/main" id="{5B6D09E7-AE46-1C6A-FA56-02068435DAB7}"/>
              </a:ext>
            </a:extLst>
          </p:cNvPr>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7" name="Picture 11">
            <a:extLst>
              <a:ext uri="{FF2B5EF4-FFF2-40B4-BE49-F238E27FC236}">
                <a16:creationId xmlns:a16="http://schemas.microsoft.com/office/drawing/2014/main" id="{75C18F5C-0C0E-7EBD-20E4-0CD2D634D455}"/>
              </a:ext>
            </a:extLst>
          </p:cNvPr>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8" name="Picture 12">
            <a:extLst>
              <a:ext uri="{FF2B5EF4-FFF2-40B4-BE49-F238E27FC236}">
                <a16:creationId xmlns:a16="http://schemas.microsoft.com/office/drawing/2014/main" id="{30D5FDBA-1DA6-5153-057F-FB2BCE187F2F}"/>
              </a:ext>
            </a:extLst>
          </p:cNvPr>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75819" name="Rectangle 13">
            <a:extLst>
              <a:ext uri="{FF2B5EF4-FFF2-40B4-BE49-F238E27FC236}">
                <a16:creationId xmlns:a16="http://schemas.microsoft.com/office/drawing/2014/main" id="{4A576630-A8A4-79A5-98CF-FB15B13AACFA}"/>
              </a:ext>
            </a:extLst>
          </p:cNvPr>
          <p:cNvSpPr>
            <a:spLocks/>
          </p:cNvSpPr>
          <p:nvPr/>
        </p:nvSpPr>
        <p:spPr bwMode="auto">
          <a:xfrm>
            <a:off x="-177800" y="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0" name="Rectangle 14">
            <a:extLst>
              <a:ext uri="{FF2B5EF4-FFF2-40B4-BE49-F238E27FC236}">
                <a16:creationId xmlns:a16="http://schemas.microsoft.com/office/drawing/2014/main" id="{A82654DE-FEE0-E927-DAB1-BF23B1E5F94B}"/>
              </a:ext>
            </a:extLst>
          </p:cNvPr>
          <p:cNvSpPr>
            <a:spLocks/>
          </p:cNvSpPr>
          <p:nvPr/>
        </p:nvSpPr>
        <p:spPr bwMode="auto">
          <a:xfrm>
            <a:off x="1219200" y="3505200"/>
            <a:ext cx="6616700" cy="647700"/>
          </a:xfrm>
          <a:prstGeom prst="rect">
            <a:avLst/>
          </a:prstGeom>
          <a:solidFill>
            <a:srgbClr val="32804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1" name="Rectangle 15">
            <a:extLst>
              <a:ext uri="{FF2B5EF4-FFF2-40B4-BE49-F238E27FC236}">
                <a16:creationId xmlns:a16="http://schemas.microsoft.com/office/drawing/2014/main" id="{F78633E4-77D5-915C-3EC8-211F75738ECB}"/>
              </a:ext>
            </a:extLst>
          </p:cNvPr>
          <p:cNvSpPr>
            <a:spLocks/>
          </p:cNvSpPr>
          <p:nvPr/>
        </p:nvSpPr>
        <p:spPr bwMode="auto">
          <a:xfrm>
            <a:off x="142875" y="147638"/>
            <a:ext cx="15240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宇宙大爆炸</a:t>
            </a:r>
          </a:p>
        </p:txBody>
      </p:sp>
      <p:sp>
        <p:nvSpPr>
          <p:cNvPr id="375822" name="Rectangle 16">
            <a:extLst>
              <a:ext uri="{FF2B5EF4-FFF2-40B4-BE49-F238E27FC236}">
                <a16:creationId xmlns:a16="http://schemas.microsoft.com/office/drawing/2014/main" id="{DC14DF53-1AE4-C853-7B51-B3011954E7A6}"/>
              </a:ext>
            </a:extLst>
          </p:cNvPr>
          <p:cNvSpPr>
            <a:spLocks/>
          </p:cNvSpPr>
          <p:nvPr/>
        </p:nvSpPr>
        <p:spPr bwMode="auto">
          <a:xfrm>
            <a:off x="2398713" y="153988"/>
            <a:ext cx="609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星星</a:t>
            </a:r>
          </a:p>
        </p:txBody>
      </p:sp>
      <p:sp>
        <p:nvSpPr>
          <p:cNvPr id="375823" name="Rectangle 17">
            <a:extLst>
              <a:ext uri="{FF2B5EF4-FFF2-40B4-BE49-F238E27FC236}">
                <a16:creationId xmlns:a16="http://schemas.microsoft.com/office/drawing/2014/main" id="{513F3B1F-A239-DDB6-BC84-2EFFF137B9CA}"/>
              </a:ext>
            </a:extLst>
          </p:cNvPr>
          <p:cNvSpPr>
            <a:spLocks/>
          </p:cNvSpPr>
          <p:nvPr/>
        </p:nvSpPr>
        <p:spPr bwMode="auto">
          <a:xfrm>
            <a:off x="4251325" y="153988"/>
            <a:ext cx="609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a:t>
            </a:r>
          </a:p>
        </p:txBody>
      </p:sp>
      <p:sp>
        <p:nvSpPr>
          <p:cNvPr id="375824" name="Rectangle 18">
            <a:extLst>
              <a:ext uri="{FF2B5EF4-FFF2-40B4-BE49-F238E27FC236}">
                <a16:creationId xmlns:a16="http://schemas.microsoft.com/office/drawing/2014/main" id="{D41E15F8-249A-FC0E-1F39-B8A82C53F5C7}"/>
              </a:ext>
            </a:extLst>
          </p:cNvPr>
          <p:cNvSpPr>
            <a:spLocks/>
          </p:cNvSpPr>
          <p:nvPr/>
        </p:nvSpPr>
        <p:spPr bwMode="auto">
          <a:xfrm>
            <a:off x="5808663" y="203200"/>
            <a:ext cx="12192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熔火地球</a:t>
            </a:r>
          </a:p>
        </p:txBody>
      </p:sp>
      <p:sp>
        <p:nvSpPr>
          <p:cNvPr id="375825" name="Rectangle 19">
            <a:extLst>
              <a:ext uri="{FF2B5EF4-FFF2-40B4-BE49-F238E27FC236}">
                <a16:creationId xmlns:a16="http://schemas.microsoft.com/office/drawing/2014/main" id="{6FE4B553-5572-21C6-5FC9-531D359E0F38}"/>
              </a:ext>
            </a:extLst>
          </p:cNvPr>
          <p:cNvSpPr>
            <a:spLocks/>
          </p:cNvSpPr>
          <p:nvPr/>
        </p:nvSpPr>
        <p:spPr bwMode="auto">
          <a:xfrm>
            <a:off x="7515225" y="19050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第一个海洋</a:t>
            </a:r>
          </a:p>
        </p:txBody>
      </p:sp>
      <p:sp>
        <p:nvSpPr>
          <p:cNvPr id="375826" name="Rectangle 20">
            <a:extLst>
              <a:ext uri="{FF2B5EF4-FFF2-40B4-BE49-F238E27FC236}">
                <a16:creationId xmlns:a16="http://schemas.microsoft.com/office/drawing/2014/main" id="{85B80E04-F90C-6311-B243-BB61ABFF4791}"/>
              </a:ext>
            </a:extLst>
          </p:cNvPr>
          <p:cNvSpPr>
            <a:spLocks/>
          </p:cNvSpPr>
          <p:nvPr/>
        </p:nvSpPr>
        <p:spPr bwMode="auto">
          <a:xfrm>
            <a:off x="1622425" y="370205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水覆盖地球</a:t>
            </a:r>
          </a:p>
        </p:txBody>
      </p:sp>
      <p:sp>
        <p:nvSpPr>
          <p:cNvPr id="375827" name="Rectangle 21">
            <a:extLst>
              <a:ext uri="{FF2B5EF4-FFF2-40B4-BE49-F238E27FC236}">
                <a16:creationId xmlns:a16="http://schemas.microsoft.com/office/drawing/2014/main" id="{56CC9AA8-19E7-885C-E6FD-3EC67B8D31BF}"/>
              </a:ext>
            </a:extLst>
          </p:cNvPr>
          <p:cNvSpPr>
            <a:spLocks/>
          </p:cNvSpPr>
          <p:nvPr/>
        </p:nvSpPr>
        <p:spPr bwMode="auto">
          <a:xfrm>
            <a:off x="3778250" y="368935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旱地和植物</a:t>
            </a:r>
          </a:p>
        </p:txBody>
      </p:sp>
      <p:sp>
        <p:nvSpPr>
          <p:cNvPr id="375828" name="Rectangle 22">
            <a:extLst>
              <a:ext uri="{FF2B5EF4-FFF2-40B4-BE49-F238E27FC236}">
                <a16:creationId xmlns:a16="http://schemas.microsoft.com/office/drawing/2014/main" id="{1E17BD47-1F37-1EB3-9901-A582C602A8DE}"/>
              </a:ext>
            </a:extLst>
          </p:cNvPr>
          <p:cNvSpPr>
            <a:spLocks/>
          </p:cNvSpPr>
          <p:nvPr/>
        </p:nvSpPr>
        <p:spPr bwMode="auto">
          <a:xfrm>
            <a:off x="5486400" y="3733800"/>
            <a:ext cx="24384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太阳、月亮和星星</a:t>
            </a:r>
          </a:p>
        </p:txBody>
      </p:sp>
      <p:sp>
        <p:nvSpPr>
          <p:cNvPr id="375829" name="Rectangle 23">
            <a:extLst>
              <a:ext uri="{FF2B5EF4-FFF2-40B4-BE49-F238E27FC236}">
                <a16:creationId xmlns:a16="http://schemas.microsoft.com/office/drawing/2014/main" id="{D8ECA8CC-7930-1FEE-066B-0B6BF182EF69}"/>
              </a:ext>
            </a:extLst>
          </p:cNvPr>
          <p:cNvSpPr>
            <a:spLocks/>
          </p:cNvSpPr>
          <p:nvPr/>
        </p:nvSpPr>
        <p:spPr bwMode="auto">
          <a:xfrm>
            <a:off x="1636713" y="641985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第一至二日</a:t>
            </a:r>
            <a:endParaRPr kumimoji="0" 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endParaRPr>
          </a:p>
        </p:txBody>
      </p:sp>
      <p:sp>
        <p:nvSpPr>
          <p:cNvPr id="375830" name="Rectangle 24">
            <a:extLst>
              <a:ext uri="{FF2B5EF4-FFF2-40B4-BE49-F238E27FC236}">
                <a16:creationId xmlns:a16="http://schemas.microsoft.com/office/drawing/2014/main" id="{9D8AD152-8477-F64E-423C-6E836F72D095}"/>
              </a:ext>
            </a:extLst>
          </p:cNvPr>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a14="http://schemas.microsoft.com/office/drawing/2010/main" xmlns="" w="25400">
                <a:solidFill>
                  <a:srgbClr val="000000">
                    <a:alpha val="50980"/>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1" name="Rectangle 25">
            <a:extLst>
              <a:ext uri="{FF2B5EF4-FFF2-40B4-BE49-F238E27FC236}">
                <a16:creationId xmlns:a16="http://schemas.microsoft.com/office/drawing/2014/main" id="{79604FEF-31D1-1CBB-5E3D-99F1F3EB7757}"/>
              </a:ext>
            </a:extLst>
          </p:cNvPr>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a14="http://schemas.microsoft.com/office/drawing/2010/main" xmlns="" w="25400">
                <a:solidFill>
                  <a:srgbClr val="000000">
                    <a:alpha val="50195"/>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2" name="Rectangle 26">
            <a:extLst>
              <a:ext uri="{FF2B5EF4-FFF2-40B4-BE49-F238E27FC236}">
                <a16:creationId xmlns:a16="http://schemas.microsoft.com/office/drawing/2014/main" id="{8F858FB0-470F-E1E4-635F-75BC58D41244}"/>
              </a:ext>
            </a:extLst>
          </p:cNvPr>
          <p:cNvSpPr>
            <a:spLocks/>
          </p:cNvSpPr>
          <p:nvPr/>
        </p:nvSpPr>
        <p:spPr bwMode="auto">
          <a:xfrm>
            <a:off x="4016375" y="6477000"/>
            <a:ext cx="9144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第三日</a:t>
            </a:r>
          </a:p>
        </p:txBody>
      </p:sp>
      <p:sp>
        <p:nvSpPr>
          <p:cNvPr id="375833" name="Rectangle 27">
            <a:extLst>
              <a:ext uri="{FF2B5EF4-FFF2-40B4-BE49-F238E27FC236}">
                <a16:creationId xmlns:a16="http://schemas.microsoft.com/office/drawing/2014/main" id="{80D85778-8799-7ECD-9B6A-907FCABC7A36}"/>
              </a:ext>
            </a:extLst>
          </p:cNvPr>
          <p:cNvSpPr>
            <a:spLocks/>
          </p:cNvSpPr>
          <p:nvPr/>
        </p:nvSpPr>
        <p:spPr bwMode="auto">
          <a:xfrm>
            <a:off x="6269038" y="6426200"/>
            <a:ext cx="9144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第四日</a:t>
            </a:r>
          </a:p>
        </p:txBody>
      </p:sp>
      <p:sp>
        <p:nvSpPr>
          <p:cNvPr id="5647388" name="Rectangle 28">
            <a:extLst>
              <a:ext uri="{FF2B5EF4-FFF2-40B4-BE49-F238E27FC236}">
                <a16:creationId xmlns:a16="http://schemas.microsoft.com/office/drawing/2014/main" id="{6E82E28C-5200-838E-8B46-5F9BA2AE8095}"/>
              </a:ext>
            </a:extLst>
          </p:cNvPr>
          <p:cNvSpPr>
            <a:spLocks/>
          </p:cNvSpPr>
          <p:nvPr/>
        </p:nvSpPr>
        <p:spPr bwMode="auto">
          <a:xfrm>
            <a:off x="341313" y="2984500"/>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15</a:t>
            </a: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89" name="Rectangle 29">
            <a:extLst>
              <a:ext uri="{FF2B5EF4-FFF2-40B4-BE49-F238E27FC236}">
                <a16:creationId xmlns:a16="http://schemas.microsoft.com/office/drawing/2014/main" id="{784D104F-EB7E-1A57-86FB-01EA64DE0D40}"/>
              </a:ext>
            </a:extLst>
          </p:cNvPr>
          <p:cNvSpPr>
            <a:spLocks/>
          </p:cNvSpPr>
          <p:nvPr/>
        </p:nvSpPr>
        <p:spPr bwMode="auto">
          <a:xfrm>
            <a:off x="2166938" y="2987675"/>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100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endParaRPr kumimoji="0" 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endParaRPr>
          </a:p>
        </p:txBody>
      </p:sp>
      <p:sp>
        <p:nvSpPr>
          <p:cNvPr id="5647390" name="Rectangle 30">
            <a:extLst>
              <a:ext uri="{FF2B5EF4-FFF2-40B4-BE49-F238E27FC236}">
                <a16:creationId xmlns:a16="http://schemas.microsoft.com/office/drawing/2014/main" id="{AD0A392D-BE8D-4E27-33C9-575628A36938}"/>
              </a:ext>
            </a:extLst>
          </p:cNvPr>
          <p:cNvSpPr>
            <a:spLocks/>
          </p:cNvSpPr>
          <p:nvPr/>
        </p:nvSpPr>
        <p:spPr bwMode="auto">
          <a:xfrm>
            <a:off x="4059238" y="2974975"/>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50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1" name="Rectangle 31">
            <a:extLst>
              <a:ext uri="{FF2B5EF4-FFF2-40B4-BE49-F238E27FC236}">
                <a16:creationId xmlns:a16="http://schemas.microsoft.com/office/drawing/2014/main" id="{06819ACC-33BF-47FD-5852-7E621871A47F}"/>
              </a:ext>
            </a:extLst>
          </p:cNvPr>
          <p:cNvSpPr>
            <a:spLocks/>
          </p:cNvSpPr>
          <p:nvPr/>
        </p:nvSpPr>
        <p:spPr bwMode="auto">
          <a:xfrm>
            <a:off x="5951538" y="2967038"/>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45</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2" name="Rectangle 32">
            <a:extLst>
              <a:ext uri="{FF2B5EF4-FFF2-40B4-BE49-F238E27FC236}">
                <a16:creationId xmlns:a16="http://schemas.microsoft.com/office/drawing/2014/main" id="{290091AD-2AB6-1BBA-7E11-C594AC594213}"/>
              </a:ext>
            </a:extLst>
          </p:cNvPr>
          <p:cNvSpPr>
            <a:spLocks/>
          </p:cNvSpPr>
          <p:nvPr/>
        </p:nvSpPr>
        <p:spPr bwMode="auto">
          <a:xfrm>
            <a:off x="7843838" y="2963863"/>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38</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3" name="Rectangle 33">
            <a:extLst>
              <a:ext uri="{FF2B5EF4-FFF2-40B4-BE49-F238E27FC236}">
                <a16:creationId xmlns:a16="http://schemas.microsoft.com/office/drawing/2014/main" id="{4FAEA755-AA07-C461-FBF3-56E882097CCA}"/>
              </a:ext>
            </a:extLst>
          </p:cNvPr>
          <p:cNvSpPr>
            <a:spLocks noGrp="1" noChangeArrowheads="1"/>
          </p:cNvSpPr>
          <p:nvPr>
            <p:ph type="title"/>
          </p:nvPr>
        </p:nvSpPr>
        <p:spPr bwMode="auto">
          <a:xfrm>
            <a:off x="457200" y="-1143000"/>
            <a:ext cx="8229600" cy="1143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cs typeface="+mj-cs"/>
              </a:rPr>
              <a:t>Big Bang and Bible order compared</a:t>
            </a:r>
          </a:p>
        </p:txBody>
      </p:sp>
      <p:sp>
        <p:nvSpPr>
          <p:cNvPr id="5647398" name="Rectangle 38">
            <a:extLst>
              <a:ext uri="{FF2B5EF4-FFF2-40B4-BE49-F238E27FC236}">
                <a16:creationId xmlns:a16="http://schemas.microsoft.com/office/drawing/2014/main" id="{29BA177F-6491-5E12-9EB4-01AC0E40E1D7}"/>
              </a:ext>
            </a:extLst>
          </p:cNvPr>
          <p:cNvSpPr>
            <a:spLocks noChangeArrowheads="1"/>
          </p:cNvSpPr>
          <p:nvPr/>
        </p:nvSpPr>
        <p:spPr bwMode="auto">
          <a:xfrm>
            <a:off x="3505200" y="3505200"/>
            <a:ext cx="22860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647399" name="Rectangle 39">
            <a:extLst>
              <a:ext uri="{FF2B5EF4-FFF2-40B4-BE49-F238E27FC236}">
                <a16:creationId xmlns:a16="http://schemas.microsoft.com/office/drawing/2014/main" id="{C0CC6979-0F90-18C5-BEFD-C7B9A328FC90}"/>
              </a:ext>
            </a:extLst>
          </p:cNvPr>
          <p:cNvSpPr>
            <a:spLocks noChangeArrowheads="1"/>
          </p:cNvSpPr>
          <p:nvPr/>
        </p:nvSpPr>
        <p:spPr bwMode="auto">
          <a:xfrm>
            <a:off x="5638800" y="3505200"/>
            <a:ext cx="2543175"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254115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8"/>
                                        </p:tgtEl>
                                      </p:cBhvr>
                                    </p:animEffect>
                                    <p:set>
                                      <p:cBhvr>
                                        <p:cTn id="7" dur="1" fill="hold">
                                          <p:stCondLst>
                                            <p:cond delay="499"/>
                                          </p:stCondLst>
                                        </p:cTn>
                                        <p:tgtEl>
                                          <p:spTgt spid="564739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9"/>
                                        </p:tgtEl>
                                      </p:cBhvr>
                                    </p:animEffect>
                                    <p:set>
                                      <p:cBhvr>
                                        <p:cTn id="12"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8" grpId="0" animBg="1"/>
      <p:bldP spid="564739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ECCFB-6F43-110B-E70B-9D8CE35969A1}"/>
            </a:ext>
          </a:extLst>
        </p:cNvPr>
        <p:cNvGrpSpPr/>
        <p:nvPr/>
      </p:nvGrpSpPr>
      <p:grpSpPr>
        <a:xfrm>
          <a:off x="0" y="0"/>
          <a:ext cx="0" cy="0"/>
          <a:chOff x="0" y="0"/>
          <a:chExt cx="0" cy="0"/>
        </a:xfrm>
      </p:grpSpPr>
      <p:sp>
        <p:nvSpPr>
          <p:cNvPr id="375809" name="Rectangle 3">
            <a:extLst>
              <a:ext uri="{FF2B5EF4-FFF2-40B4-BE49-F238E27FC236}">
                <a16:creationId xmlns:a16="http://schemas.microsoft.com/office/drawing/2014/main" id="{83695750-303B-34D0-5620-D4B07141B6AB}"/>
              </a:ext>
            </a:extLst>
          </p:cNvPr>
          <p:cNvSpPr>
            <a:spLocks/>
          </p:cNvSpPr>
          <p:nvPr/>
        </p:nvSpPr>
        <p:spPr bwMode="auto">
          <a:xfrm>
            <a:off x="-25400" y="254000"/>
            <a:ext cx="9385300" cy="3098800"/>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10" name="Rectangle 4">
            <a:extLst>
              <a:ext uri="{FF2B5EF4-FFF2-40B4-BE49-F238E27FC236}">
                <a16:creationId xmlns:a16="http://schemas.microsoft.com/office/drawing/2014/main" id="{1A040246-C06E-3D7C-5D1A-B2F4FE2B1A66}"/>
              </a:ext>
            </a:extLst>
          </p:cNvPr>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75811" name="Picture 5">
            <a:extLst>
              <a:ext uri="{FF2B5EF4-FFF2-40B4-BE49-F238E27FC236}">
                <a16:creationId xmlns:a16="http://schemas.microsoft.com/office/drawing/2014/main" id="{C2613946-8117-9772-6AF1-3D5632854073}"/>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2" name="Picture 6">
            <a:extLst>
              <a:ext uri="{FF2B5EF4-FFF2-40B4-BE49-F238E27FC236}">
                <a16:creationId xmlns:a16="http://schemas.microsoft.com/office/drawing/2014/main" id="{7B40E4B0-F161-A41E-D248-2D40EE6043EB}"/>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3" name="Picture 7">
            <a:extLst>
              <a:ext uri="{FF2B5EF4-FFF2-40B4-BE49-F238E27FC236}">
                <a16:creationId xmlns:a16="http://schemas.microsoft.com/office/drawing/2014/main" id="{DBA3BE17-326C-FB72-7B3C-CF0926B02FD7}"/>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4" name="Picture 8">
            <a:extLst>
              <a:ext uri="{FF2B5EF4-FFF2-40B4-BE49-F238E27FC236}">
                <a16:creationId xmlns:a16="http://schemas.microsoft.com/office/drawing/2014/main" id="{45DDEA4F-8B7E-BBC4-58A5-32F65633ACC5}"/>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5" name="Picture 9">
            <a:extLst>
              <a:ext uri="{FF2B5EF4-FFF2-40B4-BE49-F238E27FC236}">
                <a16:creationId xmlns:a16="http://schemas.microsoft.com/office/drawing/2014/main" id="{2ECAFC40-EDF1-83AC-98BE-8218EC5959FC}"/>
              </a:ext>
            </a:extLst>
          </p:cNvPr>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6" name="Picture 10">
            <a:extLst>
              <a:ext uri="{FF2B5EF4-FFF2-40B4-BE49-F238E27FC236}">
                <a16:creationId xmlns:a16="http://schemas.microsoft.com/office/drawing/2014/main" id="{B93D3389-ECAE-AE8C-9A8F-0F9005A48F4F}"/>
              </a:ext>
            </a:extLst>
          </p:cNvPr>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7" name="Picture 11">
            <a:extLst>
              <a:ext uri="{FF2B5EF4-FFF2-40B4-BE49-F238E27FC236}">
                <a16:creationId xmlns:a16="http://schemas.microsoft.com/office/drawing/2014/main" id="{3AA67720-28AC-A990-57A5-290834B4D1A2}"/>
              </a:ext>
            </a:extLst>
          </p:cNvPr>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5818" name="Picture 12">
            <a:extLst>
              <a:ext uri="{FF2B5EF4-FFF2-40B4-BE49-F238E27FC236}">
                <a16:creationId xmlns:a16="http://schemas.microsoft.com/office/drawing/2014/main" id="{CD224817-8821-5A97-022E-4F59171ABD21}"/>
              </a:ext>
            </a:extLst>
          </p:cNvPr>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75819" name="Rectangle 13">
            <a:extLst>
              <a:ext uri="{FF2B5EF4-FFF2-40B4-BE49-F238E27FC236}">
                <a16:creationId xmlns:a16="http://schemas.microsoft.com/office/drawing/2014/main" id="{A5F90FD5-723D-83F6-0447-402127340CD7}"/>
              </a:ext>
            </a:extLst>
          </p:cNvPr>
          <p:cNvSpPr>
            <a:spLocks/>
          </p:cNvSpPr>
          <p:nvPr/>
        </p:nvSpPr>
        <p:spPr bwMode="auto">
          <a:xfrm>
            <a:off x="-177800" y="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0" name="Rectangle 14">
            <a:extLst>
              <a:ext uri="{FF2B5EF4-FFF2-40B4-BE49-F238E27FC236}">
                <a16:creationId xmlns:a16="http://schemas.microsoft.com/office/drawing/2014/main" id="{30760739-6AE6-9E2D-3987-68B857B7EC7A}"/>
              </a:ext>
            </a:extLst>
          </p:cNvPr>
          <p:cNvSpPr>
            <a:spLocks/>
          </p:cNvSpPr>
          <p:nvPr/>
        </p:nvSpPr>
        <p:spPr bwMode="auto">
          <a:xfrm>
            <a:off x="1219200" y="3505200"/>
            <a:ext cx="6616700" cy="647700"/>
          </a:xfrm>
          <a:prstGeom prst="rect">
            <a:avLst/>
          </a:prstGeom>
          <a:solidFill>
            <a:srgbClr val="32804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1" name="Rectangle 15">
            <a:extLst>
              <a:ext uri="{FF2B5EF4-FFF2-40B4-BE49-F238E27FC236}">
                <a16:creationId xmlns:a16="http://schemas.microsoft.com/office/drawing/2014/main" id="{5732932B-57EC-CEBC-DCD7-F2085904BD2A}"/>
              </a:ext>
            </a:extLst>
          </p:cNvPr>
          <p:cNvSpPr>
            <a:spLocks/>
          </p:cNvSpPr>
          <p:nvPr/>
        </p:nvSpPr>
        <p:spPr bwMode="auto">
          <a:xfrm>
            <a:off x="142875" y="147638"/>
            <a:ext cx="15240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宇宙大爆炸</a:t>
            </a:r>
          </a:p>
        </p:txBody>
      </p:sp>
      <p:sp>
        <p:nvSpPr>
          <p:cNvPr id="375822" name="Rectangle 16">
            <a:extLst>
              <a:ext uri="{FF2B5EF4-FFF2-40B4-BE49-F238E27FC236}">
                <a16:creationId xmlns:a16="http://schemas.microsoft.com/office/drawing/2014/main" id="{A7030F78-FDEB-ACEA-B3C2-2B4B644B3788}"/>
              </a:ext>
            </a:extLst>
          </p:cNvPr>
          <p:cNvSpPr>
            <a:spLocks/>
          </p:cNvSpPr>
          <p:nvPr/>
        </p:nvSpPr>
        <p:spPr bwMode="auto">
          <a:xfrm>
            <a:off x="2398713" y="153988"/>
            <a:ext cx="609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星星</a:t>
            </a:r>
          </a:p>
        </p:txBody>
      </p:sp>
      <p:sp>
        <p:nvSpPr>
          <p:cNvPr id="375823" name="Rectangle 17">
            <a:extLst>
              <a:ext uri="{FF2B5EF4-FFF2-40B4-BE49-F238E27FC236}">
                <a16:creationId xmlns:a16="http://schemas.microsoft.com/office/drawing/2014/main" id="{A1ADA232-5CAC-1FB3-D09A-30C951005C51}"/>
              </a:ext>
            </a:extLst>
          </p:cNvPr>
          <p:cNvSpPr>
            <a:spLocks/>
          </p:cNvSpPr>
          <p:nvPr/>
        </p:nvSpPr>
        <p:spPr bwMode="auto">
          <a:xfrm>
            <a:off x="4251325" y="153988"/>
            <a:ext cx="609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a:t>
            </a:r>
          </a:p>
        </p:txBody>
      </p:sp>
      <p:sp>
        <p:nvSpPr>
          <p:cNvPr id="375824" name="Rectangle 18">
            <a:extLst>
              <a:ext uri="{FF2B5EF4-FFF2-40B4-BE49-F238E27FC236}">
                <a16:creationId xmlns:a16="http://schemas.microsoft.com/office/drawing/2014/main" id="{5E0F0AE7-9943-9E37-CD15-A03B59CBFAF2}"/>
              </a:ext>
            </a:extLst>
          </p:cNvPr>
          <p:cNvSpPr>
            <a:spLocks/>
          </p:cNvSpPr>
          <p:nvPr/>
        </p:nvSpPr>
        <p:spPr bwMode="auto">
          <a:xfrm>
            <a:off x="5808663" y="203200"/>
            <a:ext cx="12192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熔火地球</a:t>
            </a:r>
          </a:p>
        </p:txBody>
      </p:sp>
      <p:sp>
        <p:nvSpPr>
          <p:cNvPr id="375825" name="Rectangle 19">
            <a:extLst>
              <a:ext uri="{FF2B5EF4-FFF2-40B4-BE49-F238E27FC236}">
                <a16:creationId xmlns:a16="http://schemas.microsoft.com/office/drawing/2014/main" id="{3BC9E070-2947-F197-0FEA-EAAD2330E52F}"/>
              </a:ext>
            </a:extLst>
          </p:cNvPr>
          <p:cNvSpPr>
            <a:spLocks/>
          </p:cNvSpPr>
          <p:nvPr/>
        </p:nvSpPr>
        <p:spPr bwMode="auto">
          <a:xfrm>
            <a:off x="7515225" y="19050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第一个海洋</a:t>
            </a:r>
          </a:p>
        </p:txBody>
      </p:sp>
      <p:sp>
        <p:nvSpPr>
          <p:cNvPr id="375826" name="Rectangle 20">
            <a:extLst>
              <a:ext uri="{FF2B5EF4-FFF2-40B4-BE49-F238E27FC236}">
                <a16:creationId xmlns:a16="http://schemas.microsoft.com/office/drawing/2014/main" id="{06663359-BDD2-7C38-E0E5-662C040C59A1}"/>
              </a:ext>
            </a:extLst>
          </p:cNvPr>
          <p:cNvSpPr>
            <a:spLocks/>
          </p:cNvSpPr>
          <p:nvPr/>
        </p:nvSpPr>
        <p:spPr bwMode="auto">
          <a:xfrm>
            <a:off x="1622425" y="370205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水覆盖地球</a:t>
            </a:r>
          </a:p>
        </p:txBody>
      </p:sp>
      <p:sp>
        <p:nvSpPr>
          <p:cNvPr id="375827" name="Rectangle 21">
            <a:extLst>
              <a:ext uri="{FF2B5EF4-FFF2-40B4-BE49-F238E27FC236}">
                <a16:creationId xmlns:a16="http://schemas.microsoft.com/office/drawing/2014/main" id="{4ED0A232-4E45-FB78-9C8D-BB9F301F01A0}"/>
              </a:ext>
            </a:extLst>
          </p:cNvPr>
          <p:cNvSpPr>
            <a:spLocks/>
          </p:cNvSpPr>
          <p:nvPr/>
        </p:nvSpPr>
        <p:spPr bwMode="auto">
          <a:xfrm>
            <a:off x="3778250" y="368935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旱地和植物</a:t>
            </a:r>
          </a:p>
        </p:txBody>
      </p:sp>
      <p:sp>
        <p:nvSpPr>
          <p:cNvPr id="375828" name="Rectangle 22">
            <a:extLst>
              <a:ext uri="{FF2B5EF4-FFF2-40B4-BE49-F238E27FC236}">
                <a16:creationId xmlns:a16="http://schemas.microsoft.com/office/drawing/2014/main" id="{E320D383-56BF-2C69-6053-C1A924EB1359}"/>
              </a:ext>
            </a:extLst>
          </p:cNvPr>
          <p:cNvSpPr>
            <a:spLocks/>
          </p:cNvSpPr>
          <p:nvPr/>
        </p:nvSpPr>
        <p:spPr bwMode="auto">
          <a:xfrm>
            <a:off x="5486400" y="3733800"/>
            <a:ext cx="24384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太阳、月亮和星星</a:t>
            </a:r>
          </a:p>
        </p:txBody>
      </p:sp>
      <p:sp>
        <p:nvSpPr>
          <p:cNvPr id="375829" name="Rectangle 23">
            <a:extLst>
              <a:ext uri="{FF2B5EF4-FFF2-40B4-BE49-F238E27FC236}">
                <a16:creationId xmlns:a16="http://schemas.microsoft.com/office/drawing/2014/main" id="{2549D42C-1EF9-D17D-39BE-0985504394A2}"/>
              </a:ext>
            </a:extLst>
          </p:cNvPr>
          <p:cNvSpPr>
            <a:spLocks/>
          </p:cNvSpPr>
          <p:nvPr/>
        </p:nvSpPr>
        <p:spPr bwMode="auto">
          <a:xfrm>
            <a:off x="1636713" y="6419850"/>
            <a:ext cx="1524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第一至二日</a:t>
            </a:r>
            <a:endParaRPr kumimoji="0" 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endParaRPr>
          </a:p>
        </p:txBody>
      </p:sp>
      <p:sp>
        <p:nvSpPr>
          <p:cNvPr id="375830" name="Rectangle 24">
            <a:extLst>
              <a:ext uri="{FF2B5EF4-FFF2-40B4-BE49-F238E27FC236}">
                <a16:creationId xmlns:a16="http://schemas.microsoft.com/office/drawing/2014/main" id="{9DE98077-9351-2115-6720-E660292A9EC6}"/>
              </a:ext>
            </a:extLst>
          </p:cNvPr>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 xmlns:a14="http://schemas.microsoft.com/office/drawing/2010/main" w="25400">
                <a:solidFill>
                  <a:srgbClr val="000000">
                    <a:alpha val="50980"/>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1" name="Rectangle 25">
            <a:extLst>
              <a:ext uri="{FF2B5EF4-FFF2-40B4-BE49-F238E27FC236}">
                <a16:creationId xmlns:a16="http://schemas.microsoft.com/office/drawing/2014/main" id="{272DD922-60D5-8D31-BE94-E9130A96368D}"/>
              </a:ext>
            </a:extLst>
          </p:cNvPr>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 xmlns:a14="http://schemas.microsoft.com/office/drawing/2010/main" w="25400">
                <a:solidFill>
                  <a:srgbClr val="000000">
                    <a:alpha val="50195"/>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2" name="Rectangle 26">
            <a:extLst>
              <a:ext uri="{FF2B5EF4-FFF2-40B4-BE49-F238E27FC236}">
                <a16:creationId xmlns:a16="http://schemas.microsoft.com/office/drawing/2014/main" id="{28EBFC65-9BC7-8746-336A-93353A76F747}"/>
              </a:ext>
            </a:extLst>
          </p:cNvPr>
          <p:cNvSpPr>
            <a:spLocks/>
          </p:cNvSpPr>
          <p:nvPr/>
        </p:nvSpPr>
        <p:spPr bwMode="auto">
          <a:xfrm>
            <a:off x="4016375" y="6477000"/>
            <a:ext cx="9144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第三日</a:t>
            </a:r>
          </a:p>
        </p:txBody>
      </p:sp>
      <p:sp>
        <p:nvSpPr>
          <p:cNvPr id="375833" name="Rectangle 27">
            <a:extLst>
              <a:ext uri="{FF2B5EF4-FFF2-40B4-BE49-F238E27FC236}">
                <a16:creationId xmlns:a16="http://schemas.microsoft.com/office/drawing/2014/main" id="{C6EC8F9C-2D04-AA54-0F24-FADAA89C0E50}"/>
              </a:ext>
            </a:extLst>
          </p:cNvPr>
          <p:cNvSpPr>
            <a:spLocks/>
          </p:cNvSpPr>
          <p:nvPr/>
        </p:nvSpPr>
        <p:spPr bwMode="auto">
          <a:xfrm>
            <a:off x="6269038" y="6426200"/>
            <a:ext cx="9144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第四日</a:t>
            </a:r>
          </a:p>
        </p:txBody>
      </p:sp>
      <p:sp>
        <p:nvSpPr>
          <p:cNvPr id="5647388" name="Rectangle 28">
            <a:extLst>
              <a:ext uri="{FF2B5EF4-FFF2-40B4-BE49-F238E27FC236}">
                <a16:creationId xmlns:a16="http://schemas.microsoft.com/office/drawing/2014/main" id="{04ADBC9B-A909-CC14-14FB-678427E81F3F}"/>
              </a:ext>
            </a:extLst>
          </p:cNvPr>
          <p:cNvSpPr>
            <a:spLocks/>
          </p:cNvSpPr>
          <p:nvPr/>
        </p:nvSpPr>
        <p:spPr bwMode="auto">
          <a:xfrm>
            <a:off x="341313" y="2984500"/>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15</a:t>
            </a: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89" name="Rectangle 29">
            <a:extLst>
              <a:ext uri="{FF2B5EF4-FFF2-40B4-BE49-F238E27FC236}">
                <a16:creationId xmlns:a16="http://schemas.microsoft.com/office/drawing/2014/main" id="{E3C2AA1C-923D-390F-7440-7E421E660E3F}"/>
              </a:ext>
            </a:extLst>
          </p:cNvPr>
          <p:cNvSpPr>
            <a:spLocks/>
          </p:cNvSpPr>
          <p:nvPr/>
        </p:nvSpPr>
        <p:spPr bwMode="auto">
          <a:xfrm>
            <a:off x="2166938" y="2987675"/>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100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endParaRPr kumimoji="0" 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endParaRPr>
          </a:p>
        </p:txBody>
      </p:sp>
      <p:sp>
        <p:nvSpPr>
          <p:cNvPr id="5647390" name="Rectangle 30">
            <a:extLst>
              <a:ext uri="{FF2B5EF4-FFF2-40B4-BE49-F238E27FC236}">
                <a16:creationId xmlns:a16="http://schemas.microsoft.com/office/drawing/2014/main" id="{3446BA61-0B36-F28A-7D21-7A23E43FC09F}"/>
              </a:ext>
            </a:extLst>
          </p:cNvPr>
          <p:cNvSpPr>
            <a:spLocks/>
          </p:cNvSpPr>
          <p:nvPr/>
        </p:nvSpPr>
        <p:spPr bwMode="auto">
          <a:xfrm>
            <a:off x="4059238" y="2974975"/>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50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1" name="Rectangle 31">
            <a:extLst>
              <a:ext uri="{FF2B5EF4-FFF2-40B4-BE49-F238E27FC236}">
                <a16:creationId xmlns:a16="http://schemas.microsoft.com/office/drawing/2014/main" id="{A0C4B7B5-103D-F4BE-BEC5-D6E1FF286585}"/>
              </a:ext>
            </a:extLst>
          </p:cNvPr>
          <p:cNvSpPr>
            <a:spLocks/>
          </p:cNvSpPr>
          <p:nvPr/>
        </p:nvSpPr>
        <p:spPr bwMode="auto">
          <a:xfrm>
            <a:off x="5951538" y="2967038"/>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45</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2" name="Rectangle 32">
            <a:extLst>
              <a:ext uri="{FF2B5EF4-FFF2-40B4-BE49-F238E27FC236}">
                <a16:creationId xmlns:a16="http://schemas.microsoft.com/office/drawing/2014/main" id="{A94B90EA-3C5D-9B0B-8E8B-317AEBC918CF}"/>
              </a:ext>
            </a:extLst>
          </p:cNvPr>
          <p:cNvSpPr>
            <a:spLocks/>
          </p:cNvSpPr>
          <p:nvPr/>
        </p:nvSpPr>
        <p:spPr bwMode="auto">
          <a:xfrm>
            <a:off x="7843838" y="2963863"/>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38</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3" name="Rectangle 33">
            <a:extLst>
              <a:ext uri="{FF2B5EF4-FFF2-40B4-BE49-F238E27FC236}">
                <a16:creationId xmlns:a16="http://schemas.microsoft.com/office/drawing/2014/main" id="{77C866F8-C3FA-D70A-D9D6-0CEE67CE2142}"/>
              </a:ext>
            </a:extLst>
          </p:cNvPr>
          <p:cNvSpPr>
            <a:spLocks noGrp="1" noChangeArrowheads="1"/>
          </p:cNvSpPr>
          <p:nvPr>
            <p:ph type="title"/>
          </p:nvPr>
        </p:nvSpPr>
        <p:spPr bwMode="auto">
          <a:xfrm>
            <a:off x="457200" y="-1143000"/>
            <a:ext cx="8229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cs typeface="+mj-cs"/>
              </a:rPr>
              <a:t>Big Bang and Bible order compared</a:t>
            </a:r>
          </a:p>
        </p:txBody>
      </p:sp>
      <p:sp>
        <p:nvSpPr>
          <p:cNvPr id="5647399" name="Rectangle 39">
            <a:extLst>
              <a:ext uri="{FF2B5EF4-FFF2-40B4-BE49-F238E27FC236}">
                <a16:creationId xmlns:a16="http://schemas.microsoft.com/office/drawing/2014/main" id="{BBCACF98-D366-7CD7-F91A-06F936E54501}"/>
              </a:ext>
            </a:extLst>
          </p:cNvPr>
          <p:cNvSpPr>
            <a:spLocks noChangeArrowheads="1"/>
          </p:cNvSpPr>
          <p:nvPr/>
        </p:nvSpPr>
        <p:spPr bwMode="auto">
          <a:xfrm>
            <a:off x="5638800" y="3505200"/>
            <a:ext cx="2543175"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2017788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9"/>
                                        </p:tgtEl>
                                      </p:cBhvr>
                                    </p:animEffect>
                                    <p:set>
                                      <p:cBhvr>
                                        <p:cTn id="7"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1129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769827">
            <a:off x="-290513" y="-903288"/>
            <a:ext cx="7823201" cy="782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1300" name="Rectangle 2"/>
          <p:cNvSpPr>
            <a:spLocks noGrp="1" noChangeArrowheads="1"/>
          </p:cNvSpPr>
          <p:nvPr>
            <p:ph type="ctrTitle"/>
          </p:nvPr>
        </p:nvSpPr>
        <p:spPr>
          <a:xfrm>
            <a:off x="5819775" y="0"/>
            <a:ext cx="3228975" cy="3060700"/>
          </a:xfrm>
        </p:spPr>
        <p:txBody>
          <a:bodyPr/>
          <a:lstStyle/>
          <a:p>
            <a:r>
              <a:rPr lang="zh-CN" altLang="en-US" b="1" dirty="0">
                <a:latin typeface="Arial" charset="0"/>
                <a:ea typeface="ＭＳ Ｐゴシック" charset="0"/>
                <a:cs typeface="ＭＳ Ｐゴシック" charset="0"/>
              </a:rPr>
              <a:t>无神论者</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圣诞贺卡</a:t>
            </a:r>
            <a:endParaRPr lang="en-US" b="1" dirty="0">
              <a:latin typeface="Arial" charset="0"/>
              <a:ea typeface="ＭＳ Ｐゴシック" charset="0"/>
              <a:cs typeface="ＭＳ Ｐゴシック" charset="0"/>
            </a:endParaRPr>
          </a:p>
        </p:txBody>
      </p:sp>
      <p:sp>
        <p:nvSpPr>
          <p:cNvPr id="311301" name="Rectangle 2"/>
          <p:cNvSpPr txBox="1">
            <a:spLocks noChangeArrowheads="1"/>
          </p:cNvSpPr>
          <p:nvPr/>
        </p:nvSpPr>
        <p:spPr bwMode="auto">
          <a:xfrm rot="-774271">
            <a:off x="1714500" y="4956175"/>
            <a:ext cx="5094288" cy="1679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亲爱的孩子们，</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rPr>
              <a:t>有一天你们会知道圣诞老人。到那天，要记住大人告诉你们的有关耶稣的一切。</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130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a:t>
            </a:r>
          </a:p>
        </p:txBody>
      </p:sp>
    </p:spTree>
    <p:extLst>
      <p:ext uri="{BB962C8B-B14F-4D97-AF65-F5344CB8AC3E}">
        <p14:creationId xmlns:p14="http://schemas.microsoft.com/office/powerpoint/2010/main" val="590785335"/>
      </p:ext>
    </p:extLst>
  </p:cSld>
  <p:clrMapOvr>
    <a:overrideClrMapping bg1="lt1" tx1="dk1" bg2="lt2" tx2="dk2" accent1="accent1" accent2="accent2" accent3="accent3" accent4="accent4" accent5="accent5" accent6="accent6" hlink="hlink" folHlink="folHlink"/>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9D3FF-0F65-75B5-F993-4ADC496814AC}"/>
            </a:ext>
          </a:extLst>
        </p:cNvPr>
        <p:cNvGrpSpPr/>
        <p:nvPr/>
      </p:nvGrpSpPr>
      <p:grpSpPr>
        <a:xfrm>
          <a:off x="0" y="0"/>
          <a:ext cx="0" cy="0"/>
          <a:chOff x="0" y="0"/>
          <a:chExt cx="0" cy="0"/>
        </a:xfrm>
      </p:grpSpPr>
      <p:sp>
        <p:nvSpPr>
          <p:cNvPr id="375809" name="Rectangle 3">
            <a:extLst>
              <a:ext uri="{FF2B5EF4-FFF2-40B4-BE49-F238E27FC236}">
                <a16:creationId xmlns:a16="http://schemas.microsoft.com/office/drawing/2014/main" id="{FE37640B-4B04-919E-6864-ED46747D0839}"/>
              </a:ext>
            </a:extLst>
          </p:cNvPr>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10" name="Rectangle 4">
            <a:extLst>
              <a:ext uri="{FF2B5EF4-FFF2-40B4-BE49-F238E27FC236}">
                <a16:creationId xmlns:a16="http://schemas.microsoft.com/office/drawing/2014/main" id="{B54D72C9-0B69-0F4E-F962-7FCC1EC6B443}"/>
              </a:ext>
            </a:extLst>
          </p:cNvPr>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75811" name="Picture 5">
            <a:extLst>
              <a:ext uri="{FF2B5EF4-FFF2-40B4-BE49-F238E27FC236}">
                <a16:creationId xmlns:a16="http://schemas.microsoft.com/office/drawing/2014/main" id="{3A7688B3-25D8-5566-5F5C-BACCEBCD73CA}"/>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2" name="Picture 6">
            <a:extLst>
              <a:ext uri="{FF2B5EF4-FFF2-40B4-BE49-F238E27FC236}">
                <a16:creationId xmlns:a16="http://schemas.microsoft.com/office/drawing/2014/main" id="{1FB3198D-D21D-05E8-00B3-F5437BC15F85}"/>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3" name="Picture 7">
            <a:extLst>
              <a:ext uri="{FF2B5EF4-FFF2-40B4-BE49-F238E27FC236}">
                <a16:creationId xmlns:a16="http://schemas.microsoft.com/office/drawing/2014/main" id="{3F4A98C5-ABB2-CDF6-9607-5AA4017F7317}"/>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4" name="Picture 8">
            <a:extLst>
              <a:ext uri="{FF2B5EF4-FFF2-40B4-BE49-F238E27FC236}">
                <a16:creationId xmlns:a16="http://schemas.microsoft.com/office/drawing/2014/main" id="{844629D6-C4C1-46FC-6356-D2A862990249}"/>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5" name="Picture 9">
            <a:extLst>
              <a:ext uri="{FF2B5EF4-FFF2-40B4-BE49-F238E27FC236}">
                <a16:creationId xmlns:a16="http://schemas.microsoft.com/office/drawing/2014/main" id="{0D4EC148-37C6-D971-802C-EDC2DA89B1E3}"/>
              </a:ext>
            </a:extLst>
          </p:cNvPr>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6" name="Picture 10">
            <a:extLst>
              <a:ext uri="{FF2B5EF4-FFF2-40B4-BE49-F238E27FC236}">
                <a16:creationId xmlns:a16="http://schemas.microsoft.com/office/drawing/2014/main" id="{A5FDBC7A-C871-E64F-5160-267A15934A00}"/>
              </a:ext>
            </a:extLst>
          </p:cNvPr>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7" name="Picture 11">
            <a:extLst>
              <a:ext uri="{FF2B5EF4-FFF2-40B4-BE49-F238E27FC236}">
                <a16:creationId xmlns:a16="http://schemas.microsoft.com/office/drawing/2014/main" id="{065160EA-5EA2-1417-0A33-487410875039}"/>
              </a:ext>
            </a:extLst>
          </p:cNvPr>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75818" name="Picture 12">
            <a:extLst>
              <a:ext uri="{FF2B5EF4-FFF2-40B4-BE49-F238E27FC236}">
                <a16:creationId xmlns:a16="http://schemas.microsoft.com/office/drawing/2014/main" id="{1E9F07CE-91D8-ABFF-2B35-BDD9B87EFFAC}"/>
              </a:ext>
            </a:extLst>
          </p:cNvPr>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75819" name="Rectangle 13">
            <a:extLst>
              <a:ext uri="{FF2B5EF4-FFF2-40B4-BE49-F238E27FC236}">
                <a16:creationId xmlns:a16="http://schemas.microsoft.com/office/drawing/2014/main" id="{311817A1-60B4-D8F5-E070-8D25473CFB62}"/>
              </a:ext>
            </a:extLst>
          </p:cNvPr>
          <p:cNvSpPr>
            <a:spLocks/>
          </p:cNvSpPr>
          <p:nvPr/>
        </p:nvSpPr>
        <p:spPr bwMode="auto">
          <a:xfrm>
            <a:off x="-177800" y="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0" name="Rectangle 14">
            <a:extLst>
              <a:ext uri="{FF2B5EF4-FFF2-40B4-BE49-F238E27FC236}">
                <a16:creationId xmlns:a16="http://schemas.microsoft.com/office/drawing/2014/main" id="{58C066C9-F895-95E8-A1DA-5AAD4E0DF90B}"/>
              </a:ext>
            </a:extLst>
          </p:cNvPr>
          <p:cNvSpPr>
            <a:spLocks/>
          </p:cNvSpPr>
          <p:nvPr/>
        </p:nvSpPr>
        <p:spPr bwMode="auto">
          <a:xfrm>
            <a:off x="1219200" y="3505200"/>
            <a:ext cx="6616700" cy="647700"/>
          </a:xfrm>
          <a:prstGeom prst="rect">
            <a:avLst/>
          </a:prstGeom>
          <a:solidFill>
            <a:srgbClr val="32804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21" name="Rectangle 15">
            <a:extLst>
              <a:ext uri="{FF2B5EF4-FFF2-40B4-BE49-F238E27FC236}">
                <a16:creationId xmlns:a16="http://schemas.microsoft.com/office/drawing/2014/main" id="{BBF3C2C1-5321-39AD-2536-60AAD6F3BA70}"/>
              </a:ext>
            </a:extLst>
          </p:cNvPr>
          <p:cNvSpPr>
            <a:spLocks/>
          </p:cNvSpPr>
          <p:nvPr/>
        </p:nvSpPr>
        <p:spPr bwMode="auto">
          <a:xfrm>
            <a:off x="142875" y="147638"/>
            <a:ext cx="15240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宇宙大爆炸</a:t>
            </a:r>
          </a:p>
        </p:txBody>
      </p:sp>
      <p:sp>
        <p:nvSpPr>
          <p:cNvPr id="375822" name="Rectangle 16">
            <a:extLst>
              <a:ext uri="{FF2B5EF4-FFF2-40B4-BE49-F238E27FC236}">
                <a16:creationId xmlns:a16="http://schemas.microsoft.com/office/drawing/2014/main" id="{5E83B584-D3AA-E954-0757-43EEE7331A16}"/>
              </a:ext>
            </a:extLst>
          </p:cNvPr>
          <p:cNvSpPr>
            <a:spLocks/>
          </p:cNvSpPr>
          <p:nvPr/>
        </p:nvSpPr>
        <p:spPr bwMode="auto">
          <a:xfrm>
            <a:off x="2398713" y="153988"/>
            <a:ext cx="609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星星</a:t>
            </a:r>
          </a:p>
        </p:txBody>
      </p:sp>
      <p:sp>
        <p:nvSpPr>
          <p:cNvPr id="375823" name="Rectangle 17">
            <a:extLst>
              <a:ext uri="{FF2B5EF4-FFF2-40B4-BE49-F238E27FC236}">
                <a16:creationId xmlns:a16="http://schemas.microsoft.com/office/drawing/2014/main" id="{424A6AD9-2215-0AC4-4086-ABD07F319389}"/>
              </a:ext>
            </a:extLst>
          </p:cNvPr>
          <p:cNvSpPr>
            <a:spLocks/>
          </p:cNvSpPr>
          <p:nvPr/>
        </p:nvSpPr>
        <p:spPr bwMode="auto">
          <a:xfrm>
            <a:off x="4251325" y="153988"/>
            <a:ext cx="609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a:t>
            </a:r>
          </a:p>
        </p:txBody>
      </p:sp>
      <p:sp>
        <p:nvSpPr>
          <p:cNvPr id="375824" name="Rectangle 18">
            <a:extLst>
              <a:ext uri="{FF2B5EF4-FFF2-40B4-BE49-F238E27FC236}">
                <a16:creationId xmlns:a16="http://schemas.microsoft.com/office/drawing/2014/main" id="{27E052F5-5038-E075-CBAC-87B4DAA92193}"/>
              </a:ext>
            </a:extLst>
          </p:cNvPr>
          <p:cNvSpPr>
            <a:spLocks/>
          </p:cNvSpPr>
          <p:nvPr/>
        </p:nvSpPr>
        <p:spPr bwMode="auto">
          <a:xfrm>
            <a:off x="5808663" y="203200"/>
            <a:ext cx="12192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熔火地球</a:t>
            </a:r>
          </a:p>
        </p:txBody>
      </p:sp>
      <p:sp>
        <p:nvSpPr>
          <p:cNvPr id="375825" name="Rectangle 19">
            <a:extLst>
              <a:ext uri="{FF2B5EF4-FFF2-40B4-BE49-F238E27FC236}">
                <a16:creationId xmlns:a16="http://schemas.microsoft.com/office/drawing/2014/main" id="{67DB50B9-154D-B37E-5B4C-4D9D936D13F6}"/>
              </a:ext>
            </a:extLst>
          </p:cNvPr>
          <p:cNvSpPr>
            <a:spLocks/>
          </p:cNvSpPr>
          <p:nvPr/>
        </p:nvSpPr>
        <p:spPr bwMode="auto">
          <a:xfrm>
            <a:off x="7515225" y="19050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第一个海洋</a:t>
            </a:r>
          </a:p>
        </p:txBody>
      </p:sp>
      <p:sp>
        <p:nvSpPr>
          <p:cNvPr id="375826" name="Rectangle 20">
            <a:extLst>
              <a:ext uri="{FF2B5EF4-FFF2-40B4-BE49-F238E27FC236}">
                <a16:creationId xmlns:a16="http://schemas.microsoft.com/office/drawing/2014/main" id="{76DD5CAA-7EA1-A56D-D499-498F15E65492}"/>
              </a:ext>
            </a:extLst>
          </p:cNvPr>
          <p:cNvSpPr>
            <a:spLocks/>
          </p:cNvSpPr>
          <p:nvPr/>
        </p:nvSpPr>
        <p:spPr bwMode="auto">
          <a:xfrm>
            <a:off x="1622425" y="370205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水覆盖地球</a:t>
            </a:r>
          </a:p>
        </p:txBody>
      </p:sp>
      <p:sp>
        <p:nvSpPr>
          <p:cNvPr id="375827" name="Rectangle 21">
            <a:extLst>
              <a:ext uri="{FF2B5EF4-FFF2-40B4-BE49-F238E27FC236}">
                <a16:creationId xmlns:a16="http://schemas.microsoft.com/office/drawing/2014/main" id="{BFB078C6-FDAE-197C-FA93-FF3CB83D2883}"/>
              </a:ext>
            </a:extLst>
          </p:cNvPr>
          <p:cNvSpPr>
            <a:spLocks/>
          </p:cNvSpPr>
          <p:nvPr/>
        </p:nvSpPr>
        <p:spPr bwMode="auto">
          <a:xfrm>
            <a:off x="3778250" y="368935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旱地和植物</a:t>
            </a:r>
          </a:p>
        </p:txBody>
      </p:sp>
      <p:sp>
        <p:nvSpPr>
          <p:cNvPr id="375828" name="Rectangle 22">
            <a:extLst>
              <a:ext uri="{FF2B5EF4-FFF2-40B4-BE49-F238E27FC236}">
                <a16:creationId xmlns:a16="http://schemas.microsoft.com/office/drawing/2014/main" id="{9DB1BA72-483C-7891-7744-86769437D35A}"/>
              </a:ext>
            </a:extLst>
          </p:cNvPr>
          <p:cNvSpPr>
            <a:spLocks/>
          </p:cNvSpPr>
          <p:nvPr/>
        </p:nvSpPr>
        <p:spPr bwMode="auto">
          <a:xfrm>
            <a:off x="5486400" y="3733800"/>
            <a:ext cx="24384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太阳、月亮和星星</a:t>
            </a:r>
          </a:p>
        </p:txBody>
      </p:sp>
      <p:sp>
        <p:nvSpPr>
          <p:cNvPr id="375829" name="Rectangle 23">
            <a:extLst>
              <a:ext uri="{FF2B5EF4-FFF2-40B4-BE49-F238E27FC236}">
                <a16:creationId xmlns:a16="http://schemas.microsoft.com/office/drawing/2014/main" id="{61625309-F393-F48E-AB1A-2C98AAB37A4E}"/>
              </a:ext>
            </a:extLst>
          </p:cNvPr>
          <p:cNvSpPr>
            <a:spLocks/>
          </p:cNvSpPr>
          <p:nvPr/>
        </p:nvSpPr>
        <p:spPr bwMode="auto">
          <a:xfrm>
            <a:off x="1636713" y="6419850"/>
            <a:ext cx="1524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第一至二日</a:t>
            </a:r>
            <a:endParaRPr kumimoji="0" 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endParaRPr>
          </a:p>
        </p:txBody>
      </p:sp>
      <p:sp>
        <p:nvSpPr>
          <p:cNvPr id="375830" name="Rectangle 24">
            <a:extLst>
              <a:ext uri="{FF2B5EF4-FFF2-40B4-BE49-F238E27FC236}">
                <a16:creationId xmlns:a16="http://schemas.microsoft.com/office/drawing/2014/main" id="{66A7842D-B9D1-A17F-7785-F3908A115ADA}"/>
              </a:ext>
            </a:extLst>
          </p:cNvPr>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a14="http://schemas.microsoft.com/office/drawing/2010/main" xmlns="" w="25400">
                <a:solidFill>
                  <a:srgbClr val="000000">
                    <a:alpha val="50980"/>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1" name="Rectangle 25">
            <a:extLst>
              <a:ext uri="{FF2B5EF4-FFF2-40B4-BE49-F238E27FC236}">
                <a16:creationId xmlns:a16="http://schemas.microsoft.com/office/drawing/2014/main" id="{5FF5A164-88B0-7480-A703-A8886E9698A0}"/>
              </a:ext>
            </a:extLst>
          </p:cNvPr>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a14="http://schemas.microsoft.com/office/drawing/2010/main" xmlns="" w="25400">
                <a:solidFill>
                  <a:srgbClr val="000000">
                    <a:alpha val="50195"/>
                  </a:srgbClr>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5832" name="Rectangle 26">
            <a:extLst>
              <a:ext uri="{FF2B5EF4-FFF2-40B4-BE49-F238E27FC236}">
                <a16:creationId xmlns:a16="http://schemas.microsoft.com/office/drawing/2014/main" id="{BFCB7C08-0D9F-3852-BD8C-99C87DC6E6D0}"/>
              </a:ext>
            </a:extLst>
          </p:cNvPr>
          <p:cNvSpPr>
            <a:spLocks/>
          </p:cNvSpPr>
          <p:nvPr/>
        </p:nvSpPr>
        <p:spPr bwMode="auto">
          <a:xfrm>
            <a:off x="4016375" y="6477000"/>
            <a:ext cx="9144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第三日</a:t>
            </a:r>
          </a:p>
        </p:txBody>
      </p:sp>
      <p:sp>
        <p:nvSpPr>
          <p:cNvPr id="375833" name="Rectangle 27">
            <a:extLst>
              <a:ext uri="{FF2B5EF4-FFF2-40B4-BE49-F238E27FC236}">
                <a16:creationId xmlns:a16="http://schemas.microsoft.com/office/drawing/2014/main" id="{B8CADED4-8F4D-D5F4-DFA1-A8953DF46699}"/>
              </a:ext>
            </a:extLst>
          </p:cNvPr>
          <p:cNvSpPr>
            <a:spLocks/>
          </p:cNvSpPr>
          <p:nvPr/>
        </p:nvSpPr>
        <p:spPr bwMode="auto">
          <a:xfrm>
            <a:off x="6269038" y="6426200"/>
            <a:ext cx="9144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sym typeface="Arial" charset="0"/>
              </a:rPr>
              <a:t>第四日</a:t>
            </a:r>
          </a:p>
        </p:txBody>
      </p:sp>
      <p:sp>
        <p:nvSpPr>
          <p:cNvPr id="5647388" name="Rectangle 28">
            <a:extLst>
              <a:ext uri="{FF2B5EF4-FFF2-40B4-BE49-F238E27FC236}">
                <a16:creationId xmlns:a16="http://schemas.microsoft.com/office/drawing/2014/main" id="{6C194E3D-64A6-E964-9538-8EB69226F311}"/>
              </a:ext>
            </a:extLst>
          </p:cNvPr>
          <p:cNvSpPr>
            <a:spLocks/>
          </p:cNvSpPr>
          <p:nvPr/>
        </p:nvSpPr>
        <p:spPr bwMode="auto">
          <a:xfrm>
            <a:off x="341313" y="2984500"/>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15</a:t>
            </a: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89" name="Rectangle 29">
            <a:extLst>
              <a:ext uri="{FF2B5EF4-FFF2-40B4-BE49-F238E27FC236}">
                <a16:creationId xmlns:a16="http://schemas.microsoft.com/office/drawing/2014/main" id="{C458DA1B-F3C5-82AD-E301-17CB0B7DFCE7}"/>
              </a:ext>
            </a:extLst>
          </p:cNvPr>
          <p:cNvSpPr>
            <a:spLocks/>
          </p:cNvSpPr>
          <p:nvPr/>
        </p:nvSpPr>
        <p:spPr bwMode="auto">
          <a:xfrm>
            <a:off x="2166938" y="2987675"/>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100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endParaRPr kumimoji="0" 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endParaRPr>
          </a:p>
        </p:txBody>
      </p:sp>
      <p:sp>
        <p:nvSpPr>
          <p:cNvPr id="5647390" name="Rectangle 30">
            <a:extLst>
              <a:ext uri="{FF2B5EF4-FFF2-40B4-BE49-F238E27FC236}">
                <a16:creationId xmlns:a16="http://schemas.microsoft.com/office/drawing/2014/main" id="{CAFAF5DD-7A9C-9FC6-4F9C-C7846CB1D89B}"/>
              </a:ext>
            </a:extLst>
          </p:cNvPr>
          <p:cNvSpPr>
            <a:spLocks/>
          </p:cNvSpPr>
          <p:nvPr/>
        </p:nvSpPr>
        <p:spPr bwMode="auto">
          <a:xfrm>
            <a:off x="4059238" y="2974975"/>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50</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1" name="Rectangle 31">
            <a:extLst>
              <a:ext uri="{FF2B5EF4-FFF2-40B4-BE49-F238E27FC236}">
                <a16:creationId xmlns:a16="http://schemas.microsoft.com/office/drawing/2014/main" id="{3B22A7D4-E552-DB0C-9D64-A2823D0AE2FE}"/>
              </a:ext>
            </a:extLst>
          </p:cNvPr>
          <p:cNvSpPr>
            <a:spLocks/>
          </p:cNvSpPr>
          <p:nvPr/>
        </p:nvSpPr>
        <p:spPr bwMode="auto">
          <a:xfrm>
            <a:off x="5951538" y="2967038"/>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45</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2" name="Rectangle 32">
            <a:extLst>
              <a:ext uri="{FF2B5EF4-FFF2-40B4-BE49-F238E27FC236}">
                <a16:creationId xmlns:a16="http://schemas.microsoft.com/office/drawing/2014/main" id="{09D8BBCC-1E9A-8826-85BA-1FFCFB71CF35}"/>
              </a:ext>
            </a:extLst>
          </p:cNvPr>
          <p:cNvSpPr>
            <a:spLocks/>
          </p:cNvSpPr>
          <p:nvPr/>
        </p:nvSpPr>
        <p:spPr bwMode="auto">
          <a:xfrm>
            <a:off x="7843838" y="2963863"/>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38</a:t>
            </a:r>
            <a:r>
              <a:rPr kumimoji="0" lang="zh-CN" altLang="en-US" sz="1800" b="0" i="0" u="none" strike="noStrike" kern="1200" cap="none" spc="0" normalizeH="0" baseline="0" noProof="0">
                <a:ln>
                  <a:noFill/>
                </a:ln>
                <a:solidFill>
                  <a:srgbClr val="FFFFFF"/>
                </a:solidFill>
                <a:effectLst/>
                <a:uLnTx/>
                <a:uFillTx/>
                <a:latin typeface="Arial" charset="0"/>
                <a:ea typeface="SimSun" charset="0"/>
                <a:cs typeface="Arial" charset="0"/>
                <a:sym typeface="Arial" charset="0"/>
              </a:rPr>
              <a:t>亿年前</a:t>
            </a:r>
          </a:p>
        </p:txBody>
      </p:sp>
      <p:sp>
        <p:nvSpPr>
          <p:cNvPr id="5647393" name="Rectangle 33">
            <a:extLst>
              <a:ext uri="{FF2B5EF4-FFF2-40B4-BE49-F238E27FC236}">
                <a16:creationId xmlns:a16="http://schemas.microsoft.com/office/drawing/2014/main" id="{2F461A27-48F1-AFC1-D705-656149070216}"/>
              </a:ext>
            </a:extLst>
          </p:cNvPr>
          <p:cNvSpPr>
            <a:spLocks noGrp="1" noChangeArrowheads="1"/>
          </p:cNvSpPr>
          <p:nvPr>
            <p:ph type="title"/>
          </p:nvPr>
        </p:nvSpPr>
        <p:spPr bwMode="auto">
          <a:xfrm>
            <a:off x="457200" y="-1143000"/>
            <a:ext cx="8229600" cy="1143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cs typeface="+mj-cs"/>
              </a:rPr>
              <a:t>Big Bang and Bible order compared</a:t>
            </a:r>
          </a:p>
        </p:txBody>
      </p:sp>
    </p:spTree>
    <p:extLst>
      <p:ext uri="{BB962C8B-B14F-4D97-AF65-F5344CB8AC3E}">
        <p14:creationId xmlns:p14="http://schemas.microsoft.com/office/powerpoint/2010/main" val="374771302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826" name="Rectangle 2"/>
          <p:cNvSpPr>
            <a:spLocks noGrp="1" noChangeArrowheads="1"/>
          </p:cNvSpPr>
          <p:nvPr>
            <p:ph type="title"/>
          </p:nvPr>
        </p:nvSpPr>
        <p:spPr/>
        <p:txBody>
          <a:bodyPr/>
          <a:lstStyle/>
          <a:p>
            <a:pPr eaLnBrk="1" hangingPunct="1">
              <a:defRPr/>
            </a:pPr>
            <a:r>
              <a:rPr lang="en-US">
                <a:cs typeface="+mj-cs"/>
              </a:rPr>
              <a:t>Evolution vs Bible timeline</a:t>
            </a:r>
          </a:p>
        </p:txBody>
      </p:sp>
      <p:pic>
        <p:nvPicPr>
          <p:cNvPr id="377858" name="Picture 3" descr="Evolution + Bib Time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63000" cy="680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838" name="Rectangle 1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77860" name="Text Box 13"/>
          <p:cNvSpPr txBox="1">
            <a:spLocks noChangeArrowheads="1"/>
          </p:cNvSpPr>
          <p:nvPr/>
        </p:nvSpPr>
        <p:spPr bwMode="auto">
          <a:xfrm>
            <a:off x="2590800" y="-76200"/>
            <a:ext cx="396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200" cap="none" spc="0" normalizeH="0" baseline="0" noProof="0">
                <a:ln>
                  <a:noFill/>
                </a:ln>
                <a:solidFill>
                  <a:srgbClr val="FFFFFF"/>
                </a:solidFill>
                <a:effectLst/>
                <a:uLnTx/>
                <a:uFillTx/>
                <a:latin typeface="Times New Roman" charset="0"/>
                <a:ea typeface="SimSun" charset="0"/>
                <a:cs typeface="SimSun" charset="0"/>
              </a:rPr>
              <a:t>进化论</a:t>
            </a:r>
            <a:endParaRPr kumimoji="0" lang="en-GB" sz="4400" b="1"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5837839" name="Rectangle 15"/>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5837840" name="Text Box 16"/>
          <p:cNvSpPr txBox="1">
            <a:spLocks noChangeArrowheads="1"/>
          </p:cNvSpPr>
          <p:nvPr/>
        </p:nvSpPr>
        <p:spPr bwMode="auto">
          <a:xfrm>
            <a:off x="2590800" y="3249613"/>
            <a:ext cx="3962400" cy="701675"/>
          </a:xfrm>
          <a:prstGeom prst="rect">
            <a:avLst/>
          </a:prstGeom>
          <a:noFill/>
          <a:ln>
            <a:noFill/>
          </a:ln>
          <a:effectLst/>
          <a:extLst>
            <a:ext uri="{909E8E84-426E-40dd-AFC4-6F175D3DCCD1}">
              <a14:hiddenFill xmlns="" xmlns:a14="http://schemas.microsoft.com/office/drawing/2010/main">
                <a:solidFill>
                  <a:srgbClr val="66003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charset="0"/>
                <a:ea typeface="SimSun" charset="0"/>
                <a:cs typeface="Arial" charset="0"/>
              </a:rPr>
              <a:t>圣经</a:t>
            </a:r>
          </a:p>
        </p:txBody>
      </p:sp>
      <p:sp>
        <p:nvSpPr>
          <p:cNvPr id="5837841" name="Rectangle 17"/>
          <p:cNvSpPr>
            <a:spLocks noChangeArrowheads="1"/>
          </p:cNvSpPr>
          <p:nvPr/>
        </p:nvSpPr>
        <p:spPr bwMode="auto">
          <a:xfrm>
            <a:off x="152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5837842" name="Rectangle 18"/>
          <p:cNvSpPr>
            <a:spLocks noChangeArrowheads="1"/>
          </p:cNvSpPr>
          <p:nvPr/>
        </p:nvSpPr>
        <p:spPr bwMode="auto">
          <a:xfrm>
            <a:off x="8153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42" name="Rectangle 2"/>
          <p:cNvSpPr>
            <a:spLocks noGrp="1" noChangeArrowheads="1"/>
          </p:cNvSpPr>
          <p:nvPr>
            <p:ph type="title" idx="4294967295"/>
          </p:nvPr>
        </p:nvSpPr>
        <p:spPr/>
        <p:txBody>
          <a:bodyPr/>
          <a:lstStyle/>
          <a:p>
            <a:pPr eaLnBrk="1" hangingPunct="1">
              <a:defRPr/>
            </a:pPr>
            <a:r>
              <a:rPr lang="en-US" dirty="0">
                <a:cs typeface="+mj-cs"/>
              </a:rPr>
              <a:t>Common Element 4</a:t>
            </a:r>
          </a:p>
        </p:txBody>
      </p:sp>
      <p:pic>
        <p:nvPicPr>
          <p:cNvPr id="388098" name="Picture 4"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8099" name="Picture 5"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8100" name="TextBox 2"/>
          <p:cNvSpPr txBox="1">
            <a:spLocks noChangeArrowheads="1"/>
          </p:cNvSpPr>
          <p:nvPr/>
        </p:nvSpPr>
        <p:spPr bwMode="auto">
          <a:xfrm>
            <a:off x="1828800" y="1828800"/>
            <a:ext cx="5638800"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8800" b="0" i="0" u="none" strike="noStrike" kern="1200" cap="none" spc="0" normalizeH="0" baseline="0" noProof="0">
                <a:ln>
                  <a:noFill/>
                </a:ln>
                <a:solidFill>
                  <a:srgbClr val="000000"/>
                </a:solidFill>
                <a:effectLst/>
                <a:uLnTx/>
                <a:uFillTx/>
                <a:latin typeface="Arial" charset="0"/>
                <a:ea typeface="ＭＳ Ｐゴシック" charset="0"/>
                <a:cs typeface="NSimSun" charset="0"/>
              </a:rPr>
              <a:t>新理论</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0"/>
              <a:cs typeface="NSimSun" charset="0"/>
            </a:endParaRPr>
          </a:p>
        </p:txBody>
      </p:sp>
      <p:sp>
        <p:nvSpPr>
          <p:cNvPr id="11" name="TextBox 1"/>
          <p:cNvSpPr txBox="1">
            <a:spLocks noChangeArrowheads="1"/>
          </p:cNvSpPr>
          <p:nvPr/>
        </p:nvSpPr>
        <p:spPr bwMode="auto">
          <a:xfrm>
            <a:off x="-228600" y="814388"/>
            <a:ext cx="33528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rPr>
              <a:t>渐进创造论</a:t>
            </a:r>
            <a:endParaRPr kumimoji="0" lang="zh-TW"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endParaRPr>
          </a:p>
        </p:txBody>
      </p:sp>
      <p:sp>
        <p:nvSpPr>
          <p:cNvPr id="12" name="TextBox 6"/>
          <p:cNvSpPr txBox="1">
            <a:spLocks noChangeArrowheads="1"/>
          </p:cNvSpPr>
          <p:nvPr/>
        </p:nvSpPr>
        <p:spPr bwMode="auto">
          <a:xfrm>
            <a:off x="-381000" y="4114800"/>
            <a:ext cx="33528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rPr>
              <a:t>外框论</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endParaRPr>
          </a:p>
        </p:txBody>
      </p:sp>
      <p:sp>
        <p:nvSpPr>
          <p:cNvPr id="13" name="TextBox 7"/>
          <p:cNvSpPr txBox="1">
            <a:spLocks noChangeArrowheads="1"/>
          </p:cNvSpPr>
          <p:nvPr/>
        </p:nvSpPr>
        <p:spPr bwMode="auto">
          <a:xfrm>
            <a:off x="3581400" y="5181600"/>
            <a:ext cx="2057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rPr>
              <a:t>重造论</a:t>
            </a:r>
            <a:endParaRPr kumimoji="0" lang="zh-TW"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endParaRPr>
          </a:p>
        </p:txBody>
      </p:sp>
      <p:sp>
        <p:nvSpPr>
          <p:cNvPr id="14" name="TextBox 8"/>
          <p:cNvSpPr txBox="1">
            <a:spLocks noChangeArrowheads="1"/>
          </p:cNvSpPr>
          <p:nvPr/>
        </p:nvSpPr>
        <p:spPr bwMode="auto">
          <a:xfrm>
            <a:off x="6096000" y="4343400"/>
            <a:ext cx="33528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NSimSun" charset="0"/>
                <a:cs typeface="Arial" charset="0"/>
              </a:rPr>
              <a:t>新理</a:t>
            </a:r>
            <a:r>
              <a:rPr kumimoji="0" lang="zh-TW" altLang="en-US" sz="32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NSimSun" charset="0"/>
                <a:cs typeface="Arial" charset="0"/>
              </a:rPr>
              <a:t>论</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32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SimSun" charset="0"/>
              <a:cs typeface="Arial" charset="0"/>
            </a:endParaRPr>
          </a:p>
        </p:txBody>
      </p:sp>
      <p:sp>
        <p:nvSpPr>
          <p:cNvPr id="15" name="TextBox 9"/>
          <p:cNvSpPr txBox="1">
            <a:spLocks noChangeArrowheads="1"/>
          </p:cNvSpPr>
          <p:nvPr/>
        </p:nvSpPr>
        <p:spPr bwMode="auto">
          <a:xfrm>
            <a:off x="6781800" y="685800"/>
            <a:ext cx="2286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rPr>
              <a:t>神道进化论</a:t>
            </a:r>
            <a:endParaRPr kumimoji="0" lang="zh-TW"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TextBox 2"/>
          <p:cNvSpPr txBox="1">
            <a:spLocks noChangeArrowheads="1"/>
          </p:cNvSpPr>
          <p:nvPr/>
        </p:nvSpPr>
        <p:spPr bwMode="auto">
          <a:xfrm>
            <a:off x="1828800" y="1828800"/>
            <a:ext cx="5638800"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8800" b="0" i="0" u="none" strike="noStrike" kern="1200" cap="none" spc="0" normalizeH="0" baseline="0" noProof="0">
                <a:ln>
                  <a:noFill/>
                </a:ln>
                <a:solidFill>
                  <a:srgbClr val="000000"/>
                </a:solidFill>
                <a:effectLst/>
                <a:uLnTx/>
                <a:uFillTx/>
                <a:latin typeface="Arial" charset="0"/>
                <a:ea typeface="ＭＳ Ｐゴシック" charset="0"/>
              </a:rPr>
              <a:t>新理</a:t>
            </a:r>
            <a:r>
              <a:rPr kumimoji="0" lang="ja-JP" altLang="en-US" sz="8800" b="0" i="0" u="none" strike="noStrike" kern="1200" cap="none" spc="0" normalizeH="0" baseline="0" noProof="0">
                <a:ln>
                  <a:noFill/>
                </a:ln>
                <a:solidFill>
                  <a:srgbClr val="000000"/>
                </a:solidFill>
                <a:effectLst/>
                <a:uLnTx/>
                <a:uFillTx/>
                <a:latin typeface="Arial" charset="0"/>
                <a:ea typeface="华文细黑" charset="0"/>
                <a:cs typeface="华文细黑" charset="0"/>
              </a:rPr>
              <a:t>论</a:t>
            </a:r>
            <a:endParaRPr kumimoji="0" lang="en-US" sz="8800" b="0" i="0" u="none" strike="noStrike" kern="1200" cap="none" spc="0" normalizeH="0" baseline="0" noProof="0">
              <a:ln>
                <a:noFill/>
              </a:ln>
              <a:solidFill>
                <a:srgbClr val="000000"/>
              </a:solidFill>
              <a:effectLst/>
              <a:uLnTx/>
              <a:uFillTx/>
              <a:latin typeface="Arial" charset="0"/>
              <a:ea typeface="华文细黑" charset="0"/>
              <a:cs typeface="华文细黑" charset="0"/>
            </a:endParaRPr>
          </a:p>
        </p:txBody>
      </p:sp>
      <p:sp>
        <p:nvSpPr>
          <p:cNvPr id="6103042" name="Rectangle 2"/>
          <p:cNvSpPr>
            <a:spLocks noGrp="1" noChangeArrowheads="1"/>
          </p:cNvSpPr>
          <p:nvPr>
            <p:ph type="title" idx="4294967295"/>
          </p:nvPr>
        </p:nvSpPr>
        <p:spPr/>
        <p:txBody>
          <a:bodyPr/>
          <a:lstStyle/>
          <a:p>
            <a:pPr eaLnBrk="1" hangingPunct="1">
              <a:defRPr/>
            </a:pPr>
            <a:r>
              <a:rPr lang="en-US" dirty="0">
                <a:cs typeface="+mj-cs"/>
              </a:rPr>
              <a:t>Common Element 4</a:t>
            </a:r>
          </a:p>
        </p:txBody>
      </p:sp>
      <p:pic>
        <p:nvPicPr>
          <p:cNvPr id="390147" name="Picture 5" descr="\\.psf\Host\Users\mmurphy\Desktop\Common Element 3darkerbon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4" name="TextBox 1"/>
          <p:cNvSpPr txBox="1">
            <a:spLocks noChangeArrowheads="1"/>
          </p:cNvSpPr>
          <p:nvPr/>
        </p:nvSpPr>
        <p:spPr bwMode="auto">
          <a:xfrm>
            <a:off x="-228600" y="814388"/>
            <a:ext cx="33528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rPr>
              <a:t>渐进创造论</a:t>
            </a:r>
            <a:endParaRPr kumimoji="0" lang="zh-TW"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endParaRPr>
          </a:p>
        </p:txBody>
      </p:sp>
      <p:sp>
        <p:nvSpPr>
          <p:cNvPr id="317445" name="TextBox 6"/>
          <p:cNvSpPr txBox="1">
            <a:spLocks noChangeArrowheads="1"/>
          </p:cNvSpPr>
          <p:nvPr/>
        </p:nvSpPr>
        <p:spPr bwMode="auto">
          <a:xfrm>
            <a:off x="-381000" y="4114800"/>
            <a:ext cx="33528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rPr>
              <a:t>外框论</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endParaRPr>
          </a:p>
        </p:txBody>
      </p:sp>
      <p:sp>
        <p:nvSpPr>
          <p:cNvPr id="317446" name="TextBox 7"/>
          <p:cNvSpPr txBox="1">
            <a:spLocks noChangeArrowheads="1"/>
          </p:cNvSpPr>
          <p:nvPr/>
        </p:nvSpPr>
        <p:spPr bwMode="auto">
          <a:xfrm>
            <a:off x="3581400" y="5181600"/>
            <a:ext cx="2057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rPr>
              <a:t>重造论</a:t>
            </a:r>
            <a:endParaRPr kumimoji="0" lang="zh-TW"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endParaRPr>
          </a:p>
        </p:txBody>
      </p:sp>
      <p:sp>
        <p:nvSpPr>
          <p:cNvPr id="317447" name="TextBox 8"/>
          <p:cNvSpPr txBox="1">
            <a:spLocks noChangeArrowheads="1"/>
          </p:cNvSpPr>
          <p:nvPr/>
        </p:nvSpPr>
        <p:spPr bwMode="auto">
          <a:xfrm>
            <a:off x="6096000" y="4343400"/>
            <a:ext cx="33528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NSimSun" charset="0"/>
                <a:cs typeface="Arial" charset="0"/>
              </a:rPr>
              <a:t>新理</a:t>
            </a:r>
            <a:r>
              <a:rPr kumimoji="0" lang="zh-TW" altLang="en-US" sz="32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NSimSun" charset="0"/>
                <a:cs typeface="Arial" charset="0"/>
              </a:rPr>
              <a:t>论</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32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SimSun" charset="0"/>
              <a:cs typeface="Arial" charset="0"/>
            </a:endParaRPr>
          </a:p>
        </p:txBody>
      </p:sp>
      <p:sp>
        <p:nvSpPr>
          <p:cNvPr id="317448" name="TextBox 9"/>
          <p:cNvSpPr txBox="1">
            <a:spLocks noChangeArrowheads="1"/>
          </p:cNvSpPr>
          <p:nvPr/>
        </p:nvSpPr>
        <p:spPr bwMode="auto">
          <a:xfrm>
            <a:off x="6781800" y="685800"/>
            <a:ext cx="2286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rPr>
              <a:t>神道进化论</a:t>
            </a:r>
            <a:endParaRPr kumimoji="0" lang="zh-TW"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NSimSun" charset="0"/>
            </a:endParaRPr>
          </a:p>
        </p:txBody>
      </p:sp>
      <p:sp>
        <p:nvSpPr>
          <p:cNvPr id="13" name="WordArt 10"/>
          <p:cNvSpPr>
            <a:spLocks noChangeArrowheads="1" noChangeShapeType="1" noTextEdit="1"/>
          </p:cNvSpPr>
          <p:nvPr/>
        </p:nvSpPr>
        <p:spPr bwMode="auto">
          <a:xfrm>
            <a:off x="533400" y="304800"/>
            <a:ext cx="1447800" cy="162401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57150">
                  <a:solidFill>
                    <a:srgbClr val="000000"/>
                  </a:solidFill>
                  <a:round/>
                  <a:headEnd/>
                  <a:tailEnd/>
                </a:ln>
                <a:solidFill>
                  <a:srgbClr val="FFFF00"/>
                </a:solidFill>
                <a:effectLst/>
                <a:uLnTx/>
                <a:uFillTx/>
                <a:latin typeface="Arial Black"/>
                <a:ea typeface="Arial Black"/>
                <a:cs typeface="Arial Black"/>
              </a:rPr>
              <a:t>X</a:t>
            </a:r>
          </a:p>
        </p:txBody>
      </p:sp>
      <p:sp>
        <p:nvSpPr>
          <p:cNvPr id="14" name="WordArt 11"/>
          <p:cNvSpPr>
            <a:spLocks noChangeArrowheads="1" noChangeShapeType="1" noTextEdit="1"/>
          </p:cNvSpPr>
          <p:nvPr/>
        </p:nvSpPr>
        <p:spPr bwMode="auto">
          <a:xfrm>
            <a:off x="609600" y="3786188"/>
            <a:ext cx="1447800" cy="162401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57150">
                  <a:solidFill>
                    <a:srgbClr val="000000"/>
                  </a:solidFill>
                  <a:round/>
                  <a:headEnd/>
                  <a:tailEnd/>
                </a:ln>
                <a:solidFill>
                  <a:srgbClr val="FFFF00"/>
                </a:solidFill>
                <a:effectLst/>
                <a:uLnTx/>
                <a:uFillTx/>
                <a:latin typeface="Arial Black"/>
                <a:ea typeface="Arial Black"/>
                <a:cs typeface="Arial Black"/>
              </a:rPr>
              <a:t>X</a:t>
            </a:r>
          </a:p>
        </p:txBody>
      </p:sp>
      <p:sp>
        <p:nvSpPr>
          <p:cNvPr id="15" name="WordArt 12"/>
          <p:cNvSpPr>
            <a:spLocks noChangeArrowheads="1" noChangeShapeType="1" noTextEdit="1"/>
          </p:cNvSpPr>
          <p:nvPr/>
        </p:nvSpPr>
        <p:spPr bwMode="auto">
          <a:xfrm>
            <a:off x="7239000" y="381000"/>
            <a:ext cx="1447800" cy="162401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57150">
                  <a:solidFill>
                    <a:srgbClr val="000000"/>
                  </a:solidFill>
                  <a:round/>
                  <a:headEnd/>
                  <a:tailEnd/>
                </a:ln>
                <a:solidFill>
                  <a:srgbClr val="FFFF00"/>
                </a:solidFill>
                <a:effectLst/>
                <a:uLnTx/>
                <a:uFillTx/>
                <a:latin typeface="Arial Black"/>
                <a:ea typeface="Arial Black"/>
                <a:cs typeface="Arial Black"/>
              </a:rPr>
              <a:t>X</a:t>
            </a:r>
          </a:p>
        </p:txBody>
      </p:sp>
      <p:sp>
        <p:nvSpPr>
          <p:cNvPr id="16" name="WordArt 13"/>
          <p:cNvSpPr>
            <a:spLocks noChangeArrowheads="1" noChangeShapeType="1" noTextEdit="1"/>
          </p:cNvSpPr>
          <p:nvPr/>
        </p:nvSpPr>
        <p:spPr bwMode="auto">
          <a:xfrm>
            <a:off x="7086600" y="3900488"/>
            <a:ext cx="1447800" cy="162401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57150">
                  <a:solidFill>
                    <a:srgbClr val="000000"/>
                  </a:solidFill>
                  <a:round/>
                  <a:headEnd/>
                  <a:tailEnd/>
                </a:ln>
                <a:solidFill>
                  <a:srgbClr val="FFFF00"/>
                </a:solidFill>
                <a:effectLst/>
                <a:uLnTx/>
                <a:uFillTx/>
                <a:latin typeface="Arial Black"/>
                <a:ea typeface="Arial Black"/>
                <a:cs typeface="Arial Black"/>
              </a:rPr>
              <a:t>X</a:t>
            </a:r>
          </a:p>
        </p:txBody>
      </p:sp>
      <p:sp>
        <p:nvSpPr>
          <p:cNvPr id="17" name="WordArt 14"/>
          <p:cNvSpPr>
            <a:spLocks noChangeArrowheads="1" noChangeShapeType="1" noTextEdit="1"/>
          </p:cNvSpPr>
          <p:nvPr/>
        </p:nvSpPr>
        <p:spPr bwMode="auto">
          <a:xfrm>
            <a:off x="3886200" y="4852988"/>
            <a:ext cx="1447800" cy="162401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57150">
                  <a:solidFill>
                    <a:srgbClr val="000000"/>
                  </a:solidFill>
                  <a:round/>
                  <a:headEnd/>
                  <a:tailEnd/>
                </a:ln>
                <a:solidFill>
                  <a:srgbClr val="FFFF00"/>
                </a:solidFill>
                <a:effectLst/>
                <a:uLnTx/>
                <a:uFillTx/>
                <a:latin typeface="Arial Black"/>
                <a:ea typeface="Arial Black"/>
                <a:cs typeface="Arial Black"/>
              </a:rPr>
              <a:t>X</a:t>
            </a:r>
          </a:p>
        </p:txBody>
      </p:sp>
      <p:sp>
        <p:nvSpPr>
          <p:cNvPr id="27" name="Title 1"/>
          <p:cNvSpPr txBox="1">
            <a:spLocks/>
          </p:cNvSpPr>
          <p:nvPr/>
        </p:nvSpPr>
        <p:spPr bwMode="auto">
          <a:xfrm>
            <a:off x="3276600" y="152400"/>
            <a:ext cx="2743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000033"/>
                </a:solidFill>
                <a:effectLst/>
                <a:uLnTx/>
                <a:uFillTx/>
                <a:latin typeface="Arial"/>
                <a:ea typeface="ＭＳ Ｐゴシック"/>
                <a:cs typeface="Arial"/>
              </a:rPr>
              <a:t>数百万年</a:t>
            </a:r>
            <a:endParaRPr kumimoji="0" lang="en-US" sz="44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8" name="WordArt 22"/>
          <p:cNvSpPr>
            <a:spLocks noChangeArrowheads="1" noChangeShapeType="1" noTextEdit="1"/>
          </p:cNvSpPr>
          <p:nvPr/>
        </p:nvSpPr>
        <p:spPr bwMode="auto">
          <a:xfrm>
            <a:off x="5600700" y="888481"/>
            <a:ext cx="990600" cy="48156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HT" altLang="en-US" sz="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痛苦</a:t>
            </a:r>
            <a:endParaRPr kumimoji="0" lang="en-US" sz="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9" name="WordArt 23"/>
          <p:cNvSpPr>
            <a:spLocks noChangeArrowheads="1" noChangeShapeType="1" noTextEdit="1"/>
          </p:cNvSpPr>
          <p:nvPr/>
        </p:nvSpPr>
        <p:spPr bwMode="auto">
          <a:xfrm>
            <a:off x="5562600" y="1498081"/>
            <a:ext cx="1066800" cy="49020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死亡</a:t>
            </a:r>
          </a:p>
        </p:txBody>
      </p:sp>
      <p:sp>
        <p:nvSpPr>
          <p:cNvPr id="30" name="WordArt 24"/>
          <p:cNvSpPr>
            <a:spLocks noChangeArrowheads="1" noChangeShapeType="1" noTextEdit="1"/>
          </p:cNvSpPr>
          <p:nvPr/>
        </p:nvSpPr>
        <p:spPr bwMode="auto">
          <a:xfrm>
            <a:off x="5524500" y="2142240"/>
            <a:ext cx="1143000" cy="49884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杀戮</a:t>
            </a:r>
            <a:endPar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31" name="WordArt 25"/>
          <p:cNvSpPr>
            <a:spLocks noChangeArrowheads="1" noChangeShapeType="1" noTextEdit="1"/>
          </p:cNvSpPr>
          <p:nvPr/>
        </p:nvSpPr>
        <p:spPr bwMode="auto">
          <a:xfrm>
            <a:off x="5562600" y="2743200"/>
            <a:ext cx="1066800" cy="50748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疫病</a:t>
            </a:r>
          </a:p>
        </p:txBody>
      </p:sp>
      <p:sp>
        <p:nvSpPr>
          <p:cNvPr id="32" name="WordArt 26"/>
          <p:cNvSpPr>
            <a:spLocks noChangeArrowheads="1" noChangeShapeType="1" noTextEdit="1"/>
          </p:cNvSpPr>
          <p:nvPr/>
        </p:nvSpPr>
        <p:spPr bwMode="auto">
          <a:xfrm>
            <a:off x="5562600" y="3352800"/>
            <a:ext cx="1066800" cy="50748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挣扎</a:t>
            </a:r>
            <a:endPar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33" name="WordArt 27"/>
          <p:cNvSpPr>
            <a:spLocks noChangeArrowheads="1" noChangeShapeType="1" noTextEdit="1"/>
          </p:cNvSpPr>
          <p:nvPr/>
        </p:nvSpPr>
        <p:spPr bwMode="auto">
          <a:xfrm>
            <a:off x="5600700" y="4021320"/>
            <a:ext cx="990600" cy="52476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受苦</a:t>
            </a:r>
          </a:p>
        </p:txBody>
      </p:sp>
      <p:sp>
        <p:nvSpPr>
          <p:cNvPr id="34" name="WordArt 28"/>
          <p:cNvSpPr>
            <a:spLocks noChangeArrowheads="1" noChangeShapeType="1" noTextEdit="1"/>
          </p:cNvSpPr>
          <p:nvPr/>
        </p:nvSpPr>
        <p:spPr bwMode="auto">
          <a:xfrm>
            <a:off x="5600700" y="4613643"/>
            <a:ext cx="990600" cy="4658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灭绝</a:t>
            </a:r>
            <a:endPar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18" name="WordArt 15"/>
          <p:cNvSpPr>
            <a:spLocks noChangeArrowheads="1" noChangeShapeType="1" noTextEdit="1"/>
          </p:cNvSpPr>
          <p:nvPr/>
        </p:nvSpPr>
        <p:spPr bwMode="auto">
          <a:xfrm>
            <a:off x="3124200" y="1119188"/>
            <a:ext cx="2971800" cy="360521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57150">
                  <a:solidFill>
                    <a:srgbClr val="000000"/>
                  </a:solidFill>
                  <a:round/>
                  <a:headEnd/>
                  <a:tailEnd/>
                </a:ln>
                <a:solidFill>
                  <a:srgbClr val="FF0000"/>
                </a:solidFill>
                <a:effectLst/>
                <a:uLnTx/>
                <a:uFillTx/>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8674" name="Rectangle 2" hidden="1"/>
          <p:cNvSpPr>
            <a:spLocks noGrp="1" noChangeArrowheads="1"/>
          </p:cNvSpPr>
          <p:nvPr>
            <p:ph type="title"/>
          </p:nvPr>
        </p:nvSpPr>
        <p:spPr/>
        <p:txBody>
          <a:bodyPr/>
          <a:lstStyle/>
          <a:p>
            <a:pPr eaLnBrk="1" hangingPunct="1">
              <a:defRPr/>
            </a:pPr>
            <a:r>
              <a:rPr lang="en-US">
                <a:cs typeface="+mj-cs"/>
              </a:rPr>
              <a:t>Blocks-Genesis + Gospel 00872</a:t>
            </a:r>
          </a:p>
        </p:txBody>
      </p:sp>
      <p:pic>
        <p:nvPicPr>
          <p:cNvPr id="392194"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5" name="WordArt 4"/>
          <p:cNvSpPr>
            <a:spLocks noChangeArrowheads="1" noChangeShapeType="1" noTextEdit="1"/>
          </p:cNvSpPr>
          <p:nvPr/>
        </p:nvSpPr>
        <p:spPr bwMode="auto">
          <a:xfrm>
            <a:off x="2133600" y="1447800"/>
            <a:ext cx="4887913" cy="1752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rPr>
              <a:t>死亡</a:t>
            </a:r>
          </a:p>
        </p:txBody>
      </p:sp>
      <p:sp>
        <p:nvSpPr>
          <p:cNvPr id="392196" name="WordArt 5"/>
          <p:cNvSpPr>
            <a:spLocks noChangeArrowheads="1" noChangeShapeType="1" noTextEdit="1"/>
          </p:cNvSpPr>
          <p:nvPr/>
        </p:nvSpPr>
        <p:spPr bwMode="auto">
          <a:xfrm>
            <a:off x="2133600" y="4343400"/>
            <a:ext cx="4953000" cy="1752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rPr>
              <a:t>创世记</a:t>
            </a:r>
            <a:endParaRPr kumimoji="0" 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endParaRPr>
          </a:p>
        </p:txBody>
      </p:sp>
      <p:sp>
        <p:nvSpPr>
          <p:cNvPr id="578867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00"/>
                </a:solidFill>
                <a:effectLst/>
                <a:uLnTx/>
                <a:uFillTx/>
                <a:latin typeface="Arial Black"/>
                <a:ea typeface="Arial Black"/>
                <a:cs typeface="Arial Black"/>
              </a:rPr>
              <a:t>X</a:t>
            </a:r>
          </a:p>
        </p:txBody>
      </p:sp>
      <p:sp>
        <p:nvSpPr>
          <p:cNvPr id="5788679" name="WordArt 7"/>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00"/>
                </a:solidFill>
                <a:effectLst/>
                <a:uLnTx/>
                <a:uFillTx/>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88678"/>
                                        </p:tgtEl>
                                        <p:attrNameLst>
                                          <p:attrName>style.visibility</p:attrName>
                                        </p:attrNameLst>
                                      </p:cBhvr>
                                      <p:to>
                                        <p:strVal val="visible"/>
                                      </p:to>
                                    </p:set>
                                    <p:anim calcmode="lin" valueType="num">
                                      <p:cBhvr>
                                        <p:cTn id="7" dur="500" fill="hold"/>
                                        <p:tgtEl>
                                          <p:spTgt spid="5788678"/>
                                        </p:tgtEl>
                                        <p:attrNameLst>
                                          <p:attrName>ppt_w</p:attrName>
                                        </p:attrNameLst>
                                      </p:cBhvr>
                                      <p:tavLst>
                                        <p:tav tm="0">
                                          <p:val>
                                            <p:fltVal val="0"/>
                                          </p:val>
                                        </p:tav>
                                        <p:tav tm="100000">
                                          <p:val>
                                            <p:strVal val="#ppt_w"/>
                                          </p:val>
                                        </p:tav>
                                      </p:tavLst>
                                    </p:anim>
                                    <p:anim calcmode="lin" valueType="num">
                                      <p:cBhvr>
                                        <p:cTn id="8" dur="500" fill="hold"/>
                                        <p:tgtEl>
                                          <p:spTgt spid="5788678"/>
                                        </p:tgtEl>
                                        <p:attrNameLst>
                                          <p:attrName>ppt_h</p:attrName>
                                        </p:attrNameLst>
                                      </p:cBhvr>
                                      <p:tavLst>
                                        <p:tav tm="0">
                                          <p:val>
                                            <p:fltVal val="0"/>
                                          </p:val>
                                        </p:tav>
                                        <p:tav tm="100000">
                                          <p:val>
                                            <p:strVal val="#ppt_h"/>
                                          </p:val>
                                        </p:tav>
                                      </p:tavLst>
                                    </p:anim>
                                    <p:animEffect transition="in" filter="fade">
                                      <p:cBhvr>
                                        <p:cTn id="9" dur="500"/>
                                        <p:tgtEl>
                                          <p:spTgt spid="57886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88679"/>
                                        </p:tgtEl>
                                        <p:attrNameLst>
                                          <p:attrName>style.visibility</p:attrName>
                                        </p:attrNameLst>
                                      </p:cBhvr>
                                      <p:to>
                                        <p:strVal val="visible"/>
                                      </p:to>
                                    </p:set>
                                    <p:anim calcmode="lin" valueType="num">
                                      <p:cBhvr>
                                        <p:cTn id="14" dur="500" fill="hold"/>
                                        <p:tgtEl>
                                          <p:spTgt spid="5788679"/>
                                        </p:tgtEl>
                                        <p:attrNameLst>
                                          <p:attrName>ppt_w</p:attrName>
                                        </p:attrNameLst>
                                      </p:cBhvr>
                                      <p:tavLst>
                                        <p:tav tm="0">
                                          <p:val>
                                            <p:fltVal val="0"/>
                                          </p:val>
                                        </p:tav>
                                        <p:tav tm="100000">
                                          <p:val>
                                            <p:strVal val="#ppt_w"/>
                                          </p:val>
                                        </p:tav>
                                      </p:tavLst>
                                    </p:anim>
                                    <p:anim calcmode="lin" valueType="num">
                                      <p:cBhvr>
                                        <p:cTn id="15" dur="500" fill="hold"/>
                                        <p:tgtEl>
                                          <p:spTgt spid="5788679"/>
                                        </p:tgtEl>
                                        <p:attrNameLst>
                                          <p:attrName>ppt_h</p:attrName>
                                        </p:attrNameLst>
                                      </p:cBhvr>
                                      <p:tavLst>
                                        <p:tav tm="0">
                                          <p:val>
                                            <p:fltVal val="0"/>
                                          </p:val>
                                        </p:tav>
                                        <p:tav tm="100000">
                                          <p:val>
                                            <p:strVal val="#ppt_h"/>
                                          </p:val>
                                        </p:tav>
                                      </p:tavLst>
                                    </p:anim>
                                    <p:animEffect transition="in" filter="fade">
                                      <p:cBhvr>
                                        <p:cTn id="16" dur="500"/>
                                        <p:tgtEl>
                                          <p:spTgt spid="578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8678" grpId="0" animBg="1"/>
      <p:bldP spid="578867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82" name="Rectangle 2" hidden="1"/>
          <p:cNvSpPr>
            <a:spLocks noGrp="1" noChangeArrowheads="1"/>
          </p:cNvSpPr>
          <p:nvPr>
            <p:ph type="title"/>
          </p:nvPr>
        </p:nvSpPr>
        <p:spPr/>
        <p:txBody>
          <a:bodyPr/>
          <a:lstStyle/>
          <a:p>
            <a:pPr eaLnBrk="1" hangingPunct="1">
              <a:defRPr/>
            </a:pPr>
            <a:r>
              <a:rPr lang="en-US">
                <a:cs typeface="+mj-cs"/>
              </a:rPr>
              <a:t>Blocks-Genesis + Gospel 00872</a:t>
            </a:r>
          </a:p>
        </p:txBody>
      </p:sp>
      <p:pic>
        <p:nvPicPr>
          <p:cNvPr id="394242"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3" name="WordArt 4"/>
          <p:cNvSpPr>
            <a:spLocks noChangeArrowheads="1" noChangeShapeType="1" noTextEdit="1"/>
          </p:cNvSpPr>
          <p:nvPr/>
        </p:nvSpPr>
        <p:spPr bwMode="auto">
          <a:xfrm>
            <a:off x="2133600" y="1447800"/>
            <a:ext cx="4887913" cy="1752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rPr>
              <a:t>福音</a:t>
            </a:r>
            <a:endParaRPr kumimoji="0" 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endParaRPr>
          </a:p>
        </p:txBody>
      </p:sp>
      <p:sp>
        <p:nvSpPr>
          <p:cNvPr id="394244" name="WordArt 5"/>
          <p:cNvSpPr>
            <a:spLocks noChangeArrowheads="1" noChangeShapeType="1" noTextEdit="1"/>
          </p:cNvSpPr>
          <p:nvPr/>
        </p:nvSpPr>
        <p:spPr bwMode="auto">
          <a:xfrm>
            <a:off x="2133600" y="4343400"/>
            <a:ext cx="4953000" cy="1752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rPr>
              <a:t>创世记</a:t>
            </a:r>
            <a:endParaRPr kumimoji="0" 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4130" name="Rectangle 2"/>
          <p:cNvSpPr>
            <a:spLocks noGrp="1" noChangeArrowheads="1"/>
          </p:cNvSpPr>
          <p:nvPr>
            <p:ph type="title"/>
          </p:nvPr>
        </p:nvSpPr>
        <p:spPr/>
        <p:txBody>
          <a:bodyPr/>
          <a:lstStyle/>
          <a:p>
            <a:pPr eaLnBrk="1" hangingPunct="1">
              <a:defRPr/>
            </a:pPr>
            <a:r>
              <a:rPr lang="en-US">
                <a:cs typeface="+mj-cs"/>
              </a:rPr>
              <a:t>Gen. 3:15 NAS</a:t>
            </a:r>
          </a:p>
        </p:txBody>
      </p:sp>
      <p:pic>
        <p:nvPicPr>
          <p:cNvPr id="39629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64132" name="Text Box 4"/>
          <p:cNvSpPr txBox="1">
            <a:spLocks noChangeArrowheads="1"/>
          </p:cNvSpPr>
          <p:nvPr/>
        </p:nvSpPr>
        <p:spPr bwMode="auto">
          <a:xfrm>
            <a:off x="457200" y="441325"/>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5400" b="1" i="0" u="none" strike="noStrike" kern="1200" cap="none" spc="0" normalizeH="0" baseline="0" noProof="0">
                <a:ln>
                  <a:noFill/>
                </a:ln>
                <a:solidFill>
                  <a:srgbClr val="00FF00"/>
                </a:solidFill>
                <a:effectLst/>
                <a:uLnTx/>
                <a:uFillTx/>
                <a:latin typeface="Arial" charset="0"/>
                <a:ea typeface="SimSun" charset="0"/>
                <a:cs typeface="Arial" charset="0"/>
              </a:rPr>
              <a:t>创世记</a:t>
            </a:r>
            <a:r>
              <a:rPr kumimoji="0" lang="en-US" sz="6000" b="1" i="0" u="none" strike="noStrike" kern="1200" cap="none" spc="0" normalizeH="0" baseline="0" noProof="0">
                <a:ln>
                  <a:noFill/>
                </a:ln>
                <a:solidFill>
                  <a:srgbClr val="00FF00"/>
                </a:solidFill>
                <a:effectLst/>
                <a:uLnTx/>
                <a:uFillTx/>
                <a:latin typeface="Arial" charset="0"/>
                <a:ea typeface="SimSun" charset="0"/>
                <a:cs typeface="Arial" charset="0"/>
              </a:rPr>
              <a:t> 3:15</a:t>
            </a:r>
          </a:p>
        </p:txBody>
      </p:sp>
      <p:sp>
        <p:nvSpPr>
          <p:cNvPr id="6064133" name="Text Box 5"/>
          <p:cNvSpPr txBox="1">
            <a:spLocks noChangeArrowheads="1"/>
          </p:cNvSpPr>
          <p:nvPr/>
        </p:nvSpPr>
        <p:spPr bwMode="auto">
          <a:xfrm>
            <a:off x="1066800" y="1812925"/>
            <a:ext cx="70104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imes New Roman" charset="0"/>
                <a:ea typeface="SimSun" charset="0"/>
                <a:cs typeface="Times New Roman" charset="0"/>
              </a:rPr>
              <a:t>我 又 要 叫 你 和 女 人 彼 此 为 仇 。 你 的 后 裔 和 女 人 的 后 裔 也 彼 此 为 仇 。 女 人 的 后 裔 要 伤 你 的 头 ， 你 要 伤 他 的 脚 跟 。</a:t>
            </a:r>
            <a:r>
              <a:rPr kumimoji="0" lang="en-US" sz="3600" b="1" i="0" u="none" strike="noStrike" kern="1200" cap="none" spc="0" normalizeH="0" baseline="0" noProof="0">
                <a:ln>
                  <a:noFill/>
                </a:ln>
                <a:solidFill>
                  <a:srgbClr val="FFFFFF"/>
                </a:solidFill>
                <a:effectLst/>
                <a:uLnTx/>
                <a:uFillTx/>
                <a:latin typeface="Arial" charset="0"/>
                <a:ea typeface="SimSun" charset="0"/>
                <a:cs typeface="Arial" charset="0"/>
              </a:rPr>
              <a:t> </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117"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1586" name="Picture 118"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20772" name="Rectangle 3" hidden="1"/>
          <p:cNvSpPr>
            <a:spLocks noGrp="1" noChangeArrowheads="1"/>
          </p:cNvSpPr>
          <p:nvPr>
            <p:ph type="title" idx="4294967295"/>
          </p:nvPr>
        </p:nvSpPr>
        <p:spPr/>
        <p:txBody>
          <a:bodyPr/>
          <a:lstStyle/>
          <a:p>
            <a:pPr eaLnBrk="1" hangingPunct="1">
              <a:defRPr/>
            </a:pPr>
            <a:r>
              <a:rPr lang="en-US">
                <a:cs typeface="+mj-cs"/>
              </a:rPr>
              <a:t>Adam to Christ</a:t>
            </a:r>
          </a:p>
        </p:txBody>
      </p:sp>
      <p:sp>
        <p:nvSpPr>
          <p:cNvPr id="5920773"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a:rPr>
              <a:t>Line of Joseph</a:t>
            </a:r>
          </a:p>
        </p:txBody>
      </p:sp>
      <p:sp>
        <p:nvSpPr>
          <p:cNvPr id="5920774"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a:rPr>
              <a:t>Line of Mary</a:t>
            </a:r>
          </a:p>
        </p:txBody>
      </p:sp>
      <p:sp>
        <p:nvSpPr>
          <p:cNvPr id="5920775"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a:rPr>
              <a:t>David</a:t>
            </a:r>
          </a:p>
        </p:txBody>
      </p:sp>
      <p:sp>
        <p:nvSpPr>
          <p:cNvPr id="5920776"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a:rPr>
              <a:t>Abraham</a:t>
            </a:r>
          </a:p>
        </p:txBody>
      </p:sp>
      <p:pic>
        <p:nvPicPr>
          <p:cNvPr id="451592" name="Picture 8" descr="\\.psf\Host\Volumes\PresTeam\Maria Murphy\Keynote\TM_reworked_Slides\Adam to Christ 00028.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1593"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Adam</a:t>
            </a:r>
          </a:p>
        </p:txBody>
      </p:sp>
      <p:sp>
        <p:nvSpPr>
          <p:cNvPr id="451594"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Seth</a:t>
            </a:r>
          </a:p>
        </p:txBody>
      </p:sp>
      <p:sp>
        <p:nvSpPr>
          <p:cNvPr id="451595"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Enos</a:t>
            </a:r>
          </a:p>
        </p:txBody>
      </p:sp>
      <p:sp>
        <p:nvSpPr>
          <p:cNvPr id="451596"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Cainan</a:t>
            </a:r>
          </a:p>
        </p:txBody>
      </p:sp>
      <p:sp>
        <p:nvSpPr>
          <p:cNvPr id="451597"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Mahalaleel</a:t>
            </a:r>
          </a:p>
        </p:txBody>
      </p:sp>
      <p:sp>
        <p:nvSpPr>
          <p:cNvPr id="451598"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Jared</a:t>
            </a:r>
          </a:p>
        </p:txBody>
      </p:sp>
      <p:sp>
        <p:nvSpPr>
          <p:cNvPr id="451599"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Enoch</a:t>
            </a:r>
          </a:p>
        </p:txBody>
      </p:sp>
      <p:sp>
        <p:nvSpPr>
          <p:cNvPr id="451600"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Methuselah</a:t>
            </a:r>
          </a:p>
        </p:txBody>
      </p:sp>
      <p:sp>
        <p:nvSpPr>
          <p:cNvPr id="451601"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Lamech</a:t>
            </a:r>
          </a:p>
        </p:txBody>
      </p:sp>
      <p:sp>
        <p:nvSpPr>
          <p:cNvPr id="451602"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Noah</a:t>
            </a:r>
          </a:p>
        </p:txBody>
      </p:sp>
      <p:sp>
        <p:nvSpPr>
          <p:cNvPr id="451603"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Shem</a:t>
            </a:r>
          </a:p>
        </p:txBody>
      </p:sp>
      <p:sp>
        <p:nvSpPr>
          <p:cNvPr id="451604"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Arphaxed</a:t>
            </a:r>
          </a:p>
        </p:txBody>
      </p:sp>
      <p:sp>
        <p:nvSpPr>
          <p:cNvPr id="451605"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Salah</a:t>
            </a:r>
          </a:p>
        </p:txBody>
      </p:sp>
      <p:sp>
        <p:nvSpPr>
          <p:cNvPr id="451606"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Eber</a:t>
            </a:r>
          </a:p>
        </p:txBody>
      </p:sp>
      <p:sp>
        <p:nvSpPr>
          <p:cNvPr id="451607"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Peleg</a:t>
            </a:r>
          </a:p>
        </p:txBody>
      </p:sp>
      <p:sp>
        <p:nvSpPr>
          <p:cNvPr id="451608"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Reu</a:t>
            </a:r>
          </a:p>
        </p:txBody>
      </p:sp>
      <p:sp>
        <p:nvSpPr>
          <p:cNvPr id="451609"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Serug</a:t>
            </a:r>
          </a:p>
        </p:txBody>
      </p:sp>
      <p:sp>
        <p:nvSpPr>
          <p:cNvPr id="451610"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Nahor</a:t>
            </a:r>
          </a:p>
        </p:txBody>
      </p:sp>
      <p:sp>
        <p:nvSpPr>
          <p:cNvPr id="451611"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Terah</a:t>
            </a:r>
          </a:p>
        </p:txBody>
      </p:sp>
      <p:sp>
        <p:nvSpPr>
          <p:cNvPr id="451612"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Abraham</a:t>
            </a:r>
          </a:p>
        </p:txBody>
      </p:sp>
      <p:sp>
        <p:nvSpPr>
          <p:cNvPr id="451613"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Isaac</a:t>
            </a:r>
          </a:p>
        </p:txBody>
      </p:sp>
      <p:sp>
        <p:nvSpPr>
          <p:cNvPr id="451614"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Jacob</a:t>
            </a:r>
          </a:p>
        </p:txBody>
      </p:sp>
      <p:sp>
        <p:nvSpPr>
          <p:cNvPr id="451615"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Judah</a:t>
            </a:r>
          </a:p>
        </p:txBody>
      </p:sp>
      <p:sp>
        <p:nvSpPr>
          <p:cNvPr id="451616"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Perez</a:t>
            </a:r>
          </a:p>
        </p:txBody>
      </p:sp>
      <p:sp>
        <p:nvSpPr>
          <p:cNvPr id="451617"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Hezron</a:t>
            </a:r>
          </a:p>
        </p:txBody>
      </p:sp>
      <p:sp>
        <p:nvSpPr>
          <p:cNvPr id="451618"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Ram</a:t>
            </a:r>
          </a:p>
        </p:txBody>
      </p:sp>
      <p:sp>
        <p:nvSpPr>
          <p:cNvPr id="451619"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Amminadab</a:t>
            </a:r>
          </a:p>
        </p:txBody>
      </p:sp>
      <p:sp>
        <p:nvSpPr>
          <p:cNvPr id="451620"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Nahshon</a:t>
            </a:r>
          </a:p>
        </p:txBody>
      </p:sp>
      <p:sp>
        <p:nvSpPr>
          <p:cNvPr id="451621"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Salmon</a:t>
            </a:r>
          </a:p>
        </p:txBody>
      </p:sp>
      <p:sp>
        <p:nvSpPr>
          <p:cNvPr id="451622"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Boaz</a:t>
            </a:r>
          </a:p>
        </p:txBody>
      </p:sp>
      <p:sp>
        <p:nvSpPr>
          <p:cNvPr id="451623"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Obed</a:t>
            </a:r>
          </a:p>
        </p:txBody>
      </p:sp>
      <p:sp>
        <p:nvSpPr>
          <p:cNvPr id="451624"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Jesse</a:t>
            </a:r>
          </a:p>
        </p:txBody>
      </p:sp>
      <p:sp>
        <p:nvSpPr>
          <p:cNvPr id="451625"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David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c. 1085 BC</a:t>
            </a:r>
          </a:p>
        </p:txBody>
      </p:sp>
      <p:sp>
        <p:nvSpPr>
          <p:cNvPr id="451626"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Solomon</a:t>
            </a:r>
          </a:p>
        </p:txBody>
      </p:sp>
      <p:sp>
        <p:nvSpPr>
          <p:cNvPr id="451627"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Rehoboam</a:t>
            </a:r>
          </a:p>
        </p:txBody>
      </p:sp>
      <p:sp>
        <p:nvSpPr>
          <p:cNvPr id="451628"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Abijah</a:t>
            </a:r>
          </a:p>
        </p:txBody>
      </p:sp>
      <p:sp>
        <p:nvSpPr>
          <p:cNvPr id="451629"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Asa</a:t>
            </a:r>
          </a:p>
        </p:txBody>
      </p:sp>
      <p:sp>
        <p:nvSpPr>
          <p:cNvPr id="451630"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Jehoshaphat</a:t>
            </a:r>
          </a:p>
        </p:txBody>
      </p:sp>
      <p:sp>
        <p:nvSpPr>
          <p:cNvPr id="451631"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Jehoram</a:t>
            </a:r>
          </a:p>
        </p:txBody>
      </p:sp>
      <p:sp>
        <p:nvSpPr>
          <p:cNvPr id="451632"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Ahaziah</a:t>
            </a:r>
          </a:p>
        </p:txBody>
      </p:sp>
      <p:sp>
        <p:nvSpPr>
          <p:cNvPr id="451633"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Joash</a:t>
            </a:r>
          </a:p>
        </p:txBody>
      </p:sp>
      <p:sp>
        <p:nvSpPr>
          <p:cNvPr id="451634"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Amaziah</a:t>
            </a:r>
          </a:p>
        </p:txBody>
      </p:sp>
      <p:sp>
        <p:nvSpPr>
          <p:cNvPr id="451635"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Uzziah</a:t>
            </a:r>
          </a:p>
        </p:txBody>
      </p:sp>
      <p:sp>
        <p:nvSpPr>
          <p:cNvPr id="451636"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Jotham</a:t>
            </a:r>
          </a:p>
        </p:txBody>
      </p:sp>
      <p:sp>
        <p:nvSpPr>
          <p:cNvPr id="451637"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Ahaz</a:t>
            </a:r>
          </a:p>
        </p:txBody>
      </p:sp>
      <p:sp>
        <p:nvSpPr>
          <p:cNvPr id="451638"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Hezekiah</a:t>
            </a:r>
          </a:p>
        </p:txBody>
      </p:sp>
      <p:sp>
        <p:nvSpPr>
          <p:cNvPr id="451639"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Manasseh</a:t>
            </a:r>
          </a:p>
        </p:txBody>
      </p:sp>
      <p:sp>
        <p:nvSpPr>
          <p:cNvPr id="451640"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Amon</a:t>
            </a:r>
          </a:p>
        </p:txBody>
      </p:sp>
      <p:sp>
        <p:nvSpPr>
          <p:cNvPr id="451641"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Josiah</a:t>
            </a:r>
          </a:p>
        </p:txBody>
      </p:sp>
      <p:sp>
        <p:nvSpPr>
          <p:cNvPr id="451642"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Jehoiakim</a:t>
            </a:r>
          </a:p>
        </p:txBody>
      </p:sp>
      <p:sp>
        <p:nvSpPr>
          <p:cNvPr id="451643"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Jeconiah</a:t>
            </a:r>
          </a:p>
        </p:txBody>
      </p:sp>
      <p:sp>
        <p:nvSpPr>
          <p:cNvPr id="451644"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Shealtiel</a:t>
            </a:r>
          </a:p>
        </p:txBody>
      </p:sp>
      <p:sp>
        <p:nvSpPr>
          <p:cNvPr id="451645"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Zerubbabel</a:t>
            </a:r>
          </a:p>
        </p:txBody>
      </p:sp>
      <p:sp>
        <p:nvSpPr>
          <p:cNvPr id="451646"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Abiud</a:t>
            </a:r>
          </a:p>
        </p:txBody>
      </p:sp>
      <p:sp>
        <p:nvSpPr>
          <p:cNvPr id="451647"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Eliakim</a:t>
            </a:r>
          </a:p>
        </p:txBody>
      </p:sp>
      <p:sp>
        <p:nvSpPr>
          <p:cNvPr id="451648"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Azor</a:t>
            </a:r>
          </a:p>
        </p:txBody>
      </p:sp>
      <p:sp>
        <p:nvSpPr>
          <p:cNvPr id="451649"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Zadok</a:t>
            </a:r>
          </a:p>
        </p:txBody>
      </p:sp>
      <p:sp>
        <p:nvSpPr>
          <p:cNvPr id="451650"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Achim</a:t>
            </a:r>
          </a:p>
        </p:txBody>
      </p:sp>
      <p:sp>
        <p:nvSpPr>
          <p:cNvPr id="451651"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Eliud</a:t>
            </a:r>
          </a:p>
        </p:txBody>
      </p:sp>
      <p:sp>
        <p:nvSpPr>
          <p:cNvPr id="451652"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Eleazar</a:t>
            </a:r>
          </a:p>
        </p:txBody>
      </p:sp>
      <p:sp>
        <p:nvSpPr>
          <p:cNvPr id="451653"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Matthan</a:t>
            </a:r>
          </a:p>
        </p:txBody>
      </p:sp>
      <p:sp>
        <p:nvSpPr>
          <p:cNvPr id="451654"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Jacob</a:t>
            </a:r>
          </a:p>
        </p:txBody>
      </p:sp>
      <p:sp>
        <p:nvSpPr>
          <p:cNvPr id="451655"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Joseph</a:t>
            </a:r>
          </a:p>
        </p:txBody>
      </p:sp>
      <p:sp>
        <p:nvSpPr>
          <p:cNvPr id="451656"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Joseph</a:t>
            </a:r>
          </a:p>
        </p:txBody>
      </p:sp>
      <p:sp>
        <p:nvSpPr>
          <p:cNvPr id="451657"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Janna</a:t>
            </a:r>
          </a:p>
        </p:txBody>
      </p:sp>
      <p:sp>
        <p:nvSpPr>
          <p:cNvPr id="451658"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Melchi</a:t>
            </a:r>
          </a:p>
        </p:txBody>
      </p:sp>
      <p:sp>
        <p:nvSpPr>
          <p:cNvPr id="451659"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Levi</a:t>
            </a:r>
          </a:p>
        </p:txBody>
      </p:sp>
      <p:sp>
        <p:nvSpPr>
          <p:cNvPr id="451660"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Matthat</a:t>
            </a:r>
          </a:p>
        </p:txBody>
      </p:sp>
      <p:sp>
        <p:nvSpPr>
          <p:cNvPr id="451661"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Heli</a:t>
            </a:r>
          </a:p>
        </p:txBody>
      </p:sp>
      <p:sp>
        <p:nvSpPr>
          <p:cNvPr id="451662"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Mary</a:t>
            </a:r>
          </a:p>
        </p:txBody>
      </p:sp>
      <p:sp>
        <p:nvSpPr>
          <p:cNvPr id="451663"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Mattathiah</a:t>
            </a:r>
          </a:p>
        </p:txBody>
      </p:sp>
      <p:sp>
        <p:nvSpPr>
          <p:cNvPr id="451664"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Amos</a:t>
            </a:r>
          </a:p>
        </p:txBody>
      </p:sp>
      <p:sp>
        <p:nvSpPr>
          <p:cNvPr id="451665"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Nahum</a:t>
            </a:r>
          </a:p>
        </p:txBody>
      </p:sp>
      <p:sp>
        <p:nvSpPr>
          <p:cNvPr id="451666"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Esli</a:t>
            </a:r>
          </a:p>
        </p:txBody>
      </p:sp>
      <p:sp>
        <p:nvSpPr>
          <p:cNvPr id="451667"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Naggai</a:t>
            </a:r>
          </a:p>
        </p:txBody>
      </p:sp>
      <p:sp>
        <p:nvSpPr>
          <p:cNvPr id="451668"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Maath</a:t>
            </a:r>
          </a:p>
        </p:txBody>
      </p:sp>
      <p:sp>
        <p:nvSpPr>
          <p:cNvPr id="451669"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Mattathiah</a:t>
            </a:r>
          </a:p>
        </p:txBody>
      </p:sp>
      <p:sp>
        <p:nvSpPr>
          <p:cNvPr id="451670"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Semei</a:t>
            </a:r>
          </a:p>
        </p:txBody>
      </p:sp>
      <p:sp>
        <p:nvSpPr>
          <p:cNvPr id="451671"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Joseph</a:t>
            </a:r>
          </a:p>
        </p:txBody>
      </p:sp>
      <p:sp>
        <p:nvSpPr>
          <p:cNvPr id="451672"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Judah</a:t>
            </a:r>
          </a:p>
        </p:txBody>
      </p:sp>
      <p:sp>
        <p:nvSpPr>
          <p:cNvPr id="451673"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Joannas</a:t>
            </a:r>
          </a:p>
        </p:txBody>
      </p:sp>
      <p:sp>
        <p:nvSpPr>
          <p:cNvPr id="451674"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Rhesa</a:t>
            </a:r>
          </a:p>
        </p:txBody>
      </p:sp>
      <p:sp>
        <p:nvSpPr>
          <p:cNvPr id="451675"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Zerubbabel</a:t>
            </a:r>
          </a:p>
        </p:txBody>
      </p:sp>
      <p:sp>
        <p:nvSpPr>
          <p:cNvPr id="451676"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Shealtiel</a:t>
            </a:r>
          </a:p>
        </p:txBody>
      </p:sp>
      <p:sp>
        <p:nvSpPr>
          <p:cNvPr id="451677"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Neri</a:t>
            </a:r>
          </a:p>
        </p:txBody>
      </p:sp>
      <p:sp>
        <p:nvSpPr>
          <p:cNvPr id="451678"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Melchi</a:t>
            </a:r>
          </a:p>
        </p:txBody>
      </p:sp>
      <p:sp>
        <p:nvSpPr>
          <p:cNvPr id="451679"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Addi</a:t>
            </a:r>
          </a:p>
        </p:txBody>
      </p:sp>
      <p:sp>
        <p:nvSpPr>
          <p:cNvPr id="451680"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Cosam</a:t>
            </a:r>
          </a:p>
        </p:txBody>
      </p:sp>
      <p:sp>
        <p:nvSpPr>
          <p:cNvPr id="451681"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Elmodam</a:t>
            </a:r>
          </a:p>
        </p:txBody>
      </p:sp>
      <p:sp>
        <p:nvSpPr>
          <p:cNvPr id="451682"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Er</a:t>
            </a:r>
          </a:p>
        </p:txBody>
      </p:sp>
      <p:sp>
        <p:nvSpPr>
          <p:cNvPr id="451683"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Joshua</a:t>
            </a:r>
          </a:p>
        </p:txBody>
      </p:sp>
      <p:sp>
        <p:nvSpPr>
          <p:cNvPr id="451684"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Eliezer</a:t>
            </a:r>
          </a:p>
        </p:txBody>
      </p:sp>
      <p:sp>
        <p:nvSpPr>
          <p:cNvPr id="451685"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Jorim</a:t>
            </a:r>
          </a:p>
        </p:txBody>
      </p:sp>
      <p:sp>
        <p:nvSpPr>
          <p:cNvPr id="451686"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Matthat</a:t>
            </a:r>
          </a:p>
        </p:txBody>
      </p:sp>
      <p:sp>
        <p:nvSpPr>
          <p:cNvPr id="451687"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Levi</a:t>
            </a:r>
          </a:p>
        </p:txBody>
      </p:sp>
      <p:sp>
        <p:nvSpPr>
          <p:cNvPr id="451688"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Simeon</a:t>
            </a:r>
          </a:p>
        </p:txBody>
      </p:sp>
      <p:sp>
        <p:nvSpPr>
          <p:cNvPr id="451689"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Judah</a:t>
            </a:r>
          </a:p>
        </p:txBody>
      </p:sp>
      <p:sp>
        <p:nvSpPr>
          <p:cNvPr id="451690"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Joseph</a:t>
            </a:r>
          </a:p>
        </p:txBody>
      </p:sp>
      <p:sp>
        <p:nvSpPr>
          <p:cNvPr id="451691"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Jonan</a:t>
            </a:r>
          </a:p>
        </p:txBody>
      </p:sp>
      <p:sp>
        <p:nvSpPr>
          <p:cNvPr id="451692"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Eliakim</a:t>
            </a:r>
          </a:p>
        </p:txBody>
      </p:sp>
      <p:sp>
        <p:nvSpPr>
          <p:cNvPr id="451693"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Melea</a:t>
            </a:r>
          </a:p>
        </p:txBody>
      </p:sp>
      <p:sp>
        <p:nvSpPr>
          <p:cNvPr id="451694"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Menan</a:t>
            </a:r>
          </a:p>
        </p:txBody>
      </p:sp>
      <p:sp>
        <p:nvSpPr>
          <p:cNvPr id="451695"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Mattathah</a:t>
            </a:r>
          </a:p>
        </p:txBody>
      </p:sp>
      <p:sp>
        <p:nvSpPr>
          <p:cNvPr id="451696"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Nathan</a:t>
            </a:r>
          </a:p>
        </p:txBody>
      </p:sp>
      <p:pic>
        <p:nvPicPr>
          <p:cNvPr id="451697" name="Picture 116"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1698" name="TextBox 2"/>
          <p:cNvSpPr txBox="1">
            <a:spLocks noChangeArrowheads="1"/>
          </p:cNvSpPr>
          <p:nvPr/>
        </p:nvSpPr>
        <p:spPr bwMode="auto">
          <a:xfrm>
            <a:off x="3429000" y="5430838"/>
            <a:ext cx="237966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SimSun" charset="0"/>
                <a:cs typeface="SimSun" charset="0"/>
              </a:rPr>
              <a:t>马利亚的家谱</a:t>
            </a:r>
          </a:p>
        </p:txBody>
      </p:sp>
      <p:sp>
        <p:nvSpPr>
          <p:cNvPr id="451699" name="TextBox 114"/>
          <p:cNvSpPr txBox="1">
            <a:spLocks noChangeArrowheads="1"/>
          </p:cNvSpPr>
          <p:nvPr/>
        </p:nvSpPr>
        <p:spPr bwMode="auto">
          <a:xfrm>
            <a:off x="3429000" y="3492500"/>
            <a:ext cx="23796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SimSun" charset="0"/>
                <a:cs typeface="SimSun" charset="0"/>
              </a:rPr>
              <a:t>约瑟的家谱</a:t>
            </a:r>
          </a:p>
        </p:txBody>
      </p:sp>
      <p:sp>
        <p:nvSpPr>
          <p:cNvPr id="5920885" name="TextBox 3"/>
          <p:cNvSpPr txBox="1">
            <a:spLocks noChangeArrowheads="1"/>
          </p:cNvSpPr>
          <p:nvPr/>
        </p:nvSpPr>
        <p:spPr bwMode="auto">
          <a:xfrm>
            <a:off x="931863" y="144463"/>
            <a:ext cx="2971800"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charset="0"/>
                <a:ea typeface="SimSun" charset="0"/>
                <a:cs typeface="Arial" charset="0"/>
              </a:rPr>
              <a:t>从亚当至基督！</a:t>
            </a:r>
          </a:p>
        </p:txBody>
      </p:sp>
      <p:sp>
        <p:nvSpPr>
          <p:cNvPr id="451701" name="TextBox 116"/>
          <p:cNvSpPr txBox="1">
            <a:spLocks noChangeArrowheads="1"/>
          </p:cNvSpPr>
          <p:nvPr/>
        </p:nvSpPr>
        <p:spPr bwMode="auto">
          <a:xfrm>
            <a:off x="6477000" y="4465638"/>
            <a:ext cx="2971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C00000"/>
                </a:solidFill>
                <a:effectLst/>
                <a:uLnTx/>
                <a:uFillTx/>
                <a:latin typeface="Arial" charset="0"/>
                <a:ea typeface="SimSun" charset="0"/>
                <a:cs typeface="SimSun" charset="0"/>
              </a:rPr>
              <a:t>基督</a:t>
            </a:r>
          </a:p>
        </p:txBody>
      </p:sp>
      <p:sp>
        <p:nvSpPr>
          <p:cNvPr id="451702" name="TextBox 114"/>
          <p:cNvSpPr txBox="1">
            <a:spLocks noChangeArrowheads="1"/>
          </p:cNvSpPr>
          <p:nvPr/>
        </p:nvSpPr>
        <p:spPr bwMode="auto">
          <a:xfrm>
            <a:off x="3667125" y="1676400"/>
            <a:ext cx="11334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SimSun" charset="0"/>
                <a:cs typeface="SimSun" charset="0"/>
              </a:rPr>
              <a:t>大卫</a:t>
            </a:r>
          </a:p>
        </p:txBody>
      </p:sp>
      <p:sp>
        <p:nvSpPr>
          <p:cNvPr id="451703" name="TextBox 114"/>
          <p:cNvSpPr txBox="1">
            <a:spLocks noChangeArrowheads="1"/>
          </p:cNvSpPr>
          <p:nvPr/>
        </p:nvSpPr>
        <p:spPr bwMode="auto">
          <a:xfrm>
            <a:off x="6362700" y="1611313"/>
            <a:ext cx="18669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SimSun" charset="0"/>
                <a:cs typeface="SimSun" charset="0"/>
              </a:rPr>
              <a:t>亚伯拉罕</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2818" name="Rectangle 3" hidden="1"/>
          <p:cNvSpPr>
            <a:spLocks noGrp="1" noChangeArrowheads="1"/>
          </p:cNvSpPr>
          <p:nvPr>
            <p:ph type="title" idx="4294967295"/>
          </p:nvPr>
        </p:nvSpPr>
        <p:spPr/>
        <p:txBody>
          <a:bodyPr/>
          <a:lstStyle/>
          <a:p>
            <a:pPr eaLnBrk="1" hangingPunct="1">
              <a:defRPr/>
            </a:pPr>
            <a:r>
              <a:rPr lang="en-US">
                <a:cs typeface="+mj-cs"/>
              </a:rPr>
              <a:t>Adam to Christ</a:t>
            </a:r>
          </a:p>
        </p:txBody>
      </p:sp>
      <p:sp>
        <p:nvSpPr>
          <p:cNvPr id="5922819"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a:rPr>
              <a:t>Line of Joseph</a:t>
            </a:r>
          </a:p>
        </p:txBody>
      </p:sp>
      <p:sp>
        <p:nvSpPr>
          <p:cNvPr id="5922820"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a:rPr>
              <a:t>Line of Mary</a:t>
            </a:r>
          </a:p>
        </p:txBody>
      </p:sp>
      <p:sp>
        <p:nvSpPr>
          <p:cNvPr id="5922821"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a:rPr>
              <a:t>David</a:t>
            </a:r>
          </a:p>
        </p:txBody>
      </p:sp>
      <p:sp>
        <p:nvSpPr>
          <p:cNvPr id="5922822"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a:rPr>
              <a:t>Abraham</a:t>
            </a:r>
          </a:p>
        </p:txBody>
      </p:sp>
      <p:pic>
        <p:nvPicPr>
          <p:cNvPr id="453638" name="Picture 8" descr="\\.psf\Host\Volumes\PresTeam\Maria Murphy\Keynote\TM_reworked_Slides\Adam to Christ 0002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3639"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Adam</a:t>
            </a:r>
          </a:p>
        </p:txBody>
      </p:sp>
      <p:sp>
        <p:nvSpPr>
          <p:cNvPr id="453640"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Seth</a:t>
            </a:r>
          </a:p>
        </p:txBody>
      </p:sp>
      <p:sp>
        <p:nvSpPr>
          <p:cNvPr id="453641"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Enos</a:t>
            </a:r>
          </a:p>
        </p:txBody>
      </p:sp>
      <p:sp>
        <p:nvSpPr>
          <p:cNvPr id="453642"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Cainan</a:t>
            </a:r>
          </a:p>
        </p:txBody>
      </p:sp>
      <p:sp>
        <p:nvSpPr>
          <p:cNvPr id="453643"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Mahalaleel</a:t>
            </a:r>
          </a:p>
        </p:txBody>
      </p:sp>
      <p:sp>
        <p:nvSpPr>
          <p:cNvPr id="453644"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Jared</a:t>
            </a:r>
          </a:p>
        </p:txBody>
      </p:sp>
      <p:sp>
        <p:nvSpPr>
          <p:cNvPr id="453645"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Enoch</a:t>
            </a:r>
          </a:p>
        </p:txBody>
      </p:sp>
      <p:sp>
        <p:nvSpPr>
          <p:cNvPr id="453646"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Methuselah</a:t>
            </a:r>
          </a:p>
        </p:txBody>
      </p:sp>
      <p:sp>
        <p:nvSpPr>
          <p:cNvPr id="453647"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Lamech</a:t>
            </a:r>
          </a:p>
        </p:txBody>
      </p:sp>
      <p:sp>
        <p:nvSpPr>
          <p:cNvPr id="453648"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Noah</a:t>
            </a:r>
          </a:p>
        </p:txBody>
      </p:sp>
      <p:sp>
        <p:nvSpPr>
          <p:cNvPr id="453649"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Shem</a:t>
            </a:r>
          </a:p>
        </p:txBody>
      </p:sp>
      <p:sp>
        <p:nvSpPr>
          <p:cNvPr id="453650"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Arphaxed</a:t>
            </a:r>
          </a:p>
        </p:txBody>
      </p:sp>
      <p:sp>
        <p:nvSpPr>
          <p:cNvPr id="453651"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Salah</a:t>
            </a:r>
          </a:p>
        </p:txBody>
      </p:sp>
      <p:sp>
        <p:nvSpPr>
          <p:cNvPr id="453652"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Eber</a:t>
            </a:r>
          </a:p>
        </p:txBody>
      </p:sp>
      <p:sp>
        <p:nvSpPr>
          <p:cNvPr id="453653"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Peleg</a:t>
            </a:r>
          </a:p>
        </p:txBody>
      </p:sp>
      <p:sp>
        <p:nvSpPr>
          <p:cNvPr id="453654"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Reu</a:t>
            </a:r>
          </a:p>
        </p:txBody>
      </p:sp>
      <p:sp>
        <p:nvSpPr>
          <p:cNvPr id="453655"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Serug</a:t>
            </a:r>
          </a:p>
        </p:txBody>
      </p:sp>
      <p:sp>
        <p:nvSpPr>
          <p:cNvPr id="453656"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Nahor</a:t>
            </a:r>
          </a:p>
        </p:txBody>
      </p:sp>
      <p:sp>
        <p:nvSpPr>
          <p:cNvPr id="453657"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Terah</a:t>
            </a:r>
          </a:p>
        </p:txBody>
      </p:sp>
      <p:sp>
        <p:nvSpPr>
          <p:cNvPr id="453658"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Abraham</a:t>
            </a:r>
          </a:p>
        </p:txBody>
      </p:sp>
      <p:sp>
        <p:nvSpPr>
          <p:cNvPr id="453659"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Isaac</a:t>
            </a:r>
          </a:p>
        </p:txBody>
      </p:sp>
      <p:sp>
        <p:nvSpPr>
          <p:cNvPr id="453660"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Jacob</a:t>
            </a:r>
          </a:p>
        </p:txBody>
      </p:sp>
      <p:sp>
        <p:nvSpPr>
          <p:cNvPr id="453661"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Judah</a:t>
            </a:r>
          </a:p>
        </p:txBody>
      </p:sp>
      <p:sp>
        <p:nvSpPr>
          <p:cNvPr id="453662"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Perez</a:t>
            </a:r>
          </a:p>
        </p:txBody>
      </p:sp>
      <p:sp>
        <p:nvSpPr>
          <p:cNvPr id="453663"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Hezron</a:t>
            </a:r>
          </a:p>
        </p:txBody>
      </p:sp>
      <p:sp>
        <p:nvSpPr>
          <p:cNvPr id="453664"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Ram</a:t>
            </a:r>
          </a:p>
        </p:txBody>
      </p:sp>
      <p:sp>
        <p:nvSpPr>
          <p:cNvPr id="453665"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Amminadab</a:t>
            </a:r>
          </a:p>
        </p:txBody>
      </p:sp>
      <p:sp>
        <p:nvSpPr>
          <p:cNvPr id="453666"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Nahshon</a:t>
            </a:r>
          </a:p>
        </p:txBody>
      </p:sp>
      <p:sp>
        <p:nvSpPr>
          <p:cNvPr id="453667"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Salmon</a:t>
            </a:r>
          </a:p>
        </p:txBody>
      </p:sp>
      <p:sp>
        <p:nvSpPr>
          <p:cNvPr id="453668"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Boaz</a:t>
            </a:r>
          </a:p>
        </p:txBody>
      </p:sp>
      <p:sp>
        <p:nvSpPr>
          <p:cNvPr id="453669"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Obed</a:t>
            </a:r>
          </a:p>
        </p:txBody>
      </p:sp>
      <p:sp>
        <p:nvSpPr>
          <p:cNvPr id="453670"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Jesse</a:t>
            </a:r>
          </a:p>
        </p:txBody>
      </p:sp>
      <p:sp>
        <p:nvSpPr>
          <p:cNvPr id="453671"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David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c. 1085 BC</a:t>
            </a:r>
          </a:p>
        </p:txBody>
      </p:sp>
      <p:sp>
        <p:nvSpPr>
          <p:cNvPr id="453672"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Solomon</a:t>
            </a:r>
          </a:p>
        </p:txBody>
      </p:sp>
      <p:sp>
        <p:nvSpPr>
          <p:cNvPr id="453673"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Rehoboam</a:t>
            </a:r>
          </a:p>
        </p:txBody>
      </p:sp>
      <p:sp>
        <p:nvSpPr>
          <p:cNvPr id="453674"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Abijah</a:t>
            </a:r>
          </a:p>
        </p:txBody>
      </p:sp>
      <p:sp>
        <p:nvSpPr>
          <p:cNvPr id="453675"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Asa</a:t>
            </a:r>
          </a:p>
        </p:txBody>
      </p:sp>
      <p:sp>
        <p:nvSpPr>
          <p:cNvPr id="453676"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Jehoshaphat</a:t>
            </a:r>
          </a:p>
        </p:txBody>
      </p:sp>
      <p:sp>
        <p:nvSpPr>
          <p:cNvPr id="453677"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Jehoram</a:t>
            </a:r>
          </a:p>
        </p:txBody>
      </p:sp>
      <p:sp>
        <p:nvSpPr>
          <p:cNvPr id="453678"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Ahaziah</a:t>
            </a:r>
          </a:p>
        </p:txBody>
      </p:sp>
      <p:sp>
        <p:nvSpPr>
          <p:cNvPr id="453679"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Joash</a:t>
            </a:r>
          </a:p>
        </p:txBody>
      </p:sp>
      <p:sp>
        <p:nvSpPr>
          <p:cNvPr id="453680"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Amaziah</a:t>
            </a:r>
          </a:p>
        </p:txBody>
      </p:sp>
      <p:sp>
        <p:nvSpPr>
          <p:cNvPr id="453681"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Uzziah</a:t>
            </a:r>
          </a:p>
        </p:txBody>
      </p:sp>
      <p:sp>
        <p:nvSpPr>
          <p:cNvPr id="453682"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Jotham</a:t>
            </a:r>
          </a:p>
        </p:txBody>
      </p:sp>
      <p:sp>
        <p:nvSpPr>
          <p:cNvPr id="453683"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Ahaz</a:t>
            </a:r>
          </a:p>
        </p:txBody>
      </p:sp>
      <p:sp>
        <p:nvSpPr>
          <p:cNvPr id="453684"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Hezekiah</a:t>
            </a:r>
          </a:p>
        </p:txBody>
      </p:sp>
      <p:sp>
        <p:nvSpPr>
          <p:cNvPr id="453685"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Manasseh</a:t>
            </a:r>
          </a:p>
        </p:txBody>
      </p:sp>
      <p:sp>
        <p:nvSpPr>
          <p:cNvPr id="453686"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Amon</a:t>
            </a:r>
          </a:p>
        </p:txBody>
      </p:sp>
      <p:sp>
        <p:nvSpPr>
          <p:cNvPr id="453687"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Josiah</a:t>
            </a:r>
          </a:p>
        </p:txBody>
      </p:sp>
      <p:sp>
        <p:nvSpPr>
          <p:cNvPr id="453688"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Jehoiakim</a:t>
            </a:r>
          </a:p>
        </p:txBody>
      </p:sp>
      <p:sp>
        <p:nvSpPr>
          <p:cNvPr id="453689"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Arial" charset="0"/>
                <a:ea typeface="ＭＳ Ｐゴシック" charset="0"/>
                <a:cs typeface="Arial" charset="0"/>
              </a:rPr>
              <a:t>Jeconiah</a:t>
            </a:r>
          </a:p>
        </p:txBody>
      </p:sp>
      <p:sp>
        <p:nvSpPr>
          <p:cNvPr id="453690"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Shealtiel</a:t>
            </a:r>
          </a:p>
        </p:txBody>
      </p:sp>
      <p:sp>
        <p:nvSpPr>
          <p:cNvPr id="453691"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Zerubbabel</a:t>
            </a:r>
          </a:p>
        </p:txBody>
      </p:sp>
      <p:sp>
        <p:nvSpPr>
          <p:cNvPr id="453692"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Abiud</a:t>
            </a:r>
          </a:p>
        </p:txBody>
      </p:sp>
      <p:sp>
        <p:nvSpPr>
          <p:cNvPr id="453693"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Eliakim</a:t>
            </a:r>
          </a:p>
        </p:txBody>
      </p:sp>
      <p:sp>
        <p:nvSpPr>
          <p:cNvPr id="453694"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Azor</a:t>
            </a:r>
          </a:p>
        </p:txBody>
      </p:sp>
      <p:sp>
        <p:nvSpPr>
          <p:cNvPr id="453695"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Zadok</a:t>
            </a:r>
          </a:p>
        </p:txBody>
      </p:sp>
      <p:sp>
        <p:nvSpPr>
          <p:cNvPr id="453696"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Achim</a:t>
            </a:r>
          </a:p>
        </p:txBody>
      </p:sp>
      <p:sp>
        <p:nvSpPr>
          <p:cNvPr id="453697"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Eliud</a:t>
            </a:r>
          </a:p>
        </p:txBody>
      </p:sp>
      <p:sp>
        <p:nvSpPr>
          <p:cNvPr id="453698"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Eleazar</a:t>
            </a:r>
          </a:p>
        </p:txBody>
      </p:sp>
      <p:sp>
        <p:nvSpPr>
          <p:cNvPr id="453699"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Matthan</a:t>
            </a:r>
          </a:p>
        </p:txBody>
      </p:sp>
      <p:sp>
        <p:nvSpPr>
          <p:cNvPr id="453700"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Jacob</a:t>
            </a:r>
          </a:p>
        </p:txBody>
      </p:sp>
      <p:sp>
        <p:nvSpPr>
          <p:cNvPr id="453701"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Joseph</a:t>
            </a:r>
          </a:p>
        </p:txBody>
      </p:sp>
      <p:sp>
        <p:nvSpPr>
          <p:cNvPr id="453702"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Joseph</a:t>
            </a:r>
          </a:p>
        </p:txBody>
      </p:sp>
      <p:sp>
        <p:nvSpPr>
          <p:cNvPr id="453703"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Janna</a:t>
            </a:r>
          </a:p>
        </p:txBody>
      </p:sp>
      <p:sp>
        <p:nvSpPr>
          <p:cNvPr id="453704"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Melchi</a:t>
            </a:r>
          </a:p>
        </p:txBody>
      </p:sp>
      <p:sp>
        <p:nvSpPr>
          <p:cNvPr id="453705"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Levi</a:t>
            </a:r>
          </a:p>
        </p:txBody>
      </p:sp>
      <p:sp>
        <p:nvSpPr>
          <p:cNvPr id="453706"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Matthat</a:t>
            </a:r>
          </a:p>
        </p:txBody>
      </p:sp>
      <p:sp>
        <p:nvSpPr>
          <p:cNvPr id="453707"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Heli</a:t>
            </a:r>
          </a:p>
        </p:txBody>
      </p:sp>
      <p:sp>
        <p:nvSpPr>
          <p:cNvPr id="453708"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Mary</a:t>
            </a:r>
          </a:p>
        </p:txBody>
      </p:sp>
      <p:sp>
        <p:nvSpPr>
          <p:cNvPr id="453709"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Mattathiah</a:t>
            </a:r>
          </a:p>
        </p:txBody>
      </p:sp>
      <p:sp>
        <p:nvSpPr>
          <p:cNvPr id="453710"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Amos</a:t>
            </a:r>
          </a:p>
        </p:txBody>
      </p:sp>
      <p:sp>
        <p:nvSpPr>
          <p:cNvPr id="453711"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Nahum</a:t>
            </a:r>
          </a:p>
        </p:txBody>
      </p:sp>
      <p:sp>
        <p:nvSpPr>
          <p:cNvPr id="453712"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Esli</a:t>
            </a:r>
          </a:p>
        </p:txBody>
      </p:sp>
      <p:sp>
        <p:nvSpPr>
          <p:cNvPr id="453713"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Naggai</a:t>
            </a:r>
          </a:p>
        </p:txBody>
      </p:sp>
      <p:sp>
        <p:nvSpPr>
          <p:cNvPr id="453714"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Maath</a:t>
            </a:r>
          </a:p>
        </p:txBody>
      </p:sp>
      <p:sp>
        <p:nvSpPr>
          <p:cNvPr id="453715"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Mattathiah</a:t>
            </a:r>
          </a:p>
        </p:txBody>
      </p:sp>
      <p:sp>
        <p:nvSpPr>
          <p:cNvPr id="453716"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Semei</a:t>
            </a:r>
          </a:p>
        </p:txBody>
      </p:sp>
      <p:sp>
        <p:nvSpPr>
          <p:cNvPr id="453717"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Joseph</a:t>
            </a:r>
          </a:p>
        </p:txBody>
      </p:sp>
      <p:sp>
        <p:nvSpPr>
          <p:cNvPr id="453718"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Judah</a:t>
            </a:r>
          </a:p>
        </p:txBody>
      </p:sp>
      <p:sp>
        <p:nvSpPr>
          <p:cNvPr id="453719"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Joannas</a:t>
            </a:r>
          </a:p>
        </p:txBody>
      </p:sp>
      <p:sp>
        <p:nvSpPr>
          <p:cNvPr id="453720"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Rhesa</a:t>
            </a:r>
          </a:p>
        </p:txBody>
      </p:sp>
      <p:sp>
        <p:nvSpPr>
          <p:cNvPr id="453721"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Zerubbabel</a:t>
            </a:r>
          </a:p>
        </p:txBody>
      </p:sp>
      <p:sp>
        <p:nvSpPr>
          <p:cNvPr id="453722"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Shealtiel</a:t>
            </a:r>
          </a:p>
        </p:txBody>
      </p:sp>
      <p:sp>
        <p:nvSpPr>
          <p:cNvPr id="453723"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Neri</a:t>
            </a:r>
          </a:p>
        </p:txBody>
      </p:sp>
      <p:sp>
        <p:nvSpPr>
          <p:cNvPr id="453724"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Melchi</a:t>
            </a:r>
          </a:p>
        </p:txBody>
      </p:sp>
      <p:sp>
        <p:nvSpPr>
          <p:cNvPr id="453725"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Addi</a:t>
            </a:r>
          </a:p>
        </p:txBody>
      </p:sp>
      <p:sp>
        <p:nvSpPr>
          <p:cNvPr id="453726"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Cosam</a:t>
            </a:r>
          </a:p>
        </p:txBody>
      </p:sp>
      <p:sp>
        <p:nvSpPr>
          <p:cNvPr id="453727"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Elmodam</a:t>
            </a:r>
          </a:p>
        </p:txBody>
      </p:sp>
      <p:sp>
        <p:nvSpPr>
          <p:cNvPr id="453728"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Er</a:t>
            </a:r>
          </a:p>
        </p:txBody>
      </p:sp>
      <p:sp>
        <p:nvSpPr>
          <p:cNvPr id="453729"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Joshua</a:t>
            </a:r>
          </a:p>
        </p:txBody>
      </p:sp>
      <p:sp>
        <p:nvSpPr>
          <p:cNvPr id="453730"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Eliezer</a:t>
            </a:r>
          </a:p>
        </p:txBody>
      </p:sp>
      <p:sp>
        <p:nvSpPr>
          <p:cNvPr id="453731"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Jorim</a:t>
            </a:r>
          </a:p>
        </p:txBody>
      </p:sp>
      <p:sp>
        <p:nvSpPr>
          <p:cNvPr id="453732"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Matthat</a:t>
            </a:r>
          </a:p>
        </p:txBody>
      </p:sp>
      <p:sp>
        <p:nvSpPr>
          <p:cNvPr id="453733"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Levi</a:t>
            </a:r>
          </a:p>
        </p:txBody>
      </p:sp>
      <p:sp>
        <p:nvSpPr>
          <p:cNvPr id="453734"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Simeon</a:t>
            </a:r>
          </a:p>
        </p:txBody>
      </p:sp>
      <p:sp>
        <p:nvSpPr>
          <p:cNvPr id="453735"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Judah</a:t>
            </a:r>
          </a:p>
        </p:txBody>
      </p:sp>
      <p:sp>
        <p:nvSpPr>
          <p:cNvPr id="453736"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Joseph</a:t>
            </a:r>
          </a:p>
        </p:txBody>
      </p:sp>
      <p:sp>
        <p:nvSpPr>
          <p:cNvPr id="453737"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Jonan</a:t>
            </a:r>
          </a:p>
        </p:txBody>
      </p:sp>
      <p:sp>
        <p:nvSpPr>
          <p:cNvPr id="453738"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Eliakim</a:t>
            </a:r>
          </a:p>
        </p:txBody>
      </p:sp>
      <p:sp>
        <p:nvSpPr>
          <p:cNvPr id="453739"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Melea</a:t>
            </a:r>
          </a:p>
        </p:txBody>
      </p:sp>
      <p:sp>
        <p:nvSpPr>
          <p:cNvPr id="453740"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Menan</a:t>
            </a:r>
          </a:p>
        </p:txBody>
      </p:sp>
      <p:sp>
        <p:nvSpPr>
          <p:cNvPr id="453741"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Mattathah</a:t>
            </a:r>
          </a:p>
        </p:txBody>
      </p:sp>
      <p:sp>
        <p:nvSpPr>
          <p:cNvPr id="453742"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rPr>
              <a:t>Nathan</a:t>
            </a:r>
          </a:p>
        </p:txBody>
      </p:sp>
      <p:sp>
        <p:nvSpPr>
          <p:cNvPr id="453743" name="TextBox 2"/>
          <p:cNvSpPr txBox="1">
            <a:spLocks noChangeArrowheads="1"/>
          </p:cNvSpPr>
          <p:nvPr/>
        </p:nvSpPr>
        <p:spPr bwMode="auto">
          <a:xfrm>
            <a:off x="2971800" y="1550988"/>
            <a:ext cx="23796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Line of Mary</a:t>
            </a:r>
          </a:p>
        </p:txBody>
      </p:sp>
      <p:sp>
        <p:nvSpPr>
          <p:cNvPr id="453744" name="TextBox 114"/>
          <p:cNvSpPr txBox="1">
            <a:spLocks noChangeArrowheads="1"/>
          </p:cNvSpPr>
          <p:nvPr/>
        </p:nvSpPr>
        <p:spPr bwMode="auto">
          <a:xfrm>
            <a:off x="2971800" y="3048000"/>
            <a:ext cx="2379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Line of Joseph</a:t>
            </a:r>
          </a:p>
        </p:txBody>
      </p:sp>
      <p:sp>
        <p:nvSpPr>
          <p:cNvPr id="453745" name="TextBox 3"/>
          <p:cNvSpPr txBox="1">
            <a:spLocks noChangeArrowheads="1"/>
          </p:cNvSpPr>
          <p:nvPr/>
        </p:nvSpPr>
        <p:spPr bwMode="auto">
          <a:xfrm>
            <a:off x="931863" y="173038"/>
            <a:ext cx="29718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From </a:t>
            </a:r>
            <a:r>
              <a:rPr kumimoji="0" lang="en-US" sz="1600" b="1" i="0" u="none" strike="noStrike" kern="1200" cap="none" spc="0" normalizeH="0" baseline="0" noProof="0">
                <a:ln>
                  <a:noFill/>
                </a:ln>
                <a:solidFill>
                  <a:srgbClr val="FFFF00"/>
                </a:solidFill>
                <a:effectLst/>
                <a:uLnTx/>
                <a:uFillTx/>
                <a:latin typeface="Arial" charset="0"/>
                <a:ea typeface="ＭＳ Ｐゴシック" charset="0"/>
                <a:cs typeface="Arial" charset="0"/>
              </a:rPr>
              <a:t>Metaphor</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 to Christ?</a:t>
            </a:r>
          </a:p>
        </p:txBody>
      </p:sp>
      <p:sp>
        <p:nvSpPr>
          <p:cNvPr id="453746"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charset="0"/>
                <a:ea typeface="ＭＳ Ｐゴシック" charset="0"/>
                <a:cs typeface="Arial" charset="0"/>
              </a:rPr>
              <a:t>CHRIST</a:t>
            </a:r>
          </a:p>
        </p:txBody>
      </p:sp>
      <p:pic>
        <p:nvPicPr>
          <p:cNvPr id="453747" name="Picture 3" descr="\\.psf\Host\Users\mmurphy\Desktop\Metaphor_Adam to Christ 00028 layered resized 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430213"/>
            <a:ext cx="969963" cy="121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3748" name="Picture 117" descr="\\.psf\Host\Users\mmurphy\Desktop\1 Genesis matters--slides to layer.015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3749" name="Picture 3" descr="\\.psf\Host\Users\mmurphy\Desktop\Metaphor_Adam to Christ 00028 layered resized 2.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42913"/>
            <a:ext cx="741363" cy="92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3750" name="TextBox 2"/>
          <p:cNvSpPr txBox="1">
            <a:spLocks noChangeArrowheads="1"/>
          </p:cNvSpPr>
          <p:nvPr/>
        </p:nvSpPr>
        <p:spPr bwMode="auto">
          <a:xfrm>
            <a:off x="3429000" y="5430838"/>
            <a:ext cx="237966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SimSun" charset="0"/>
                <a:cs typeface="SimSun" charset="0"/>
              </a:rPr>
              <a:t>马利亚的家谱</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53751" name="TextBox 114"/>
          <p:cNvSpPr txBox="1">
            <a:spLocks noChangeArrowheads="1"/>
          </p:cNvSpPr>
          <p:nvPr/>
        </p:nvSpPr>
        <p:spPr bwMode="auto">
          <a:xfrm>
            <a:off x="3429000" y="3492500"/>
            <a:ext cx="237966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SimSun" charset="0"/>
                <a:cs typeface="SimSun" charset="0"/>
              </a:rPr>
              <a:t>约瑟的家谱</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5922937" name="TextBox 3"/>
          <p:cNvSpPr txBox="1">
            <a:spLocks noChangeArrowheads="1"/>
          </p:cNvSpPr>
          <p:nvPr/>
        </p:nvSpPr>
        <p:spPr bwMode="auto">
          <a:xfrm>
            <a:off x="781050" y="144463"/>
            <a:ext cx="3332163"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charset="0"/>
                <a:ea typeface="SimSun" charset="0"/>
                <a:cs typeface="SimSun" charset="0"/>
              </a:rPr>
              <a:t>从</a:t>
            </a:r>
            <a:r>
              <a:rPr kumimoji="0" lang="zh-CN" altLang="en-US" sz="2000" b="1" i="0" u="none" strike="noStrike" kern="1200" cap="none" spc="0" normalizeH="0" baseline="0" noProof="0">
                <a:ln>
                  <a:noFill/>
                </a:ln>
                <a:solidFill>
                  <a:srgbClr val="FFFF00"/>
                </a:solidFill>
                <a:effectLst/>
                <a:uLnTx/>
                <a:uFillTx/>
                <a:latin typeface="Arial" charset="0"/>
                <a:ea typeface="SimSun" charset="0"/>
                <a:cs typeface="SimSun" charset="0"/>
              </a:rPr>
              <a:t>喻言</a:t>
            </a:r>
            <a:r>
              <a:rPr kumimoji="0" lang="zh-CN" altLang="en-US" sz="2000" b="1" i="0" u="none" strike="noStrike" kern="1200" cap="none" spc="0" normalizeH="0" baseline="0" noProof="0">
                <a:ln>
                  <a:noFill/>
                </a:ln>
                <a:solidFill>
                  <a:srgbClr val="FFFFFF"/>
                </a:solidFill>
                <a:effectLst/>
                <a:uLnTx/>
                <a:uFillTx/>
                <a:latin typeface="Arial" charset="0"/>
                <a:ea typeface="SimSun" charset="0"/>
                <a:cs typeface="SimSun" charset="0"/>
              </a:rPr>
              <a:t>至基督？</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53753" name="TextBox 116"/>
          <p:cNvSpPr txBox="1">
            <a:spLocks noChangeArrowheads="1"/>
          </p:cNvSpPr>
          <p:nvPr/>
        </p:nvSpPr>
        <p:spPr bwMode="auto">
          <a:xfrm>
            <a:off x="6477000" y="4495800"/>
            <a:ext cx="29718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C00000"/>
                </a:solidFill>
                <a:effectLst/>
                <a:uLnTx/>
                <a:uFillTx/>
                <a:latin typeface="Arial" charset="0"/>
                <a:ea typeface="SimSun" charset="0"/>
                <a:cs typeface="SimSun" charset="0"/>
              </a:rPr>
              <a:t>基督</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C00000"/>
              </a:solidFill>
              <a:effectLst/>
              <a:uLnTx/>
              <a:uFillTx/>
              <a:latin typeface="Arial" charset="0"/>
              <a:ea typeface="SimSun" charset="0"/>
              <a:cs typeface="SimSun" charset="0"/>
            </a:endParaRPr>
          </a:p>
        </p:txBody>
      </p:sp>
      <p:sp>
        <p:nvSpPr>
          <p:cNvPr id="453754" name="TextBox 114"/>
          <p:cNvSpPr txBox="1">
            <a:spLocks noChangeArrowheads="1"/>
          </p:cNvSpPr>
          <p:nvPr/>
        </p:nvSpPr>
        <p:spPr bwMode="auto">
          <a:xfrm>
            <a:off x="3667125" y="1676400"/>
            <a:ext cx="11334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SimSun" charset="0"/>
                <a:cs typeface="SimSun" charset="0"/>
              </a:rPr>
              <a:t>大卫</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53755" name="TextBox 114"/>
          <p:cNvSpPr txBox="1">
            <a:spLocks noChangeArrowheads="1"/>
          </p:cNvSpPr>
          <p:nvPr/>
        </p:nvSpPr>
        <p:spPr bwMode="auto">
          <a:xfrm>
            <a:off x="6362700" y="1611313"/>
            <a:ext cx="18669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SimSun" charset="0"/>
                <a:cs typeface="SimSun" charset="0"/>
              </a:rPr>
              <a:t>亚伯拉罕</a:t>
            </a:r>
            <a:endParaRPr kumimoji="0" lang="en-US" sz="18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53756" name="TextBox 1"/>
          <p:cNvSpPr txBox="1">
            <a:spLocks noChangeArrowheads="1"/>
          </p:cNvSpPr>
          <p:nvPr/>
        </p:nvSpPr>
        <p:spPr bwMode="auto">
          <a:xfrm>
            <a:off x="-623888" y="1154113"/>
            <a:ext cx="24526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00"/>
                </a:solidFill>
                <a:effectLst/>
                <a:uLnTx/>
                <a:uFillTx/>
                <a:latin typeface="Arial" charset="0"/>
                <a:ea typeface="SimSun" charset="0"/>
                <a:cs typeface="SimSun" charset="0"/>
              </a:rPr>
              <a:t>喻言</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0002" name="Rectangle 2"/>
          <p:cNvSpPr>
            <a:spLocks noGrp="1" noChangeArrowheads="1"/>
          </p:cNvSpPr>
          <p:nvPr>
            <p:ph type="title" idx="4294967295"/>
          </p:nvPr>
        </p:nvSpPr>
        <p:spPr/>
        <p:txBody>
          <a:bodyPr/>
          <a:lstStyle/>
          <a:p>
            <a:pPr eaLnBrk="1" hangingPunct="1">
              <a:defRPr/>
            </a:pPr>
            <a:r>
              <a:rPr lang="en-US">
                <a:cs typeface="+mj-cs"/>
              </a:rPr>
              <a:t>First/last Adam</a:t>
            </a:r>
            <a:endParaRPr lang="en-AU">
              <a:cs typeface="+mj-cs"/>
            </a:endParaRPr>
          </a:p>
        </p:txBody>
      </p:sp>
      <p:pic>
        <p:nvPicPr>
          <p:cNvPr id="398338" name="Picture 3" descr="2 Adams Last + First 0047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7513" y="0"/>
            <a:ext cx="5775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60004" name="Text Box 4"/>
          <p:cNvSpPr txBox="1">
            <a:spLocks noChangeArrowheads="1"/>
          </p:cNvSpPr>
          <p:nvPr/>
        </p:nvSpPr>
        <p:spPr bwMode="auto">
          <a:xfrm>
            <a:off x="1676400" y="533400"/>
            <a:ext cx="1752600" cy="14922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A50021"/>
                </a:solidFill>
                <a:effectLst/>
                <a:uLnTx/>
                <a:uFillTx/>
                <a:latin typeface="Times New Roman" charset="0"/>
                <a:ea typeface="SimSun" charset="0"/>
                <a:cs typeface="Times New Roman" charset="0"/>
              </a:rPr>
              <a:t>耶稣基督是“最后的亚当”</a:t>
            </a:r>
            <a:endParaRPr kumimoji="0" lang="ja-JP" altLang="en-US" sz="2800" b="1" i="0" u="none" strike="noStrike" kern="1200" cap="none" spc="0" normalizeH="0" baseline="0" noProof="0">
              <a:ln>
                <a:noFill/>
              </a:ln>
              <a:solidFill>
                <a:srgbClr val="A50021"/>
              </a:solidFill>
              <a:effectLst/>
              <a:uLnTx/>
              <a:uFillTx/>
              <a:latin typeface="Times New Roman" charset="0"/>
              <a:ea typeface="SimSun" charset="0"/>
              <a:cs typeface="Times New Roman"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A50021"/>
                </a:solidFill>
                <a:effectLst/>
                <a:uLnTx/>
                <a:uFillTx/>
                <a:latin typeface="Times New Roman" charset="0"/>
                <a:ea typeface="SimSun" charset="0"/>
                <a:cs typeface="Times New Roman" charset="0"/>
              </a:rPr>
              <a:t>林前 </a:t>
            </a:r>
            <a:r>
              <a:rPr kumimoji="0" lang="en-US" sz="1800" b="1" i="0" u="none" strike="noStrike" kern="1200" cap="none" spc="0" normalizeH="0" baseline="0" noProof="0">
                <a:ln>
                  <a:noFill/>
                </a:ln>
                <a:solidFill>
                  <a:srgbClr val="A50021"/>
                </a:solidFill>
                <a:effectLst/>
                <a:uLnTx/>
                <a:uFillTx/>
                <a:latin typeface="Times New Roman" charset="0"/>
                <a:ea typeface="SimSun" charset="0"/>
                <a:cs typeface="Times New Roman" charset="0"/>
              </a:rPr>
              <a:t>15:45</a:t>
            </a:r>
          </a:p>
        </p:txBody>
      </p:sp>
      <p:sp>
        <p:nvSpPr>
          <p:cNvPr id="5760005" name="Text Box 5"/>
          <p:cNvSpPr txBox="1">
            <a:spLocks noChangeArrowheads="1"/>
          </p:cNvSpPr>
          <p:nvPr/>
        </p:nvSpPr>
        <p:spPr bwMode="auto">
          <a:xfrm>
            <a:off x="5029200" y="5257800"/>
            <a:ext cx="3048000" cy="7239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ja-JP" altLang="en-US" sz="2800" b="1" i="0" u="none" strike="noStrike" kern="1200" cap="none" spc="0" normalizeH="0" baseline="0" noProof="0">
                <a:ln>
                  <a:noFill/>
                </a:ln>
                <a:solidFill>
                  <a:srgbClr val="A50021"/>
                </a:solidFill>
                <a:effectLst/>
                <a:uLnTx/>
                <a:uFillTx/>
                <a:latin typeface="Times New Roman" charset="0"/>
                <a:ea typeface="ＭＳ Ｐゴシック" charset="0"/>
                <a:cs typeface="Times New Roman" charset="0"/>
              </a:rPr>
              <a:t>“</a:t>
            </a:r>
            <a:r>
              <a:rPr kumimoji="0" lang="zh-CN" altLang="en-US" sz="2800" b="1" i="0" u="none" strike="noStrike" kern="1200" cap="none" spc="0" normalizeH="0" baseline="0" noProof="0">
                <a:ln>
                  <a:noFill/>
                </a:ln>
                <a:solidFill>
                  <a:srgbClr val="A50021"/>
                </a:solidFill>
                <a:effectLst/>
                <a:uLnTx/>
                <a:uFillTx/>
                <a:latin typeface="Times New Roman" charset="0"/>
                <a:ea typeface="SimSun" charset="0"/>
                <a:cs typeface="Times New Roman" charset="0"/>
              </a:rPr>
              <a:t>首位亚当</a:t>
            </a:r>
            <a:r>
              <a:rPr kumimoji="0" lang="ja-JP" altLang="en-US" sz="2800" b="1" i="0" u="none" strike="noStrike" kern="1200" cap="none" spc="0" normalizeH="0" baseline="0" noProof="0">
                <a:ln>
                  <a:noFill/>
                </a:ln>
                <a:solidFill>
                  <a:srgbClr val="A50021"/>
                </a:solidFill>
                <a:effectLst/>
                <a:uLnTx/>
                <a:uFillTx/>
                <a:latin typeface="Times New Roman" charset="0"/>
                <a:ea typeface="ＭＳ Ｐゴシック" charset="0"/>
                <a:cs typeface="Times New Roman" charset="0"/>
              </a:rPr>
              <a:t>”</a:t>
            </a:r>
            <a:endParaRPr kumimoji="0" lang="en-US" altLang="ja-JP" sz="2800" b="1" i="0" u="none" strike="noStrike" kern="1200" cap="none" spc="0" normalizeH="0" baseline="0" noProof="0">
              <a:ln>
                <a:noFill/>
              </a:ln>
              <a:solidFill>
                <a:srgbClr val="A50021"/>
              </a:solidFill>
              <a:effectLst/>
              <a:uLnTx/>
              <a:uFillTx/>
              <a:latin typeface="Times New Roman" charset="0"/>
              <a:ea typeface="ＭＳ Ｐゴシック" charset="0"/>
              <a:cs typeface="Times New Roman"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A50021"/>
                </a:solidFill>
                <a:effectLst/>
                <a:uLnTx/>
                <a:uFillTx/>
                <a:latin typeface="Times New Roman" charset="0"/>
                <a:ea typeface="SimSun" charset="0"/>
                <a:cs typeface="SimSun" charset="0"/>
              </a:rPr>
              <a:t>林前</a:t>
            </a:r>
            <a:r>
              <a:rPr kumimoji="0" lang="zh-CN" altLang="en-US" sz="1800" b="1" i="0" u="none" strike="noStrike" kern="1200" cap="none" spc="0" normalizeH="0" baseline="0" noProof="0">
                <a:ln>
                  <a:noFill/>
                </a:ln>
                <a:solidFill>
                  <a:srgbClr val="A50021"/>
                </a:solidFill>
                <a:effectLst/>
                <a:uLnTx/>
                <a:uFillTx/>
                <a:latin typeface="Times New Roman" charset="0"/>
                <a:ea typeface="ＭＳ Ｐゴシック" charset="0"/>
                <a:cs typeface="Times New Roman" charset="0"/>
              </a:rPr>
              <a:t> </a:t>
            </a:r>
            <a:r>
              <a:rPr kumimoji="0" lang="en-US" sz="1800" b="1" i="0" u="none" strike="noStrike" kern="1200" cap="none" spc="0" normalizeH="0" baseline="0" noProof="0">
                <a:ln>
                  <a:noFill/>
                </a:ln>
                <a:solidFill>
                  <a:srgbClr val="A50021"/>
                </a:solidFill>
                <a:effectLst/>
                <a:uLnTx/>
                <a:uFillTx/>
                <a:latin typeface="Times New Roman" charset="0"/>
                <a:ea typeface="ＭＳ Ｐゴシック" charset="0"/>
                <a:cs typeface="Times New Roman" charset="0"/>
              </a:rPr>
              <a:t>15:45</a:t>
            </a:r>
          </a:p>
        </p:txBody>
      </p:sp>
      <p:sp>
        <p:nvSpPr>
          <p:cNvPr id="5760006" name="Text Box 6"/>
          <p:cNvSpPr txBox="1">
            <a:spLocks noChangeArrowheads="1"/>
          </p:cNvSpPr>
          <p:nvPr/>
        </p:nvSpPr>
        <p:spPr bwMode="auto">
          <a:xfrm>
            <a:off x="3886200" y="0"/>
            <a:ext cx="1905000" cy="476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Arial" charset="0"/>
                <a:ea typeface="SimSun" charset="0"/>
                <a:cs typeface="Arial" charset="0"/>
              </a:rPr>
              <a:t>祂</a:t>
            </a:r>
            <a:r>
              <a:rPr kumimoji="0" lang="zh-CN" altLang="en-US" sz="2800" b="1" i="0" u="none" strike="noStrike" kern="1200" cap="none" spc="0" normalizeH="0" baseline="0" noProof="0">
                <a:ln>
                  <a:noFill/>
                </a:ln>
                <a:solidFill>
                  <a:srgbClr val="FFFF00"/>
                </a:solidFill>
                <a:effectLst/>
                <a:uLnTx/>
                <a:uFillTx/>
                <a:latin typeface="Times New Roman" charset="0"/>
                <a:ea typeface="SimSun" charset="0"/>
                <a:cs typeface="Times New Roman" charset="0"/>
              </a:rPr>
              <a:t>复活了</a:t>
            </a:r>
            <a:r>
              <a:rPr kumimoji="0" lang="en-US" sz="2800" b="1"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a:t>
            </a:r>
            <a:r>
              <a:rPr kumimoji="0" lang="zh-CN" altLang="en-US" sz="2800" b="1" i="0" u="none" strike="noStrike" kern="1200" cap="none" spc="0" normalizeH="0" baseline="0" noProof="0">
                <a:ln>
                  <a:noFill/>
                </a:ln>
                <a:solidFill>
                  <a:srgbClr val="FFFF00"/>
                </a:solidFill>
                <a:effectLst/>
                <a:uLnTx/>
                <a:uFillTx/>
                <a:latin typeface="Times New Roman" charset="0"/>
                <a:ea typeface="SimSun" charset="0"/>
                <a:cs typeface="SimSun" charset="0"/>
              </a:rPr>
              <a:t> </a:t>
            </a:r>
          </a:p>
        </p:txBody>
      </p:sp>
      <p:sp>
        <p:nvSpPr>
          <p:cNvPr id="5760007" name="Text Box 7"/>
          <p:cNvSpPr txBox="1">
            <a:spLocks noChangeArrowheads="1"/>
          </p:cNvSpPr>
          <p:nvPr/>
        </p:nvSpPr>
        <p:spPr bwMode="auto">
          <a:xfrm>
            <a:off x="2057400" y="2981325"/>
            <a:ext cx="5016500" cy="660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在 亚 当 里 众 人 都 死 了 。 照 样 ， 在 基 督 里 众 人 也 都 要 复 活 。</a:t>
            </a:r>
            <a:r>
              <a:rPr kumimoji="0" lang="en-US" sz="22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p>
        </p:txBody>
      </p:sp>
      <p:sp>
        <p:nvSpPr>
          <p:cNvPr id="5760008" name="Text Box 8"/>
          <p:cNvSpPr txBox="1">
            <a:spLocks noChangeArrowheads="1"/>
          </p:cNvSpPr>
          <p:nvPr/>
        </p:nvSpPr>
        <p:spPr bwMode="auto">
          <a:xfrm>
            <a:off x="5638800" y="3505200"/>
            <a:ext cx="1600200" cy="33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Times New Roman" charset="0"/>
                <a:ea typeface="SimSun" charset="0"/>
                <a:cs typeface="Times New Roman" charset="0"/>
              </a:rPr>
              <a:t>林前 </a:t>
            </a:r>
            <a:r>
              <a:rPr kumimoji="0" lang="en-US" sz="1600" b="1" i="0" u="none" strike="noStrike" kern="1200" cap="none" spc="0" normalizeH="0" baseline="0" noProof="0">
                <a:ln>
                  <a:noFill/>
                </a:ln>
                <a:solidFill>
                  <a:srgbClr val="FFFFFF"/>
                </a:solidFill>
                <a:effectLst/>
                <a:uLnTx/>
                <a:uFillTx/>
                <a:latin typeface="Times New Roman" charset="0"/>
                <a:ea typeface="SimSun" charset="0"/>
                <a:cs typeface="Times New Roman" charset="0"/>
              </a:rPr>
              <a:t>15:22</a:t>
            </a:r>
          </a:p>
        </p:txBody>
      </p:sp>
      <p:sp>
        <p:nvSpPr>
          <p:cNvPr id="5760009" name="WordArt 9"/>
          <p:cNvSpPr>
            <a:spLocks noChangeArrowheads="1" noChangeShapeType="1" noTextEdit="1"/>
          </p:cNvSpPr>
          <p:nvPr/>
        </p:nvSpPr>
        <p:spPr bwMode="auto">
          <a:xfrm>
            <a:off x="3709988" y="228600"/>
            <a:ext cx="1700212" cy="25161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38100">
                  <a:solidFill>
                    <a:srgbClr val="000000"/>
                  </a:solidFill>
                  <a:round/>
                  <a:headEnd/>
                  <a:tailEnd/>
                </a:ln>
                <a:solidFill>
                  <a:srgbClr val="FFFF00"/>
                </a:solidFill>
                <a:effectLst/>
                <a:uLnTx/>
                <a:uFillTx/>
                <a:latin typeface="Arial Black"/>
                <a:ea typeface="Arial Black"/>
                <a:cs typeface="Arial Black"/>
              </a:rPr>
              <a:t>X</a:t>
            </a:r>
          </a:p>
        </p:txBody>
      </p:sp>
      <p:sp>
        <p:nvSpPr>
          <p:cNvPr id="5760010" name="WordArt 10"/>
          <p:cNvSpPr>
            <a:spLocks noChangeArrowheads="1" noChangeShapeType="1" noTextEdit="1"/>
          </p:cNvSpPr>
          <p:nvPr/>
        </p:nvSpPr>
        <p:spPr bwMode="auto">
          <a:xfrm>
            <a:off x="3709988" y="3960813"/>
            <a:ext cx="1700212" cy="251618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38100">
                  <a:solidFill>
                    <a:srgbClr val="000000"/>
                  </a:solidFill>
                  <a:round/>
                  <a:headEnd/>
                  <a:tailEnd/>
                </a:ln>
                <a:solidFill>
                  <a:srgbClr val="FFFF00"/>
                </a:solidFill>
                <a:effectLst/>
                <a:uLnTx/>
                <a:uFillTx/>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60010"/>
                                        </p:tgtEl>
                                        <p:attrNameLst>
                                          <p:attrName>style.visibility</p:attrName>
                                        </p:attrNameLst>
                                      </p:cBhvr>
                                      <p:to>
                                        <p:strVal val="visible"/>
                                      </p:to>
                                    </p:set>
                                    <p:anim calcmode="lin" valueType="num">
                                      <p:cBhvr>
                                        <p:cTn id="7" dur="500" fill="hold"/>
                                        <p:tgtEl>
                                          <p:spTgt spid="5760010"/>
                                        </p:tgtEl>
                                        <p:attrNameLst>
                                          <p:attrName>ppt_w</p:attrName>
                                        </p:attrNameLst>
                                      </p:cBhvr>
                                      <p:tavLst>
                                        <p:tav tm="0">
                                          <p:val>
                                            <p:fltVal val="0"/>
                                          </p:val>
                                        </p:tav>
                                        <p:tav tm="100000">
                                          <p:val>
                                            <p:strVal val="#ppt_w"/>
                                          </p:val>
                                        </p:tav>
                                      </p:tavLst>
                                    </p:anim>
                                    <p:anim calcmode="lin" valueType="num">
                                      <p:cBhvr>
                                        <p:cTn id="8" dur="500" fill="hold"/>
                                        <p:tgtEl>
                                          <p:spTgt spid="5760010"/>
                                        </p:tgtEl>
                                        <p:attrNameLst>
                                          <p:attrName>ppt_h</p:attrName>
                                        </p:attrNameLst>
                                      </p:cBhvr>
                                      <p:tavLst>
                                        <p:tav tm="0">
                                          <p:val>
                                            <p:fltVal val="0"/>
                                          </p:val>
                                        </p:tav>
                                        <p:tav tm="100000">
                                          <p:val>
                                            <p:strVal val="#ppt_h"/>
                                          </p:val>
                                        </p:tav>
                                      </p:tavLst>
                                    </p:anim>
                                    <p:animEffect transition="in" filter="fade">
                                      <p:cBhvr>
                                        <p:cTn id="9" dur="500"/>
                                        <p:tgtEl>
                                          <p:spTgt spid="57600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60009"/>
                                        </p:tgtEl>
                                        <p:attrNameLst>
                                          <p:attrName>style.visibility</p:attrName>
                                        </p:attrNameLst>
                                      </p:cBhvr>
                                      <p:to>
                                        <p:strVal val="visible"/>
                                      </p:to>
                                    </p:set>
                                    <p:anim calcmode="lin" valueType="num">
                                      <p:cBhvr>
                                        <p:cTn id="14" dur="500" fill="hold"/>
                                        <p:tgtEl>
                                          <p:spTgt spid="5760009"/>
                                        </p:tgtEl>
                                        <p:attrNameLst>
                                          <p:attrName>ppt_w</p:attrName>
                                        </p:attrNameLst>
                                      </p:cBhvr>
                                      <p:tavLst>
                                        <p:tav tm="0">
                                          <p:val>
                                            <p:fltVal val="0"/>
                                          </p:val>
                                        </p:tav>
                                        <p:tav tm="100000">
                                          <p:val>
                                            <p:strVal val="#ppt_w"/>
                                          </p:val>
                                        </p:tav>
                                      </p:tavLst>
                                    </p:anim>
                                    <p:anim calcmode="lin" valueType="num">
                                      <p:cBhvr>
                                        <p:cTn id="15" dur="500" fill="hold"/>
                                        <p:tgtEl>
                                          <p:spTgt spid="5760009"/>
                                        </p:tgtEl>
                                        <p:attrNameLst>
                                          <p:attrName>ppt_h</p:attrName>
                                        </p:attrNameLst>
                                      </p:cBhvr>
                                      <p:tavLst>
                                        <p:tav tm="0">
                                          <p:val>
                                            <p:fltVal val="0"/>
                                          </p:val>
                                        </p:tav>
                                        <p:tav tm="100000">
                                          <p:val>
                                            <p:strVal val="#ppt_h"/>
                                          </p:val>
                                        </p:tav>
                                      </p:tavLst>
                                    </p:anim>
                                    <p:animEffect transition="in" filter="fade">
                                      <p:cBhvr>
                                        <p:cTn id="16" dur="500"/>
                                        <p:tgtEl>
                                          <p:spTgt spid="5760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0009" grpId="0" animBg="1"/>
      <p:bldP spid="57600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6" name="Rectangle 4"/>
          <p:cNvSpPr>
            <a:spLocks noGrp="1"/>
          </p:cNvSpPr>
          <p:nvPr>
            <p:ph type="title" idx="4294967295"/>
          </p:nvPr>
        </p:nvSpPr>
        <p:spPr>
          <a:xfrm>
            <a:off x="468313" y="-1274763"/>
            <a:ext cx="8229600" cy="1143000"/>
          </a:xfrm>
        </p:spPr>
        <p:txBody>
          <a:bodyPr/>
          <a:lstStyle/>
          <a:p>
            <a:pPr eaLnBrk="1" hangingPunct="1"/>
            <a:r>
              <a:rPr lang="en-US">
                <a:latin typeface="Calibri" charset="0"/>
                <a:ea typeface="ＭＳ Ｐゴシック" charset="0"/>
                <a:cs typeface="ＭＳ Ｐゴシック" charset="0"/>
              </a:rPr>
              <a:t>Santa</a:t>
            </a:r>
          </a:p>
        </p:txBody>
      </p:sp>
      <p:sp>
        <p:nvSpPr>
          <p:cNvPr id="31334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a:t>
            </a:r>
          </a:p>
        </p:txBody>
      </p:sp>
    </p:spTree>
    <p:extLst>
      <p:ext uri="{BB962C8B-B14F-4D97-AF65-F5344CB8AC3E}">
        <p14:creationId xmlns:p14="http://schemas.microsoft.com/office/powerpoint/2010/main" val="3648443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320514" name="Text Box 2"/>
          <p:cNvSpPr txBox="1">
            <a:spLocks noChangeArrowheads="1"/>
          </p:cNvSpPr>
          <p:nvPr/>
        </p:nvSpPr>
        <p:spPr bwMode="auto">
          <a:xfrm>
            <a:off x="838200" y="609600"/>
            <a:ext cx="5127625" cy="43592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charset="0"/>
                <a:ea typeface="SimSun" charset="0"/>
                <a:cs typeface="SimSun" charset="0"/>
              </a:rPr>
              <a:t>“生物进化论对基督教有巨大负面的影响。如此，亚当和夏娃从来不存在，基督教的核心信仰就被毁灭。没有亚当和夏娃就没有原罪的存在</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zh-CN"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zh-CN" altLang="en-US" sz="4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pic>
        <p:nvPicPr>
          <p:cNvPr id="400387" name="Picture 3" descr="Zindler, Frank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685800"/>
            <a:ext cx="2173288"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019800" y="2667000"/>
            <a:ext cx="2514600" cy="533400"/>
          </a:xfrm>
        </p:spPr>
        <p:txBody>
          <a:bodyPr/>
          <a:lstStyle/>
          <a:p>
            <a:pPr>
              <a:defRPr/>
            </a:pPr>
            <a:r>
              <a:rPr lang="en-US" sz="2400" b="1" kern="1200" dirty="0">
                <a:solidFill>
                  <a:srgbClr val="FFFF00"/>
                </a:solidFill>
                <a:latin typeface="Arial"/>
                <a:ea typeface="ＭＳ Ｐゴシック"/>
                <a:cs typeface="Arial"/>
              </a:rPr>
              <a:t>Frank </a:t>
            </a:r>
            <a:r>
              <a:rPr lang="en-US" sz="2400" b="1" kern="1200" dirty="0" err="1">
                <a:solidFill>
                  <a:srgbClr val="FFFF00"/>
                </a:solidFill>
                <a:latin typeface="Arial"/>
                <a:ea typeface="ＭＳ Ｐゴシック"/>
                <a:cs typeface="Arial"/>
              </a:rPr>
              <a:t>Zindler</a:t>
            </a:r>
            <a:endParaRPr lang="en-US" dirty="0">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wipe(up)">
                                      <p:cBhvr>
                                        <p:cTn id="7" dur="500"/>
                                        <p:tgtEl>
                                          <p:spTgt spid="320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4"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402434" name="Text Box 2"/>
          <p:cNvSpPr txBox="1">
            <a:spLocks noChangeArrowheads="1"/>
          </p:cNvSpPr>
          <p:nvPr/>
        </p:nvSpPr>
        <p:spPr bwMode="auto">
          <a:xfrm>
            <a:off x="838200" y="609600"/>
            <a:ext cx="5410200" cy="4298950"/>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zh-CN" altLang="en-US" sz="4000" b="1" i="0" u="none" strike="noStrike" kern="1200" cap="none" spc="0" normalizeH="0" baseline="0" noProof="0">
                <a:ln>
                  <a:noFill/>
                </a:ln>
                <a:solidFill>
                  <a:srgbClr val="FFFFFF"/>
                </a:solidFill>
                <a:effectLst/>
                <a:uLnTx/>
                <a:uFillTx/>
                <a:latin typeface="Arial" charset="0"/>
                <a:ea typeface="SimSun" charset="0"/>
                <a:cs typeface="SimSun" charset="0"/>
              </a:rPr>
              <a:t>若无原罪，就不需要救恩。若没有救恩的必要，那就没有救赎者了。因此我就把耶稣及其历史变的无意义。</a:t>
            </a:r>
            <a:r>
              <a:rPr kumimoji="0" lang="zh-CN" altLang="en-US" sz="3800" b="1" i="0" u="none" strike="noStrike" kern="1200" cap="none" spc="0" normalizeH="0" baseline="0" noProof="0">
                <a:ln>
                  <a:noFill/>
                </a:ln>
                <a:solidFill>
                  <a:srgbClr val="FFFFFF"/>
                </a:solidFill>
                <a:effectLst/>
                <a:uLnTx/>
                <a:uFillTx/>
                <a:latin typeface="Arial" charset="0"/>
                <a:ea typeface="SimSun" charset="0"/>
                <a:cs typeface="SimSun" charset="0"/>
              </a:rPr>
              <a:t>我想进化论对基督教而言有如上中丧钟一般。</a:t>
            </a:r>
            <a:r>
              <a:rPr kumimoji="0" lang="en-US" altLang="zh-CN" sz="3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p>
        </p:txBody>
      </p:sp>
      <p:sp>
        <p:nvSpPr>
          <p:cNvPr id="402435" name="Text Box 3"/>
          <p:cNvSpPr txBox="1">
            <a:spLocks noChangeArrowheads="1"/>
          </p:cNvSpPr>
          <p:nvPr/>
        </p:nvSpPr>
        <p:spPr bwMode="auto">
          <a:xfrm>
            <a:off x="914400" y="5257800"/>
            <a:ext cx="7239000" cy="10064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Frank Zindler (American atheist</a:t>
            </a:r>
            <a:r>
              <a:rPr kumimoji="0" lang="zh-CN" altLang="en-US" sz="2000" b="1" i="0" u="none" strike="noStrike" kern="1200" cap="none" spc="0" normalizeH="0" baseline="0" noProof="0">
                <a:ln>
                  <a:noFill/>
                </a:ln>
                <a:solidFill>
                  <a:srgbClr val="FFFFFF"/>
                </a:solidFill>
                <a:effectLst/>
                <a:uLnTx/>
                <a:uFillTx/>
                <a:latin typeface="Arial" charset="0"/>
                <a:ea typeface="SimSun" charset="0"/>
                <a:cs typeface="SimSun" charset="0"/>
              </a:rPr>
              <a:t>美国无神论者与</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Dr. William Lane Craig</a:t>
            </a:r>
            <a:r>
              <a:rPr kumimoji="0" lang="zh-CN" altLang="en-US" sz="2000" b="1" i="0" u="none" strike="noStrike" kern="1200" cap="none" spc="0" normalizeH="0" baseline="0" noProof="0">
                <a:ln>
                  <a:noFill/>
                </a:ln>
                <a:solidFill>
                  <a:srgbClr val="FFFFFF"/>
                </a:solidFill>
                <a:effectLst/>
                <a:uLnTx/>
                <a:uFillTx/>
                <a:latin typeface="Arial" charset="0"/>
                <a:ea typeface="SimSun" charset="0"/>
                <a:cs typeface="SimSun" charset="0"/>
              </a:rPr>
              <a:t>的辩论</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zh-CN" altLang="en-US" sz="2000" b="1" i="1" u="none" strike="noStrike" kern="1200" cap="none" spc="0" normalizeH="0" baseline="0" noProof="0">
                <a:ln>
                  <a:noFill/>
                </a:ln>
                <a:solidFill>
                  <a:srgbClr val="FFFFFF"/>
                </a:solidFill>
                <a:effectLst/>
                <a:uLnTx/>
                <a:uFillTx/>
                <a:latin typeface="Arial" charset="0"/>
                <a:ea typeface="SimSun" charset="0"/>
                <a:cs typeface="SimSun" charset="0"/>
              </a:rPr>
              <a:t>无神论</a:t>
            </a:r>
            <a:r>
              <a:rPr kumimoji="0" lang="zh-CN" altLang="en-US" sz="2000" b="1" i="1"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altLang="ja-JP" sz="2000" b="1" i="1" u="none" strike="noStrike" kern="1200" cap="none" spc="0" normalizeH="0" baseline="0" noProof="0">
                <a:ln>
                  <a:noFill/>
                </a:ln>
                <a:solidFill>
                  <a:srgbClr val="FFFFFF"/>
                </a:solidFill>
                <a:effectLst/>
                <a:uLnTx/>
                <a:uFillTx/>
                <a:latin typeface="Arial" charset="0"/>
                <a:ea typeface="ＭＳ Ｐゴシック" charset="0"/>
                <a:cs typeface="Arial" charset="0"/>
              </a:rPr>
              <a:t>vs </a:t>
            </a:r>
            <a:r>
              <a:rPr kumimoji="0" lang="zh-CN" altLang="en-US" sz="2000" b="1" i="1" u="none" strike="noStrike" kern="1200" cap="none" spc="0" normalizeH="0" baseline="0" noProof="0">
                <a:ln>
                  <a:noFill/>
                </a:ln>
                <a:solidFill>
                  <a:srgbClr val="FFFFFF"/>
                </a:solidFill>
                <a:effectLst/>
                <a:uLnTx/>
                <a:uFillTx/>
                <a:latin typeface="Arial" charset="0"/>
                <a:ea typeface="SimSun" charset="0"/>
                <a:cs typeface="SimSun" charset="0"/>
              </a:rPr>
              <a:t>基督教</a:t>
            </a:r>
            <a:r>
              <a:rPr kumimoji="0" lang="zh-CN" alt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zh-CN" altLang="en-US" sz="2000" b="1" i="0" u="none" strike="noStrike" kern="1200" cap="none" spc="0" normalizeH="0" baseline="0" noProof="0">
                <a:ln>
                  <a:noFill/>
                </a:ln>
                <a:solidFill>
                  <a:srgbClr val="FFFFFF"/>
                </a:solidFill>
                <a:effectLst/>
                <a:uLnTx/>
                <a:uFillTx/>
                <a:latin typeface="Arial" charset="0"/>
                <a:ea typeface="SimSun" charset="0"/>
                <a:cs typeface="SimSun" charset="0"/>
              </a:rPr>
              <a:t>影片</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Zondervan, 1996.</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02436" name="Picture 4" descr="Zindler, Frank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685800"/>
            <a:ext cx="2173288"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6" name="Rectangle 8"/>
          <p:cNvSpPr>
            <a:spLocks noChangeArrowheads="1"/>
          </p:cNvSpPr>
          <p:nvPr/>
        </p:nvSpPr>
        <p:spPr bwMode="auto">
          <a:xfrm>
            <a:off x="6192838" y="2743200"/>
            <a:ext cx="2112962" cy="4572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Frank Zindler</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7986" name="Rectangle 2" hidden="1"/>
          <p:cNvSpPr>
            <a:spLocks noGrp="1" noChangeArrowheads="1"/>
          </p:cNvSpPr>
          <p:nvPr>
            <p:ph type="title"/>
          </p:nvPr>
        </p:nvSpPr>
        <p:spPr/>
        <p:txBody>
          <a:bodyPr/>
          <a:lstStyle/>
          <a:p>
            <a:pPr eaLnBrk="1" hangingPunct="1">
              <a:defRPr/>
            </a:pPr>
            <a:r>
              <a:rPr lang="en-US">
                <a:cs typeface="+mj-cs"/>
              </a:rPr>
              <a:t>Blocks-Genesis + Gospel 00872</a:t>
            </a:r>
          </a:p>
        </p:txBody>
      </p:sp>
      <p:pic>
        <p:nvPicPr>
          <p:cNvPr id="404482"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3" name="WordArt 4"/>
          <p:cNvSpPr>
            <a:spLocks noChangeArrowheads="1" noChangeShapeType="1" noTextEdit="1"/>
          </p:cNvSpPr>
          <p:nvPr/>
        </p:nvSpPr>
        <p:spPr bwMode="auto">
          <a:xfrm>
            <a:off x="2133600" y="1447800"/>
            <a:ext cx="4887913" cy="1752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rPr>
              <a:t>福音</a:t>
            </a:r>
            <a:endParaRPr kumimoji="0" 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endParaRPr>
          </a:p>
        </p:txBody>
      </p:sp>
      <p:sp>
        <p:nvSpPr>
          <p:cNvPr id="404484" name="WordArt 5"/>
          <p:cNvSpPr>
            <a:spLocks noChangeArrowheads="1" noChangeShapeType="1" noTextEdit="1"/>
          </p:cNvSpPr>
          <p:nvPr/>
        </p:nvSpPr>
        <p:spPr bwMode="auto">
          <a:xfrm>
            <a:off x="2133600" y="4343400"/>
            <a:ext cx="4953000" cy="1752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rPr>
              <a:t>创世记</a:t>
            </a:r>
            <a:endParaRPr kumimoji="0" 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endParaRPr>
          </a:p>
        </p:txBody>
      </p:sp>
      <p:sp>
        <p:nvSpPr>
          <p:cNvPr id="6057990"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00"/>
                </a:solidFill>
                <a:effectLst/>
                <a:uLnTx/>
                <a:uFillTx/>
                <a:latin typeface="Arial Black"/>
                <a:ea typeface="Arial Black"/>
                <a:cs typeface="Arial Black"/>
              </a:rPr>
              <a:t>X</a:t>
            </a:r>
          </a:p>
        </p:txBody>
      </p:sp>
      <p:sp>
        <p:nvSpPr>
          <p:cNvPr id="6057991" name="WordArt 7"/>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00"/>
                </a:solidFill>
                <a:effectLst/>
                <a:uLnTx/>
                <a:uFillTx/>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57990"/>
                                        </p:tgtEl>
                                        <p:attrNameLst>
                                          <p:attrName>style.visibility</p:attrName>
                                        </p:attrNameLst>
                                      </p:cBhvr>
                                      <p:to>
                                        <p:strVal val="visible"/>
                                      </p:to>
                                    </p:set>
                                    <p:anim calcmode="lin" valueType="num">
                                      <p:cBhvr>
                                        <p:cTn id="7" dur="500" fill="hold"/>
                                        <p:tgtEl>
                                          <p:spTgt spid="6057990"/>
                                        </p:tgtEl>
                                        <p:attrNameLst>
                                          <p:attrName>ppt_w</p:attrName>
                                        </p:attrNameLst>
                                      </p:cBhvr>
                                      <p:tavLst>
                                        <p:tav tm="0">
                                          <p:val>
                                            <p:fltVal val="0"/>
                                          </p:val>
                                        </p:tav>
                                        <p:tav tm="100000">
                                          <p:val>
                                            <p:strVal val="#ppt_w"/>
                                          </p:val>
                                        </p:tav>
                                      </p:tavLst>
                                    </p:anim>
                                    <p:anim calcmode="lin" valueType="num">
                                      <p:cBhvr>
                                        <p:cTn id="8" dur="500" fill="hold"/>
                                        <p:tgtEl>
                                          <p:spTgt spid="6057990"/>
                                        </p:tgtEl>
                                        <p:attrNameLst>
                                          <p:attrName>ppt_h</p:attrName>
                                        </p:attrNameLst>
                                      </p:cBhvr>
                                      <p:tavLst>
                                        <p:tav tm="0">
                                          <p:val>
                                            <p:fltVal val="0"/>
                                          </p:val>
                                        </p:tav>
                                        <p:tav tm="100000">
                                          <p:val>
                                            <p:strVal val="#ppt_h"/>
                                          </p:val>
                                        </p:tav>
                                      </p:tavLst>
                                    </p:anim>
                                    <p:animEffect transition="in" filter="fade">
                                      <p:cBhvr>
                                        <p:cTn id="9" dur="500"/>
                                        <p:tgtEl>
                                          <p:spTgt spid="60579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57991"/>
                                        </p:tgtEl>
                                        <p:attrNameLst>
                                          <p:attrName>style.visibility</p:attrName>
                                        </p:attrNameLst>
                                      </p:cBhvr>
                                      <p:to>
                                        <p:strVal val="visible"/>
                                      </p:to>
                                    </p:set>
                                    <p:anim calcmode="lin" valueType="num">
                                      <p:cBhvr>
                                        <p:cTn id="14" dur="500" fill="hold"/>
                                        <p:tgtEl>
                                          <p:spTgt spid="6057991"/>
                                        </p:tgtEl>
                                        <p:attrNameLst>
                                          <p:attrName>ppt_w</p:attrName>
                                        </p:attrNameLst>
                                      </p:cBhvr>
                                      <p:tavLst>
                                        <p:tav tm="0">
                                          <p:val>
                                            <p:fltVal val="0"/>
                                          </p:val>
                                        </p:tav>
                                        <p:tav tm="100000">
                                          <p:val>
                                            <p:strVal val="#ppt_w"/>
                                          </p:val>
                                        </p:tav>
                                      </p:tavLst>
                                    </p:anim>
                                    <p:anim calcmode="lin" valueType="num">
                                      <p:cBhvr>
                                        <p:cTn id="15" dur="500" fill="hold"/>
                                        <p:tgtEl>
                                          <p:spTgt spid="6057991"/>
                                        </p:tgtEl>
                                        <p:attrNameLst>
                                          <p:attrName>ppt_h</p:attrName>
                                        </p:attrNameLst>
                                      </p:cBhvr>
                                      <p:tavLst>
                                        <p:tav tm="0">
                                          <p:val>
                                            <p:fltVal val="0"/>
                                          </p:val>
                                        </p:tav>
                                        <p:tav tm="100000">
                                          <p:val>
                                            <p:strVal val="#ppt_h"/>
                                          </p:val>
                                        </p:tav>
                                      </p:tavLst>
                                    </p:anim>
                                    <p:animEffect transition="in" filter="fade">
                                      <p:cBhvr>
                                        <p:cTn id="16" dur="500"/>
                                        <p:tgtEl>
                                          <p:spTgt spid="605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7990" grpId="0" animBg="1"/>
      <p:bldP spid="6057991"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0034" name="Rectangle 2" hidden="1"/>
          <p:cNvSpPr>
            <a:spLocks noGrp="1" noChangeArrowheads="1"/>
          </p:cNvSpPr>
          <p:nvPr>
            <p:ph type="title"/>
          </p:nvPr>
        </p:nvSpPr>
        <p:spPr/>
        <p:txBody>
          <a:bodyPr/>
          <a:lstStyle/>
          <a:p>
            <a:pPr eaLnBrk="1" hangingPunct="1">
              <a:defRPr/>
            </a:pPr>
            <a:r>
              <a:rPr lang="en-US">
                <a:cs typeface="+mj-cs"/>
              </a:rPr>
              <a:t>Blocks-Genesis + Gospel 00872</a:t>
            </a:r>
          </a:p>
        </p:txBody>
      </p:sp>
      <p:pic>
        <p:nvPicPr>
          <p:cNvPr id="406530"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531" name="WordArt 4"/>
          <p:cNvSpPr>
            <a:spLocks noChangeArrowheads="1" noChangeShapeType="1" noTextEdit="1"/>
          </p:cNvSpPr>
          <p:nvPr/>
        </p:nvSpPr>
        <p:spPr bwMode="auto">
          <a:xfrm>
            <a:off x="2133600" y="1371600"/>
            <a:ext cx="4887913" cy="1752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rPr>
              <a:t>道德</a:t>
            </a:r>
            <a:endParaRPr kumimoji="0" 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endParaRPr>
          </a:p>
        </p:txBody>
      </p:sp>
      <p:sp>
        <p:nvSpPr>
          <p:cNvPr id="406532" name="WordArt 5"/>
          <p:cNvSpPr>
            <a:spLocks noChangeArrowheads="1" noChangeShapeType="1" noTextEdit="1"/>
          </p:cNvSpPr>
          <p:nvPr/>
        </p:nvSpPr>
        <p:spPr bwMode="auto">
          <a:xfrm>
            <a:off x="2133600" y="4343400"/>
            <a:ext cx="4953000" cy="1752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rPr>
              <a:t>创世记</a:t>
            </a:r>
            <a:endParaRPr kumimoji="0" 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endParaRPr>
          </a:p>
        </p:txBody>
      </p:sp>
      <p:sp>
        <p:nvSpPr>
          <p:cNvPr id="606003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00"/>
                </a:solidFill>
                <a:effectLst/>
                <a:uLnTx/>
                <a:uFillTx/>
                <a:latin typeface="Arial Black"/>
                <a:ea typeface="Arial Black"/>
                <a:cs typeface="Arial Black"/>
              </a:rPr>
              <a:t>X</a:t>
            </a:r>
          </a:p>
        </p:txBody>
      </p:sp>
      <p:sp>
        <p:nvSpPr>
          <p:cNvPr id="6060039" name="WordArt 7"/>
          <p:cNvSpPr>
            <a:spLocks noChangeArrowheads="1" noChangeShapeType="1" noTextEdit="1"/>
          </p:cNvSpPr>
          <p:nvPr/>
        </p:nvSpPr>
        <p:spPr bwMode="auto">
          <a:xfrm>
            <a:off x="2209800" y="1371600"/>
            <a:ext cx="4748213" cy="17605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00"/>
                </a:solidFill>
                <a:effectLst/>
                <a:uLnTx/>
                <a:uFillTx/>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60038"/>
                                        </p:tgtEl>
                                        <p:attrNameLst>
                                          <p:attrName>style.visibility</p:attrName>
                                        </p:attrNameLst>
                                      </p:cBhvr>
                                      <p:to>
                                        <p:strVal val="visible"/>
                                      </p:to>
                                    </p:set>
                                    <p:anim calcmode="lin" valueType="num">
                                      <p:cBhvr>
                                        <p:cTn id="7" dur="500" fill="hold"/>
                                        <p:tgtEl>
                                          <p:spTgt spid="6060038"/>
                                        </p:tgtEl>
                                        <p:attrNameLst>
                                          <p:attrName>ppt_w</p:attrName>
                                        </p:attrNameLst>
                                      </p:cBhvr>
                                      <p:tavLst>
                                        <p:tav tm="0">
                                          <p:val>
                                            <p:fltVal val="0"/>
                                          </p:val>
                                        </p:tav>
                                        <p:tav tm="100000">
                                          <p:val>
                                            <p:strVal val="#ppt_w"/>
                                          </p:val>
                                        </p:tav>
                                      </p:tavLst>
                                    </p:anim>
                                    <p:anim calcmode="lin" valueType="num">
                                      <p:cBhvr>
                                        <p:cTn id="8" dur="500" fill="hold"/>
                                        <p:tgtEl>
                                          <p:spTgt spid="6060038"/>
                                        </p:tgtEl>
                                        <p:attrNameLst>
                                          <p:attrName>ppt_h</p:attrName>
                                        </p:attrNameLst>
                                      </p:cBhvr>
                                      <p:tavLst>
                                        <p:tav tm="0">
                                          <p:val>
                                            <p:fltVal val="0"/>
                                          </p:val>
                                        </p:tav>
                                        <p:tav tm="100000">
                                          <p:val>
                                            <p:strVal val="#ppt_h"/>
                                          </p:val>
                                        </p:tav>
                                      </p:tavLst>
                                    </p:anim>
                                    <p:animEffect transition="in" filter="fade">
                                      <p:cBhvr>
                                        <p:cTn id="9" dur="500"/>
                                        <p:tgtEl>
                                          <p:spTgt spid="60600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60039"/>
                                        </p:tgtEl>
                                        <p:attrNameLst>
                                          <p:attrName>style.visibility</p:attrName>
                                        </p:attrNameLst>
                                      </p:cBhvr>
                                      <p:to>
                                        <p:strVal val="visible"/>
                                      </p:to>
                                    </p:set>
                                    <p:anim calcmode="lin" valueType="num">
                                      <p:cBhvr>
                                        <p:cTn id="14" dur="500" fill="hold"/>
                                        <p:tgtEl>
                                          <p:spTgt spid="6060039"/>
                                        </p:tgtEl>
                                        <p:attrNameLst>
                                          <p:attrName>ppt_w</p:attrName>
                                        </p:attrNameLst>
                                      </p:cBhvr>
                                      <p:tavLst>
                                        <p:tav tm="0">
                                          <p:val>
                                            <p:fltVal val="0"/>
                                          </p:val>
                                        </p:tav>
                                        <p:tav tm="100000">
                                          <p:val>
                                            <p:strVal val="#ppt_w"/>
                                          </p:val>
                                        </p:tav>
                                      </p:tavLst>
                                    </p:anim>
                                    <p:anim calcmode="lin" valueType="num">
                                      <p:cBhvr>
                                        <p:cTn id="15" dur="500" fill="hold"/>
                                        <p:tgtEl>
                                          <p:spTgt spid="6060039"/>
                                        </p:tgtEl>
                                        <p:attrNameLst>
                                          <p:attrName>ppt_h</p:attrName>
                                        </p:attrNameLst>
                                      </p:cBhvr>
                                      <p:tavLst>
                                        <p:tav tm="0">
                                          <p:val>
                                            <p:fltVal val="0"/>
                                          </p:val>
                                        </p:tav>
                                        <p:tav tm="100000">
                                          <p:val>
                                            <p:strVal val="#ppt_h"/>
                                          </p:val>
                                        </p:tav>
                                      </p:tavLst>
                                    </p:anim>
                                    <p:animEffect transition="in" filter="fade">
                                      <p:cBhvr>
                                        <p:cTn id="16" dur="500"/>
                                        <p:tgtEl>
                                          <p:spTgt spid="6060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0038" grpId="0" animBg="1"/>
      <p:bldP spid="606003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0274" name="Rectangle 2"/>
          <p:cNvSpPr>
            <a:spLocks noGrp="1" noChangeArrowheads="1"/>
          </p:cNvSpPr>
          <p:nvPr>
            <p:ph type="title"/>
          </p:nvPr>
        </p:nvSpPr>
        <p:spPr/>
        <p:txBody>
          <a:bodyPr/>
          <a:lstStyle/>
          <a:p>
            <a:pPr eaLnBrk="1" hangingPunct="1">
              <a:defRPr/>
            </a:pPr>
            <a:r>
              <a:rPr lang="en-AU" sz="2400">
                <a:solidFill>
                  <a:srgbClr val="000066"/>
                </a:solidFill>
                <a:cs typeface="+mj-cs"/>
              </a:rPr>
              <a:t>Evolution and Atheism, Provine</a:t>
            </a:r>
            <a:endParaRPr lang="en-AU">
              <a:solidFill>
                <a:srgbClr val="000066"/>
              </a:solidFill>
              <a:cs typeface="+mj-cs"/>
            </a:endParaRPr>
          </a:p>
        </p:txBody>
      </p:sp>
      <p:sp>
        <p:nvSpPr>
          <p:cNvPr id="6070275" name="Text Box 3"/>
          <p:cNvSpPr txBox="1">
            <a:spLocks noChangeArrowheads="1"/>
          </p:cNvSpPr>
          <p:nvPr/>
        </p:nvSpPr>
        <p:spPr bwMode="auto">
          <a:xfrm>
            <a:off x="2209800" y="304800"/>
            <a:ext cx="4473575"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AU" sz="4800" b="1" i="0" u="none" strike="noStrike" kern="1200" cap="none" spc="0" normalizeH="0" baseline="0" noProof="0">
                <a:ln>
                  <a:noFill/>
                </a:ln>
                <a:solidFill>
                  <a:srgbClr val="FFFFFF"/>
                </a:solidFill>
                <a:effectLst/>
                <a:uLnTx/>
                <a:uFillTx/>
                <a:latin typeface="Verdana" charset="0"/>
                <a:ea typeface="SimSun" charset="0"/>
                <a:cs typeface="Arial" charset="0"/>
              </a:rPr>
              <a:t>进化论和无神论</a:t>
            </a:r>
            <a:endParaRPr kumimoji="0" lang="en-AU" sz="4800" b="1" i="0" u="none" strike="noStrike" kern="1200" cap="none" spc="0" normalizeH="0" baseline="0" noProof="0">
              <a:ln>
                <a:noFill/>
              </a:ln>
              <a:solidFill>
                <a:srgbClr val="000000"/>
              </a:solidFill>
              <a:effectLst/>
              <a:uLnTx/>
              <a:uFillTx/>
              <a:latin typeface="Times New Roman" charset="0"/>
              <a:ea typeface="SimSun" charset="0"/>
              <a:cs typeface="Arial" charset="0"/>
            </a:endParaRPr>
          </a:p>
        </p:txBody>
      </p:sp>
      <p:sp>
        <p:nvSpPr>
          <p:cNvPr id="6070276" name="Text Box 4"/>
          <p:cNvSpPr txBox="1">
            <a:spLocks noChangeArrowheads="1"/>
          </p:cNvSpPr>
          <p:nvPr/>
        </p:nvSpPr>
        <p:spPr bwMode="auto">
          <a:xfrm>
            <a:off x="914400" y="5426075"/>
            <a:ext cx="73152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William B. Provine (</a:t>
            </a:r>
            <a:r>
              <a:rPr kumimoji="0" lang="zh-CN" altLang="en-AU" sz="2400" b="1" i="0" u="none" strike="noStrike" kern="1200" cap="none" spc="0" normalizeH="0" baseline="0" noProof="0">
                <a:ln>
                  <a:noFill/>
                </a:ln>
                <a:solidFill>
                  <a:srgbClr val="FFFFFF"/>
                </a:solidFill>
                <a:effectLst/>
                <a:uLnTx/>
                <a:uFillTx/>
                <a:latin typeface="Arial" charset="0"/>
                <a:ea typeface="SimSun" charset="0"/>
                <a:cs typeface="Arial" charset="0"/>
              </a:rPr>
              <a:t>生物博士</a:t>
            </a:r>
            <a:r>
              <a:rPr kumimoji="0" lang="en-AU"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Cornell</a:t>
            </a:r>
            <a:r>
              <a:rPr kumimoji="0" lang="zh-CN" altLang="en-AU" sz="2400" b="1" i="0" u="none" strike="noStrike" kern="1200" cap="none" spc="0" normalizeH="0" baseline="0" noProof="0">
                <a:ln>
                  <a:noFill/>
                </a:ln>
                <a:solidFill>
                  <a:srgbClr val="FFFFFF"/>
                </a:solidFill>
                <a:effectLst/>
                <a:uLnTx/>
                <a:uFillTx/>
                <a:latin typeface="Arial" charset="0"/>
                <a:ea typeface="SimSun" charset="0"/>
                <a:cs typeface="SimSun" charset="0"/>
              </a:rPr>
              <a:t>大学</a:t>
            </a:r>
            <a:r>
              <a:rPr kumimoji="0" lang="en-AU"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zh-CN" altLang="en-AU" sz="2400" b="1" i="0" u="none" strike="noStrike" kern="1200" cap="none" spc="0" normalizeH="0" baseline="0" noProof="0">
                <a:ln>
                  <a:noFill/>
                </a:ln>
                <a:solidFill>
                  <a:srgbClr val="FFFFFF"/>
                </a:solidFill>
                <a:effectLst/>
                <a:uLnTx/>
                <a:uFillTx/>
                <a:latin typeface="Arial" charset="0"/>
                <a:ea typeface="SimSun" charset="0"/>
                <a:cs typeface="SimSun" charset="0"/>
              </a:rPr>
              <a:t>对起源的研究</a:t>
            </a:r>
            <a:r>
              <a:rPr kumimoji="0" lang="en-AU"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16:1/2 (1994), p. 9.</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70277" name="Text Box 5"/>
          <p:cNvSpPr txBox="1">
            <a:spLocks noChangeArrowheads="1"/>
          </p:cNvSpPr>
          <p:nvPr/>
        </p:nvSpPr>
        <p:spPr bwMode="auto">
          <a:xfrm>
            <a:off x="609600" y="1536700"/>
            <a:ext cx="4800600" cy="3568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zh-CN" sz="3800" b="1" i="0" u="none" strike="noStrike" kern="1200" cap="none" spc="0" normalizeH="0" baseline="0" noProof="0">
                <a:ln>
                  <a:noFill/>
                </a:ln>
                <a:solidFill>
                  <a:srgbClr val="FFFF00"/>
                </a:solidFill>
                <a:effectLst/>
                <a:uLnTx/>
                <a:uFillTx/>
                <a:latin typeface="Arial" charset="0"/>
                <a:ea typeface="SimSun" charset="0"/>
                <a:cs typeface="Arial" charset="0"/>
              </a:rPr>
              <a:t>“</a:t>
            </a:r>
            <a:r>
              <a:rPr kumimoji="0" lang="zh-CN" altLang="en-AU" sz="3800" b="1" i="0" u="none" strike="noStrike" kern="1200" cap="none" spc="0" normalizeH="0" baseline="0" noProof="0">
                <a:ln>
                  <a:noFill/>
                </a:ln>
                <a:solidFill>
                  <a:srgbClr val="FFFF00"/>
                </a:solidFill>
                <a:effectLst/>
                <a:uLnTx/>
                <a:uFillTx/>
                <a:latin typeface="Arial" charset="0"/>
                <a:ea typeface="SimSun" charset="0"/>
                <a:cs typeface="Arial" charset="0"/>
              </a:rPr>
              <a:t>让我总结一下我个人对现代生物进化论的看法。世上没有神，没有目的，没任何目标导向的出动力。死亡后没有生命。</a:t>
            </a:r>
            <a:r>
              <a:rPr kumimoji="0" lang="en-AU" altLang="zh-CN" sz="3800" b="1" i="0" u="none" strike="noStrike" kern="1200" cap="none" spc="0" normalizeH="0" baseline="0" noProof="0">
                <a:ln>
                  <a:noFill/>
                </a:ln>
                <a:solidFill>
                  <a:srgbClr val="FFFF00"/>
                </a:solidFill>
                <a:effectLst/>
                <a:uLnTx/>
                <a:uFillTx/>
                <a:latin typeface="Arial" charset="0"/>
                <a:ea typeface="SimSun" charset="0"/>
                <a:cs typeface="Arial" charset="0"/>
              </a:rPr>
              <a:t>”</a:t>
            </a:r>
            <a:endParaRPr kumimoji="0" lang="en-US" altLang="zh-CN" sz="3800" b="0" i="0" u="none" strike="noStrike" kern="1200" cap="none" spc="0" normalizeH="0" baseline="0" noProof="0">
              <a:ln>
                <a:noFill/>
              </a:ln>
              <a:solidFill>
                <a:srgbClr val="000000"/>
              </a:solidFill>
              <a:effectLst/>
              <a:uLnTx/>
              <a:uFillTx/>
              <a:latin typeface="Arial" charset="0"/>
              <a:ea typeface="SimSun" charset="0"/>
              <a:cs typeface="Arial" charset="0"/>
            </a:endParaRPr>
          </a:p>
        </p:txBody>
      </p:sp>
      <p:pic>
        <p:nvPicPr>
          <p:cNvPr id="408582" name="Picture 6" descr="Provine, William 2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619250"/>
            <a:ext cx="281940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70277"/>
                                        </p:tgtEl>
                                        <p:attrNameLst>
                                          <p:attrName>style.visibility</p:attrName>
                                        </p:attrNameLst>
                                      </p:cBhvr>
                                      <p:to>
                                        <p:strVal val="visible"/>
                                      </p:to>
                                    </p:set>
                                    <p:animEffect transition="in" filter="fade">
                                      <p:cBhvr>
                                        <p:cTn id="7" dur="500"/>
                                        <p:tgtEl>
                                          <p:spTgt spid="607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0277"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2322" name="Rectangle 2"/>
          <p:cNvSpPr>
            <a:spLocks noGrp="1" noChangeArrowheads="1"/>
          </p:cNvSpPr>
          <p:nvPr>
            <p:ph type="title"/>
          </p:nvPr>
        </p:nvSpPr>
        <p:spPr/>
        <p:txBody>
          <a:bodyPr/>
          <a:lstStyle/>
          <a:p>
            <a:pPr eaLnBrk="1" hangingPunct="1">
              <a:defRPr/>
            </a:pPr>
            <a:r>
              <a:rPr lang="en-AU" sz="2400">
                <a:solidFill>
                  <a:srgbClr val="000066"/>
                </a:solidFill>
                <a:cs typeface="+mj-cs"/>
              </a:rPr>
              <a:t>Evolution and Atheism, Provine</a:t>
            </a:r>
            <a:endParaRPr lang="en-AU">
              <a:solidFill>
                <a:srgbClr val="000066"/>
              </a:solidFill>
              <a:cs typeface="+mj-cs"/>
            </a:endParaRPr>
          </a:p>
        </p:txBody>
      </p:sp>
      <p:sp>
        <p:nvSpPr>
          <p:cNvPr id="6072323" name="Text Box 3"/>
          <p:cNvSpPr txBox="1">
            <a:spLocks noChangeArrowheads="1"/>
          </p:cNvSpPr>
          <p:nvPr/>
        </p:nvSpPr>
        <p:spPr bwMode="auto">
          <a:xfrm>
            <a:off x="2209800" y="304800"/>
            <a:ext cx="4473575"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AU" sz="4800" b="1" i="0" u="none" strike="noStrike" kern="1200" cap="none" spc="0" normalizeH="0" baseline="0" noProof="0">
                <a:ln>
                  <a:noFill/>
                </a:ln>
                <a:solidFill>
                  <a:srgbClr val="FFFFFF"/>
                </a:solidFill>
                <a:effectLst/>
                <a:uLnTx/>
                <a:uFillTx/>
                <a:latin typeface="Verdana" charset="0"/>
                <a:ea typeface="SimSun" charset="0"/>
                <a:cs typeface="Arial" charset="0"/>
              </a:rPr>
              <a:t>进化论和无神论</a:t>
            </a:r>
            <a:endParaRPr kumimoji="0" lang="en-AU" sz="4800" b="1" i="0" u="none" strike="noStrike" kern="1200" cap="none" spc="0" normalizeH="0" baseline="0" noProof="0">
              <a:ln>
                <a:noFill/>
              </a:ln>
              <a:solidFill>
                <a:srgbClr val="FFFFFF"/>
              </a:solidFill>
              <a:effectLst/>
              <a:uLnTx/>
              <a:uFillTx/>
              <a:latin typeface="Verdana" charset="0"/>
              <a:ea typeface="SimSun" charset="0"/>
              <a:cs typeface="Arial" charset="0"/>
            </a:endParaRPr>
          </a:p>
        </p:txBody>
      </p:sp>
      <p:sp>
        <p:nvSpPr>
          <p:cNvPr id="6072324" name="Text Box 4"/>
          <p:cNvSpPr txBox="1">
            <a:spLocks noChangeArrowheads="1"/>
          </p:cNvSpPr>
          <p:nvPr/>
        </p:nvSpPr>
        <p:spPr bwMode="auto">
          <a:xfrm>
            <a:off x="914400" y="5426075"/>
            <a:ext cx="73152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William B. Provine (</a:t>
            </a:r>
            <a:r>
              <a:rPr kumimoji="0" lang="zh-CN" altLang="en-AU" sz="2400" b="1" i="0" u="none" strike="noStrike" kern="1200" cap="none" spc="0" normalizeH="0" baseline="0" noProof="0">
                <a:ln>
                  <a:noFill/>
                </a:ln>
                <a:solidFill>
                  <a:srgbClr val="FFFFFF"/>
                </a:solidFill>
                <a:effectLst/>
                <a:uLnTx/>
                <a:uFillTx/>
                <a:latin typeface="Arial" charset="0"/>
                <a:ea typeface="SimSun" charset="0"/>
                <a:cs typeface="Arial" charset="0"/>
              </a:rPr>
              <a:t>生物博士</a:t>
            </a:r>
            <a:r>
              <a:rPr kumimoji="0" lang="en-AU"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Cornell</a:t>
            </a:r>
            <a:r>
              <a:rPr kumimoji="0" lang="zh-CN" altLang="en-AU" sz="2400" b="1" i="0" u="none" strike="noStrike" kern="1200" cap="none" spc="0" normalizeH="0" baseline="0" noProof="0">
                <a:ln>
                  <a:noFill/>
                </a:ln>
                <a:solidFill>
                  <a:srgbClr val="FFFFFF"/>
                </a:solidFill>
                <a:effectLst/>
                <a:uLnTx/>
                <a:uFillTx/>
                <a:latin typeface="Arial" charset="0"/>
                <a:ea typeface="SimSun" charset="0"/>
                <a:cs typeface="SimSun" charset="0"/>
              </a:rPr>
              <a:t>大学</a:t>
            </a:r>
            <a:r>
              <a:rPr kumimoji="0" lang="en-AU"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zh-CN" altLang="en-AU" sz="2400" b="1" i="0" u="none" strike="noStrike" kern="1200" cap="none" spc="0" normalizeH="0" baseline="0" noProof="0">
                <a:ln>
                  <a:noFill/>
                </a:ln>
                <a:solidFill>
                  <a:srgbClr val="FFFFFF"/>
                </a:solidFill>
                <a:effectLst/>
                <a:uLnTx/>
                <a:uFillTx/>
                <a:latin typeface="Arial" charset="0"/>
                <a:ea typeface="SimSun" charset="0"/>
                <a:cs typeface="SimSun" charset="0"/>
              </a:rPr>
              <a:t>对起源的研究</a:t>
            </a:r>
            <a:r>
              <a:rPr kumimoji="0" lang="en-AU"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16:1/2 (1994), p. 9.</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72325" name="Text Box 5"/>
          <p:cNvSpPr txBox="1">
            <a:spLocks noChangeArrowheads="1"/>
          </p:cNvSpPr>
          <p:nvPr/>
        </p:nvSpPr>
        <p:spPr bwMode="auto">
          <a:xfrm>
            <a:off x="609600" y="1536700"/>
            <a:ext cx="4572000" cy="3568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zh-CN" sz="3800" b="1" i="0" u="none" strike="noStrike" kern="1200" cap="none" spc="0" normalizeH="0" baseline="0" noProof="0">
                <a:ln>
                  <a:noFill/>
                </a:ln>
                <a:solidFill>
                  <a:srgbClr val="FFFF00"/>
                </a:solidFill>
                <a:effectLst/>
                <a:uLnTx/>
                <a:uFillTx/>
                <a:latin typeface="Arial" charset="0"/>
                <a:ea typeface="SimSun" charset="0"/>
                <a:cs typeface="Arial" charset="0"/>
              </a:rPr>
              <a:t>“</a:t>
            </a:r>
            <a:r>
              <a:rPr kumimoji="0" lang="zh-CN" altLang="en-AU" sz="3800" b="1" i="0" u="none" strike="noStrike" kern="1200" cap="none" spc="0" normalizeH="0" baseline="0" noProof="0">
                <a:ln>
                  <a:noFill/>
                </a:ln>
                <a:solidFill>
                  <a:srgbClr val="FFFF00"/>
                </a:solidFill>
                <a:effectLst/>
                <a:uLnTx/>
                <a:uFillTx/>
                <a:latin typeface="Arial" charset="0"/>
                <a:ea typeface="SimSun" charset="0"/>
                <a:cs typeface="Arial" charset="0"/>
              </a:rPr>
              <a:t>当我死后，我绝对肯定我将是死的。那是我的结局。没有最终的道德，生命无意义，也没有人类的自由意志。”</a:t>
            </a:r>
            <a:endParaRPr kumimoji="0" lang="zh-CN" altLang="en-US" sz="3800" b="0" i="0" u="none" strike="noStrike" kern="1200" cap="none" spc="0" normalizeH="0" baseline="0" noProof="0">
              <a:ln>
                <a:noFill/>
              </a:ln>
              <a:solidFill>
                <a:srgbClr val="000000"/>
              </a:solidFill>
              <a:effectLst/>
              <a:uLnTx/>
              <a:uFillTx/>
              <a:latin typeface="Arial" charset="0"/>
              <a:ea typeface="SimSun" charset="0"/>
              <a:cs typeface="Arial" charset="0"/>
            </a:endParaRPr>
          </a:p>
        </p:txBody>
      </p:sp>
      <p:pic>
        <p:nvPicPr>
          <p:cNvPr id="410630" name="Picture 6" descr="Provine, William 2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619250"/>
            <a:ext cx="281940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5698" name="Rectangle 2"/>
          <p:cNvSpPr>
            <a:spLocks noGrp="1" noChangeArrowheads="1"/>
          </p:cNvSpPr>
          <p:nvPr>
            <p:ph type="ctrTitle"/>
          </p:nvPr>
        </p:nvSpPr>
        <p:spPr>
          <a:xfrm>
            <a:off x="838200" y="5181600"/>
            <a:ext cx="7772400" cy="1470025"/>
          </a:xfrm>
        </p:spPr>
        <p:txBody>
          <a:bodyPr/>
          <a:lstStyle/>
          <a:p>
            <a:pPr eaLnBrk="1" hangingPunct="1">
              <a:defRPr/>
            </a:pPr>
            <a:r>
              <a:rPr lang="en-US">
                <a:cs typeface="+mj-cs"/>
              </a:rPr>
              <a:t>6 Days or Millions of Years in Your Past 00087—layered.</a:t>
            </a:r>
          </a:p>
        </p:txBody>
      </p:sp>
      <p:pic>
        <p:nvPicPr>
          <p:cNvPr id="412674" name="Picture 3" descr="6 Days or Mil of Yrs in Past 00087-midd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3214688"/>
            <a:ext cx="6516688"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2675" name="Picture 4" descr="6 Days or Mil of Yrs in Past 00087-bottom copyNE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0100" y="3838575"/>
            <a:ext cx="4876800" cy="296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2676" name="Picture 5" descr="6 Days or Mil of Yrs in Past 00087-topNE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32000" y="76200"/>
            <a:ext cx="5029200" cy="334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5702" name="AutoShape 6"/>
          <p:cNvSpPr>
            <a:spLocks noChangeArrowheads="1"/>
          </p:cNvSpPr>
          <p:nvPr/>
        </p:nvSpPr>
        <p:spPr bwMode="auto">
          <a:xfrm>
            <a:off x="5029200" y="152400"/>
            <a:ext cx="2133600" cy="838200"/>
          </a:xfrm>
          <a:prstGeom prst="wedgeEllipseCallout">
            <a:avLst>
              <a:gd name="adj1" fmla="val -70833"/>
              <a:gd name="adj2" fmla="val -132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5703" name="AutoShape 7"/>
          <p:cNvSpPr>
            <a:spLocks noChangeArrowheads="1"/>
          </p:cNvSpPr>
          <p:nvPr/>
        </p:nvSpPr>
        <p:spPr bwMode="auto">
          <a:xfrm>
            <a:off x="4267200" y="5867400"/>
            <a:ext cx="1905000" cy="838200"/>
          </a:xfrm>
          <a:prstGeom prst="wedgeEllipseCallout">
            <a:avLst>
              <a:gd name="adj1" fmla="val -42417"/>
              <a:gd name="adj2" fmla="val -886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5704" name="TextBox 20"/>
          <p:cNvSpPr txBox="1">
            <a:spLocks noChangeArrowheads="1"/>
          </p:cNvSpPr>
          <p:nvPr/>
        </p:nvSpPr>
        <p:spPr bwMode="auto">
          <a:xfrm>
            <a:off x="5562600" y="2286000"/>
            <a:ext cx="1104900" cy="777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Black" charset="0"/>
                <a:ea typeface="SimSun" charset="0"/>
                <a:cs typeface="Arial" charset="0"/>
              </a:rPr>
              <a:t>神制定</a:t>
            </a:r>
          </a:p>
          <a:p>
            <a:pPr marL="0" marR="0" lvl="0" indent="0" algn="ctr" defTabSz="914400" rtl="0" eaLnBrk="1" fontAlgn="base" latinLnBrk="0" hangingPunct="1">
              <a:lnSpc>
                <a:spcPts val="18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Black" charset="0"/>
              <a:ea typeface="SimSun" charset="0"/>
              <a:cs typeface="Arial" charset="0"/>
            </a:endParaRPr>
          </a:p>
          <a:p>
            <a:pPr marL="0" marR="0" lvl="0" indent="0" algn="ctr" defTabSz="914400" rtl="0" eaLnBrk="1" fontAlgn="base" latinLnBrk="0" hangingPunct="1">
              <a:lnSpc>
                <a:spcPts val="18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Black" charset="0"/>
                <a:ea typeface="SimSun" charset="0"/>
                <a:cs typeface="Arial" charset="0"/>
              </a:rPr>
              <a:t>规则</a:t>
            </a:r>
          </a:p>
        </p:txBody>
      </p:sp>
      <p:sp>
        <p:nvSpPr>
          <p:cNvPr id="22" name="TextBox 21"/>
          <p:cNvSpPr txBox="1">
            <a:spLocks noChangeArrowheads="1"/>
          </p:cNvSpPr>
          <p:nvPr/>
        </p:nvSpPr>
        <p:spPr bwMode="auto">
          <a:xfrm>
            <a:off x="5083175" y="1317625"/>
            <a:ext cx="2162175" cy="4206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Black" charset="0"/>
                <a:ea typeface="SimSun" charset="0"/>
                <a:cs typeface="Arial" charset="0"/>
              </a:rPr>
              <a:t>神是权威</a:t>
            </a:r>
          </a:p>
        </p:txBody>
      </p:sp>
      <p:sp>
        <p:nvSpPr>
          <p:cNvPr id="6045715" name="Text Box 19"/>
          <p:cNvSpPr txBox="1">
            <a:spLocks noChangeArrowheads="1"/>
          </p:cNvSpPr>
          <p:nvPr/>
        </p:nvSpPr>
        <p:spPr bwMode="auto">
          <a:xfrm>
            <a:off x="5105400" y="4038600"/>
            <a:ext cx="2133600" cy="1068388"/>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Arial Black" charset="0"/>
                <a:ea typeface="SimSun" charset="0"/>
                <a:cs typeface="Arial" charset="0"/>
              </a:rPr>
              <a:t>人是有</a:t>
            </a:r>
            <a:br>
              <a:rPr kumimoji="0" lang="zh-CN" altLang="en-US" sz="2000" b="1" i="0" u="none" strike="noStrike" kern="1200" cap="none" spc="0" normalizeH="0" baseline="0" noProof="0">
                <a:ln>
                  <a:noFill/>
                </a:ln>
                <a:solidFill>
                  <a:srgbClr val="000000"/>
                </a:solidFill>
                <a:effectLst/>
                <a:uLnTx/>
                <a:uFillTx/>
                <a:latin typeface="Arial Black" charset="0"/>
                <a:ea typeface="SimSun" charset="0"/>
                <a:cs typeface="Arial" charset="0"/>
              </a:rPr>
            </a:br>
            <a:r>
              <a:rPr kumimoji="0" lang="zh-CN" altLang="en-US" sz="2000" b="1" i="0" u="none" strike="noStrike" kern="1200" cap="none" spc="0" normalizeH="0" baseline="0" noProof="0">
                <a:ln>
                  <a:noFill/>
                </a:ln>
                <a:solidFill>
                  <a:srgbClr val="000000"/>
                </a:solidFill>
                <a:effectLst/>
                <a:uLnTx/>
                <a:uFillTx/>
                <a:latin typeface="Arial Black" charset="0"/>
                <a:ea typeface="SimSun" charset="0"/>
                <a:cs typeface="Arial" charset="0"/>
              </a:rPr>
              <a:t>权威</a:t>
            </a:r>
          </a:p>
          <a:p>
            <a:pPr marL="0" marR="0" lvl="0" indent="0" algn="ctr" defTabSz="914400" rtl="0" eaLnBrk="1" fontAlgn="base" latinLnBrk="0" hangingPunct="1">
              <a:lnSpc>
                <a:spcPct val="9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SimSun" charset="0"/>
              <a:cs typeface="Arial" charset="0"/>
            </a:endParaRPr>
          </a:p>
        </p:txBody>
      </p:sp>
      <p:sp>
        <p:nvSpPr>
          <p:cNvPr id="6045716" name="Text Box 20"/>
          <p:cNvSpPr txBox="1">
            <a:spLocks noChangeArrowheads="1"/>
          </p:cNvSpPr>
          <p:nvPr/>
        </p:nvSpPr>
        <p:spPr bwMode="auto">
          <a:xfrm>
            <a:off x="5105400" y="4616450"/>
            <a:ext cx="2133600" cy="350838"/>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5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Arial" charset="0"/>
                <a:ea typeface="SimSun" charset="0"/>
                <a:cs typeface="Arial" charset="0"/>
              </a:rPr>
              <a:t>道德观薄弱</a:t>
            </a:r>
          </a:p>
        </p:txBody>
      </p:sp>
      <p:sp>
        <p:nvSpPr>
          <p:cNvPr id="6045717" name="Text Box 21"/>
          <p:cNvSpPr txBox="1">
            <a:spLocks noChangeArrowheads="1"/>
          </p:cNvSpPr>
          <p:nvPr/>
        </p:nvSpPr>
        <p:spPr bwMode="auto">
          <a:xfrm>
            <a:off x="2590800" y="4953000"/>
            <a:ext cx="990600" cy="79216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Arial" charset="0"/>
                <a:ea typeface="SimSun" charset="0"/>
                <a:cs typeface="Arial" charset="0"/>
              </a:rPr>
              <a:t>人们易错的知识</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charset="0"/>
              <a:ea typeface="SimSun" charset="0"/>
              <a:cs typeface="Arial" charset="0"/>
            </a:endParaRPr>
          </a:p>
        </p:txBody>
      </p:sp>
      <p:sp>
        <p:nvSpPr>
          <p:cNvPr id="6045718" name="Text Box 22"/>
          <p:cNvSpPr txBox="1">
            <a:spLocks noChangeArrowheads="1"/>
          </p:cNvSpPr>
          <p:nvPr/>
        </p:nvSpPr>
        <p:spPr bwMode="auto">
          <a:xfrm>
            <a:off x="2133600" y="4114800"/>
            <a:ext cx="2209800" cy="433388"/>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数百万年</a:t>
            </a:r>
            <a:endPar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5719" name="Text Box 23"/>
          <p:cNvSpPr txBox="1">
            <a:spLocks noChangeArrowheads="1"/>
          </p:cNvSpPr>
          <p:nvPr/>
        </p:nvSpPr>
        <p:spPr bwMode="auto">
          <a:xfrm>
            <a:off x="2133600" y="2438400"/>
            <a:ext cx="2354263" cy="433388"/>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Arial" charset="0"/>
              </a:rPr>
              <a:t>六天的创造</a:t>
            </a:r>
          </a:p>
        </p:txBody>
      </p:sp>
      <p:sp>
        <p:nvSpPr>
          <p:cNvPr id="6045720" name="Text Box 24"/>
          <p:cNvSpPr txBox="1">
            <a:spLocks noChangeArrowheads="1"/>
          </p:cNvSpPr>
          <p:nvPr/>
        </p:nvSpPr>
        <p:spPr bwMode="auto">
          <a:xfrm>
            <a:off x="4343400" y="2438400"/>
            <a:ext cx="914400" cy="9302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5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Arial" charset="0"/>
                <a:ea typeface="SimSun" charset="0"/>
                <a:cs typeface="Arial" charset="0"/>
              </a:rPr>
              <a:t>你的过去</a:t>
            </a:r>
          </a:p>
          <a:p>
            <a:pPr marL="0" marR="0" lvl="0" indent="0" algn="ctr" defTabSz="914400" rtl="0" eaLnBrk="1" fontAlgn="base" latinLnBrk="0" hangingPunct="1">
              <a:lnSpc>
                <a:spcPct val="85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045721" name="Text Box 25"/>
          <p:cNvSpPr txBox="1">
            <a:spLocks noChangeArrowheads="1"/>
          </p:cNvSpPr>
          <p:nvPr/>
        </p:nvSpPr>
        <p:spPr bwMode="auto">
          <a:xfrm>
            <a:off x="4343400" y="4114800"/>
            <a:ext cx="914400" cy="5588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5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Arial" charset="0"/>
                <a:ea typeface="SimSun" charset="0"/>
                <a:cs typeface="Arial" charset="0"/>
              </a:rPr>
              <a:t>你的过去</a:t>
            </a:r>
          </a:p>
        </p:txBody>
      </p:sp>
      <p:sp>
        <p:nvSpPr>
          <p:cNvPr id="6045722" name="Text Box 26"/>
          <p:cNvSpPr txBox="1">
            <a:spLocks noChangeArrowheads="1"/>
          </p:cNvSpPr>
          <p:nvPr/>
        </p:nvSpPr>
        <p:spPr bwMode="auto">
          <a:xfrm>
            <a:off x="5029200" y="304800"/>
            <a:ext cx="2133600" cy="6096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5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Arial" charset="0"/>
                <a:ea typeface="SimSun" charset="0"/>
                <a:cs typeface="Arial" charset="0"/>
              </a:rPr>
              <a:t>我对每件事的想法</a:t>
            </a:r>
          </a:p>
        </p:txBody>
      </p:sp>
      <p:sp>
        <p:nvSpPr>
          <p:cNvPr id="6045723" name="Text Box 27"/>
          <p:cNvSpPr txBox="1">
            <a:spLocks noChangeArrowheads="1"/>
          </p:cNvSpPr>
          <p:nvPr/>
        </p:nvSpPr>
        <p:spPr bwMode="auto">
          <a:xfrm>
            <a:off x="4114800" y="6096000"/>
            <a:ext cx="2133600" cy="5810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Arial" charset="0"/>
                <a:ea typeface="SimSun" charset="0"/>
                <a:cs typeface="Arial" charset="0"/>
              </a:rPr>
              <a:t>我对每件事的想法</a:t>
            </a:r>
            <a:endParaRPr kumimoji="0" lang="en-US" sz="2000" b="1" i="0" u="none" strike="noStrike" kern="1200" cap="none" spc="0" normalizeH="0" baseline="0" noProof="0">
              <a:ln>
                <a:noFill/>
              </a:ln>
              <a:solidFill>
                <a:srgbClr val="000000"/>
              </a:solidFill>
              <a:effectLst/>
              <a:uLnTx/>
              <a:uFillTx/>
              <a:latin typeface="Arial" charset="0"/>
              <a:ea typeface="SimSun" charset="0"/>
              <a:cs typeface="Arial" charset="0"/>
            </a:endParaRPr>
          </a:p>
        </p:txBody>
      </p:sp>
      <p:sp>
        <p:nvSpPr>
          <p:cNvPr id="6045724" name="Text Box 28"/>
          <p:cNvSpPr txBox="1">
            <a:spLocks noChangeArrowheads="1"/>
          </p:cNvSpPr>
          <p:nvPr/>
        </p:nvSpPr>
        <p:spPr bwMode="auto">
          <a:xfrm>
            <a:off x="2057400" y="3341688"/>
            <a:ext cx="1066800" cy="579437"/>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Arial" charset="0"/>
                <a:ea typeface="SimSun" charset="0"/>
                <a:cs typeface="Arial" charset="0"/>
              </a:rPr>
              <a:t>或</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9970" name="Rectangle 3"/>
          <p:cNvSpPr>
            <a:spLocks/>
          </p:cNvSpPr>
          <p:nvPr/>
        </p:nvSpPr>
        <p:spPr bwMode="auto">
          <a:xfrm>
            <a:off x="2001838" y="1252538"/>
            <a:ext cx="669925" cy="4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色情</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sym typeface="Arial" charset="0"/>
            </a:endParaRPr>
          </a:p>
        </p:txBody>
      </p:sp>
      <p:sp>
        <p:nvSpPr>
          <p:cNvPr id="339971" name="Rectangle 4"/>
          <p:cNvSpPr>
            <a:spLocks/>
          </p:cNvSpPr>
          <p:nvPr/>
        </p:nvSpPr>
        <p:spPr bwMode="auto">
          <a:xfrm>
            <a:off x="1524000" y="228600"/>
            <a:ext cx="914400"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家庭破裂</a:t>
            </a:r>
            <a:endParaRPr kumimoji="0" lang="zh-TW"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39972" name="Rectangle 5"/>
          <p:cNvSpPr>
            <a:spLocks/>
          </p:cNvSpPr>
          <p:nvPr/>
        </p:nvSpPr>
        <p:spPr bwMode="auto">
          <a:xfrm>
            <a:off x="381000" y="338138"/>
            <a:ext cx="914400" cy="4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sym typeface="Arial" charset="0"/>
              </a:rPr>
              <a:t>堕胎</a:t>
            </a:r>
          </a:p>
        </p:txBody>
      </p:sp>
      <p:sp>
        <p:nvSpPr>
          <p:cNvPr id="339973" name="Rectangle 6"/>
          <p:cNvSpPr>
            <a:spLocks/>
          </p:cNvSpPr>
          <p:nvPr/>
        </p:nvSpPr>
        <p:spPr bwMode="auto">
          <a:xfrm>
            <a:off x="762000" y="1066800"/>
            <a:ext cx="1011238"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校园暴力事件</a:t>
            </a:r>
            <a:endParaRPr kumimoji="0" lang="zh-TW"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r>
              <a:rPr lang="en-US" sz="1800" dirty="0">
                <a:solidFill>
                  <a:schemeClr val="bg1"/>
                </a:solidFill>
              </a:rPr>
              <a:t>Balloons problem—</a:t>
            </a:r>
            <a:r>
              <a:rPr lang="en-US" sz="1800" dirty="0" err="1">
                <a:solidFill>
                  <a:schemeClr val="bg1"/>
                </a:solidFill>
              </a:rPr>
              <a:t>evol</a:t>
            </a:r>
            <a:r>
              <a:rPr lang="en-US" sz="1800" dirty="0">
                <a:solidFill>
                  <a:schemeClr val="bg1"/>
                </a:solidFill>
              </a:rPr>
              <a:t> </a:t>
            </a:r>
            <a:r>
              <a:rPr lang="en-US" sz="1800" dirty="0" err="1">
                <a:solidFill>
                  <a:schemeClr val="bg1"/>
                </a:solidFill>
              </a:rPr>
              <a:t>vs</a:t>
            </a:r>
            <a:r>
              <a:rPr lang="en-US" sz="1800" dirty="0">
                <a:solidFill>
                  <a:schemeClr val="bg1"/>
                </a:solidFill>
              </a:rPr>
              <a:t> </a:t>
            </a:r>
            <a:r>
              <a:rPr lang="en-US" sz="1800" dirty="0" err="1">
                <a:solidFill>
                  <a:schemeClr val="bg1"/>
                </a:solidFill>
              </a:rPr>
              <a:t>creat</a:t>
            </a:r>
            <a:endParaRPr lang="en-US" sz="1800" dirty="0">
              <a:solidFill>
                <a:schemeClr val="bg1"/>
              </a:solidFill>
            </a:endParaRPr>
          </a:p>
        </p:txBody>
      </p:sp>
      <p:sp>
        <p:nvSpPr>
          <p:cNvPr id="6090760" name="Rectangle 6"/>
          <p:cNvSpPr>
            <a:spLocks/>
          </p:cNvSpPr>
          <p:nvPr/>
        </p:nvSpPr>
        <p:spPr bwMode="auto">
          <a:xfrm>
            <a:off x="685800" y="5334000"/>
            <a:ext cx="3048000" cy="731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进化论</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endParaRPr>
          </a:p>
        </p:txBody>
      </p:sp>
      <p:sp>
        <p:nvSpPr>
          <p:cNvPr id="6090761" name="Rectangle 5"/>
          <p:cNvSpPr>
            <a:spLocks/>
          </p:cNvSpPr>
          <p:nvPr/>
        </p:nvSpPr>
        <p:spPr bwMode="auto">
          <a:xfrm>
            <a:off x="5942013" y="5334000"/>
            <a:ext cx="2363787" cy="731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创造论</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endParaRPr>
          </a:p>
        </p:txBody>
      </p:sp>
      <p:sp>
        <p:nvSpPr>
          <p:cNvPr id="6090763" name="TextBox 10"/>
          <p:cNvSpPr txBox="1">
            <a:spLocks noChangeArrowheads="1"/>
          </p:cNvSpPr>
          <p:nvPr/>
        </p:nvSpPr>
        <p:spPr bwMode="auto">
          <a:xfrm>
            <a:off x="4572000" y="76200"/>
            <a:ext cx="41148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问题的所在 </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090764" name="TextBox 11"/>
          <p:cNvSpPr txBox="1">
            <a:spLocks noChangeArrowheads="1"/>
          </p:cNvSpPr>
          <p:nvPr/>
        </p:nvSpPr>
        <p:spPr bwMode="auto">
          <a:xfrm>
            <a:off x="6970713" y="641350"/>
            <a:ext cx="1716087"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诗篇</a:t>
            </a:r>
            <a:r>
              <a:rPr kumimoji="0" lang="en-US" altLang="zh-TW"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4731" name="TextBox 2"/>
          <p:cNvSpPr txBox="1">
            <a:spLocks noChangeArrowheads="1"/>
          </p:cNvSpPr>
          <p:nvPr/>
        </p:nvSpPr>
        <p:spPr bwMode="auto">
          <a:xfrm>
            <a:off x="7924800" y="1600200"/>
            <a:ext cx="1066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基督教</a:t>
            </a:r>
          </a:p>
        </p:txBody>
      </p:sp>
      <p:sp>
        <p:nvSpPr>
          <p:cNvPr id="414732" name="TextBox 14"/>
          <p:cNvSpPr txBox="1">
            <a:spLocks noChangeArrowheads="1"/>
          </p:cNvSpPr>
          <p:nvPr/>
        </p:nvSpPr>
        <p:spPr bwMode="auto">
          <a:xfrm>
            <a:off x="457200" y="2438400"/>
            <a:ext cx="11430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rPr>
              <a:t>人道主义</a:t>
            </a:r>
          </a:p>
        </p:txBody>
      </p:sp>
      <p:sp>
        <p:nvSpPr>
          <p:cNvPr id="15" name="Rectangle 3"/>
          <p:cNvSpPr>
            <a:spLocks/>
          </p:cNvSpPr>
          <p:nvPr/>
        </p:nvSpPr>
        <p:spPr bwMode="auto">
          <a:xfrm>
            <a:off x="2740025" y="990600"/>
            <a:ext cx="917575"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26788" tIns="26788" rIns="26788" bIns="2678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种族歧视</a:t>
            </a:r>
            <a:endParaRPr kumimoji="0" lang="zh-TW"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8785" name="Picture 23" descr="\\.psf\Host\Users\mmurphy\Desktop\Castle-Lots of Balloons 01374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58786" name="Group 1"/>
          <p:cNvGrpSpPr>
            <a:grpSpLocks/>
          </p:cNvGrpSpPr>
          <p:nvPr/>
        </p:nvGrpSpPr>
        <p:grpSpPr bwMode="auto">
          <a:xfrm>
            <a:off x="-76200" y="76200"/>
            <a:ext cx="9339263" cy="4876800"/>
            <a:chOff x="-76200" y="76200"/>
            <a:chExt cx="9339263" cy="4876800"/>
          </a:xfrm>
        </p:grpSpPr>
        <p:sp>
          <p:nvSpPr>
            <p:cNvPr id="758789" name="TextBox 2"/>
            <p:cNvSpPr txBox="1">
              <a:spLocks noChangeArrowheads="1"/>
            </p:cNvSpPr>
            <p:nvPr/>
          </p:nvSpPr>
          <p:spPr bwMode="auto">
            <a:xfrm>
              <a:off x="-76200" y="228600"/>
              <a:ext cx="2057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REMOVE</a:t>
              </a:r>
            </a:p>
            <a:p>
              <a:pPr algn="ctr" eaLnBrk="1" hangingPunct="1"/>
              <a:r>
                <a:rPr lang="en-US" sz="2000" b="1">
                  <a:solidFill>
                    <a:srgbClr val="FFFFFF"/>
                  </a:solidFill>
                  <a:latin typeface="Arial" charset="0"/>
                  <a:cs typeface="Arial" charset="0"/>
                </a:rPr>
                <a:t>GOD FROM</a:t>
              </a:r>
            </a:p>
            <a:p>
              <a:pPr algn="ctr" eaLnBrk="1" hangingPunct="1"/>
              <a:r>
                <a:rPr lang="en-US" sz="2000" b="1">
                  <a:solidFill>
                    <a:srgbClr val="FFFFFF"/>
                  </a:solidFill>
                  <a:latin typeface="Arial" charset="0"/>
                  <a:cs typeface="Arial" charset="0"/>
                </a:rPr>
                <a:t>PLEDGE OF </a:t>
              </a:r>
            </a:p>
            <a:p>
              <a:pPr algn="ctr" eaLnBrk="1" hangingPunct="1"/>
              <a:r>
                <a:rPr lang="en-US" sz="2000" b="1">
                  <a:solidFill>
                    <a:srgbClr val="FFFFFF"/>
                  </a:solidFill>
                  <a:latin typeface="Arial" charset="0"/>
                  <a:cs typeface="Arial" charset="0"/>
                </a:rPr>
                <a:t>ALLEGIANCE</a:t>
              </a:r>
            </a:p>
          </p:txBody>
        </p:sp>
        <p:sp>
          <p:nvSpPr>
            <p:cNvPr id="758790" name="TextBox 5"/>
            <p:cNvSpPr txBox="1">
              <a:spLocks noChangeArrowheads="1"/>
            </p:cNvSpPr>
            <p:nvPr/>
          </p:nvSpPr>
          <p:spPr bwMode="auto">
            <a:xfrm>
              <a:off x="-76200" y="2092325"/>
              <a:ext cx="1752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CREATION</a:t>
              </a:r>
            </a:p>
            <a:p>
              <a:pPr algn="ctr" eaLnBrk="1" hangingPunct="1"/>
              <a:r>
                <a:rPr lang="en-US" sz="2000" b="1">
                  <a:solidFill>
                    <a:srgbClr val="FFFFFF"/>
                  </a:solidFill>
                  <a:latin typeface="Arial" charset="0"/>
                  <a:cs typeface="Arial" charset="0"/>
                </a:rPr>
                <a:t>OUT OF </a:t>
              </a:r>
            </a:p>
            <a:p>
              <a:pPr algn="ctr" eaLnBrk="1" hangingPunct="1"/>
              <a:r>
                <a:rPr lang="en-US" sz="2000" b="1">
                  <a:solidFill>
                    <a:srgbClr val="FFFFFF"/>
                  </a:solidFill>
                  <a:latin typeface="Arial" charset="0"/>
                  <a:cs typeface="Arial" charset="0"/>
                </a:rPr>
                <a:t>PUBLIC</a:t>
              </a:r>
            </a:p>
            <a:p>
              <a:pPr algn="ctr" eaLnBrk="1" hangingPunct="1"/>
              <a:r>
                <a:rPr lang="en-US" sz="2000" b="1">
                  <a:solidFill>
                    <a:srgbClr val="FFFFFF"/>
                  </a:solidFill>
                  <a:latin typeface="Arial" charset="0"/>
                  <a:cs typeface="Arial" charset="0"/>
                </a:rPr>
                <a:t>SCHOOLS</a:t>
              </a:r>
            </a:p>
          </p:txBody>
        </p:sp>
        <p:sp>
          <p:nvSpPr>
            <p:cNvPr id="758791" name="TextBox 6"/>
            <p:cNvSpPr txBox="1">
              <a:spLocks noChangeArrowheads="1"/>
            </p:cNvSpPr>
            <p:nvPr/>
          </p:nvSpPr>
          <p:spPr bwMode="auto">
            <a:xfrm>
              <a:off x="1905000" y="152400"/>
              <a:ext cx="175260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REMOVE</a:t>
              </a:r>
            </a:p>
            <a:p>
              <a:pPr algn="ctr" eaLnBrk="1" hangingPunct="1"/>
              <a:r>
                <a:rPr lang="en-US" sz="2000" b="1">
                  <a:solidFill>
                    <a:srgbClr val="FFFFFF"/>
                  </a:solidFill>
                  <a:latin typeface="Arial" charset="0"/>
                  <a:cs typeface="Arial" charset="0"/>
                </a:rPr>
                <a:t>THE CROSS</a:t>
              </a:r>
            </a:p>
            <a:p>
              <a:pPr algn="ctr" eaLnBrk="1" hangingPunct="1"/>
              <a:r>
                <a:rPr lang="en-US" sz="2000" b="1">
                  <a:solidFill>
                    <a:srgbClr val="FFFFFF"/>
                  </a:solidFill>
                  <a:latin typeface="Arial" charset="0"/>
                  <a:cs typeface="Arial" charset="0"/>
                </a:rPr>
                <a:t>FROM</a:t>
              </a:r>
            </a:p>
            <a:p>
              <a:pPr algn="ctr" eaLnBrk="1" hangingPunct="1"/>
              <a:r>
                <a:rPr lang="en-US" sz="2000" b="1">
                  <a:solidFill>
                    <a:srgbClr val="FFFFFF"/>
                  </a:solidFill>
                  <a:latin typeface="Arial" charset="0"/>
                  <a:cs typeface="Arial" charset="0"/>
                </a:rPr>
                <a:t>PUBLIC</a:t>
              </a:r>
            </a:p>
            <a:p>
              <a:pPr algn="ctr" eaLnBrk="1" hangingPunct="1"/>
              <a:r>
                <a:rPr lang="en-US" sz="2000" b="1">
                  <a:solidFill>
                    <a:srgbClr val="FFFFFF"/>
                  </a:solidFill>
                  <a:latin typeface="Arial" charset="0"/>
                  <a:cs typeface="Arial" charset="0"/>
                </a:rPr>
                <a:t>PLACES</a:t>
              </a:r>
            </a:p>
          </p:txBody>
        </p:sp>
        <p:sp>
          <p:nvSpPr>
            <p:cNvPr id="758792" name="TextBox 1"/>
            <p:cNvSpPr txBox="1">
              <a:spLocks noChangeArrowheads="1"/>
            </p:cNvSpPr>
            <p:nvPr/>
          </p:nvSpPr>
          <p:spPr bwMode="auto">
            <a:xfrm>
              <a:off x="3810000" y="152400"/>
              <a:ext cx="19812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FFFFFF"/>
                  </a:solidFill>
                  <a:latin typeface="Arial" charset="0"/>
                  <a:cs typeface="Arial" charset="0"/>
                </a:rPr>
                <a:t>PRAYER OUT</a:t>
              </a:r>
            </a:p>
            <a:p>
              <a:pPr algn="ctr" eaLnBrk="1" hangingPunct="1"/>
              <a:r>
                <a:rPr lang="en-US" sz="1800" b="1">
                  <a:solidFill>
                    <a:srgbClr val="FFFFFF"/>
                  </a:solidFill>
                  <a:latin typeface="Arial" charset="0"/>
                  <a:cs typeface="Arial" charset="0"/>
                </a:rPr>
                <a:t>OF PUBLIC </a:t>
              </a:r>
            </a:p>
            <a:p>
              <a:pPr algn="ctr" eaLnBrk="1" hangingPunct="1"/>
              <a:r>
                <a:rPr lang="en-US" sz="1800" b="1">
                  <a:solidFill>
                    <a:srgbClr val="FFFFFF"/>
                  </a:solidFill>
                  <a:latin typeface="Arial" charset="0"/>
                  <a:cs typeface="Arial" charset="0"/>
                </a:rPr>
                <a:t>SCHOOLS</a:t>
              </a:r>
            </a:p>
          </p:txBody>
        </p:sp>
        <p:sp>
          <p:nvSpPr>
            <p:cNvPr id="758793" name="TextBox 9"/>
            <p:cNvSpPr txBox="1">
              <a:spLocks noChangeArrowheads="1"/>
            </p:cNvSpPr>
            <p:nvPr/>
          </p:nvSpPr>
          <p:spPr bwMode="auto">
            <a:xfrm>
              <a:off x="6172200" y="76200"/>
              <a:ext cx="1981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FFFFFF"/>
                  </a:solidFill>
                  <a:latin typeface="Arial" charset="0"/>
                  <a:cs typeface="Arial" charset="0"/>
                </a:rPr>
                <a:t>NO CHRIST IN</a:t>
              </a:r>
            </a:p>
            <a:p>
              <a:pPr algn="ctr" eaLnBrk="1" hangingPunct="1"/>
              <a:r>
                <a:rPr lang="en-US" sz="1800" b="1">
                  <a:solidFill>
                    <a:srgbClr val="FFFFFF"/>
                  </a:solidFill>
                  <a:latin typeface="Arial" charset="0"/>
                  <a:cs typeface="Arial" charset="0"/>
                </a:rPr>
                <a:t>CHRISTMAS</a:t>
              </a:r>
            </a:p>
          </p:txBody>
        </p:sp>
        <p:sp>
          <p:nvSpPr>
            <p:cNvPr id="758794" name="TextBox 10"/>
            <p:cNvSpPr txBox="1">
              <a:spLocks noChangeArrowheads="1"/>
            </p:cNvSpPr>
            <p:nvPr/>
          </p:nvSpPr>
          <p:spPr bwMode="auto">
            <a:xfrm>
              <a:off x="7281863" y="762000"/>
              <a:ext cx="1981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GAY </a:t>
              </a:r>
            </a:p>
            <a:p>
              <a:pPr algn="ctr" eaLnBrk="1" hangingPunct="1"/>
              <a:r>
                <a:rPr lang="en-US" b="1">
                  <a:solidFill>
                    <a:srgbClr val="FFFFFF"/>
                  </a:solidFill>
                  <a:latin typeface="Arial" charset="0"/>
                  <a:cs typeface="Arial" charset="0"/>
                </a:rPr>
                <a:t>MARRIAGE</a:t>
              </a:r>
            </a:p>
          </p:txBody>
        </p:sp>
        <p:sp>
          <p:nvSpPr>
            <p:cNvPr id="758795" name="TextBox 11"/>
            <p:cNvSpPr txBox="1">
              <a:spLocks noChangeArrowheads="1"/>
            </p:cNvSpPr>
            <p:nvPr/>
          </p:nvSpPr>
          <p:spPr bwMode="auto">
            <a:xfrm>
              <a:off x="5316538" y="1123950"/>
              <a:ext cx="19812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FFFFFF"/>
                  </a:solidFill>
                  <a:latin typeface="Arial" charset="0"/>
                  <a:cs typeface="Arial" charset="0"/>
                </a:rPr>
                <a:t>NO PUBLIC </a:t>
              </a:r>
            </a:p>
            <a:p>
              <a:pPr algn="ctr" eaLnBrk="1" hangingPunct="1"/>
              <a:r>
                <a:rPr lang="en-US" sz="1800" b="1">
                  <a:solidFill>
                    <a:srgbClr val="FFFFFF"/>
                  </a:solidFill>
                  <a:latin typeface="Arial" charset="0"/>
                  <a:cs typeface="Arial" charset="0"/>
                </a:rPr>
                <a:t>NATIVITY</a:t>
              </a:r>
            </a:p>
            <a:p>
              <a:pPr algn="ctr" eaLnBrk="1" hangingPunct="1"/>
              <a:r>
                <a:rPr lang="en-US" sz="1800" b="1">
                  <a:solidFill>
                    <a:srgbClr val="FFFFFF"/>
                  </a:solidFill>
                  <a:latin typeface="Arial" charset="0"/>
                  <a:cs typeface="Arial" charset="0"/>
                </a:rPr>
                <a:t>SCENES</a:t>
              </a:r>
            </a:p>
          </p:txBody>
        </p:sp>
        <p:sp>
          <p:nvSpPr>
            <p:cNvPr id="758796" name="TextBox 12"/>
            <p:cNvSpPr txBox="1">
              <a:spLocks noChangeArrowheads="1"/>
            </p:cNvSpPr>
            <p:nvPr/>
          </p:nvSpPr>
          <p:spPr bwMode="auto">
            <a:xfrm>
              <a:off x="3335338" y="1447800"/>
              <a:ext cx="1981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SCHOOL</a:t>
              </a:r>
            </a:p>
            <a:p>
              <a:pPr algn="ctr" eaLnBrk="1" hangingPunct="1"/>
              <a:r>
                <a:rPr lang="en-US" b="1">
                  <a:solidFill>
                    <a:srgbClr val="FFFFFF"/>
                  </a:solidFill>
                  <a:latin typeface="Arial" charset="0"/>
                  <a:cs typeface="Arial" charset="0"/>
                </a:rPr>
                <a:t>VIOLENCE</a:t>
              </a:r>
            </a:p>
          </p:txBody>
        </p:sp>
        <p:sp>
          <p:nvSpPr>
            <p:cNvPr id="758797" name="TextBox 13"/>
            <p:cNvSpPr txBox="1">
              <a:spLocks noChangeArrowheads="1"/>
            </p:cNvSpPr>
            <p:nvPr/>
          </p:nvSpPr>
          <p:spPr bwMode="auto">
            <a:xfrm>
              <a:off x="1752600" y="2338388"/>
              <a:ext cx="19812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FAMILY</a:t>
              </a:r>
            </a:p>
            <a:p>
              <a:pPr algn="ctr" eaLnBrk="1" hangingPunct="1"/>
              <a:r>
                <a:rPr lang="en-US" b="1">
                  <a:solidFill>
                    <a:srgbClr val="FFFFFF"/>
                  </a:solidFill>
                  <a:latin typeface="Arial" charset="0"/>
                  <a:cs typeface="Arial" charset="0"/>
                </a:rPr>
                <a:t>BREAK-UP</a:t>
              </a:r>
            </a:p>
          </p:txBody>
        </p:sp>
        <p:sp>
          <p:nvSpPr>
            <p:cNvPr id="758798" name="TextBox 14"/>
            <p:cNvSpPr txBox="1">
              <a:spLocks noChangeArrowheads="1"/>
            </p:cNvSpPr>
            <p:nvPr/>
          </p:nvSpPr>
          <p:spPr bwMode="auto">
            <a:xfrm>
              <a:off x="3505200" y="2740025"/>
              <a:ext cx="1676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RACISM</a:t>
              </a:r>
            </a:p>
          </p:txBody>
        </p:sp>
        <p:sp>
          <p:nvSpPr>
            <p:cNvPr id="758799" name="TextBox 15"/>
            <p:cNvSpPr txBox="1">
              <a:spLocks noChangeArrowheads="1"/>
            </p:cNvSpPr>
            <p:nvPr/>
          </p:nvSpPr>
          <p:spPr bwMode="auto">
            <a:xfrm>
              <a:off x="5029200" y="2401888"/>
              <a:ext cx="19812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FFFFFF"/>
                  </a:solidFill>
                  <a:latin typeface="Arial" charset="0"/>
                  <a:cs typeface="Arial" charset="0"/>
                </a:rPr>
                <a:t>HOMOSEXUAL</a:t>
              </a:r>
            </a:p>
            <a:p>
              <a:pPr algn="ctr" eaLnBrk="1" hangingPunct="1"/>
              <a:r>
                <a:rPr lang="en-US" sz="1800" b="1">
                  <a:solidFill>
                    <a:srgbClr val="FFFFFF"/>
                  </a:solidFill>
                  <a:latin typeface="Arial" charset="0"/>
                  <a:cs typeface="Arial" charset="0"/>
                </a:rPr>
                <a:t>BEHAVIOR</a:t>
              </a:r>
            </a:p>
          </p:txBody>
        </p:sp>
        <p:sp>
          <p:nvSpPr>
            <p:cNvPr id="758800" name="TextBox 16"/>
            <p:cNvSpPr txBox="1">
              <a:spLocks noChangeArrowheads="1"/>
            </p:cNvSpPr>
            <p:nvPr/>
          </p:nvSpPr>
          <p:spPr bwMode="auto">
            <a:xfrm>
              <a:off x="7086600" y="1712913"/>
              <a:ext cx="1981200"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NO</a:t>
              </a:r>
            </a:p>
            <a:p>
              <a:pPr algn="ctr" eaLnBrk="1" hangingPunct="1"/>
              <a:r>
                <a:rPr lang="en-US" b="1">
                  <a:solidFill>
                    <a:srgbClr val="FFFFFF"/>
                  </a:solidFill>
                  <a:latin typeface="Arial" charset="0"/>
                  <a:cs typeface="Arial" charset="0"/>
                </a:rPr>
                <a:t>LOVING GOD</a:t>
              </a:r>
            </a:p>
            <a:p>
              <a:pPr algn="ctr" eaLnBrk="1" hangingPunct="1"/>
              <a:r>
                <a:rPr lang="en-US" b="1">
                  <a:solidFill>
                    <a:srgbClr val="FFFFFF"/>
                  </a:solidFill>
                  <a:latin typeface="Arial" charset="0"/>
                  <a:cs typeface="Arial" charset="0"/>
                </a:rPr>
                <a:t>IN TRAGEDY</a:t>
              </a:r>
            </a:p>
          </p:txBody>
        </p:sp>
        <p:sp>
          <p:nvSpPr>
            <p:cNvPr id="758801" name="TextBox 17"/>
            <p:cNvSpPr txBox="1">
              <a:spLocks noChangeArrowheads="1"/>
            </p:cNvSpPr>
            <p:nvPr/>
          </p:nvSpPr>
          <p:spPr bwMode="auto">
            <a:xfrm>
              <a:off x="6858000" y="3937000"/>
              <a:ext cx="19812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REMOVAL OF 10 COMMAND-MENTS</a:t>
              </a:r>
            </a:p>
          </p:txBody>
        </p:sp>
        <p:sp>
          <p:nvSpPr>
            <p:cNvPr id="758802" name="TextBox 18"/>
            <p:cNvSpPr txBox="1">
              <a:spLocks noChangeArrowheads="1"/>
            </p:cNvSpPr>
            <p:nvPr/>
          </p:nvSpPr>
          <p:spPr bwMode="auto">
            <a:xfrm>
              <a:off x="4267200" y="3790950"/>
              <a:ext cx="2743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PORNOGRAPHY</a:t>
              </a:r>
            </a:p>
          </p:txBody>
        </p:sp>
        <p:sp>
          <p:nvSpPr>
            <p:cNvPr id="758803" name="TextBox 19"/>
            <p:cNvSpPr txBox="1">
              <a:spLocks noChangeArrowheads="1"/>
            </p:cNvSpPr>
            <p:nvPr/>
          </p:nvSpPr>
          <p:spPr bwMode="auto">
            <a:xfrm>
              <a:off x="2667000" y="3933825"/>
              <a:ext cx="1981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ABORTION</a:t>
              </a:r>
            </a:p>
          </p:txBody>
        </p:sp>
        <p:sp>
          <p:nvSpPr>
            <p:cNvPr id="758804" name="TextBox 20"/>
            <p:cNvSpPr txBox="1">
              <a:spLocks noChangeArrowheads="1"/>
            </p:cNvSpPr>
            <p:nvPr/>
          </p:nvSpPr>
          <p:spPr bwMode="auto">
            <a:xfrm>
              <a:off x="533400" y="4062413"/>
              <a:ext cx="2247900"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200" b="1">
                  <a:solidFill>
                    <a:srgbClr val="FFFFFF"/>
                  </a:solidFill>
                  <a:latin typeface="Arial" charset="0"/>
                  <a:cs typeface="Arial" charset="0"/>
                </a:rPr>
                <a:t>EUTHANASIA</a:t>
              </a:r>
            </a:p>
          </p:txBody>
        </p:sp>
      </p:grpSp>
      <p:sp>
        <p:nvSpPr>
          <p:cNvPr id="758787" name="TextBox 2"/>
          <p:cNvSpPr txBox="1">
            <a:spLocks noChangeArrowheads="1"/>
          </p:cNvSpPr>
          <p:nvPr/>
        </p:nvSpPr>
        <p:spPr bwMode="auto">
          <a:xfrm rot="-459396">
            <a:off x="2192338" y="4953000"/>
            <a:ext cx="1676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cs typeface="Arial" charset="0"/>
              </a:rPr>
              <a:t>HUMANISM</a:t>
            </a:r>
          </a:p>
        </p:txBody>
      </p:sp>
      <p:sp>
        <p:nvSpPr>
          <p:cNvPr id="2" name="Title 1"/>
          <p:cNvSpPr>
            <a:spLocks noGrp="1"/>
          </p:cNvSpPr>
          <p:nvPr>
            <p:ph type="title" idx="4294967295"/>
          </p:nvPr>
        </p:nvSpPr>
        <p:spPr>
          <a:xfrm>
            <a:off x="5943600" y="5410200"/>
            <a:ext cx="3232150" cy="1143000"/>
          </a:xfrm>
        </p:spPr>
        <p:txBody>
          <a:bodyPr/>
          <a:lstStyle/>
          <a:p>
            <a:pPr>
              <a:defRPr/>
            </a:pPr>
            <a:r>
              <a:rPr lang="en-US" sz="3200" b="1" dirty="0"/>
              <a:t>Results of Humanism</a:t>
            </a:r>
          </a:p>
        </p:txBody>
      </p:sp>
      <p:sp>
        <p:nvSpPr>
          <p:cNvPr id="22"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dissolv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1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9213" y="490538"/>
            <a:ext cx="1519237" cy="2206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9113" y="523875"/>
            <a:ext cx="1492250" cy="2146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8350" y="571500"/>
            <a:ext cx="1714500" cy="2251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2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3413" y="2020888"/>
            <a:ext cx="1517650" cy="2165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12963" y="2339975"/>
            <a:ext cx="1430337" cy="2178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1"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60775" y="3938588"/>
            <a:ext cx="1438275" cy="19732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2"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4375" y="3571875"/>
            <a:ext cx="1562100" cy="2054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3"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43375" y="517525"/>
            <a:ext cx="1446213" cy="19018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4" name="Picture 1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29438" y="3917950"/>
            <a:ext cx="1633537" cy="2376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5"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7950" y="3829050"/>
            <a:ext cx="1651000" cy="21891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6" name="Picture 1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054850" y="471488"/>
            <a:ext cx="1387475" cy="1822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7" name="Picture 1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991350" y="2071688"/>
            <a:ext cx="1509713" cy="1812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8" name="Picture 1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473450" y="1900238"/>
            <a:ext cx="1822450" cy="2403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9" name="Picture 1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330450" y="3949700"/>
            <a:ext cx="1311275" cy="1755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40" name="Picture 16"/>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23825" y="-93663"/>
            <a:ext cx="9267825" cy="6951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41" name="Picture 17"/>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257800" y="2108200"/>
            <a:ext cx="1519238" cy="1998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42" name="Picture 18"/>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629400" y="2571750"/>
            <a:ext cx="1463675" cy="1927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6200" y="-76200"/>
            <a:ext cx="9296400" cy="609600"/>
          </a:xfrm>
          <a:solidFill>
            <a:schemeClr val="tx1"/>
          </a:solidFill>
        </p:spPr>
        <p:txBody>
          <a:bodyPr/>
          <a:lstStyle/>
          <a:p>
            <a:pPr>
              <a:defRPr/>
            </a:pPr>
            <a:r>
              <a:rPr lang="zh-CN" altLang="en-US" sz="3600">
                <a:solidFill>
                  <a:srgbClr val="FFFFFF"/>
                </a:solidFill>
                <a:latin typeface="Arial" charset="0"/>
                <a:ea typeface="SimSun" charset="0"/>
                <a:cs typeface="SimSun" charset="0"/>
              </a:rPr>
              <a:t>媒体假设进化论是真的</a:t>
            </a:r>
          </a:p>
        </p:txBody>
      </p:sp>
      <p:sp>
        <p:nvSpPr>
          <p:cNvPr id="344085" name="Rectangle 21"/>
          <p:cNvSpPr>
            <a:spLocks noChangeArrowheads="1"/>
          </p:cNvSpPr>
          <p:nvPr/>
        </p:nvSpPr>
        <p:spPr bwMode="auto">
          <a:xfrm>
            <a:off x="2286000" y="5943600"/>
            <a:ext cx="4267200" cy="609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6788" name="WordArt 20"/>
          <p:cNvSpPr>
            <a:spLocks noChangeArrowheads="1" noChangeShapeType="1" noTextEdit="1"/>
          </p:cNvSpPr>
          <p:nvPr/>
        </p:nvSpPr>
        <p:spPr bwMode="auto">
          <a:xfrm>
            <a:off x="3429000" y="5562600"/>
            <a:ext cx="1905000" cy="1066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Times New Roman"/>
                <a:cs typeface="Times New Roman"/>
              </a:rPr>
              <a:t>世界</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2863"/>
            <a:ext cx="9144000" cy="1079500"/>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怎么办</a:t>
            </a:r>
            <a:r>
              <a:rPr lang="en-US" b="1" dirty="0">
                <a:effectLst>
                  <a:glow rad="127000">
                    <a:schemeClr val="tx1"/>
                  </a:glow>
                </a:effectLst>
                <a:latin typeface="Arial" charset="0"/>
                <a:ea typeface="ＭＳ Ｐゴシック" charset="0"/>
                <a:cs typeface="ＭＳ Ｐゴシック" charset="0"/>
              </a:rPr>
              <a:t>?</a:t>
            </a:r>
          </a:p>
        </p:txBody>
      </p:sp>
      <p:sp>
        <p:nvSpPr>
          <p:cNvPr id="31539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a:t>
            </a:r>
          </a:p>
        </p:txBody>
      </p:sp>
    </p:spTree>
    <p:extLst>
      <p:ext uri="{BB962C8B-B14F-4D97-AF65-F5344CB8AC3E}">
        <p14:creationId xmlns:p14="http://schemas.microsoft.com/office/powerpoint/2010/main" val="235978390"/>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7026" name="Rectangle 2"/>
          <p:cNvSpPr>
            <a:spLocks noGrp="1" noChangeArrowheads="1"/>
          </p:cNvSpPr>
          <p:nvPr>
            <p:ph type="ctrTitle"/>
          </p:nvPr>
        </p:nvSpPr>
        <p:spPr/>
        <p:txBody>
          <a:bodyPr/>
          <a:lstStyle/>
          <a:p>
            <a:pPr eaLnBrk="1" hangingPunct="1">
              <a:defRPr/>
            </a:pPr>
            <a:r>
              <a:rPr lang="en-US">
                <a:cs typeface="+mj-cs"/>
              </a:rPr>
              <a:t>Dinosaurs &amp; Kids - 3</a:t>
            </a:r>
          </a:p>
        </p:txBody>
      </p:sp>
      <p:pic>
        <p:nvPicPr>
          <p:cNvPr id="418818" name="Picture 3" desc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6" name="Text Box 4"/>
          <p:cNvSpPr txBox="1">
            <a:spLocks noChangeArrowheads="1"/>
          </p:cNvSpPr>
          <p:nvPr/>
        </p:nvSpPr>
        <p:spPr bwMode="auto">
          <a:xfrm>
            <a:off x="3505200" y="-76200"/>
            <a:ext cx="1676400" cy="7620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400" b="1" i="0" u="sng" strike="noStrike" kern="1200" cap="none" spc="0" normalizeH="0" baseline="0" noProof="0">
                <a:ln>
                  <a:noFill/>
                </a:ln>
                <a:solidFill>
                  <a:srgbClr val="000000"/>
                </a:solidFill>
                <a:effectLst/>
                <a:uLnTx/>
                <a:uFillTx/>
                <a:latin typeface="Arial" charset="0"/>
                <a:ea typeface="SimSun" charset="0"/>
                <a:cs typeface="SimSun" charset="0"/>
              </a:rPr>
              <a:t>恐龙</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2242" name="Rectangle 2"/>
          <p:cNvSpPr>
            <a:spLocks noGrp="1" noChangeArrowheads="1"/>
          </p:cNvSpPr>
          <p:nvPr>
            <p:ph type="title"/>
          </p:nvPr>
        </p:nvSpPr>
        <p:spPr/>
        <p:txBody>
          <a:bodyPr/>
          <a:lstStyle/>
          <a:p>
            <a:pPr eaLnBrk="1" hangingPunct="1">
              <a:defRPr/>
            </a:pPr>
            <a:r>
              <a:rPr lang="en-US">
                <a:cs typeface="+mj-cs"/>
              </a:rPr>
              <a:t>Grand Canyon--yellowish</a:t>
            </a:r>
          </a:p>
        </p:txBody>
      </p:sp>
      <p:pic>
        <p:nvPicPr>
          <p:cNvPr id="420866" name="Picture 3" descr="Grand Canyon strat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20738"/>
            <a:ext cx="9144000" cy="611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2244" name="Text Box 4"/>
          <p:cNvSpPr txBox="1">
            <a:spLocks noChangeArrowheads="1"/>
          </p:cNvSpPr>
          <p:nvPr/>
        </p:nvSpPr>
        <p:spPr bwMode="auto">
          <a:xfrm>
            <a:off x="914400" y="152400"/>
            <a:ext cx="7315200" cy="701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Arial" charset="0"/>
                <a:ea typeface="SimSun" charset="0"/>
                <a:cs typeface="Arial" charset="0"/>
              </a:rPr>
              <a:t>大峡谷国家公园</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4290" name="Rectangle 2"/>
          <p:cNvSpPr>
            <a:spLocks noGrp="1" noChangeArrowheads="1"/>
          </p:cNvSpPr>
          <p:nvPr>
            <p:ph type="ctrTitle"/>
          </p:nvPr>
        </p:nvSpPr>
        <p:spPr/>
        <p:txBody>
          <a:bodyPr/>
          <a:lstStyle/>
          <a:p>
            <a:pPr eaLnBrk="1" hangingPunct="1">
              <a:defRPr/>
            </a:pPr>
            <a:r>
              <a:rPr lang="en-US">
                <a:cs typeface="+mj-cs"/>
              </a:rPr>
              <a:t>UK – British Museum on Natural History</a:t>
            </a:r>
          </a:p>
        </p:txBody>
      </p:sp>
      <p:sp>
        <p:nvSpPr>
          <p:cNvPr id="3724291" name="Rectangle 3"/>
          <p:cNvSpPr>
            <a:spLocks noGrp="1" noChangeArrowheads="1"/>
          </p:cNvSpPr>
          <p:nvPr>
            <p:ph type="subTitle" idx="1"/>
          </p:nvPr>
        </p:nvSpPr>
        <p:spPr/>
        <p:txBody>
          <a:bodyPr/>
          <a:lstStyle/>
          <a:p>
            <a:pPr eaLnBrk="1" hangingPunct="1">
              <a:defRPr/>
            </a:pPr>
            <a:endParaRPr lang="en-US">
              <a:cs typeface="+mn-cs"/>
            </a:endParaRPr>
          </a:p>
        </p:txBody>
      </p:sp>
      <p:pic>
        <p:nvPicPr>
          <p:cNvPr id="422915" name="Picture 4" descr="137-3796_IM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4293" name="Text Box 5"/>
          <p:cNvSpPr txBox="1">
            <a:spLocks noChangeArrowheads="1"/>
          </p:cNvSpPr>
          <p:nvPr/>
        </p:nvSpPr>
        <p:spPr bwMode="auto">
          <a:xfrm>
            <a:off x="0" y="6400800"/>
            <a:ext cx="5257800" cy="4572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Arial" charset="0"/>
                <a:ea typeface="SimSun" charset="0"/>
                <a:cs typeface="Arial" charset="0"/>
              </a:rPr>
              <a:t>伦敦历史博物馆</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22" name="Rectangle 2"/>
          <p:cNvSpPr>
            <a:spLocks noGrp="1" noChangeArrowheads="1"/>
          </p:cNvSpPr>
          <p:nvPr>
            <p:ph type="title"/>
          </p:nvPr>
        </p:nvSpPr>
        <p:spPr/>
        <p:txBody>
          <a:bodyPr/>
          <a:lstStyle/>
          <a:p>
            <a:pPr eaLnBrk="1" hangingPunct="1">
              <a:defRPr/>
            </a:pPr>
            <a:r>
              <a:rPr lang="en-US">
                <a:cs typeface="+mj-cs"/>
              </a:rPr>
              <a:t>High School biology textbooks 2006</a:t>
            </a:r>
          </a:p>
        </p:txBody>
      </p:sp>
      <p:pic>
        <p:nvPicPr>
          <p:cNvPr id="424962" name="Picture 3" descr="HS textbook--Glencoe Science Biolo#1186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2963" y="685800"/>
            <a:ext cx="209867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963" name="Picture 4" descr="HS Textbook--Prentice Hall Biology#1186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3581400"/>
            <a:ext cx="212407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964" name="Picture 5" descr="HS textbook--Holt Biology Textboo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3775" y="685800"/>
            <a:ext cx="21209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26" name="Text Box 6"/>
          <p:cNvSpPr txBox="1">
            <a:spLocks noChangeArrowheads="1"/>
          </p:cNvSpPr>
          <p:nvPr/>
        </p:nvSpPr>
        <p:spPr bwMode="auto">
          <a:xfrm>
            <a:off x="6934200" y="3581400"/>
            <a:ext cx="19812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a:rPr>
              <a:t>Prentice Hall</a:t>
            </a:r>
          </a:p>
        </p:txBody>
      </p:sp>
      <p:sp>
        <p:nvSpPr>
          <p:cNvPr id="4382727" name="Text Box 7"/>
          <p:cNvSpPr txBox="1">
            <a:spLocks noChangeArrowheads="1"/>
          </p:cNvSpPr>
          <p:nvPr/>
        </p:nvSpPr>
        <p:spPr bwMode="auto">
          <a:xfrm>
            <a:off x="6096000" y="685800"/>
            <a:ext cx="25146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a:rPr>
              <a:t>Holt</a:t>
            </a:r>
          </a:p>
        </p:txBody>
      </p:sp>
      <p:sp>
        <p:nvSpPr>
          <p:cNvPr id="4382728" name="Text Box 8"/>
          <p:cNvSpPr txBox="1">
            <a:spLocks noChangeArrowheads="1"/>
          </p:cNvSpPr>
          <p:nvPr/>
        </p:nvSpPr>
        <p:spPr bwMode="auto">
          <a:xfrm>
            <a:off x="2514600" y="685800"/>
            <a:ext cx="25146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a:rPr>
              <a:t>Glencoe</a:t>
            </a:r>
          </a:p>
        </p:txBody>
      </p:sp>
      <p:pic>
        <p:nvPicPr>
          <p:cNvPr id="424968" name="Picture 9" descr="Biology Boo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8200" y="3586163"/>
            <a:ext cx="2117725" cy="266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30" name="Text Box 10"/>
          <p:cNvSpPr txBox="1">
            <a:spLocks noChangeArrowheads="1"/>
          </p:cNvSpPr>
          <p:nvPr/>
        </p:nvSpPr>
        <p:spPr bwMode="auto">
          <a:xfrm>
            <a:off x="2971800" y="3581400"/>
            <a:ext cx="19812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a:rPr>
              <a:t>Miller-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a:rPr>
              <a:t>Levine</a:t>
            </a:r>
          </a:p>
        </p:txBody>
      </p:sp>
      <p:sp>
        <p:nvSpPr>
          <p:cNvPr id="352268" name="Text Box 12"/>
          <p:cNvSpPr txBox="1">
            <a:spLocks noChangeArrowheads="1"/>
          </p:cNvSpPr>
          <p:nvPr/>
        </p:nvSpPr>
        <p:spPr bwMode="auto">
          <a:xfrm>
            <a:off x="914400" y="990600"/>
            <a:ext cx="1828800" cy="427038"/>
          </a:xfrm>
          <a:prstGeom prst="rect">
            <a:avLst/>
          </a:prstGeom>
          <a:solidFill>
            <a:srgbClr val="0066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200" b="1" i="0" u="none" strike="noStrike" kern="1200" cap="none" spc="0" normalizeH="0" baseline="0" noProof="0">
                <a:ln>
                  <a:noFill/>
                </a:ln>
                <a:solidFill>
                  <a:srgbClr val="FFFF00"/>
                </a:solidFill>
                <a:effectLst/>
                <a:uLnTx/>
                <a:uFillTx/>
                <a:latin typeface="Arial" charset="0"/>
                <a:ea typeface="SimSun" charset="0"/>
                <a:cs typeface="SimSun" charset="0"/>
              </a:rPr>
              <a:t>生物学</a:t>
            </a:r>
          </a:p>
        </p:txBody>
      </p:sp>
      <p:sp>
        <p:nvSpPr>
          <p:cNvPr id="352269" name="Text Box 13"/>
          <p:cNvSpPr txBox="1">
            <a:spLocks noChangeArrowheads="1"/>
          </p:cNvSpPr>
          <p:nvPr/>
        </p:nvSpPr>
        <p:spPr bwMode="auto">
          <a:xfrm>
            <a:off x="1219200" y="4038600"/>
            <a:ext cx="1447800" cy="427038"/>
          </a:xfrm>
          <a:prstGeom prst="rect">
            <a:avLst/>
          </a:prstGeom>
          <a:solidFill>
            <a:srgbClr val="3399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uLnTx/>
                <a:uFillTx/>
                <a:latin typeface="Arial" charset="0"/>
                <a:ea typeface="SimSun" charset="0"/>
                <a:cs typeface="SimSun" charset="0"/>
              </a:rPr>
              <a:t>生物学</a:t>
            </a:r>
          </a:p>
        </p:txBody>
      </p:sp>
      <p:sp>
        <p:nvSpPr>
          <p:cNvPr id="352270" name="Text Box 14"/>
          <p:cNvSpPr txBox="1">
            <a:spLocks noChangeArrowheads="1"/>
          </p:cNvSpPr>
          <p:nvPr/>
        </p:nvSpPr>
        <p:spPr bwMode="auto">
          <a:xfrm>
            <a:off x="5105400" y="1219200"/>
            <a:ext cx="1447800" cy="42703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200" b="1" i="0" u="none" strike="noStrike" kern="1200" cap="none" spc="0" normalizeH="0" baseline="0" noProof="0">
                <a:ln>
                  <a:noFill/>
                </a:ln>
                <a:solidFill>
                  <a:srgbClr val="333399"/>
                </a:solidFill>
                <a:effectLst/>
                <a:uLnTx/>
                <a:uFillTx/>
                <a:latin typeface="Arial" charset="0"/>
                <a:ea typeface="SimSun" charset="0"/>
                <a:cs typeface="SimSun" charset="0"/>
              </a:rPr>
              <a:t>生物学</a:t>
            </a:r>
          </a:p>
        </p:txBody>
      </p:sp>
      <p:sp>
        <p:nvSpPr>
          <p:cNvPr id="352271" name="Text Box 15"/>
          <p:cNvSpPr txBox="1">
            <a:spLocks noChangeArrowheads="1"/>
          </p:cNvSpPr>
          <p:nvPr/>
        </p:nvSpPr>
        <p:spPr bwMode="auto">
          <a:xfrm>
            <a:off x="5257800" y="3962400"/>
            <a:ext cx="1524000" cy="427038"/>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200" b="1" i="0" u="none" strike="noStrike" kern="1200" cap="none" spc="0" normalizeH="0" baseline="0" noProof="0">
                <a:ln>
                  <a:noFill/>
                </a:ln>
                <a:solidFill>
                  <a:srgbClr val="FF0000"/>
                </a:solidFill>
                <a:effectLst/>
                <a:uLnTx/>
                <a:uFillTx/>
                <a:latin typeface="Arial" charset="0"/>
                <a:ea typeface="SimSun" charset="0"/>
                <a:cs typeface="SimSun" charset="0"/>
              </a:rPr>
              <a:t>生物学</a:t>
            </a:r>
          </a:p>
        </p:txBody>
      </p:sp>
      <p:pic>
        <p:nvPicPr>
          <p:cNvPr id="2" name="Picture 1" descr="evolutionexposed_lg.gi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1086142">
            <a:off x="2590800" y="685800"/>
            <a:ext cx="3711575" cy="5595938"/>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52272" name="Text Box 16"/>
          <p:cNvSpPr txBox="1">
            <a:spLocks noChangeArrowheads="1"/>
          </p:cNvSpPr>
          <p:nvPr/>
        </p:nvSpPr>
        <p:spPr bwMode="auto">
          <a:xfrm rot="-1060077">
            <a:off x="2165350" y="1177925"/>
            <a:ext cx="3540125" cy="15700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uLnTx/>
                <a:uFillTx/>
                <a:latin typeface="Arial" charset="0"/>
                <a:ea typeface="SimSun" charset="0"/>
                <a:cs typeface="SimSun" charset="0"/>
              </a:rPr>
              <a:t>进化论</a:t>
            </a:r>
            <a:br>
              <a:rPr kumimoji="0" lang="zh-CN" altLang="en-US" sz="4800" b="1" i="0" u="none" strike="noStrike" kern="1200" cap="none" spc="0" normalizeH="0" baseline="0" noProof="0">
                <a:ln>
                  <a:noFill/>
                </a:ln>
                <a:solidFill>
                  <a:srgbClr val="FFFFFF"/>
                </a:solidFill>
                <a:effectLst/>
                <a:uLnTx/>
                <a:uFillTx/>
                <a:latin typeface="Arial" charset="0"/>
                <a:ea typeface="SimSun" charset="0"/>
                <a:cs typeface="SimSun" charset="0"/>
              </a:rPr>
            </a:br>
            <a:r>
              <a:rPr kumimoji="0" lang="zh-CN" altLang="en-US" sz="4800" b="1" i="0" u="none" strike="noStrike" kern="1200" cap="none" spc="0" normalizeH="0" baseline="0" noProof="0">
                <a:ln>
                  <a:noFill/>
                </a:ln>
                <a:solidFill>
                  <a:srgbClr val="FFFFFF"/>
                </a:solidFill>
                <a:effectLst/>
                <a:uLnTx/>
                <a:uFillTx/>
                <a:latin typeface="Arial" charset="0"/>
                <a:ea typeface="SimSun" charset="0"/>
                <a:cs typeface="SimSun" charset="0"/>
              </a:rPr>
              <a:t>解开</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352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7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368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8534400" cy="6845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idx="4294967295"/>
          </p:nvPr>
        </p:nvSpPr>
        <p:spPr>
          <a:xfrm>
            <a:off x="3733800" y="76200"/>
            <a:ext cx="3124200" cy="304800"/>
          </a:xfrm>
        </p:spPr>
        <p:txBody>
          <a:bodyPr/>
          <a:lstStyle/>
          <a:p>
            <a:pPr>
              <a:defRPr/>
            </a:pPr>
            <a:r>
              <a:rPr lang="zh-CN" altLang="en-US" sz="2000">
                <a:solidFill>
                  <a:schemeClr val="bg1"/>
                </a:solidFill>
                <a:latin typeface="Arial" charset="0"/>
                <a:ea typeface="SimSun" charset="0"/>
                <a:cs typeface="SimSun" charset="0"/>
              </a:rPr>
              <a:t>明尼苏达德卢斯大学</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650" name="Rectangle 2"/>
          <p:cNvSpPr>
            <a:spLocks noGrp="1" noChangeArrowheads="1"/>
          </p:cNvSpPr>
          <p:nvPr>
            <p:ph type="title" idx="4294967295"/>
          </p:nvPr>
        </p:nvSpPr>
        <p:spPr/>
        <p:txBody>
          <a:bodyPr/>
          <a:lstStyle/>
          <a:p>
            <a:pPr eaLnBrk="1" hangingPunct="1">
              <a:defRPr/>
            </a:pPr>
            <a:r>
              <a:rPr lang="en-US" dirty="0">
                <a:cs typeface="+mj-cs"/>
              </a:rPr>
              <a:t>Turning </a:t>
            </a:r>
            <a:r>
              <a:rPr lang="ja-JP" altLang="en-US" dirty="0">
                <a:cs typeface="+mj-cs"/>
              </a:rPr>
              <a:t>“</a:t>
            </a:r>
            <a:r>
              <a:rPr lang="en-US" dirty="0">
                <a:cs typeface="+mj-cs"/>
              </a:rPr>
              <a:t>Jews</a:t>
            </a:r>
            <a:r>
              <a:rPr lang="ja-JP" altLang="en-US" dirty="0">
                <a:cs typeface="+mj-cs"/>
              </a:rPr>
              <a:t>”</a:t>
            </a:r>
            <a:r>
              <a:rPr lang="en-US" dirty="0">
                <a:cs typeface="+mj-cs"/>
              </a:rPr>
              <a:t> into </a:t>
            </a:r>
            <a:r>
              <a:rPr lang="ja-JP" altLang="en-US" dirty="0">
                <a:cs typeface="+mj-cs"/>
              </a:rPr>
              <a:t>“</a:t>
            </a:r>
            <a:r>
              <a:rPr lang="en-US" dirty="0">
                <a:cs typeface="+mj-cs"/>
              </a:rPr>
              <a:t>Greeks</a:t>
            </a:r>
            <a:r>
              <a:rPr lang="ja-JP" altLang="en-US" dirty="0">
                <a:cs typeface="+mj-cs"/>
              </a:rPr>
              <a:t>”</a:t>
            </a:r>
            <a:r>
              <a:rPr lang="en-US" dirty="0">
                <a:cs typeface="+mj-cs"/>
              </a:rPr>
              <a:t> 02027</a:t>
            </a:r>
          </a:p>
        </p:txBody>
      </p:sp>
      <p:pic>
        <p:nvPicPr>
          <p:cNvPr id="429058" name="Picture 9" descr="\\.psf\Host\Volumes\PresTeam\Maria Murphy\Keynote\TM_reworked_Slides\Greeks into Jews\Turning Jews into Greeks 0202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59" name="Picture 4" descr="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572000"/>
            <a:ext cx="1917700" cy="162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3655" name="Text Box 7"/>
          <p:cNvSpPr txBox="1">
            <a:spLocks noChangeArrowheads="1"/>
          </p:cNvSpPr>
          <p:nvPr/>
        </p:nvSpPr>
        <p:spPr bwMode="auto">
          <a:xfrm>
            <a:off x="914400" y="304800"/>
            <a:ext cx="7315200" cy="1571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zh-CN" altLang="en-US" sz="5400" b="1" i="0" u="none" strike="noStrike" kern="1200" cap="none" spc="0" normalizeH="0" baseline="0" noProof="0">
                <a:ln>
                  <a:noFill/>
                </a:ln>
                <a:solidFill>
                  <a:srgbClr val="FFFF00"/>
                </a:solidFill>
                <a:effectLst/>
                <a:uLnTx/>
                <a:uFillTx/>
                <a:latin typeface="Arial" charset="0"/>
                <a:ea typeface="SimSun" charset="0"/>
                <a:cs typeface="Arial" charset="0"/>
              </a:rPr>
              <a:t>教会的孩子</a:t>
            </a:r>
            <a:br>
              <a:rPr kumimoji="0" lang="zh-CN" altLang="en-US" sz="5400" b="1" i="0" u="none" strike="noStrike" kern="1200" cap="none" spc="0" normalizeH="0" baseline="0" noProof="0">
                <a:ln>
                  <a:noFill/>
                </a:ln>
                <a:solidFill>
                  <a:srgbClr val="FFFF00"/>
                </a:solidFill>
                <a:effectLst/>
                <a:uLnTx/>
                <a:uFillTx/>
                <a:latin typeface="Arial" charset="0"/>
                <a:ea typeface="SimSun" charset="0"/>
                <a:cs typeface="Arial" charset="0"/>
              </a:rPr>
            </a:br>
            <a:r>
              <a:rPr kumimoji="0" lang="zh-CN" altLang="en-US" sz="5400" b="1" i="0" u="none" strike="noStrike" kern="1200" cap="none" spc="0" normalizeH="0" baseline="0" noProof="0">
                <a:ln>
                  <a:noFill/>
                </a:ln>
                <a:solidFill>
                  <a:srgbClr val="FFFF00"/>
                </a:solidFill>
                <a:effectLst/>
                <a:uLnTx/>
                <a:uFillTx/>
                <a:latin typeface="Arial" charset="0"/>
                <a:ea typeface="SimSun" charset="0"/>
                <a:cs typeface="Arial" charset="0"/>
              </a:rPr>
              <a:t>变成怀疑者</a:t>
            </a:r>
          </a:p>
        </p:txBody>
      </p:sp>
      <p:grpSp>
        <p:nvGrpSpPr>
          <p:cNvPr id="2056" name="Group 3"/>
          <p:cNvGrpSpPr>
            <a:grpSpLocks/>
          </p:cNvGrpSpPr>
          <p:nvPr/>
        </p:nvGrpSpPr>
        <p:grpSpPr bwMode="auto">
          <a:xfrm>
            <a:off x="6934200" y="4470400"/>
            <a:ext cx="2052638" cy="1835150"/>
            <a:chOff x="6929780" y="4495800"/>
            <a:chExt cx="2052295" cy="1834610"/>
          </a:xfrm>
        </p:grpSpPr>
        <p:pic>
          <p:nvPicPr>
            <p:cNvPr id="429066" name="Picture 10" descr="\\.psf\Host\Volumes\PresTeam\Maria Murphy\Keynote\TM_reworked_Slides\Greeks into Jews\Ape_Woma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32769" y="4855808"/>
              <a:ext cx="914343" cy="1138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67" name="Picture 11" descr="\\.psf\Host\Volumes\PresTeam\Maria Murphy\Keynote\TM_reworked_Slides\Greeks into Jews\Ape_Ma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29780" y="4495800"/>
              <a:ext cx="995020" cy="1246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68" name="Picture 12" descr="\\.psf\Host\Volumes\PresTeam\Maria Murphy\Keynote\TM_reworked_Slides\Greeks into Jews\Ape_boy.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39445" y="5425031"/>
              <a:ext cx="842630" cy="905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Rectangle 1"/>
          <p:cNvSpPr>
            <a:spLocks noChangeArrowheads="1"/>
          </p:cNvSpPr>
          <p:nvPr/>
        </p:nvSpPr>
        <p:spPr bwMode="auto">
          <a:xfrm>
            <a:off x="2022475" y="3162300"/>
            <a:ext cx="5245100" cy="3013075"/>
          </a:xfrm>
          <a:prstGeom prst="rect">
            <a:avLst/>
          </a:prstGeom>
          <a:solidFill>
            <a:srgbClr val="003399"/>
          </a:solidFill>
          <a:ln w="25400">
            <a:solidFill>
              <a:srgbClr val="003366"/>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429063" name="WordArt 17"/>
          <p:cNvSpPr>
            <a:spLocks noChangeArrowheads="1" noChangeShapeType="1" noTextEdit="1"/>
          </p:cNvSpPr>
          <p:nvPr/>
        </p:nvSpPr>
        <p:spPr bwMode="auto">
          <a:xfrm>
            <a:off x="228600" y="2438400"/>
            <a:ext cx="1676400" cy="4953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rPr>
              <a:t>相信圣经</a:t>
            </a:r>
            <a:endParaRPr kumimoji="0" lang="en-US" sz="2800" b="1"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endParaRPr>
          </a:p>
        </p:txBody>
      </p:sp>
      <p:sp>
        <p:nvSpPr>
          <p:cNvPr id="356370" name="WordArt 18"/>
          <p:cNvSpPr>
            <a:spLocks noChangeArrowheads="1" noChangeShapeType="1" noTextEdit="1"/>
          </p:cNvSpPr>
          <p:nvPr/>
        </p:nvSpPr>
        <p:spPr bwMode="auto">
          <a:xfrm>
            <a:off x="7239000" y="2438400"/>
            <a:ext cx="1676400" cy="4953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rPr>
              <a:t>进化论</a:t>
            </a:r>
            <a:endParaRPr kumimoji="0" lang="en-US" sz="2800" b="1"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endParaRPr>
          </a:p>
        </p:txBody>
      </p:sp>
      <p:sp>
        <p:nvSpPr>
          <p:cNvPr id="429065" name="WordArt 19"/>
          <p:cNvSpPr>
            <a:spLocks noChangeArrowheads="1" noChangeShapeType="1" noTextEdit="1"/>
          </p:cNvSpPr>
          <p:nvPr/>
        </p:nvSpPr>
        <p:spPr bwMode="auto">
          <a:xfrm>
            <a:off x="2971800" y="3886200"/>
            <a:ext cx="34290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rPr>
              <a:t>世俗媒体与教育</a:t>
            </a:r>
            <a:endParaRPr kumimoji="0" lang="en-US" sz="2800" b="1"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356370"/>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anim calcmode="lin" valueType="num">
                                      <p:cBhvr>
                                        <p:cTn id="9" dur="500" fill="hold"/>
                                        <p:tgtEl>
                                          <p:spTgt spid="2056"/>
                                        </p:tgtEl>
                                        <p:attrNameLst>
                                          <p:attrName>ppt_w</p:attrName>
                                        </p:attrNameLst>
                                      </p:cBhvr>
                                      <p:tavLst>
                                        <p:tav tm="0">
                                          <p:val>
                                            <p:fltVal val="0"/>
                                          </p:val>
                                        </p:tav>
                                        <p:tav tm="100000">
                                          <p:val>
                                            <p:strVal val="#ppt_w"/>
                                          </p:val>
                                        </p:tav>
                                      </p:tavLst>
                                    </p:anim>
                                    <p:anim calcmode="lin" valueType="num">
                                      <p:cBhvr>
                                        <p:cTn id="10" dur="500" fill="hold"/>
                                        <p:tgtEl>
                                          <p:spTgt spid="2056"/>
                                        </p:tgtEl>
                                        <p:attrNameLst>
                                          <p:attrName>ppt_h</p:attrName>
                                        </p:attrNameLst>
                                      </p:cBhvr>
                                      <p:tavLst>
                                        <p:tav tm="0">
                                          <p:val>
                                            <p:fltVal val="0"/>
                                          </p:val>
                                        </p:tav>
                                        <p:tav tm="100000">
                                          <p:val>
                                            <p:strVal val="#ppt_h"/>
                                          </p:val>
                                        </p:tav>
                                      </p:tavLst>
                                    </p:anim>
                                    <p:animEffect transition="in" filter="fade">
                                      <p:cBhvr>
                                        <p:cTn id="11"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7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6898" name="Rectangle 2"/>
          <p:cNvSpPr>
            <a:spLocks noGrp="1" noChangeArrowheads="1"/>
          </p:cNvSpPr>
          <p:nvPr>
            <p:ph type="title" idx="4294967295"/>
          </p:nvPr>
        </p:nvSpPr>
        <p:spPr/>
        <p:txBody>
          <a:bodyPr/>
          <a:lstStyle/>
          <a:p>
            <a:pPr eaLnBrk="1" hangingPunct="1">
              <a:defRPr/>
            </a:pPr>
            <a:r>
              <a:rPr lang="en-US">
                <a:cs typeface="+mj-cs"/>
              </a:rPr>
              <a:t>Christian College 1</a:t>
            </a:r>
          </a:p>
        </p:txBody>
      </p:sp>
      <p:pic>
        <p:nvPicPr>
          <p:cNvPr id="431106" name="Picture 4" descr="\\.psf\Host\Users\mmurphy\Desktop\000 For Maria to layer for Russia.007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1107" name="TextBox 1"/>
          <p:cNvSpPr txBox="1">
            <a:spLocks noChangeArrowheads="1"/>
          </p:cNvSpPr>
          <p:nvPr/>
        </p:nvSpPr>
        <p:spPr bwMode="auto">
          <a:xfrm>
            <a:off x="2819400" y="457200"/>
            <a:ext cx="20574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SimSun" charset="0"/>
                <a:cs typeface="SimSun" charset="0"/>
              </a:rPr>
              <a:t>我来了！预备好来学习神的话语。</a:t>
            </a:r>
          </a:p>
        </p:txBody>
      </p:sp>
      <p:sp>
        <p:nvSpPr>
          <p:cNvPr id="431108" name="TextBox 4"/>
          <p:cNvSpPr txBox="1">
            <a:spLocks noChangeArrowheads="1"/>
          </p:cNvSpPr>
          <p:nvPr/>
        </p:nvSpPr>
        <p:spPr bwMode="auto">
          <a:xfrm>
            <a:off x="5715000" y="609600"/>
            <a:ext cx="2057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SimSun" charset="0"/>
                <a:cs typeface="SimSun" charset="0"/>
              </a:rPr>
              <a:t>欢迎你来到基督教学院！</a:t>
            </a:r>
          </a:p>
        </p:txBody>
      </p:sp>
      <p:sp>
        <p:nvSpPr>
          <p:cNvPr id="431109" name="TextBox 5"/>
          <p:cNvSpPr txBox="1">
            <a:spLocks noChangeArrowheads="1"/>
          </p:cNvSpPr>
          <p:nvPr/>
        </p:nvSpPr>
        <p:spPr bwMode="auto">
          <a:xfrm>
            <a:off x="228600" y="2209800"/>
            <a:ext cx="990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Arial" charset="0"/>
                <a:ea typeface="SimSun" charset="0"/>
                <a:cs typeface="SimSun" charset="0"/>
              </a:rPr>
              <a:t>圣经</a:t>
            </a:r>
            <a:br>
              <a:rPr kumimoji="0" lang="zh-CN" altLang="en-US" sz="2000" b="1" i="0" u="none" strike="noStrike" kern="1200" cap="none" spc="0" normalizeH="0" baseline="0" noProof="0">
                <a:ln>
                  <a:noFill/>
                </a:ln>
                <a:solidFill>
                  <a:srgbClr val="000000"/>
                </a:solidFill>
                <a:effectLst/>
                <a:uLnTx/>
                <a:uFillTx/>
                <a:latin typeface="Arial" charset="0"/>
                <a:ea typeface="SimSun" charset="0"/>
                <a:cs typeface="SimSun" charset="0"/>
              </a:rPr>
            </a:br>
            <a:r>
              <a:rPr kumimoji="0" lang="zh-CN" altLang="en-US" sz="2000" b="1" i="0" u="none" strike="noStrike" kern="1200" cap="none" spc="0" normalizeH="0" baseline="0" noProof="0">
                <a:ln>
                  <a:noFill/>
                </a:ln>
                <a:solidFill>
                  <a:srgbClr val="000000"/>
                </a:solidFill>
                <a:effectLst/>
                <a:uLnTx/>
                <a:uFillTx/>
                <a:latin typeface="Arial" charset="0"/>
                <a:ea typeface="SimSun" charset="0"/>
                <a:cs typeface="SimSun" charset="0"/>
              </a:rPr>
              <a:t>引言</a:t>
            </a:r>
          </a:p>
        </p:txBody>
      </p:sp>
      <p:sp>
        <p:nvSpPr>
          <p:cNvPr id="431110" name="TextBox 2"/>
          <p:cNvSpPr txBox="1">
            <a:spLocks noChangeArrowheads="1"/>
          </p:cNvSpPr>
          <p:nvPr/>
        </p:nvSpPr>
        <p:spPr bwMode="auto">
          <a:xfrm>
            <a:off x="3581400" y="4953000"/>
            <a:ext cx="24003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Arial" charset="0"/>
                <a:ea typeface="SimSun" charset="0"/>
                <a:cs typeface="SimSun" charset="0"/>
              </a:rPr>
              <a:t>创世记</a:t>
            </a:r>
          </a:p>
        </p:txBody>
      </p:sp>
      <p:sp>
        <p:nvSpPr>
          <p:cNvPr id="431111" name="TextBox 6"/>
          <p:cNvSpPr txBox="1">
            <a:spLocks noChangeArrowheads="1"/>
          </p:cNvSpPr>
          <p:nvPr/>
        </p:nvSpPr>
        <p:spPr bwMode="auto">
          <a:xfrm rot="-2259387">
            <a:off x="5219700" y="3657600"/>
            <a:ext cx="44577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I-II</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7922" name="Rectangle 2"/>
          <p:cNvSpPr>
            <a:spLocks noGrp="1" noChangeArrowheads="1"/>
          </p:cNvSpPr>
          <p:nvPr>
            <p:ph type="title" idx="4294967295"/>
          </p:nvPr>
        </p:nvSpPr>
        <p:spPr/>
        <p:txBody>
          <a:bodyPr/>
          <a:lstStyle/>
          <a:p>
            <a:pPr eaLnBrk="1" hangingPunct="1">
              <a:defRPr/>
            </a:pPr>
            <a:r>
              <a:rPr lang="en-US">
                <a:cs typeface="+mj-cs"/>
              </a:rPr>
              <a:t>Christian College 2</a:t>
            </a:r>
          </a:p>
        </p:txBody>
      </p:sp>
      <p:pic>
        <p:nvPicPr>
          <p:cNvPr id="433154" name="Picture 4" descr="\\.psf\Host\Users\mmurphy\Desktop\000 For Maria to layer for Russia.008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155" name="TextBox 3"/>
          <p:cNvSpPr txBox="1">
            <a:spLocks noChangeArrowheads="1"/>
          </p:cNvSpPr>
          <p:nvPr/>
        </p:nvSpPr>
        <p:spPr bwMode="auto">
          <a:xfrm>
            <a:off x="3962400" y="609600"/>
            <a:ext cx="4876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Arial" charset="0"/>
                <a:ea typeface="SimSun" charset="0"/>
                <a:cs typeface="SimSun" charset="0"/>
              </a:rPr>
              <a:t>第一课：别相信这部分！</a:t>
            </a:r>
          </a:p>
        </p:txBody>
      </p:sp>
      <p:sp>
        <p:nvSpPr>
          <p:cNvPr id="433156" name="TextBox 4"/>
          <p:cNvSpPr txBox="1">
            <a:spLocks noChangeArrowheads="1"/>
          </p:cNvSpPr>
          <p:nvPr/>
        </p:nvSpPr>
        <p:spPr bwMode="auto">
          <a:xfrm>
            <a:off x="228600" y="2209800"/>
            <a:ext cx="20574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Arial" charset="0"/>
                <a:ea typeface="SimSun" charset="0"/>
                <a:cs typeface="SimSun" charset="0"/>
              </a:rPr>
              <a:t>圣经</a:t>
            </a:r>
            <a:br>
              <a:rPr kumimoji="0" lang="zh-CN" altLang="en-US" sz="2000" b="1" i="0" u="none" strike="noStrike" kern="1200" cap="none" spc="0" normalizeH="0" baseline="0" noProof="0">
                <a:ln>
                  <a:noFill/>
                </a:ln>
                <a:solidFill>
                  <a:srgbClr val="000000"/>
                </a:solidFill>
                <a:effectLst/>
                <a:uLnTx/>
                <a:uFillTx/>
                <a:latin typeface="Arial" charset="0"/>
                <a:ea typeface="SimSun" charset="0"/>
                <a:cs typeface="SimSun" charset="0"/>
              </a:rPr>
            </a:br>
            <a:r>
              <a:rPr kumimoji="0" lang="zh-CN" altLang="en-US" sz="2000" b="1" i="0" u="none" strike="noStrike" kern="1200" cap="none" spc="0" normalizeH="0" baseline="0" noProof="0">
                <a:ln>
                  <a:noFill/>
                </a:ln>
                <a:solidFill>
                  <a:srgbClr val="000000"/>
                </a:solidFill>
                <a:effectLst/>
                <a:uLnTx/>
                <a:uFillTx/>
                <a:latin typeface="Arial" charset="0"/>
                <a:ea typeface="SimSun" charset="0"/>
                <a:cs typeface="SimSun" charset="0"/>
              </a:rPr>
              <a:t>引言</a:t>
            </a:r>
            <a:endParaRPr kumimoji="0" lang="en-US" sz="20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33157" name="TextBox 6"/>
          <p:cNvSpPr txBox="1">
            <a:spLocks noChangeArrowheads="1"/>
          </p:cNvSpPr>
          <p:nvPr/>
        </p:nvSpPr>
        <p:spPr bwMode="auto">
          <a:xfrm rot="-1771581">
            <a:off x="7920038" y="776288"/>
            <a:ext cx="4457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charset="0"/>
                <a:ea typeface="ＭＳ Ｐゴシック" charset="0"/>
                <a:cs typeface="Arial" charset="0"/>
              </a:rPr>
              <a:t>II-I</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92805" name="Rectangle 5"/>
          <p:cNvSpPr>
            <a:spLocks/>
          </p:cNvSpPr>
          <p:nvPr/>
        </p:nvSpPr>
        <p:spPr bwMode="auto">
          <a:xfrm>
            <a:off x="5562600" y="5465763"/>
            <a:ext cx="2566988" cy="485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marL="0" marR="0" lvl="0" indent="0" algn="l" defTabSz="642938"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上帝话语的真理</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endParaRPr>
          </a:p>
        </p:txBody>
      </p:sp>
      <p:sp>
        <p:nvSpPr>
          <p:cNvPr id="6092806" name="Rectangle 6"/>
          <p:cNvSpPr>
            <a:spLocks/>
          </p:cNvSpPr>
          <p:nvPr/>
        </p:nvSpPr>
        <p:spPr bwMode="auto">
          <a:xfrm>
            <a:off x="1116013" y="5462588"/>
            <a:ext cx="2516187"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marL="0" marR="0" lvl="0" indent="0" algn="l" defTabSz="642938" rtl="0" eaLnBrk="1" fontAlgn="base" latinLnBrk="0" hangingPunct="1">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人真理的准则</a:t>
            </a: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en-US" sz="1800" dirty="0">
                <a:solidFill>
                  <a:schemeClr val="tx1"/>
                </a:solidFill>
              </a:rPr>
              <a:t>Balloons problem—man</a:t>
            </a:r>
            <a:r>
              <a:rPr lang="fr-FR" altLang="ja-JP" sz="1800" dirty="0">
                <a:solidFill>
                  <a:schemeClr val="tx1"/>
                </a:solidFill>
              </a:rPr>
              <a:t>'</a:t>
            </a:r>
            <a:r>
              <a:rPr lang="en-US" sz="1800" dirty="0">
                <a:solidFill>
                  <a:schemeClr val="tx1"/>
                </a:solidFill>
              </a:rPr>
              <a:t>s </a:t>
            </a:r>
            <a:r>
              <a:rPr lang="en-US" sz="1800" dirty="0" err="1">
                <a:solidFill>
                  <a:schemeClr val="tx1"/>
                </a:solidFill>
              </a:rPr>
              <a:t>vs</a:t>
            </a:r>
            <a:r>
              <a:rPr lang="en-US" sz="1800" dirty="0">
                <a:solidFill>
                  <a:schemeClr val="tx1"/>
                </a:solidFill>
              </a:rPr>
              <a:t> God</a:t>
            </a:r>
            <a:r>
              <a:rPr lang="fr-FR" altLang="ja-JP" sz="1800" dirty="0">
                <a:solidFill>
                  <a:schemeClr val="tx1"/>
                </a:solidFill>
              </a:rPr>
              <a:t>'</a:t>
            </a:r>
            <a:r>
              <a:rPr lang="en-US" sz="1800" dirty="0">
                <a:solidFill>
                  <a:schemeClr val="tx1"/>
                </a:solidFill>
              </a:rPr>
              <a:t>s word</a:t>
            </a:r>
          </a:p>
        </p:txBody>
      </p:sp>
      <p:sp>
        <p:nvSpPr>
          <p:cNvPr id="6092811" name="TextBox 10"/>
          <p:cNvSpPr txBox="1">
            <a:spLocks noChangeArrowheads="1"/>
          </p:cNvSpPr>
          <p:nvPr/>
        </p:nvSpPr>
        <p:spPr bwMode="auto">
          <a:xfrm>
            <a:off x="4648200" y="152400"/>
            <a:ext cx="4114800" cy="646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解决办法</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092812" name="TextBox 11"/>
          <p:cNvSpPr txBox="1">
            <a:spLocks noChangeArrowheads="1"/>
          </p:cNvSpPr>
          <p:nvPr/>
        </p:nvSpPr>
        <p:spPr bwMode="auto">
          <a:xfrm>
            <a:off x="7046913" y="660400"/>
            <a:ext cx="1716087" cy="523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亚</a:t>
            </a:r>
            <a:r>
              <a:rPr kumimoji="0" lang="en-US" altLang="zh-TW"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58:12</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35207" name="TextBox 2"/>
          <p:cNvSpPr txBox="1">
            <a:spLocks noChangeArrowheads="1"/>
          </p:cNvSpPr>
          <p:nvPr/>
        </p:nvSpPr>
        <p:spPr bwMode="auto">
          <a:xfrm>
            <a:off x="7924800" y="1600200"/>
            <a:ext cx="1066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基督教</a:t>
            </a:r>
          </a:p>
        </p:txBody>
      </p:sp>
      <p:sp>
        <p:nvSpPr>
          <p:cNvPr id="435208" name="TextBox 14"/>
          <p:cNvSpPr txBox="1">
            <a:spLocks noChangeArrowheads="1"/>
          </p:cNvSpPr>
          <p:nvPr/>
        </p:nvSpPr>
        <p:spPr bwMode="auto">
          <a:xfrm>
            <a:off x="457200" y="2438400"/>
            <a:ext cx="11430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rPr>
              <a:t>人道主义</a:t>
            </a:r>
          </a:p>
        </p:txBody>
      </p:sp>
      <p:sp>
        <p:nvSpPr>
          <p:cNvPr id="15" name="Rectangle 3"/>
          <p:cNvSpPr>
            <a:spLocks/>
          </p:cNvSpPr>
          <p:nvPr/>
        </p:nvSpPr>
        <p:spPr bwMode="auto">
          <a:xfrm>
            <a:off x="2001838" y="1252538"/>
            <a:ext cx="669925" cy="4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色情</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sym typeface="Arial" charset="0"/>
            </a:endParaRPr>
          </a:p>
        </p:txBody>
      </p:sp>
      <p:sp>
        <p:nvSpPr>
          <p:cNvPr id="16" name="Rectangle 5"/>
          <p:cNvSpPr>
            <a:spLocks/>
          </p:cNvSpPr>
          <p:nvPr/>
        </p:nvSpPr>
        <p:spPr bwMode="auto">
          <a:xfrm>
            <a:off x="838200" y="1176338"/>
            <a:ext cx="914400" cy="4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sym typeface="Arial" charset="0"/>
              </a:rPr>
              <a:t>堕胎</a:t>
            </a:r>
          </a:p>
        </p:txBody>
      </p:sp>
      <p:sp>
        <p:nvSpPr>
          <p:cNvPr id="17" name="Rectangle 3"/>
          <p:cNvSpPr>
            <a:spLocks/>
          </p:cNvSpPr>
          <p:nvPr/>
        </p:nvSpPr>
        <p:spPr bwMode="auto">
          <a:xfrm>
            <a:off x="2740025" y="990600"/>
            <a:ext cx="917575"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26788" tIns="26788" rIns="26788" bIns="2678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种族歧视</a:t>
            </a:r>
            <a:endParaRPr kumimoji="0" lang="zh-TW"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8466" name="Rectangle 2"/>
          <p:cNvSpPr>
            <a:spLocks noGrp="1" noChangeArrowheads="1"/>
          </p:cNvSpPr>
          <p:nvPr>
            <p:ph type="title"/>
          </p:nvPr>
        </p:nvSpPr>
        <p:spPr/>
        <p:txBody>
          <a:bodyPr/>
          <a:lstStyle/>
          <a:p>
            <a:pPr eaLnBrk="1" hangingPunct="1">
              <a:defRPr/>
            </a:pPr>
            <a:r>
              <a:rPr lang="en-US" dirty="0">
                <a:cs typeface="+mj-cs"/>
              </a:rPr>
              <a:t>I Peter 3:15 NAS</a:t>
            </a:r>
          </a:p>
        </p:txBody>
      </p:sp>
      <p:pic>
        <p:nvPicPr>
          <p:cNvPr id="4372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78468"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5400" b="1" i="0" u="none" strike="noStrike" kern="1200" cap="none" spc="0" normalizeH="0" baseline="0" noProof="0">
                <a:ln>
                  <a:noFill/>
                </a:ln>
                <a:solidFill>
                  <a:srgbClr val="00FF00"/>
                </a:solidFill>
                <a:effectLst/>
                <a:uLnTx/>
                <a:uFillTx/>
                <a:latin typeface="Arial" charset="0"/>
                <a:ea typeface="SimSun" charset="0"/>
                <a:cs typeface="Arial" charset="0"/>
              </a:rPr>
              <a:t>彼得前书 </a:t>
            </a:r>
            <a:r>
              <a:rPr kumimoji="0" lang="en-US" sz="5400" b="1" i="0" u="none" strike="noStrike" kern="1200" cap="none" spc="0" normalizeH="0" baseline="0" noProof="0">
                <a:ln>
                  <a:noFill/>
                </a:ln>
                <a:solidFill>
                  <a:srgbClr val="00FF00"/>
                </a:solidFill>
                <a:effectLst/>
                <a:uLnTx/>
                <a:uFillTx/>
                <a:latin typeface="Arial" charset="0"/>
                <a:ea typeface="SimSun" charset="0"/>
                <a:cs typeface="Arial" charset="0"/>
              </a:rPr>
              <a:t>3:15</a:t>
            </a:r>
          </a:p>
        </p:txBody>
      </p:sp>
      <p:sp>
        <p:nvSpPr>
          <p:cNvPr id="6078469" name="Text Box 5"/>
          <p:cNvSpPr txBox="1">
            <a:spLocks noChangeArrowheads="1"/>
          </p:cNvSpPr>
          <p:nvPr/>
        </p:nvSpPr>
        <p:spPr bwMode="auto">
          <a:xfrm>
            <a:off x="914400" y="1670050"/>
            <a:ext cx="7391400" cy="1952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400" b="0"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只 要 心 里 尊 主 基 督 为 圣 。 有 人 问 你 们 心 中 盼 望 的 缘 由 ， 就 </a:t>
            </a:r>
            <a:r>
              <a:rPr kumimoji="0" lang="en-US" sz="3400" b="0"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要 常 作 准 备</a:t>
            </a:r>
            <a:r>
              <a:rPr kumimoji="0" lang="en-US" sz="3400" b="0"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  以 温 柔 敬 畏 的 心 回 答 各 人 。</a:t>
            </a:r>
            <a:r>
              <a:rPr kumimoji="0" lang="en-US" sz="3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Religious-Worldview-Chart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25" y="242888"/>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2" name="Rectangle 3"/>
          <p:cNvSpPr>
            <a:spLocks noGrp="1"/>
          </p:cNvSpPr>
          <p:nvPr>
            <p:ph type="title" idx="4294967295"/>
          </p:nvPr>
        </p:nvSpPr>
        <p:spPr>
          <a:xfrm>
            <a:off x="323850" y="-26988"/>
            <a:ext cx="8229600" cy="863601"/>
          </a:xfrm>
          <a:solidFill>
            <a:srgbClr val="800000"/>
          </a:solidFill>
        </p:spPr>
        <p:txBody>
          <a:bodyPr/>
          <a:lstStyle/>
          <a:p>
            <a:pPr eaLnBrk="1" hangingPunct="1"/>
            <a:r>
              <a:rPr lang="zh-CN" altLang="en-US" b="1" dirty="0">
                <a:solidFill>
                  <a:schemeClr val="bg1"/>
                </a:solidFill>
                <a:latin typeface="26" charset="0"/>
                <a:ea typeface="ＭＳ Ｐゴシック" charset="0"/>
                <a:cs typeface="ＭＳ Ｐゴシック" charset="0"/>
              </a:rPr>
              <a:t>柯克帕特里克世界观图表</a:t>
            </a:r>
            <a:endParaRPr lang="en-US" dirty="0">
              <a:solidFill>
                <a:schemeClr val="bg1"/>
              </a:solidFill>
              <a:latin typeface="Calibri" charset="0"/>
              <a:ea typeface="ＭＳ Ｐゴシック" charset="0"/>
              <a:cs typeface="ＭＳ Ｐゴシック" charset="0"/>
            </a:endParaRPr>
          </a:p>
        </p:txBody>
      </p:sp>
      <p:sp>
        <p:nvSpPr>
          <p:cNvPr id="31744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a:t>
            </a:r>
          </a:p>
        </p:txBody>
      </p:sp>
      <p:grpSp>
        <p:nvGrpSpPr>
          <p:cNvPr id="19" name="组合 18">
            <a:extLst>
              <a:ext uri="{FF2B5EF4-FFF2-40B4-BE49-F238E27FC236}">
                <a16:creationId xmlns:a16="http://schemas.microsoft.com/office/drawing/2014/main" id="{6364B6D2-4A33-E417-989D-AD8E0433A1EE}"/>
              </a:ext>
            </a:extLst>
          </p:cNvPr>
          <p:cNvGrpSpPr/>
          <p:nvPr/>
        </p:nvGrpSpPr>
        <p:grpSpPr>
          <a:xfrm>
            <a:off x="252588" y="992649"/>
            <a:ext cx="8783462" cy="5825646"/>
            <a:chOff x="252588" y="992649"/>
            <a:chExt cx="8783462" cy="5825646"/>
          </a:xfrm>
        </p:grpSpPr>
        <p:sp>
          <p:nvSpPr>
            <p:cNvPr id="2" name="文本框 1">
              <a:extLst>
                <a:ext uri="{FF2B5EF4-FFF2-40B4-BE49-F238E27FC236}">
                  <a16:creationId xmlns:a16="http://schemas.microsoft.com/office/drawing/2014/main" id="{8888B3CB-2DB7-41DD-9857-3BC7A13F9276}"/>
                </a:ext>
              </a:extLst>
            </p:cNvPr>
            <p:cNvSpPr txBox="1"/>
            <p:nvPr/>
          </p:nvSpPr>
          <p:spPr>
            <a:xfrm>
              <a:off x="309504" y="992649"/>
              <a:ext cx="2465445" cy="1964961"/>
            </a:xfrm>
            <a:prstGeom prst="rect">
              <a:avLst/>
            </a:prstGeom>
            <a:solidFill>
              <a:schemeClr val="bg1">
                <a:lumMod val="75000"/>
              </a:schemeClr>
            </a:solid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约翰福音 </a:t>
              </a:r>
              <a:r>
                <a:rPr kumimoji="0" lang="en-US" altLang="zh-CN" sz="11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3:16-18</a:t>
              </a:r>
              <a:endParaRPr kumimoji="0" lang="zh-CN" altLang="en-US" sz="11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“神爱世人，甚至将他的独生子赐给他们，叫一切信他的，不至灭亡，反得永生。”</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“信他的人，不被定罪；不信的人，罪已经定了，因为他不信神独生子的名。”</a:t>
              </a:r>
            </a:p>
          </p:txBody>
        </p:sp>
        <p:sp>
          <p:nvSpPr>
            <p:cNvPr id="4" name="文本框 3">
              <a:extLst>
                <a:ext uri="{FF2B5EF4-FFF2-40B4-BE49-F238E27FC236}">
                  <a16:creationId xmlns:a16="http://schemas.microsoft.com/office/drawing/2014/main" id="{0D468146-64F1-CD51-D17E-A35817E414FA}"/>
                </a:ext>
              </a:extLst>
            </p:cNvPr>
            <p:cNvSpPr txBox="1"/>
            <p:nvPr/>
          </p:nvSpPr>
          <p:spPr>
            <a:xfrm>
              <a:off x="4724400" y="1567856"/>
              <a:ext cx="1828800" cy="400110"/>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charset="0"/>
                  <a:ea typeface="MS PGothic" charset="0"/>
                </a:rPr>
                <a:t>神是否存在？</a:t>
              </a:r>
            </a:p>
          </p:txBody>
        </p:sp>
        <p:sp>
          <p:nvSpPr>
            <p:cNvPr id="5" name="文本框 4">
              <a:extLst>
                <a:ext uri="{FF2B5EF4-FFF2-40B4-BE49-F238E27FC236}">
                  <a16:creationId xmlns:a16="http://schemas.microsoft.com/office/drawing/2014/main" id="{AA638629-5E37-0716-6ABC-BE6029BA28C1}"/>
                </a:ext>
              </a:extLst>
            </p:cNvPr>
            <p:cNvSpPr txBox="1"/>
            <p:nvPr/>
          </p:nvSpPr>
          <p:spPr>
            <a:xfrm>
              <a:off x="4238063" y="2150529"/>
              <a:ext cx="721847" cy="261610"/>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prstClr val="black"/>
                  </a:solidFill>
                  <a:effectLst/>
                  <a:uLnTx/>
                  <a:uFillTx/>
                  <a:latin typeface="Times New Roman" charset="0"/>
                  <a:ea typeface="MS PGothic" charset="0"/>
                </a:rPr>
                <a:t>神存在</a:t>
              </a:r>
            </a:p>
          </p:txBody>
        </p:sp>
        <p:sp>
          <p:nvSpPr>
            <p:cNvPr id="6" name="文本框 5">
              <a:extLst>
                <a:ext uri="{FF2B5EF4-FFF2-40B4-BE49-F238E27FC236}">
                  <a16:creationId xmlns:a16="http://schemas.microsoft.com/office/drawing/2014/main" id="{78AED178-C88E-A96E-585B-A43EF848146F}"/>
                </a:ext>
              </a:extLst>
            </p:cNvPr>
            <p:cNvSpPr txBox="1"/>
            <p:nvPr/>
          </p:nvSpPr>
          <p:spPr>
            <a:xfrm>
              <a:off x="5715000" y="2205284"/>
              <a:ext cx="1371599" cy="253916"/>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prstClr val="black"/>
                  </a:solidFill>
                  <a:effectLst/>
                  <a:uLnTx/>
                  <a:uFillTx/>
                  <a:latin typeface="Times New Roman" charset="0"/>
                  <a:ea typeface="MS PGothic" charset="0"/>
                </a:rPr>
                <a:t>不相信神</a:t>
              </a:r>
            </a:p>
          </p:txBody>
        </p:sp>
        <p:sp>
          <p:nvSpPr>
            <p:cNvPr id="7" name="文本框 6">
              <a:extLst>
                <a:ext uri="{FF2B5EF4-FFF2-40B4-BE49-F238E27FC236}">
                  <a16:creationId xmlns:a16="http://schemas.microsoft.com/office/drawing/2014/main" id="{5A3ED068-8D27-96D7-11C0-245D545086E4}"/>
                </a:ext>
              </a:extLst>
            </p:cNvPr>
            <p:cNvSpPr txBox="1"/>
            <p:nvPr/>
          </p:nvSpPr>
          <p:spPr>
            <a:xfrm>
              <a:off x="1981200" y="3184894"/>
              <a:ext cx="1600199" cy="246221"/>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latin typeface="Times New Roman" charset="0"/>
                  <a:ea typeface="MS PGothic" charset="0"/>
                </a:rPr>
                <a:t>神创造了宇宙</a:t>
              </a:r>
              <a:endParaRPr kumimoji="0" lang="zh-CN" altLang="en-US" sz="1200" b="0" i="0" u="none" strike="noStrike" kern="1200" cap="none" spc="0" normalizeH="0" baseline="0" noProof="0" dirty="0">
                <a:ln>
                  <a:noFill/>
                </a:ln>
                <a:solidFill>
                  <a:prstClr val="black"/>
                </a:solidFill>
                <a:effectLst/>
                <a:uLnTx/>
                <a:uFillTx/>
                <a:latin typeface="Times New Roman" charset="0"/>
                <a:ea typeface="MS PGothic" charset="0"/>
              </a:endParaRPr>
            </a:p>
          </p:txBody>
        </p:sp>
        <p:sp>
          <p:nvSpPr>
            <p:cNvPr id="8" name="文本框 7">
              <a:extLst>
                <a:ext uri="{FF2B5EF4-FFF2-40B4-BE49-F238E27FC236}">
                  <a16:creationId xmlns:a16="http://schemas.microsoft.com/office/drawing/2014/main" id="{42D8AB16-82A0-B4A2-F308-143B3AC5D164}"/>
                </a:ext>
              </a:extLst>
            </p:cNvPr>
            <p:cNvSpPr txBox="1"/>
            <p:nvPr/>
          </p:nvSpPr>
          <p:spPr>
            <a:xfrm>
              <a:off x="252588" y="4208351"/>
              <a:ext cx="1566644" cy="461665"/>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prstClr val="black"/>
                  </a:solidFill>
                  <a:effectLst/>
                  <a:uLnTx/>
                  <a:uFillTx/>
                  <a:latin typeface="Times New Roman" charset="0"/>
                  <a:ea typeface="MS PGothic" charset="0"/>
                </a:rPr>
                <a:t>自然神论（</a:t>
              </a:r>
              <a:r>
                <a:rPr kumimoji="0" lang="en-US" altLang="zh-CN" sz="800" b="1" i="0" u="none" strike="noStrike" kern="1200" cap="none" spc="0" normalizeH="0" baseline="0" noProof="0" dirty="0">
                  <a:ln>
                    <a:noFill/>
                  </a:ln>
                  <a:solidFill>
                    <a:prstClr val="black"/>
                  </a:solidFill>
                  <a:effectLst/>
                  <a:uLnTx/>
                  <a:uFillTx/>
                  <a:latin typeface="Times New Roman" charset="0"/>
                  <a:ea typeface="MS PGothic" charset="0"/>
                </a:rPr>
                <a:t>Deism</a:t>
              </a:r>
              <a:r>
                <a:rPr kumimoji="0" lang="zh-CN" altLang="en-US" sz="800" b="1" i="0" u="none" strike="noStrike" kern="1200" cap="none" spc="0" normalizeH="0" baseline="0" noProof="0" dirty="0">
                  <a:ln>
                    <a:noFill/>
                  </a:ln>
                  <a:solidFill>
                    <a:prstClr val="black"/>
                  </a:solidFill>
                  <a:effectLst/>
                  <a:uLnTx/>
                  <a:uFillTx/>
                  <a:latin typeface="Times New Roman" charset="0"/>
                  <a:ea typeface="MS PGothic" charset="0"/>
                </a:rPr>
                <a:t>）</a:t>
              </a:r>
              <a:r>
                <a:rPr kumimoji="0" lang="zh-CN" altLang="en-US" sz="800" b="0" i="0" u="none" strike="noStrike" kern="1200" cap="none" spc="0" normalizeH="0" baseline="0" noProof="0" dirty="0">
                  <a:ln>
                    <a:noFill/>
                  </a:ln>
                  <a:solidFill>
                    <a:prstClr val="black"/>
                  </a:solidFill>
                  <a:effectLst/>
                  <a:uLnTx/>
                  <a:uFillTx/>
                  <a:latin typeface="Times New Roman" charset="0"/>
                  <a:ea typeface="MS PGothic" charset="0"/>
                </a:rPr>
                <a:t>：</a:t>
              </a:r>
              <a:br>
                <a:rPr kumimoji="0" lang="zh-CN" altLang="en-US" sz="800" b="0" i="0" u="none" strike="noStrike" kern="1200" cap="none" spc="0" normalizeH="0" baseline="0" noProof="0" dirty="0">
                  <a:ln>
                    <a:noFill/>
                  </a:ln>
                  <a:solidFill>
                    <a:prstClr val="black"/>
                  </a:solidFill>
                  <a:effectLst/>
                  <a:uLnTx/>
                  <a:uFillTx/>
                  <a:latin typeface="Times New Roman" charset="0"/>
                  <a:ea typeface="MS PGothic" charset="0"/>
                </a:rPr>
              </a:br>
              <a:r>
                <a:rPr kumimoji="0" lang="zh-CN" altLang="en-US" sz="800" b="0" i="0" u="none" strike="noStrike" kern="1200" cap="none" spc="0" normalizeH="0" baseline="0" noProof="0" dirty="0">
                  <a:ln>
                    <a:noFill/>
                  </a:ln>
                  <a:solidFill>
                    <a:prstClr val="black"/>
                  </a:solidFill>
                  <a:effectLst/>
                  <a:uLnTx/>
                  <a:uFillTx/>
                  <a:latin typeface="Times New Roman" charset="0"/>
                  <a:ea typeface="MS PGothic" charset="0"/>
                </a:rPr>
                <a:t>“神是非人格的，因此我拒绝所有超自然的启示。”</a:t>
              </a:r>
              <a:endParaRPr kumimoji="0" lang="zh-CN" altLang="en-US" sz="1050" b="0" i="0" u="none" strike="noStrike" kern="1200" cap="none" spc="0" normalizeH="0" baseline="0" noProof="0" dirty="0">
                <a:ln>
                  <a:noFill/>
                </a:ln>
                <a:solidFill>
                  <a:prstClr val="black"/>
                </a:solidFill>
                <a:effectLst/>
                <a:uLnTx/>
                <a:uFillTx/>
                <a:latin typeface="Times New Roman" charset="0"/>
                <a:ea typeface="MS PGothic" charset="0"/>
              </a:endParaRPr>
            </a:p>
          </p:txBody>
        </p:sp>
        <p:sp>
          <p:nvSpPr>
            <p:cNvPr id="9" name="文本框 8">
              <a:extLst>
                <a:ext uri="{FF2B5EF4-FFF2-40B4-BE49-F238E27FC236}">
                  <a16:creationId xmlns:a16="http://schemas.microsoft.com/office/drawing/2014/main" id="{114AE3CA-A759-FBED-5D7C-C868EEEF412A}"/>
                </a:ext>
              </a:extLst>
            </p:cNvPr>
            <p:cNvSpPr txBox="1"/>
            <p:nvPr/>
          </p:nvSpPr>
          <p:spPr>
            <a:xfrm>
              <a:off x="1964422" y="4208351"/>
              <a:ext cx="2128486" cy="461665"/>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prstClr val="black"/>
                  </a:solidFill>
                  <a:effectLst/>
                  <a:uLnTx/>
                  <a:uFillTx/>
                  <a:latin typeface="Times New Roman" charset="0"/>
                  <a:ea typeface="MS PGothic" charset="0"/>
                </a:rPr>
                <a:t>有神论（</a:t>
              </a:r>
              <a:r>
                <a:rPr kumimoji="0" lang="en-US" altLang="zh-CN" sz="800" b="1" i="0" u="none" strike="noStrike" kern="1200" cap="none" spc="0" normalizeH="0" baseline="0" noProof="0" dirty="0">
                  <a:ln>
                    <a:noFill/>
                  </a:ln>
                  <a:solidFill>
                    <a:prstClr val="black"/>
                  </a:solidFill>
                  <a:effectLst/>
                  <a:uLnTx/>
                  <a:uFillTx/>
                  <a:latin typeface="Times New Roman" charset="0"/>
                  <a:ea typeface="MS PGothic" charset="0"/>
                </a:rPr>
                <a:t>Theism</a:t>
              </a:r>
              <a:r>
                <a:rPr kumimoji="0" lang="zh-CN" altLang="en-US" sz="800" b="1" i="0" u="none" strike="noStrike" kern="1200" cap="none" spc="0" normalizeH="0" baseline="0" noProof="0" dirty="0">
                  <a:ln>
                    <a:noFill/>
                  </a:ln>
                  <a:solidFill>
                    <a:prstClr val="black"/>
                  </a:solidFill>
                  <a:effectLst/>
                  <a:uLnTx/>
                  <a:uFillTx/>
                  <a:latin typeface="Times New Roman" charset="0"/>
                  <a:ea typeface="MS PGothic" charset="0"/>
                </a:rPr>
                <a:t>）</a:t>
              </a:r>
              <a:r>
                <a:rPr kumimoji="0" lang="zh-CN" altLang="en-US" sz="800" b="0" i="0" u="none" strike="noStrike" kern="1200" cap="none" spc="0" normalizeH="0" baseline="0" noProof="0" dirty="0">
                  <a:ln>
                    <a:noFill/>
                  </a:ln>
                  <a:solidFill>
                    <a:prstClr val="black"/>
                  </a:solidFill>
                  <a:effectLst/>
                  <a:uLnTx/>
                  <a:uFillTx/>
                  <a:latin typeface="Times New Roman" charset="0"/>
                  <a:ea typeface="MS PGothic" charset="0"/>
                </a:rPr>
                <a:t>：</a:t>
              </a:r>
              <a:br>
                <a:rPr kumimoji="0" lang="zh-CN" altLang="en-US" sz="800" b="0" i="0" u="none" strike="noStrike" kern="1200" cap="none" spc="0" normalizeH="0" baseline="0" noProof="0" dirty="0">
                  <a:ln>
                    <a:noFill/>
                  </a:ln>
                  <a:solidFill>
                    <a:prstClr val="black"/>
                  </a:solidFill>
                  <a:effectLst/>
                  <a:uLnTx/>
                  <a:uFillTx/>
                  <a:latin typeface="Times New Roman" charset="0"/>
                  <a:ea typeface="MS PGothic" charset="0"/>
                </a:rPr>
              </a:br>
              <a:r>
                <a:rPr kumimoji="0" lang="zh-CN" altLang="en-US" sz="800" b="0" i="0" u="none" strike="noStrike" kern="1200" cap="none" spc="0" normalizeH="0" baseline="0" noProof="0" dirty="0">
                  <a:ln>
                    <a:noFill/>
                  </a:ln>
                  <a:solidFill>
                    <a:prstClr val="black"/>
                  </a:solidFill>
                  <a:effectLst/>
                  <a:uLnTx/>
                  <a:uFillTx/>
                  <a:latin typeface="Times New Roman" charset="0"/>
                  <a:ea typeface="MS PGothic" charset="0"/>
                </a:rPr>
                <a:t>“神是有位格的，因此我接受超自然启示是可能的。”</a:t>
              </a:r>
              <a:endParaRPr kumimoji="0" lang="zh-CN" altLang="en-US" sz="1050" b="0" i="0" u="none" strike="noStrike" kern="1200" cap="none" spc="0" normalizeH="0" baseline="0" noProof="0" dirty="0">
                <a:ln>
                  <a:noFill/>
                </a:ln>
                <a:solidFill>
                  <a:prstClr val="black"/>
                </a:solidFill>
                <a:effectLst/>
                <a:uLnTx/>
                <a:uFillTx/>
                <a:latin typeface="Times New Roman" charset="0"/>
                <a:ea typeface="MS PGothic" charset="0"/>
              </a:endParaRPr>
            </a:p>
          </p:txBody>
        </p:sp>
        <p:sp>
          <p:nvSpPr>
            <p:cNvPr id="10" name="文本框 9">
              <a:extLst>
                <a:ext uri="{FF2B5EF4-FFF2-40B4-BE49-F238E27FC236}">
                  <a16:creationId xmlns:a16="http://schemas.microsoft.com/office/drawing/2014/main" id="{8A538859-9733-2950-C878-66B5C7FBEAC3}"/>
                </a:ext>
              </a:extLst>
            </p:cNvPr>
            <p:cNvSpPr txBox="1"/>
            <p:nvPr/>
          </p:nvSpPr>
          <p:spPr>
            <a:xfrm>
              <a:off x="252589" y="5333120"/>
              <a:ext cx="1423811" cy="1338828"/>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dirty="0">
                  <a:ln>
                    <a:noFill/>
                  </a:ln>
                  <a:solidFill>
                    <a:prstClr val="black"/>
                  </a:solidFill>
                  <a:effectLst/>
                  <a:uLnTx/>
                  <a:uFillTx/>
                  <a:latin typeface="Times New Roman" charset="0"/>
                  <a:ea typeface="MS PGothic" charset="0"/>
                </a:rPr>
                <a:t>伊斯兰教</a:t>
              </a:r>
              <a: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t>：</a:t>
              </a:r>
              <a:b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br>
              <a: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t>“神通过穆罕默德启示了自己。阿拉没有儿子。伊斯兰教要求人通过行为获得进入天堂的资格。然而，我拒绝耶稣的宣称，拒绝他是神，也拒绝他死在十字架上并从死里复活。”</a:t>
              </a:r>
            </a:p>
          </p:txBody>
        </p:sp>
        <p:sp>
          <p:nvSpPr>
            <p:cNvPr id="11" name="文本框 10">
              <a:extLst>
                <a:ext uri="{FF2B5EF4-FFF2-40B4-BE49-F238E27FC236}">
                  <a16:creationId xmlns:a16="http://schemas.microsoft.com/office/drawing/2014/main" id="{56304B0E-57EB-232D-1F08-8E8D87A6EA76}"/>
                </a:ext>
              </a:extLst>
            </p:cNvPr>
            <p:cNvSpPr txBox="1"/>
            <p:nvPr/>
          </p:nvSpPr>
          <p:spPr>
            <a:xfrm>
              <a:off x="1787775" y="5366676"/>
              <a:ext cx="2327025" cy="1448473"/>
            </a:xfrm>
            <a:prstGeom prst="rect">
              <a:avLst/>
            </a:prstGeom>
            <a:solidFill>
              <a:schemeClr val="bg1"/>
            </a:solid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prstClr val="black"/>
                  </a:solidFill>
                  <a:effectLst/>
                  <a:uLnTx/>
                  <a:uFillTx/>
                  <a:latin typeface="Times New Roman" charset="0"/>
                  <a:ea typeface="MS PGothic" charset="0"/>
                </a:rPr>
                <a:t>圣经基督教</a:t>
              </a:r>
              <a:r>
                <a:rPr kumimoji="0" lang="zh-CN" altLang="en-US" sz="1000" b="0" i="0" u="none" strike="noStrike" kern="1200" cap="none" spc="0" normalizeH="0" baseline="0" noProof="0" dirty="0">
                  <a:ln>
                    <a:noFill/>
                  </a:ln>
                  <a:solidFill>
                    <a:prstClr val="black"/>
                  </a:solidFill>
                  <a:effectLst/>
                  <a:uLnTx/>
                  <a:uFillTx/>
                  <a:latin typeface="Times New Roman" charset="0"/>
                  <a:ea typeface="MS PGothic" charset="0"/>
                </a:rPr>
                <a:t>：</a:t>
              </a:r>
              <a:br>
                <a:rPr kumimoji="0" lang="zh-CN" altLang="en-US" sz="1000" b="0" i="0" u="none" strike="noStrike" kern="1200" cap="none" spc="0" normalizeH="0" baseline="0" noProof="0" dirty="0">
                  <a:ln>
                    <a:noFill/>
                  </a:ln>
                  <a:solidFill>
                    <a:prstClr val="black"/>
                  </a:solidFill>
                  <a:effectLst/>
                  <a:uLnTx/>
                  <a:uFillTx/>
                  <a:latin typeface="Times New Roman" charset="0"/>
                  <a:ea typeface="MS PGothic" charset="0"/>
                </a:rPr>
              </a:br>
              <a:r>
                <a:rPr kumimoji="0" lang="zh-CN" altLang="en-US" sz="1000" b="0" i="0" u="none" strike="noStrike" kern="1200" cap="none" spc="0" normalizeH="0" baseline="0" noProof="0" dirty="0">
                  <a:ln>
                    <a:noFill/>
                  </a:ln>
                  <a:solidFill>
                    <a:prstClr val="black"/>
                  </a:solidFill>
                  <a:effectLst/>
                  <a:uLnTx/>
                  <a:uFillTx/>
                  <a:latin typeface="Times New Roman" charset="0"/>
                  <a:ea typeface="MS PGothic" charset="0"/>
                </a:rPr>
                <a:t>“神通过摩西和先知启示了自己，我相信历史上的耶稣是主和救主。耶稣无罪生活，完成了他的事工，被钉十字架，为我们的罪付清代价，并从死里复活，正如他所说的那样。”</a:t>
              </a:r>
              <a:endParaRPr kumimoji="0" lang="zh-CN" altLang="en-US" sz="1050" b="0" i="0" u="none" strike="noStrike" kern="1200" cap="none" spc="0" normalizeH="0" baseline="0" noProof="0" dirty="0">
                <a:ln>
                  <a:noFill/>
                </a:ln>
                <a:solidFill>
                  <a:prstClr val="black"/>
                </a:solidFill>
                <a:effectLst/>
                <a:uLnTx/>
                <a:uFillTx/>
                <a:latin typeface="Times New Roman" charset="0"/>
                <a:ea typeface="MS PGothic" charset="0"/>
              </a:endParaRPr>
            </a:p>
          </p:txBody>
        </p:sp>
        <p:sp>
          <p:nvSpPr>
            <p:cNvPr id="12" name="文本框 11">
              <a:extLst>
                <a:ext uri="{FF2B5EF4-FFF2-40B4-BE49-F238E27FC236}">
                  <a16:creationId xmlns:a16="http://schemas.microsoft.com/office/drawing/2014/main" id="{D4CC2832-626F-0F05-53B9-E7EFEF153EA2}"/>
                </a:ext>
              </a:extLst>
            </p:cNvPr>
            <p:cNvSpPr txBox="1"/>
            <p:nvPr/>
          </p:nvSpPr>
          <p:spPr>
            <a:xfrm>
              <a:off x="4119915" y="5291175"/>
              <a:ext cx="2128486" cy="689612"/>
            </a:xfrm>
            <a:prstGeom prst="rect">
              <a:avLst/>
            </a:prstGeom>
            <a:solidFill>
              <a:schemeClr val="bg1"/>
            </a:solid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900" b="1" i="0" u="none" strike="noStrike" kern="1200" cap="none" spc="0" normalizeH="0" baseline="0" noProof="0" dirty="0">
                  <a:ln>
                    <a:noFill/>
                  </a:ln>
                  <a:solidFill>
                    <a:prstClr val="black"/>
                  </a:solidFill>
                  <a:effectLst/>
                  <a:uLnTx/>
                  <a:uFillTx/>
                  <a:latin typeface="Times New Roman" charset="0"/>
                  <a:ea typeface="MS PGothic" charset="0"/>
                </a:rPr>
                <a:t>犹太教</a:t>
              </a:r>
              <a: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t>：</a:t>
              </a:r>
              <a:b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br>
              <a: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t>“神通过摩西和先知启示了自己，但我拒绝历史上的耶稣是应许的弥赛亚。”</a:t>
              </a:r>
              <a:endParaRPr kumimoji="0" lang="zh-CN" altLang="en-US" sz="1100" b="0" i="0" u="none" strike="noStrike" kern="1200" cap="none" spc="0" normalizeH="0" baseline="0" noProof="0" dirty="0">
                <a:ln>
                  <a:noFill/>
                </a:ln>
                <a:solidFill>
                  <a:prstClr val="black"/>
                </a:solidFill>
                <a:effectLst/>
                <a:uLnTx/>
                <a:uFillTx/>
                <a:latin typeface="Times New Roman" charset="0"/>
                <a:ea typeface="MS PGothic" charset="0"/>
              </a:endParaRPr>
            </a:p>
          </p:txBody>
        </p:sp>
        <p:sp>
          <p:nvSpPr>
            <p:cNvPr id="13" name="文本框 12">
              <a:extLst>
                <a:ext uri="{FF2B5EF4-FFF2-40B4-BE49-F238E27FC236}">
                  <a16:creationId xmlns:a16="http://schemas.microsoft.com/office/drawing/2014/main" id="{E265668B-E40F-03B7-114A-ACA5D1E3BBD1}"/>
                </a:ext>
              </a:extLst>
            </p:cNvPr>
            <p:cNvSpPr txBox="1"/>
            <p:nvPr/>
          </p:nvSpPr>
          <p:spPr>
            <a:xfrm>
              <a:off x="3586514" y="3232861"/>
              <a:ext cx="2128486" cy="861774"/>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prstClr val="black"/>
                  </a:solidFill>
                  <a:effectLst/>
                  <a:uLnTx/>
                  <a:uFillTx/>
                  <a:latin typeface="Times New Roman" charset="0"/>
                  <a:ea typeface="MS PGothic" charset="0"/>
                </a:rPr>
                <a:t>“泛神论（</a:t>
              </a:r>
              <a:r>
                <a:rPr kumimoji="0" lang="en-US" altLang="zh-CN" sz="1000" b="1" i="0" u="none" strike="noStrike" kern="1200" cap="none" spc="0" normalizeH="0" baseline="0" noProof="0" dirty="0">
                  <a:ln>
                    <a:noFill/>
                  </a:ln>
                  <a:solidFill>
                    <a:prstClr val="black"/>
                  </a:solidFill>
                  <a:effectLst/>
                  <a:uLnTx/>
                  <a:uFillTx/>
                  <a:latin typeface="Times New Roman" charset="0"/>
                  <a:ea typeface="MS PGothic" charset="0"/>
                </a:rPr>
                <a:t>Paganism</a:t>
              </a:r>
              <a:r>
                <a:rPr kumimoji="0" lang="zh-CN" altLang="en-US" sz="1000" b="1" i="0" u="none" strike="noStrike" kern="1200" cap="none" spc="0" normalizeH="0" baseline="0" noProof="0" dirty="0">
                  <a:ln>
                    <a:noFill/>
                  </a:ln>
                  <a:solidFill>
                    <a:prstClr val="black"/>
                  </a:solidFill>
                  <a:effectLst/>
                  <a:uLnTx/>
                  <a:uFillTx/>
                  <a:latin typeface="Times New Roman" charset="0"/>
                  <a:ea typeface="MS PGothic" charset="0"/>
                </a:rPr>
                <a:t>）”</a:t>
              </a:r>
              <a:endParaRPr kumimoji="0" lang="en-US" altLang="zh-CN" sz="1000" b="0" i="0" u="none" strike="noStrike" kern="1200" cap="none" spc="0" normalizeH="0" baseline="0" noProof="0" dirty="0">
                <a:ln>
                  <a:noFill/>
                </a:ln>
                <a:solidFill>
                  <a:prstClr val="black"/>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prstClr val="black"/>
                  </a:solidFill>
                  <a:effectLst/>
                  <a:uLnTx/>
                  <a:uFillTx/>
                  <a:latin typeface="Times New Roman" charset="0"/>
                  <a:ea typeface="MS PGothic" charset="0"/>
                </a:rPr>
                <a:t>“</a:t>
              </a:r>
              <a:r>
                <a:rPr kumimoji="0" lang="zh-CN" altLang="en-US" sz="1000" b="0" i="0" u="none" strike="noStrike" kern="1200" cap="none" spc="0" normalizeH="0" baseline="0" noProof="0" dirty="0">
                  <a:ln>
                    <a:noFill/>
                  </a:ln>
                  <a:solidFill>
                    <a:prstClr val="black"/>
                  </a:solidFill>
                  <a:effectLst/>
                  <a:uLnTx/>
                  <a:uFillTx/>
                  <a:latin typeface="Times New Roman" charset="0"/>
                  <a:ea typeface="MS PGothic" charset="0"/>
                </a:rPr>
                <a:t>宇宙本身就是神。”（异教徒相信宇宙是神，人可以成为神，或者一切都是神，比如印度教、摩门教、新世纪科学教等。）</a:t>
              </a:r>
            </a:p>
          </p:txBody>
        </p:sp>
        <p:sp>
          <p:nvSpPr>
            <p:cNvPr id="14" name="文本框 13">
              <a:extLst>
                <a:ext uri="{FF2B5EF4-FFF2-40B4-BE49-F238E27FC236}">
                  <a16:creationId xmlns:a16="http://schemas.microsoft.com/office/drawing/2014/main" id="{59595FB0-9EB1-6180-04F5-6D8E47C9790A}"/>
                </a:ext>
              </a:extLst>
            </p:cNvPr>
            <p:cNvSpPr txBox="1"/>
            <p:nvPr/>
          </p:nvSpPr>
          <p:spPr>
            <a:xfrm>
              <a:off x="5410200" y="4094635"/>
              <a:ext cx="1828801" cy="507831"/>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dirty="0">
                  <a:ln>
                    <a:noFill/>
                  </a:ln>
                  <a:solidFill>
                    <a:prstClr val="black"/>
                  </a:solidFill>
                  <a:effectLst/>
                  <a:uLnTx/>
                  <a:uFillTx/>
                  <a:latin typeface="Times New Roman" charset="0"/>
                  <a:ea typeface="MS PGothic" charset="0"/>
                </a:rPr>
                <a:t>软性不可知论</a:t>
              </a:r>
              <a: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t>：</a:t>
              </a:r>
              <a:b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br>
              <a: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t>“我不知道上帝是否存在，但有人可能知道。”</a:t>
              </a:r>
              <a:endParaRPr kumimoji="0" lang="zh-CN" altLang="en-US" sz="1400" b="0" i="0" u="none" strike="noStrike" kern="1200" cap="none" spc="0" normalizeH="0" baseline="0" noProof="0" dirty="0">
                <a:ln>
                  <a:noFill/>
                </a:ln>
                <a:solidFill>
                  <a:prstClr val="black"/>
                </a:solidFill>
                <a:effectLst/>
                <a:uLnTx/>
                <a:uFillTx/>
                <a:latin typeface="Times New Roman" charset="0"/>
                <a:ea typeface="MS PGothic" charset="0"/>
              </a:endParaRPr>
            </a:p>
          </p:txBody>
        </p:sp>
        <p:sp>
          <p:nvSpPr>
            <p:cNvPr id="15" name="文本框 14">
              <a:extLst>
                <a:ext uri="{FF2B5EF4-FFF2-40B4-BE49-F238E27FC236}">
                  <a16:creationId xmlns:a16="http://schemas.microsoft.com/office/drawing/2014/main" id="{5E8DA4C1-2523-A38B-3EC0-8EFEE28F1AB9}"/>
                </a:ext>
              </a:extLst>
            </p:cNvPr>
            <p:cNvSpPr txBox="1"/>
            <p:nvPr/>
          </p:nvSpPr>
          <p:spPr>
            <a:xfrm>
              <a:off x="7207249" y="4094635"/>
              <a:ext cx="1828801" cy="507831"/>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dirty="0">
                  <a:ln>
                    <a:noFill/>
                  </a:ln>
                  <a:solidFill>
                    <a:prstClr val="black"/>
                  </a:solidFill>
                  <a:effectLst/>
                  <a:uLnTx/>
                  <a:uFillTx/>
                  <a:latin typeface="Times New Roman" charset="0"/>
                  <a:ea typeface="MS PGothic" charset="0"/>
                </a:rPr>
                <a:t>硬性不可知论</a:t>
              </a:r>
              <a: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t>：</a:t>
              </a:r>
              <a:b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br>
              <a: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t>“我不知道上帝是否存在，也没有人能够知道。”</a:t>
              </a:r>
              <a:endParaRPr kumimoji="0" lang="zh-CN" altLang="en-US" sz="1600" b="0" i="0" u="none" strike="noStrike" kern="1200" cap="none" spc="0" normalizeH="0" baseline="0" noProof="0" dirty="0">
                <a:ln>
                  <a:noFill/>
                </a:ln>
                <a:solidFill>
                  <a:prstClr val="black"/>
                </a:solidFill>
                <a:effectLst/>
                <a:uLnTx/>
                <a:uFillTx/>
                <a:latin typeface="Times New Roman" charset="0"/>
                <a:ea typeface="MS PGothic" charset="0"/>
              </a:endParaRPr>
            </a:p>
          </p:txBody>
        </p:sp>
        <p:sp>
          <p:nvSpPr>
            <p:cNvPr id="16" name="文本框 15">
              <a:extLst>
                <a:ext uri="{FF2B5EF4-FFF2-40B4-BE49-F238E27FC236}">
                  <a16:creationId xmlns:a16="http://schemas.microsoft.com/office/drawing/2014/main" id="{1AC3D7E4-8FF5-4364-E78E-3355426EB79E}"/>
                </a:ext>
              </a:extLst>
            </p:cNvPr>
            <p:cNvSpPr txBox="1"/>
            <p:nvPr/>
          </p:nvSpPr>
          <p:spPr>
            <a:xfrm>
              <a:off x="5562603" y="3075607"/>
              <a:ext cx="1561402" cy="369332"/>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dirty="0">
                  <a:ln>
                    <a:noFill/>
                  </a:ln>
                  <a:solidFill>
                    <a:prstClr val="black"/>
                  </a:solidFill>
                  <a:effectLst/>
                  <a:uLnTx/>
                  <a:uFillTx/>
                  <a:latin typeface="Times New Roman" charset="0"/>
                  <a:ea typeface="MS PGothic" charset="0"/>
                </a:rPr>
                <a:t>不可知论</a:t>
              </a:r>
              <a: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t>（</a:t>
              </a:r>
              <a:r>
                <a:rPr kumimoji="0" lang="en-US" altLang="zh-CN" sz="900" b="0" i="0" u="none" strike="noStrike" kern="1200" cap="none" spc="0" normalizeH="0" baseline="0" noProof="0" dirty="0">
                  <a:ln>
                    <a:noFill/>
                  </a:ln>
                  <a:solidFill>
                    <a:prstClr val="black"/>
                  </a:solidFill>
                  <a:effectLst/>
                  <a:uLnTx/>
                  <a:uFillTx/>
                  <a:latin typeface="Times New Roman" charset="0"/>
                  <a:ea typeface="MS PGothic" charset="0"/>
                </a:rPr>
                <a:t>Agnosticism</a:t>
              </a:r>
              <a: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t>）：</a:t>
              </a:r>
              <a:b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br>
              <a:r>
                <a:rPr kumimoji="0" lang="en-US" altLang="zh-CN" sz="900" b="1" i="0" u="none" strike="noStrike" kern="1200" cap="none" spc="0" normalizeH="0" baseline="0" noProof="0" dirty="0">
                  <a:ln>
                    <a:noFill/>
                  </a:ln>
                  <a:solidFill>
                    <a:prstClr val="black"/>
                  </a:solidFill>
                  <a:effectLst/>
                  <a:uLnTx/>
                  <a:uFillTx/>
                  <a:latin typeface="Times New Roman" charset="0"/>
                  <a:ea typeface="MS PGothic" charset="0"/>
                </a:rPr>
                <a:t>“</a:t>
              </a:r>
              <a:r>
                <a:rPr kumimoji="0" lang="zh-CN" altLang="en-US" sz="900" b="0" i="0" u="none" strike="noStrike" kern="1200" cap="none" spc="0" normalizeH="0" baseline="0" noProof="0" dirty="0">
                  <a:ln>
                    <a:noFill/>
                  </a:ln>
                  <a:solidFill>
                    <a:prstClr val="black"/>
                  </a:solidFill>
                  <a:effectLst/>
                  <a:uLnTx/>
                  <a:uFillTx/>
                  <a:latin typeface="Times New Roman" charset="0"/>
                  <a:ea typeface="MS PGothic" charset="0"/>
                </a:rPr>
                <a:t>我不知道上帝是否存在。</a:t>
              </a:r>
              <a:r>
                <a:rPr kumimoji="0" lang="zh-CN" altLang="en-US" sz="900" b="1" i="0" u="none" strike="noStrike" kern="1200" cap="none" spc="0" normalizeH="0" baseline="0" noProof="0" dirty="0">
                  <a:ln>
                    <a:noFill/>
                  </a:ln>
                  <a:solidFill>
                    <a:prstClr val="black"/>
                  </a:solidFill>
                  <a:effectLst/>
                  <a:uLnTx/>
                  <a:uFillTx/>
                  <a:latin typeface="Times New Roman" charset="0"/>
                  <a:ea typeface="MS PGothic" charset="0"/>
                </a:rPr>
                <a:t>”</a:t>
              </a:r>
              <a:endParaRPr kumimoji="0" lang="zh-CN" altLang="en-US" sz="1600" b="0" i="0" u="none" strike="noStrike" kern="1200" cap="none" spc="0" normalizeH="0" baseline="0" noProof="0" dirty="0">
                <a:ln>
                  <a:noFill/>
                </a:ln>
                <a:solidFill>
                  <a:prstClr val="black"/>
                </a:solidFill>
                <a:effectLst/>
                <a:uLnTx/>
                <a:uFillTx/>
                <a:latin typeface="Times New Roman" charset="0"/>
                <a:ea typeface="MS PGothic" charset="0"/>
              </a:endParaRPr>
            </a:p>
          </p:txBody>
        </p:sp>
        <p:sp>
          <p:nvSpPr>
            <p:cNvPr id="17" name="文本框 16">
              <a:extLst>
                <a:ext uri="{FF2B5EF4-FFF2-40B4-BE49-F238E27FC236}">
                  <a16:creationId xmlns:a16="http://schemas.microsoft.com/office/drawing/2014/main" id="{8D5E897E-DFEA-BCC4-1393-576A97E3018D}"/>
                </a:ext>
              </a:extLst>
            </p:cNvPr>
            <p:cNvSpPr txBox="1"/>
            <p:nvPr/>
          </p:nvSpPr>
          <p:spPr>
            <a:xfrm>
              <a:off x="7064232" y="3025273"/>
              <a:ext cx="1828800" cy="40011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prstClr val="black"/>
                  </a:solidFill>
                  <a:effectLst/>
                  <a:uLnTx/>
                  <a:uFillTx/>
                  <a:latin typeface="Times New Roman" charset="0"/>
                  <a:ea typeface="MS PGothic" charset="0"/>
                </a:rPr>
                <a:t>无神论</a:t>
              </a:r>
              <a:r>
                <a:rPr kumimoji="0" lang="zh-CN" altLang="en-US" sz="1000" b="0" i="0" u="none" strike="noStrike" kern="1200" cap="none" spc="0" normalizeH="0" baseline="0" noProof="0" dirty="0">
                  <a:ln>
                    <a:noFill/>
                  </a:ln>
                  <a:solidFill>
                    <a:prstClr val="black"/>
                  </a:solidFill>
                  <a:effectLst/>
                  <a:uLnTx/>
                  <a:uFillTx/>
                  <a:latin typeface="Times New Roman" charset="0"/>
                  <a:ea typeface="MS PGothic" charset="0"/>
                </a:rPr>
                <a:t>（</a:t>
              </a:r>
              <a:r>
                <a:rPr kumimoji="0" lang="en-US" altLang="zh-CN" sz="1000" b="0" i="0" u="none" strike="noStrike" kern="1200" cap="none" spc="0" normalizeH="0" baseline="0" noProof="0" dirty="0">
                  <a:ln>
                    <a:noFill/>
                  </a:ln>
                  <a:solidFill>
                    <a:prstClr val="black"/>
                  </a:solidFill>
                  <a:effectLst/>
                  <a:uLnTx/>
                  <a:uFillTx/>
                  <a:latin typeface="Times New Roman" charset="0"/>
                  <a:ea typeface="MS PGothic" charset="0"/>
                </a:rPr>
                <a:t>Atheism</a:t>
              </a:r>
              <a:r>
                <a:rPr kumimoji="0" lang="zh-CN" altLang="en-US" sz="1000" b="0" i="0" u="none" strike="noStrike" kern="1200" cap="none" spc="0" normalizeH="0" baseline="0" noProof="0" dirty="0">
                  <a:ln>
                    <a:noFill/>
                  </a:ln>
                  <a:solidFill>
                    <a:prstClr val="black"/>
                  </a:solidFill>
                  <a:effectLst/>
                  <a:uLnTx/>
                  <a:uFillTx/>
                  <a:latin typeface="Times New Roman" charset="0"/>
                  <a:ea typeface="MS PGothic" charset="0"/>
                </a:rPr>
                <a:t>）：</a:t>
              </a:r>
              <a:br>
                <a:rPr kumimoji="0" lang="zh-CN" altLang="en-US" sz="1000" b="0" i="0" u="none" strike="noStrike" kern="1200" cap="none" spc="0" normalizeH="0" baseline="0" noProof="0" dirty="0">
                  <a:ln>
                    <a:noFill/>
                  </a:ln>
                  <a:solidFill>
                    <a:prstClr val="black"/>
                  </a:solidFill>
                  <a:effectLst/>
                  <a:uLnTx/>
                  <a:uFillTx/>
                  <a:latin typeface="Times New Roman" charset="0"/>
                  <a:ea typeface="MS PGothic" charset="0"/>
                </a:rPr>
              </a:br>
              <a:r>
                <a:rPr kumimoji="0" lang="en-US" altLang="zh-CN" sz="1000" b="1" i="0" u="none" strike="noStrike" kern="1200" cap="none" spc="0" normalizeH="0" baseline="0" noProof="0" dirty="0">
                  <a:ln>
                    <a:noFill/>
                  </a:ln>
                  <a:solidFill>
                    <a:prstClr val="black"/>
                  </a:solidFill>
                  <a:effectLst/>
                  <a:uLnTx/>
                  <a:uFillTx/>
                  <a:latin typeface="Times New Roman" charset="0"/>
                  <a:ea typeface="MS PGothic" charset="0"/>
                </a:rPr>
                <a:t>“</a:t>
              </a:r>
              <a:r>
                <a:rPr kumimoji="0" lang="zh-CN" altLang="en-US" sz="1000" b="0" i="0" u="none" strike="noStrike" kern="1200" cap="none" spc="0" normalizeH="0" baseline="0" noProof="0" dirty="0">
                  <a:ln>
                    <a:noFill/>
                  </a:ln>
                  <a:solidFill>
                    <a:prstClr val="black"/>
                  </a:solidFill>
                  <a:effectLst/>
                  <a:uLnTx/>
                  <a:uFillTx/>
                  <a:latin typeface="Times New Roman" charset="0"/>
                  <a:ea typeface="MS PGothic" charset="0"/>
                </a:rPr>
                <a:t>上帝不存在。</a:t>
              </a:r>
              <a:r>
                <a:rPr kumimoji="0" lang="zh-CN" altLang="en-US" sz="1000" b="1" i="0" u="none" strike="noStrike" kern="1200" cap="none" spc="0" normalizeH="0" baseline="0" noProof="0" dirty="0">
                  <a:ln>
                    <a:noFill/>
                  </a:ln>
                  <a:solidFill>
                    <a:prstClr val="black"/>
                  </a:solidFill>
                  <a:effectLst/>
                  <a:uLnTx/>
                  <a:uFillTx/>
                  <a:latin typeface="Times New Roman" charset="0"/>
                  <a:ea typeface="MS PGothic" charset="0"/>
                </a:rPr>
                <a:t>”</a:t>
              </a:r>
              <a:endParaRPr kumimoji="0" lang="zh-CN" altLang="en-US" sz="2000" b="0" i="0" u="none" strike="noStrike" kern="1200" cap="none" spc="0" normalizeH="0" baseline="0" noProof="0" dirty="0">
                <a:ln>
                  <a:noFill/>
                </a:ln>
                <a:solidFill>
                  <a:prstClr val="black"/>
                </a:solidFill>
                <a:effectLst/>
                <a:uLnTx/>
                <a:uFillTx/>
                <a:latin typeface="Times New Roman" charset="0"/>
                <a:ea typeface="MS PGothic" charset="0"/>
              </a:endParaRPr>
            </a:p>
          </p:txBody>
        </p:sp>
        <p:sp>
          <p:nvSpPr>
            <p:cNvPr id="18" name="文本框 17">
              <a:extLst>
                <a:ext uri="{FF2B5EF4-FFF2-40B4-BE49-F238E27FC236}">
                  <a16:creationId xmlns:a16="http://schemas.microsoft.com/office/drawing/2014/main" id="{B0F587A6-C3C9-2BFD-8057-2CC44BAED8F0}"/>
                </a:ext>
              </a:extLst>
            </p:cNvPr>
            <p:cNvSpPr txBox="1"/>
            <p:nvPr/>
          </p:nvSpPr>
          <p:spPr>
            <a:xfrm>
              <a:off x="6512174" y="5271718"/>
              <a:ext cx="2469901" cy="1546577"/>
            </a:xfrm>
            <a:prstGeom prst="rect">
              <a:avLst/>
            </a:prstGeom>
            <a:solidFill>
              <a:schemeClr val="bg1">
                <a:lumMod val="75000"/>
              </a:schemeClr>
            </a:solidFill>
          </p:spPr>
          <p:txBody>
            <a:bodyPr wrap="square" rtlCol="0">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穆罕默德的骨头仍埋在麦地那。</a:t>
              </a:r>
              <a:endParaRPr kumimoji="0" lang="en-US" altLang="zh-CN"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孔子的骨头仍埋在山东。</a:t>
              </a:r>
              <a:endParaRPr kumimoji="0" lang="en-US" altLang="zh-CN"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佛陀的骨灰仍存在尼泊尔和印度。</a:t>
              </a:r>
              <a:endParaRPr kumimoji="0" lang="en-US" altLang="zh-CN"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约瑟</a:t>
              </a:r>
              <a:r>
                <a:rPr kumimoji="0" lang="en-US" altLang="zh-CN"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a:t>
              </a:r>
              <a:r>
                <a:rPr kumimoji="0" lang="zh-CN" altLang="en-US"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史密斯的骨头仍埋在伊利诺伊州纳府（</a:t>
              </a:r>
              <a:r>
                <a:rPr kumimoji="0" lang="en-US" altLang="zh-CN"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Nauvoo, Illinois</a:t>
              </a:r>
              <a:r>
                <a:rPr kumimoji="0" lang="zh-CN" altLang="en-US"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a:t>
              </a:r>
              <a:endParaRPr kumimoji="0" lang="en-US" altLang="zh-CN"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罗恩</a:t>
              </a:r>
              <a:r>
                <a:rPr kumimoji="0" lang="en-US" altLang="zh-CN"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a:t>
              </a:r>
              <a:r>
                <a:rPr kumimoji="0" lang="zh-CN" altLang="en-US"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哈伯德（科学教创始人）的骨灰仍埋在太平洋里。</a:t>
              </a:r>
              <a:endParaRPr kumimoji="0" lang="en-US" altLang="zh-CN"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105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但历史学家却无法找到耶稣的骨头，因为他确实从死里复活！</a:t>
              </a:r>
              <a:endParaRPr kumimoji="0" lang="zh-CN" altLang="en-US" sz="20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endParaRPr>
            </a:p>
          </p:txBody>
        </p:sp>
      </p:grpSp>
    </p:spTree>
    <p:extLst>
      <p:ext uri="{BB962C8B-B14F-4D97-AF65-F5344CB8AC3E}">
        <p14:creationId xmlns:p14="http://schemas.microsoft.com/office/powerpoint/2010/main" val="36939087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18307" name="Rectangle 4" hidden="1"/>
          <p:cNvSpPr>
            <a:spLocks noGrp="1"/>
          </p:cNvSpPr>
          <p:nvPr>
            <p:ph type="title" idx="4294967295"/>
          </p:nvPr>
        </p:nvSpPr>
        <p:spPr/>
        <p:txBody>
          <a:bodyPr/>
          <a:lstStyle/>
          <a:p>
            <a:pPr eaLnBrk="1" hangingPunct="1">
              <a:defRPr/>
            </a:pPr>
            <a:r>
              <a:rPr lang="en-US" dirty="0"/>
              <a:t>AiG web site #1</a:t>
            </a:r>
          </a:p>
        </p:txBody>
      </p:sp>
      <p:sp>
        <p:nvSpPr>
          <p:cNvPr id="451588" name="Text Box 4"/>
          <p:cNvSpPr txBox="1">
            <a:spLocks noChangeArrowheads="1"/>
          </p:cNvSpPr>
          <p:nvPr/>
        </p:nvSpPr>
        <p:spPr bwMode="auto">
          <a:xfrm>
            <a:off x="1295400" y="3886200"/>
            <a:ext cx="6781800" cy="519113"/>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相信，防守，宣告</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63202" name="Rectangle 2"/>
          <p:cNvSpPr>
            <a:spLocks noGrp="1" noChangeArrowheads="1"/>
          </p:cNvSpPr>
          <p:nvPr>
            <p:ph type="title"/>
          </p:nvPr>
        </p:nvSpPr>
        <p:spPr>
          <a:xfrm>
            <a:off x="457200" y="471488"/>
            <a:ext cx="8229600" cy="1206500"/>
          </a:xfrm>
        </p:spPr>
        <p:txBody>
          <a:bodyPr>
            <a:spAutoFit/>
          </a:bodyPr>
          <a:lstStyle/>
          <a:p>
            <a:pPr>
              <a:lnSpc>
                <a:spcPct val="85000"/>
              </a:lnSpc>
              <a:spcBef>
                <a:spcPct val="50000"/>
              </a:spcBef>
              <a:defRPr/>
            </a:pPr>
            <a:r>
              <a:rPr lang="zh-CN" altLang="en-US" sz="4200" b="1">
                <a:solidFill>
                  <a:schemeClr val="accent1"/>
                </a:solidFill>
                <a:effectLst>
                  <a:outerShdw blurRad="50800" dist="50800" dir="2700000" algn="tl" rotWithShape="0">
                    <a:srgbClr val="000000"/>
                  </a:outerShdw>
                </a:effectLst>
                <a:latin typeface="Arial" charset="0"/>
                <a:ea typeface="SimSun" charset="0"/>
                <a:cs typeface="SimSun" charset="0"/>
              </a:rPr>
              <a:t>进化论和百万数年：它们是否得到我们的注意？</a:t>
            </a:r>
          </a:p>
        </p:txBody>
      </p:sp>
      <p:sp>
        <p:nvSpPr>
          <p:cNvPr id="3763203" name="Text Box 3"/>
          <p:cNvSpPr txBox="1">
            <a:spLocks noChangeArrowheads="1"/>
          </p:cNvSpPr>
          <p:nvPr/>
        </p:nvSpPr>
        <p:spPr bwMode="auto">
          <a:xfrm>
            <a:off x="685800" y="5026025"/>
            <a:ext cx="7772400" cy="14335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SimSun" charset="0"/>
                <a:cs typeface="SimSun" charset="0"/>
              </a:rPr>
              <a:t>进化论和百万数年</a:t>
            </a:r>
            <a:br>
              <a:rPr kumimoji="0" lang="zh-CN"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SimSun" charset="0"/>
                <a:cs typeface="SimSun" charset="0"/>
              </a:rPr>
            </a:br>
            <a:r>
              <a:rPr kumimoji="0" lang="zh-CN"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SimSun" charset="0"/>
                <a:cs typeface="SimSun" charset="0"/>
              </a:rPr>
              <a:t>是致命的谎言！</a:t>
            </a:r>
            <a:endParaRPr kumimoji="0" lang="en-US" altLang="zh-CN"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63205" name="Text Box 5"/>
          <p:cNvSpPr txBox="1">
            <a:spLocks noChangeArrowheads="1"/>
          </p:cNvSpPr>
          <p:nvPr/>
        </p:nvSpPr>
        <p:spPr bwMode="auto">
          <a:xfrm>
            <a:off x="381000" y="1905000"/>
            <a:ext cx="8610600" cy="25384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l" defTabSz="914400" rtl="0" eaLnBrk="1" fontAlgn="base" latinLnBrk="0" hangingPunct="1">
              <a:lnSpc>
                <a:spcPct val="90000"/>
              </a:lnSpc>
              <a:spcBef>
                <a:spcPct val="0"/>
              </a:spcBef>
              <a:spcAft>
                <a:spcPct val="40000"/>
              </a:spcAft>
              <a:buClrTx/>
              <a:buSzTx/>
              <a:buFontTx/>
              <a:buChar char="•"/>
              <a:tabLst/>
              <a:defRPr/>
            </a:pPr>
            <a:r>
              <a:rPr kumimoji="0" lang="zh-CN" altLang="en-US" sz="33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SimSun" charset="0"/>
                <a:cs typeface="Arial" charset="0"/>
              </a:rPr>
              <a:t>消灭任何道德的基础</a:t>
            </a:r>
          </a:p>
          <a:p>
            <a:pPr marL="358775" marR="0" lvl="0" indent="-358775" algn="l" defTabSz="914400" rtl="0" eaLnBrk="1" fontAlgn="base" latinLnBrk="0" hangingPunct="1">
              <a:lnSpc>
                <a:spcPct val="90000"/>
              </a:lnSpc>
              <a:spcBef>
                <a:spcPct val="0"/>
              </a:spcBef>
              <a:spcAft>
                <a:spcPct val="40000"/>
              </a:spcAft>
              <a:buClrTx/>
              <a:buSzTx/>
              <a:buFontTx/>
              <a:buChar char="•"/>
              <a:tabLst/>
              <a:defRPr/>
            </a:pPr>
            <a:r>
              <a:rPr kumimoji="0" lang="zh-CN" altLang="en-US" sz="33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SimSun" charset="0"/>
                <a:cs typeface="Arial" charset="0"/>
              </a:rPr>
              <a:t>否认圣经对死亡教导</a:t>
            </a:r>
          </a:p>
          <a:p>
            <a:pPr marL="358775" marR="0" lvl="0" indent="-358775" algn="l" defTabSz="914400" rtl="0" eaLnBrk="1" fontAlgn="base" latinLnBrk="0" hangingPunct="1">
              <a:lnSpc>
                <a:spcPct val="90000"/>
              </a:lnSpc>
              <a:spcBef>
                <a:spcPct val="0"/>
              </a:spcBef>
              <a:spcAft>
                <a:spcPct val="40000"/>
              </a:spcAft>
              <a:buClrTx/>
              <a:buSzTx/>
              <a:buFontTx/>
              <a:buChar char="•"/>
              <a:tabLst/>
              <a:defRPr/>
            </a:pPr>
            <a:r>
              <a:rPr kumimoji="0" lang="zh-CN" altLang="en-US" sz="33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SimSun" charset="0"/>
                <a:cs typeface="Arial" charset="0"/>
              </a:rPr>
              <a:t>使福音无法叫人相信（难以置信）</a:t>
            </a:r>
          </a:p>
          <a:p>
            <a:pPr marL="358775" marR="0" lvl="0" indent="-358775" algn="l" defTabSz="914400" rtl="0" eaLnBrk="1" fontAlgn="base" latinLnBrk="0" hangingPunct="1">
              <a:lnSpc>
                <a:spcPct val="90000"/>
              </a:lnSpc>
              <a:spcBef>
                <a:spcPct val="0"/>
              </a:spcBef>
              <a:spcAft>
                <a:spcPct val="40000"/>
              </a:spcAft>
              <a:buClrTx/>
              <a:buSzTx/>
              <a:buFontTx/>
              <a:buChar char="•"/>
              <a:tabLst/>
              <a:defRPr/>
            </a:pPr>
            <a:r>
              <a:rPr kumimoji="0" lang="zh-CN" altLang="en-US" sz="33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SimSun" charset="0"/>
                <a:cs typeface="Arial" charset="0"/>
              </a:rPr>
              <a:t>破坏圣经的可靠性与权威性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63205">
                                            <p:txEl>
                                              <p:pRg st="0" end="0"/>
                                            </p:txEl>
                                          </p:spTgt>
                                        </p:tgtEl>
                                        <p:attrNameLst>
                                          <p:attrName>style.visibility</p:attrName>
                                        </p:attrNameLst>
                                      </p:cBhvr>
                                      <p:to>
                                        <p:strVal val="visible"/>
                                      </p:to>
                                    </p:set>
                                    <p:animEffect transition="in" filter="wipe(left)">
                                      <p:cBhvr>
                                        <p:cTn id="7" dur="500"/>
                                        <p:tgtEl>
                                          <p:spTgt spid="37632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763205">
                                            <p:txEl>
                                              <p:pRg st="1" end="1"/>
                                            </p:txEl>
                                          </p:spTgt>
                                        </p:tgtEl>
                                        <p:attrNameLst>
                                          <p:attrName>style.visibility</p:attrName>
                                        </p:attrNameLst>
                                      </p:cBhvr>
                                      <p:to>
                                        <p:strVal val="visible"/>
                                      </p:to>
                                    </p:set>
                                    <p:animEffect transition="in" filter="wipe(left)">
                                      <p:cBhvr>
                                        <p:cTn id="12" dur="500"/>
                                        <p:tgtEl>
                                          <p:spTgt spid="37632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763205">
                                            <p:txEl>
                                              <p:pRg st="2" end="2"/>
                                            </p:txEl>
                                          </p:spTgt>
                                        </p:tgtEl>
                                        <p:attrNameLst>
                                          <p:attrName>style.visibility</p:attrName>
                                        </p:attrNameLst>
                                      </p:cBhvr>
                                      <p:to>
                                        <p:strVal val="visible"/>
                                      </p:to>
                                    </p:set>
                                    <p:animEffect transition="in" filter="wipe(left)">
                                      <p:cBhvr>
                                        <p:cTn id="17" dur="500"/>
                                        <p:tgtEl>
                                          <p:spTgt spid="37632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763205">
                                            <p:txEl>
                                              <p:pRg st="3" end="3"/>
                                            </p:txEl>
                                          </p:spTgt>
                                        </p:tgtEl>
                                        <p:attrNameLst>
                                          <p:attrName>style.visibility</p:attrName>
                                        </p:attrNameLst>
                                      </p:cBhvr>
                                      <p:to>
                                        <p:strVal val="visible"/>
                                      </p:to>
                                    </p:set>
                                    <p:animEffect transition="in" filter="wipe(left)">
                                      <p:cBhvr>
                                        <p:cTn id="22" dur="500"/>
                                        <p:tgtEl>
                                          <p:spTgt spid="376320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63203"/>
                                        </p:tgtEl>
                                        <p:attrNameLst>
                                          <p:attrName>style.visibility</p:attrName>
                                        </p:attrNameLst>
                                      </p:cBhvr>
                                      <p:to>
                                        <p:strVal val="visible"/>
                                      </p:to>
                                    </p:set>
                                    <p:animEffect transition="in" filter="wipe(up)">
                                      <p:cBhvr>
                                        <p:cTn id="27" dur="500"/>
                                        <p:tgtEl>
                                          <p:spTgt spid="3763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320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0514" name="Rectangle 2"/>
          <p:cNvSpPr>
            <a:spLocks noGrp="1" noChangeArrowheads="1"/>
          </p:cNvSpPr>
          <p:nvPr>
            <p:ph type="ctrTitle" idx="4294967295"/>
          </p:nvPr>
        </p:nvSpPr>
        <p:spPr>
          <a:xfrm>
            <a:off x="685800" y="2130425"/>
            <a:ext cx="7772400" cy="1470025"/>
          </a:xfrm>
        </p:spPr>
        <p:txBody>
          <a:bodyPr/>
          <a:lstStyle/>
          <a:p>
            <a:pPr eaLnBrk="1" hangingPunct="1">
              <a:defRPr/>
            </a:pPr>
            <a:r>
              <a:rPr lang="en-US" dirty="0">
                <a:cs typeface="+mj-cs"/>
              </a:rPr>
              <a:t>Nailing Genesis 1-11 to church</a:t>
            </a:r>
          </a:p>
        </p:txBody>
      </p:sp>
      <p:pic>
        <p:nvPicPr>
          <p:cNvPr id="443394" name="Picture 3" descr="Generic Guy CHURCH NAIL SLIDE size 1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43395" name="Group 6"/>
          <p:cNvGrpSpPr>
            <a:grpSpLocks/>
          </p:cNvGrpSpPr>
          <p:nvPr/>
        </p:nvGrpSpPr>
        <p:grpSpPr bwMode="auto">
          <a:xfrm>
            <a:off x="4278313" y="5370513"/>
            <a:ext cx="3378200" cy="801687"/>
            <a:chOff x="4278088" y="5381416"/>
            <a:chExt cx="3378550" cy="802164"/>
          </a:xfrm>
        </p:grpSpPr>
        <p:sp>
          <p:nvSpPr>
            <p:cNvPr id="443402" name="Parallelogram 7"/>
            <p:cNvSpPr>
              <a:spLocks noChangeArrowheads="1"/>
            </p:cNvSpPr>
            <p:nvPr/>
          </p:nvSpPr>
          <p:spPr bwMode="auto">
            <a:xfrm rot="20799784" flipH="1">
              <a:off x="4278088" y="5543344"/>
              <a:ext cx="2550561" cy="640236"/>
            </a:xfrm>
            <a:prstGeom prst="parallelogram">
              <a:avLst>
                <a:gd name="adj" fmla="val 24991"/>
              </a:avLst>
            </a:prstGeom>
            <a:solidFill>
              <a:srgbClr val="5396C5"/>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3403" name="Parallelogram 8"/>
            <p:cNvSpPr>
              <a:spLocks noChangeArrowheads="1"/>
            </p:cNvSpPr>
            <p:nvPr/>
          </p:nvSpPr>
          <p:spPr bwMode="auto">
            <a:xfrm rot="9948317">
              <a:off x="5106077" y="5381416"/>
              <a:ext cx="2550561" cy="640236"/>
            </a:xfrm>
            <a:prstGeom prst="parallelogram">
              <a:avLst>
                <a:gd name="adj" fmla="val 24991"/>
              </a:avLst>
            </a:prstGeom>
            <a:solidFill>
              <a:srgbClr val="5396C5"/>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0" name="Trapezoid 9"/>
          <p:cNvSpPr/>
          <p:nvPr/>
        </p:nvSpPr>
        <p:spPr bwMode="auto">
          <a:xfrm rot="10473258">
            <a:off x="3106738" y="3311525"/>
            <a:ext cx="762000" cy="420688"/>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443397" name="Group 10"/>
          <p:cNvGrpSpPr>
            <a:grpSpLocks/>
          </p:cNvGrpSpPr>
          <p:nvPr/>
        </p:nvGrpSpPr>
        <p:grpSpPr bwMode="auto">
          <a:xfrm>
            <a:off x="2913063" y="3311525"/>
            <a:ext cx="914400" cy="461963"/>
            <a:chOff x="2912838" y="3311807"/>
            <a:chExt cx="915413" cy="461849"/>
          </a:xfrm>
        </p:grpSpPr>
        <p:sp>
          <p:nvSpPr>
            <p:cNvPr id="12" name="Trapezoid 11"/>
            <p:cNvSpPr/>
            <p:nvPr/>
          </p:nvSpPr>
          <p:spPr bwMode="auto">
            <a:xfrm rot="10473258">
              <a:off x="3066996" y="3311807"/>
              <a:ext cx="761255"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 name="Trapezoid 12"/>
            <p:cNvSpPr/>
            <p:nvPr/>
          </p:nvSpPr>
          <p:spPr bwMode="auto">
            <a:xfrm rot="10800000">
              <a:off x="2912838" y="3353072"/>
              <a:ext cx="516509"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2" name="TextBox 1"/>
          <p:cNvSpPr txBox="1"/>
          <p:nvPr/>
        </p:nvSpPr>
        <p:spPr>
          <a:xfrm rot="20842648">
            <a:off x="4230688" y="5562600"/>
            <a:ext cx="3513137" cy="444500"/>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charset="0"/>
                <a:cs typeface="SimSun" charset="0"/>
              </a:rPr>
              <a:t>人们数百万年的看法</a:t>
            </a:r>
          </a:p>
        </p:txBody>
      </p:sp>
      <p:sp>
        <p:nvSpPr>
          <p:cNvPr id="443399" name="TextBox 2"/>
          <p:cNvSpPr txBox="1">
            <a:spLocks noChangeArrowheads="1"/>
          </p:cNvSpPr>
          <p:nvPr/>
        </p:nvSpPr>
        <p:spPr bwMode="auto">
          <a:xfrm>
            <a:off x="2895600" y="3352800"/>
            <a:ext cx="914400" cy="49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charset="0"/>
                <a:ea typeface="SimSun" charset="0"/>
                <a:cs typeface="SimSun" charset="0"/>
              </a:rPr>
              <a:t>创世记</a:t>
            </a:r>
            <a:br>
              <a:rPr kumimoji="0" lang="zh-CN" altLang="en-US" sz="1600" b="1" i="0" u="none" strike="noStrike" kern="1200" cap="none" spc="0" normalizeH="0" baseline="0" noProof="0">
                <a:ln>
                  <a:noFill/>
                </a:ln>
                <a:solidFill>
                  <a:srgbClr val="000000"/>
                </a:solidFill>
                <a:effectLst/>
                <a:uLnTx/>
                <a:uFillTx/>
                <a:latin typeface="Times" charset="0"/>
                <a:ea typeface="ＭＳ Ｐゴシック" charset="0"/>
              </a:rPr>
            </a:br>
            <a:r>
              <a:rPr kumimoji="0" lang="en-US" altLang="ja-JP" sz="1600" b="1" i="0" u="none" strike="noStrike" kern="1200" cap="none" spc="0" normalizeH="0" baseline="0" noProof="0">
                <a:ln>
                  <a:noFill/>
                </a:ln>
                <a:solidFill>
                  <a:srgbClr val="000000"/>
                </a:solidFill>
                <a:effectLst/>
                <a:uLnTx/>
                <a:uFillTx/>
                <a:latin typeface="Times" charset="0"/>
                <a:ea typeface="ＭＳ Ｐゴシック" charset="0"/>
              </a:rPr>
              <a:t>1-11</a:t>
            </a:r>
            <a:endParaRPr kumimoji="0" lang="en-US" sz="1600" b="1" i="0" u="none" strike="noStrike" kern="1200" cap="none" spc="0" normalizeH="0" baseline="0" noProof="0">
              <a:ln>
                <a:noFill/>
              </a:ln>
              <a:solidFill>
                <a:srgbClr val="000000"/>
              </a:solidFill>
              <a:effectLst/>
              <a:uLnTx/>
              <a:uFillTx/>
              <a:latin typeface="Times" charset="0"/>
              <a:ea typeface="ＭＳ Ｐゴシック" charset="0"/>
            </a:endParaRPr>
          </a:p>
        </p:txBody>
      </p:sp>
    </p:spTree>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a:t>Black blank------------extras</a:t>
            </a:r>
          </a:p>
        </p:txBody>
      </p:sp>
      <p:sp>
        <p:nvSpPr>
          <p:cNvPr id="5812227" name="Text Box 3"/>
          <p:cNvSpPr txBox="1">
            <a:spLocks noChangeArrowheads="1"/>
          </p:cNvSpPr>
          <p:nvPr/>
        </p:nvSpPr>
        <p:spPr bwMode="auto">
          <a:xfrm>
            <a:off x="-3124200" y="762000"/>
            <a:ext cx="5410200" cy="155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t" hangingPunct="1">
              <a:spcBef>
                <a:spcPct val="50000"/>
              </a:spcBef>
              <a:defRPr/>
            </a:pPr>
            <a:r>
              <a:rPr lang="en-US" sz="9600" dirty="0">
                <a:solidFill>
                  <a:srgbClr val="FFFFFF"/>
                </a:solidFill>
                <a:latin typeface="Arial Black" charset="0"/>
                <a:cs typeface="Arial"/>
              </a:rPr>
              <a:t>END</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 </a:t>
            </a:r>
            <a:r>
              <a:rPr lang="zh-CN" altLang="en-US" sz="2400" b="1" dirty="0">
                <a:solidFill>
                  <a:srgbClr val="FFFFFF"/>
                </a:solidFill>
                <a:latin typeface="Arial" charset="0"/>
                <a:ea typeface="ＭＳ Ｐゴシック" charset="0"/>
              </a:rPr>
              <a:t>護教學與福音事工</a:t>
            </a:r>
            <a:r>
              <a:rPr lang="en-US" altLang="zh-CN"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免费下载</a:t>
            </a:r>
            <a:r>
              <a:rPr kumimoji="0" lang="en-US" altLang="zh-CN"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PPT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45634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a:t>
            </a:r>
          </a:p>
        </p:txBody>
      </p:sp>
      <p:pic>
        <p:nvPicPr>
          <p:cNvPr id="3686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5262" y="16267"/>
            <a:ext cx="875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3"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a:t>
            </a:r>
          </a:p>
        </p:txBody>
      </p:sp>
      <p:sp>
        <p:nvSpPr>
          <p:cNvPr id="2" name="文本框 1">
            <a:extLst>
              <a:ext uri="{FF2B5EF4-FFF2-40B4-BE49-F238E27FC236}">
                <a16:creationId xmlns:a16="http://schemas.microsoft.com/office/drawing/2014/main" id="{3E614349-1CF8-05C5-67A0-DAD2EFDD0D96}"/>
              </a:ext>
            </a:extLst>
          </p:cNvPr>
          <p:cNvSpPr txBox="1"/>
          <p:nvPr/>
        </p:nvSpPr>
        <p:spPr>
          <a:xfrm>
            <a:off x="3276600" y="138053"/>
            <a:ext cx="2895600" cy="369332"/>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Times New Roman" charset="0"/>
                <a:ea typeface="MS PGothic" charset="0"/>
              </a:rPr>
              <a:t>自然主义 </a:t>
            </a:r>
            <a:r>
              <a:rPr kumimoji="0" lang="en-US" altLang="zh-CN" sz="1800" b="1" i="0" u="none" strike="noStrike" kern="1200" cap="none" spc="0" normalizeH="0" baseline="0" noProof="0" dirty="0">
                <a:ln>
                  <a:noFill/>
                </a:ln>
                <a:solidFill>
                  <a:srgbClr val="FFFFFF"/>
                </a:solidFill>
                <a:effectLst/>
                <a:uLnTx/>
                <a:uFillTx/>
                <a:latin typeface="Times New Roman" charset="0"/>
                <a:ea typeface="MS PGothic" charset="0"/>
              </a:rPr>
              <a:t>(Naturalism)</a:t>
            </a: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a:t>
            </a:r>
            <a:endParaRPr kumimoji="1" lang="zh-CN" altLang="en-US" sz="18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3" name="文本框 2">
            <a:extLst>
              <a:ext uri="{FF2B5EF4-FFF2-40B4-BE49-F238E27FC236}">
                <a16:creationId xmlns:a16="http://schemas.microsoft.com/office/drawing/2014/main" id="{861ECB32-2A4A-BC55-B351-EBBAAD0D068A}"/>
              </a:ext>
            </a:extLst>
          </p:cNvPr>
          <p:cNvSpPr txBox="1"/>
          <p:nvPr/>
        </p:nvSpPr>
        <p:spPr>
          <a:xfrm>
            <a:off x="1600200" y="509053"/>
            <a:ext cx="990600" cy="30777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New Roman" charset="0"/>
                <a:ea typeface="MS PGothic" charset="0"/>
              </a:rPr>
              <a:t>大爆炸 </a:t>
            </a:r>
            <a:endParaRPr kumimoji="1" lang="zh-CN" altLang="en-US" sz="28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4" name="文本框 3">
            <a:extLst>
              <a:ext uri="{FF2B5EF4-FFF2-40B4-BE49-F238E27FC236}">
                <a16:creationId xmlns:a16="http://schemas.microsoft.com/office/drawing/2014/main" id="{6E2EF6C9-5FC6-1668-A5B8-AD3FD3F512A9}"/>
              </a:ext>
            </a:extLst>
          </p:cNvPr>
          <p:cNvSpPr txBox="1"/>
          <p:nvPr/>
        </p:nvSpPr>
        <p:spPr>
          <a:xfrm>
            <a:off x="3810000" y="645438"/>
            <a:ext cx="2362200" cy="261610"/>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Times New Roman" charset="0"/>
                <a:ea typeface="MS PGothic" charset="0"/>
              </a:rPr>
              <a:t>宇宙诞生于约</a:t>
            </a:r>
            <a:r>
              <a:rPr kumimoji="0" lang="en-US" altLang="zh-CN" sz="1100" b="0" i="0" u="none" strike="noStrike" kern="1200" cap="none" spc="0" normalizeH="0" baseline="0" noProof="0" dirty="0">
                <a:ln>
                  <a:noFill/>
                </a:ln>
                <a:solidFill>
                  <a:srgbClr val="FFFFFF"/>
                </a:solidFill>
                <a:effectLst/>
                <a:uLnTx/>
                <a:uFillTx/>
                <a:latin typeface="Times New Roman" charset="0"/>
                <a:ea typeface="MS PGothic" charset="0"/>
              </a:rPr>
              <a:t>137</a:t>
            </a:r>
            <a:r>
              <a:rPr kumimoji="0" lang="zh-CN" altLang="en-US" sz="1100" b="0" i="0" u="none" strike="noStrike" kern="1200" cap="none" spc="0" normalizeH="0" baseline="0" noProof="0" dirty="0">
                <a:ln>
                  <a:noFill/>
                </a:ln>
                <a:solidFill>
                  <a:srgbClr val="FFFFFF"/>
                </a:solidFill>
                <a:effectLst/>
                <a:uLnTx/>
                <a:uFillTx/>
                <a:latin typeface="Times New Roman" charset="0"/>
                <a:ea typeface="MS PGothic" charset="0"/>
              </a:rPr>
              <a:t>亿年前</a:t>
            </a:r>
            <a:endParaRPr kumimoji="1" lang="zh-CN" altLang="en-US" sz="40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5" name="文本框 4">
            <a:extLst>
              <a:ext uri="{FF2B5EF4-FFF2-40B4-BE49-F238E27FC236}">
                <a16:creationId xmlns:a16="http://schemas.microsoft.com/office/drawing/2014/main" id="{D3938C23-72B5-86E0-C4DD-1A27588AE325}"/>
              </a:ext>
            </a:extLst>
          </p:cNvPr>
          <p:cNvSpPr txBox="1"/>
          <p:nvPr/>
        </p:nvSpPr>
        <p:spPr>
          <a:xfrm>
            <a:off x="4991100" y="1102243"/>
            <a:ext cx="136598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Times New Roman" charset="0"/>
                <a:ea typeface="MS PGothic" charset="0"/>
              </a:rPr>
              <a:t>地球形成于</a:t>
            </a:r>
            <a:r>
              <a:rPr kumimoji="0" lang="en-US" altLang="zh-CN" sz="1200" b="0" i="0" u="none" strike="noStrike" kern="1200" cap="none" spc="0" normalizeH="0" baseline="0" noProof="0" dirty="0">
                <a:ln>
                  <a:noFill/>
                </a:ln>
                <a:solidFill>
                  <a:srgbClr val="FFFFFF"/>
                </a:solidFill>
                <a:effectLst/>
                <a:uLnTx/>
                <a:uFillTx/>
                <a:latin typeface="Times New Roman" charset="0"/>
                <a:ea typeface="MS PGothic" charset="0"/>
              </a:rPr>
              <a:t>46</a:t>
            </a:r>
            <a:r>
              <a:rPr kumimoji="0" lang="zh-CN" altLang="en-US" sz="1200" b="0" i="0" u="none" strike="noStrike" kern="1200" cap="none" spc="0" normalizeH="0" baseline="0" noProof="0" dirty="0">
                <a:ln>
                  <a:noFill/>
                </a:ln>
                <a:solidFill>
                  <a:srgbClr val="FFFFFF"/>
                </a:solidFill>
                <a:effectLst/>
                <a:uLnTx/>
                <a:uFillTx/>
                <a:latin typeface="Times New Roman" charset="0"/>
                <a:ea typeface="MS PGothic" charset="0"/>
              </a:rPr>
              <a:t>亿年前</a:t>
            </a:r>
            <a:endParaRPr kumimoji="1" lang="zh-CN" altLang="en-US" sz="66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6" name="文本框 5">
            <a:extLst>
              <a:ext uri="{FF2B5EF4-FFF2-40B4-BE49-F238E27FC236}">
                <a16:creationId xmlns:a16="http://schemas.microsoft.com/office/drawing/2014/main" id="{FF7062D8-BDE3-30E2-3F32-792DC7DD5D94}"/>
              </a:ext>
            </a:extLst>
          </p:cNvPr>
          <p:cNvSpPr txBox="1"/>
          <p:nvPr/>
        </p:nvSpPr>
        <p:spPr>
          <a:xfrm>
            <a:off x="5470426" y="443894"/>
            <a:ext cx="1920974" cy="261610"/>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Times New Roman" charset="0"/>
                <a:ea typeface="MS PGothic" charset="0"/>
              </a:rPr>
              <a:t>生命形式出现于约</a:t>
            </a:r>
            <a:r>
              <a:rPr kumimoji="0" lang="en-US" altLang="zh-CN" sz="1100" b="0" i="0" u="none" strike="noStrike" kern="1200" cap="none" spc="0" normalizeH="0" baseline="0" noProof="0" dirty="0">
                <a:ln>
                  <a:noFill/>
                </a:ln>
                <a:solidFill>
                  <a:srgbClr val="FFFFFF"/>
                </a:solidFill>
                <a:effectLst/>
                <a:uLnTx/>
                <a:uFillTx/>
                <a:latin typeface="Times New Roman" charset="0"/>
                <a:ea typeface="MS PGothic" charset="0"/>
              </a:rPr>
              <a:t>40</a:t>
            </a:r>
            <a:r>
              <a:rPr kumimoji="0" lang="zh-CN" altLang="en-US" sz="1100" b="0" i="0" u="none" strike="noStrike" kern="1200" cap="none" spc="0" normalizeH="0" baseline="0" noProof="0" dirty="0">
                <a:ln>
                  <a:noFill/>
                </a:ln>
                <a:solidFill>
                  <a:srgbClr val="FFFFFF"/>
                </a:solidFill>
                <a:effectLst/>
                <a:uLnTx/>
                <a:uFillTx/>
                <a:latin typeface="Times New Roman" charset="0"/>
                <a:ea typeface="MS PGothic" charset="0"/>
              </a:rPr>
              <a:t>亿年前</a:t>
            </a:r>
            <a:endParaRPr kumimoji="1" lang="zh-CN" altLang="en-US" sz="96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7" name="文本框 6">
            <a:extLst>
              <a:ext uri="{FF2B5EF4-FFF2-40B4-BE49-F238E27FC236}">
                <a16:creationId xmlns:a16="http://schemas.microsoft.com/office/drawing/2014/main" id="{4DC0AEE0-A07A-6431-2EF9-1A46C1F4E691}"/>
              </a:ext>
            </a:extLst>
          </p:cNvPr>
          <p:cNvSpPr txBox="1"/>
          <p:nvPr/>
        </p:nvSpPr>
        <p:spPr>
          <a:xfrm>
            <a:off x="7575024" y="583894"/>
            <a:ext cx="990600" cy="30777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400" b="0" i="0" u="none" strike="noStrike" kern="1200" cap="none" spc="0" normalizeH="0" baseline="0" noProof="0" dirty="0">
                <a:ln>
                  <a:noFill/>
                </a:ln>
                <a:solidFill>
                  <a:srgbClr val="FFFFFF"/>
                </a:solidFill>
                <a:effectLst/>
                <a:uLnTx/>
                <a:uFillTx/>
                <a:latin typeface="Times New Roman" charset="0"/>
                <a:ea typeface="MS PGothic" charset="0"/>
              </a:rPr>
              <a:t>现在</a:t>
            </a:r>
            <a:endParaRPr kumimoji="1" lang="zh-CN" altLang="en-US" sz="28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8" name="文本框 7">
            <a:extLst>
              <a:ext uri="{FF2B5EF4-FFF2-40B4-BE49-F238E27FC236}">
                <a16:creationId xmlns:a16="http://schemas.microsoft.com/office/drawing/2014/main" id="{9F2F0415-8B4B-8F96-FAC2-E43CB1D863C5}"/>
              </a:ext>
            </a:extLst>
          </p:cNvPr>
          <p:cNvSpPr txBox="1"/>
          <p:nvPr/>
        </p:nvSpPr>
        <p:spPr>
          <a:xfrm>
            <a:off x="6552344" y="1033035"/>
            <a:ext cx="990600" cy="43088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Times New Roman" charset="0"/>
                <a:ea typeface="MS PGothic" charset="0"/>
              </a:rPr>
              <a:t>演化 </a:t>
            </a:r>
            <a:r>
              <a:rPr kumimoji="0" lang="en-US" altLang="zh-CN" sz="1100" b="0" i="0" u="none" strike="noStrike" kern="1200" cap="none" spc="0" normalizeH="0" baseline="0" noProof="0" dirty="0">
                <a:ln>
                  <a:noFill/>
                </a:ln>
                <a:solidFill>
                  <a:srgbClr val="FFFFFF"/>
                </a:solidFill>
                <a:effectLst/>
                <a:uLnTx/>
                <a:uFillTx/>
                <a:latin typeface="Times New Roman" charset="0"/>
                <a:ea typeface="MS PGothic" charset="0"/>
              </a:rPr>
              <a:t>(Evolution) </a:t>
            </a:r>
            <a:endParaRPr kumimoji="1" lang="zh-CN" altLang="en-US" sz="40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9" name="文本框 8">
            <a:extLst>
              <a:ext uri="{FF2B5EF4-FFF2-40B4-BE49-F238E27FC236}">
                <a16:creationId xmlns:a16="http://schemas.microsoft.com/office/drawing/2014/main" id="{50148F01-267A-44D5-2511-CCF65DEFE2D9}"/>
              </a:ext>
            </a:extLst>
          </p:cNvPr>
          <p:cNvSpPr txBox="1"/>
          <p:nvPr/>
        </p:nvSpPr>
        <p:spPr>
          <a:xfrm>
            <a:off x="1553966" y="2308115"/>
            <a:ext cx="1083067" cy="30777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New Roman" charset="0"/>
                <a:ea typeface="MS PGothic" charset="0"/>
              </a:rPr>
              <a:t>大爆炸 </a:t>
            </a:r>
            <a:endParaRPr kumimoji="1" lang="zh-CN" altLang="en-US" sz="28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10" name="文本框 9">
            <a:extLst>
              <a:ext uri="{FF2B5EF4-FFF2-40B4-BE49-F238E27FC236}">
                <a16:creationId xmlns:a16="http://schemas.microsoft.com/office/drawing/2014/main" id="{01DF08E2-DCA8-B085-B164-EA273B3D3928}"/>
              </a:ext>
            </a:extLst>
          </p:cNvPr>
          <p:cNvSpPr txBox="1"/>
          <p:nvPr/>
        </p:nvSpPr>
        <p:spPr>
          <a:xfrm>
            <a:off x="3276600" y="1853213"/>
            <a:ext cx="3398178" cy="369332"/>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Times New Roman" charset="0"/>
                <a:ea typeface="MS PGothic" charset="0"/>
              </a:rPr>
              <a:t>大爆炸神论 </a:t>
            </a:r>
            <a:r>
              <a:rPr kumimoji="0" lang="en-US" altLang="zh-CN" sz="1800" b="1" i="0" u="none" strike="noStrike" kern="1200" cap="none" spc="0" normalizeH="0" baseline="0" noProof="0" dirty="0">
                <a:ln>
                  <a:noFill/>
                </a:ln>
                <a:solidFill>
                  <a:srgbClr val="FFFFFF"/>
                </a:solidFill>
                <a:effectLst/>
                <a:uLnTx/>
                <a:uFillTx/>
                <a:latin typeface="Times New Roman" charset="0"/>
                <a:ea typeface="MS PGothic" charset="0"/>
              </a:rPr>
              <a:t>(Big Bang Theism)</a:t>
            </a:r>
            <a:r>
              <a:rPr kumimoji="0" lang="zh-CN" altLang="en-US" sz="1800" b="1" i="0" u="none" strike="noStrike" kern="1200" cap="none" spc="0" normalizeH="0" baseline="0" noProof="0" dirty="0">
                <a:ln>
                  <a:noFill/>
                </a:ln>
                <a:solidFill>
                  <a:srgbClr val="FFFFFF"/>
                </a:solidFill>
                <a:effectLst/>
                <a:uLnTx/>
                <a:uFillTx/>
                <a:latin typeface="Times New Roman" charset="0"/>
                <a:ea typeface="MS PGothic" charset="0"/>
              </a:rPr>
              <a:t>：</a:t>
            </a:r>
            <a:endParaRPr kumimoji="1" lang="zh-CN" altLang="en-US" sz="18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11" name="文本框 10">
            <a:extLst>
              <a:ext uri="{FF2B5EF4-FFF2-40B4-BE49-F238E27FC236}">
                <a16:creationId xmlns:a16="http://schemas.microsoft.com/office/drawing/2014/main" id="{19B5A9E4-0496-3675-D3CF-4A665A1BA72B}"/>
              </a:ext>
            </a:extLst>
          </p:cNvPr>
          <p:cNvSpPr txBox="1"/>
          <p:nvPr/>
        </p:nvSpPr>
        <p:spPr>
          <a:xfrm>
            <a:off x="563366" y="2724829"/>
            <a:ext cx="808234" cy="369332"/>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神</a:t>
            </a:r>
            <a:endParaRPr kumimoji="1" lang="zh-CN" altLang="en-US" sz="36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13" name="文本框 12">
            <a:extLst>
              <a:ext uri="{FF2B5EF4-FFF2-40B4-BE49-F238E27FC236}">
                <a16:creationId xmlns:a16="http://schemas.microsoft.com/office/drawing/2014/main" id="{908DBF96-FE4B-F320-B199-212EC3656A36}"/>
              </a:ext>
            </a:extLst>
          </p:cNvPr>
          <p:cNvSpPr txBox="1"/>
          <p:nvPr/>
        </p:nvSpPr>
        <p:spPr>
          <a:xfrm>
            <a:off x="3450979" y="2368010"/>
            <a:ext cx="1883021" cy="276999"/>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Times New Roman" charset="0"/>
                <a:ea typeface="MS PGothic" charset="0"/>
              </a:rPr>
              <a:t>宇宙诞生于约</a:t>
            </a:r>
            <a:r>
              <a:rPr kumimoji="0" lang="en-US" altLang="zh-CN" sz="1200" b="0" i="0" u="none" strike="noStrike" kern="1200" cap="none" spc="0" normalizeH="0" baseline="0" noProof="0" dirty="0">
                <a:ln>
                  <a:noFill/>
                </a:ln>
                <a:solidFill>
                  <a:srgbClr val="FFFFFF"/>
                </a:solidFill>
                <a:effectLst/>
                <a:uLnTx/>
                <a:uFillTx/>
                <a:latin typeface="Times New Roman" charset="0"/>
                <a:ea typeface="MS PGothic" charset="0"/>
              </a:rPr>
              <a:t>137</a:t>
            </a:r>
            <a:r>
              <a:rPr kumimoji="0" lang="zh-CN" altLang="en-US" sz="1200" b="0" i="0" u="none" strike="noStrike" kern="1200" cap="none" spc="0" normalizeH="0" baseline="0" noProof="0" dirty="0">
                <a:ln>
                  <a:noFill/>
                </a:ln>
                <a:solidFill>
                  <a:srgbClr val="FFFFFF"/>
                </a:solidFill>
                <a:effectLst/>
                <a:uLnTx/>
                <a:uFillTx/>
                <a:latin typeface="Times New Roman" charset="0"/>
                <a:ea typeface="MS PGothic" charset="0"/>
              </a:rPr>
              <a:t>亿年前</a:t>
            </a:r>
            <a:endParaRPr kumimoji="1" lang="zh-CN" altLang="en-US" sz="115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14" name="文本框 13">
            <a:extLst>
              <a:ext uri="{FF2B5EF4-FFF2-40B4-BE49-F238E27FC236}">
                <a16:creationId xmlns:a16="http://schemas.microsoft.com/office/drawing/2014/main" id="{827234E0-96CC-FA61-1F3F-731F6AA33D37}"/>
              </a:ext>
            </a:extLst>
          </p:cNvPr>
          <p:cNvSpPr txBox="1"/>
          <p:nvPr/>
        </p:nvSpPr>
        <p:spPr>
          <a:xfrm>
            <a:off x="5334000" y="2283962"/>
            <a:ext cx="1455212" cy="43088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Times New Roman" charset="0"/>
                <a:ea typeface="MS PGothic" charset="0"/>
              </a:rPr>
              <a:t>生命形式出现于约</a:t>
            </a:r>
            <a:r>
              <a:rPr kumimoji="0" lang="en-US" altLang="zh-CN" sz="1100" b="0" i="0" u="none" strike="noStrike" kern="1200" cap="none" spc="0" normalizeH="0" baseline="0" noProof="0" dirty="0">
                <a:ln>
                  <a:noFill/>
                </a:ln>
                <a:solidFill>
                  <a:srgbClr val="FFFFFF"/>
                </a:solidFill>
                <a:effectLst/>
                <a:uLnTx/>
                <a:uFillTx/>
                <a:latin typeface="Times New Roman" charset="0"/>
                <a:ea typeface="MS PGothic" charset="0"/>
              </a:rPr>
              <a:t>40</a:t>
            </a:r>
            <a:r>
              <a:rPr kumimoji="0" lang="zh-CN" altLang="en-US" sz="1100" b="0" i="0" u="none" strike="noStrike" kern="1200" cap="none" spc="0" normalizeH="0" baseline="0" noProof="0" dirty="0">
                <a:ln>
                  <a:noFill/>
                </a:ln>
                <a:solidFill>
                  <a:srgbClr val="FFFFFF"/>
                </a:solidFill>
                <a:effectLst/>
                <a:uLnTx/>
                <a:uFillTx/>
                <a:latin typeface="Times New Roman" charset="0"/>
                <a:ea typeface="MS PGothic" charset="0"/>
              </a:rPr>
              <a:t>亿年前</a:t>
            </a:r>
            <a:endParaRPr kumimoji="1" lang="zh-CN" altLang="en-US" sz="96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15" name="文本框 14">
            <a:extLst>
              <a:ext uri="{FF2B5EF4-FFF2-40B4-BE49-F238E27FC236}">
                <a16:creationId xmlns:a16="http://schemas.microsoft.com/office/drawing/2014/main" id="{594B7001-0067-391F-C66C-92687B9D4D53}"/>
              </a:ext>
            </a:extLst>
          </p:cNvPr>
          <p:cNvSpPr txBox="1"/>
          <p:nvPr/>
        </p:nvSpPr>
        <p:spPr>
          <a:xfrm>
            <a:off x="4850260" y="2916599"/>
            <a:ext cx="136598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Times New Roman" charset="0"/>
                <a:ea typeface="MS PGothic" charset="0"/>
              </a:rPr>
              <a:t>地球形成于</a:t>
            </a:r>
            <a:r>
              <a:rPr kumimoji="0" lang="en-US" altLang="zh-CN" sz="1200" b="0" i="0" u="none" strike="noStrike" kern="1200" cap="none" spc="0" normalizeH="0" baseline="0" noProof="0" dirty="0">
                <a:ln>
                  <a:noFill/>
                </a:ln>
                <a:solidFill>
                  <a:srgbClr val="FFFFFF"/>
                </a:solidFill>
                <a:effectLst/>
                <a:uLnTx/>
                <a:uFillTx/>
                <a:latin typeface="Times New Roman" charset="0"/>
                <a:ea typeface="MS PGothic" charset="0"/>
              </a:rPr>
              <a:t>46</a:t>
            </a:r>
            <a:r>
              <a:rPr kumimoji="0" lang="zh-CN" altLang="en-US" sz="1200" b="0" i="0" u="none" strike="noStrike" kern="1200" cap="none" spc="0" normalizeH="0" baseline="0" noProof="0" dirty="0">
                <a:ln>
                  <a:noFill/>
                </a:ln>
                <a:solidFill>
                  <a:srgbClr val="FFFFFF"/>
                </a:solidFill>
                <a:effectLst/>
                <a:uLnTx/>
                <a:uFillTx/>
                <a:latin typeface="Times New Roman" charset="0"/>
                <a:ea typeface="MS PGothic" charset="0"/>
              </a:rPr>
              <a:t>亿年前</a:t>
            </a:r>
            <a:endParaRPr kumimoji="1" lang="zh-CN" altLang="en-US" sz="66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16" name="文本框 15">
            <a:extLst>
              <a:ext uri="{FF2B5EF4-FFF2-40B4-BE49-F238E27FC236}">
                <a16:creationId xmlns:a16="http://schemas.microsoft.com/office/drawing/2014/main" id="{DD469BF4-5586-0B53-4E0C-DB00402A7068}"/>
              </a:ext>
            </a:extLst>
          </p:cNvPr>
          <p:cNvSpPr txBox="1"/>
          <p:nvPr/>
        </p:nvSpPr>
        <p:spPr>
          <a:xfrm>
            <a:off x="6336587" y="2841287"/>
            <a:ext cx="990600" cy="43088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Times New Roman" charset="0"/>
                <a:ea typeface="MS PGothic" charset="0"/>
              </a:rPr>
              <a:t>演化 </a:t>
            </a:r>
            <a:r>
              <a:rPr kumimoji="0" lang="en-US" altLang="zh-CN" sz="1100" b="0" i="0" u="none" strike="noStrike" kern="1200" cap="none" spc="0" normalizeH="0" baseline="0" noProof="0" dirty="0">
                <a:ln>
                  <a:noFill/>
                </a:ln>
                <a:solidFill>
                  <a:srgbClr val="FFFFFF"/>
                </a:solidFill>
                <a:effectLst/>
                <a:uLnTx/>
                <a:uFillTx/>
                <a:latin typeface="Times New Roman" charset="0"/>
                <a:ea typeface="MS PGothic" charset="0"/>
              </a:rPr>
              <a:t>(Evolution) </a:t>
            </a:r>
            <a:endParaRPr kumimoji="1" lang="zh-CN" altLang="en-US" sz="40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17" name="文本框 16">
            <a:extLst>
              <a:ext uri="{FF2B5EF4-FFF2-40B4-BE49-F238E27FC236}">
                <a16:creationId xmlns:a16="http://schemas.microsoft.com/office/drawing/2014/main" id="{F77C3A12-5F6A-7FDB-DB81-27C513CE6FC4}"/>
              </a:ext>
            </a:extLst>
          </p:cNvPr>
          <p:cNvSpPr txBox="1"/>
          <p:nvPr/>
        </p:nvSpPr>
        <p:spPr>
          <a:xfrm>
            <a:off x="7391400" y="2323504"/>
            <a:ext cx="990600" cy="30777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400" b="0" i="0" u="none" strike="noStrike" kern="1200" cap="none" spc="0" normalizeH="0" baseline="0" noProof="0" dirty="0">
                <a:ln>
                  <a:noFill/>
                </a:ln>
                <a:solidFill>
                  <a:srgbClr val="FFFFFF"/>
                </a:solidFill>
                <a:effectLst/>
                <a:uLnTx/>
                <a:uFillTx/>
                <a:latin typeface="Times New Roman" charset="0"/>
                <a:ea typeface="MS PGothic" charset="0"/>
              </a:rPr>
              <a:t>现在</a:t>
            </a:r>
            <a:endParaRPr kumimoji="1" lang="zh-CN" altLang="en-US" sz="28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18" name="文本框 17">
            <a:extLst>
              <a:ext uri="{FF2B5EF4-FFF2-40B4-BE49-F238E27FC236}">
                <a16:creationId xmlns:a16="http://schemas.microsoft.com/office/drawing/2014/main" id="{D286BB76-6FA9-E668-4D9B-7E449B98E6D0}"/>
              </a:ext>
            </a:extLst>
          </p:cNvPr>
          <p:cNvSpPr txBox="1"/>
          <p:nvPr/>
        </p:nvSpPr>
        <p:spPr>
          <a:xfrm>
            <a:off x="530831" y="4546387"/>
            <a:ext cx="808234" cy="369332"/>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神</a:t>
            </a:r>
            <a:endParaRPr kumimoji="1" lang="zh-CN" altLang="en-US" sz="36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19" name="文本框 18">
            <a:extLst>
              <a:ext uri="{FF2B5EF4-FFF2-40B4-BE49-F238E27FC236}">
                <a16:creationId xmlns:a16="http://schemas.microsoft.com/office/drawing/2014/main" id="{B8037680-0091-831C-E1BB-5D3B49AE3E20}"/>
              </a:ext>
            </a:extLst>
          </p:cNvPr>
          <p:cNvSpPr txBox="1"/>
          <p:nvPr/>
        </p:nvSpPr>
        <p:spPr>
          <a:xfrm>
            <a:off x="1461499" y="4126641"/>
            <a:ext cx="1083067" cy="30777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New Roman" charset="0"/>
                <a:ea typeface="MS PGothic" charset="0"/>
              </a:rPr>
              <a:t>大爆炸 </a:t>
            </a:r>
            <a:endParaRPr kumimoji="1" lang="zh-CN" altLang="en-US" sz="28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20" name="文本框 19">
            <a:extLst>
              <a:ext uri="{FF2B5EF4-FFF2-40B4-BE49-F238E27FC236}">
                <a16:creationId xmlns:a16="http://schemas.microsoft.com/office/drawing/2014/main" id="{A1CD54B2-A5D9-EBC1-4235-47FC565D0331}"/>
              </a:ext>
            </a:extLst>
          </p:cNvPr>
          <p:cNvSpPr txBox="1"/>
          <p:nvPr/>
        </p:nvSpPr>
        <p:spPr>
          <a:xfrm>
            <a:off x="1584789" y="3580679"/>
            <a:ext cx="6781800" cy="369332"/>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Times New Roman" charset="0"/>
                <a:ea typeface="MS PGothic" charset="0"/>
              </a:rPr>
              <a:t>大爆炸与智能设计神论 </a:t>
            </a:r>
            <a:r>
              <a:rPr kumimoji="0" lang="en-US" altLang="zh-CN" sz="1800" b="1" i="0" u="none" strike="noStrike" kern="1200" cap="none" spc="0" normalizeH="0" baseline="0" noProof="0" dirty="0">
                <a:ln>
                  <a:noFill/>
                </a:ln>
                <a:solidFill>
                  <a:srgbClr val="FFFFFF"/>
                </a:solidFill>
                <a:effectLst/>
                <a:uLnTx/>
                <a:uFillTx/>
                <a:latin typeface="Times New Roman" charset="0"/>
                <a:ea typeface="MS PGothic" charset="0"/>
              </a:rPr>
              <a:t>(Big Bang and Intelligent Design Theism)</a:t>
            </a:r>
            <a:r>
              <a:rPr kumimoji="0" lang="zh-CN" altLang="en-US" sz="1800" b="1" i="0" u="none" strike="noStrike" kern="1200" cap="none" spc="0" normalizeH="0" baseline="0" noProof="0" dirty="0">
                <a:ln>
                  <a:noFill/>
                </a:ln>
                <a:solidFill>
                  <a:srgbClr val="FFFFFF"/>
                </a:solidFill>
                <a:effectLst/>
                <a:uLnTx/>
                <a:uFillTx/>
                <a:latin typeface="Times New Roman" charset="0"/>
                <a:ea typeface="MS PGothic" charset="0"/>
              </a:rPr>
              <a:t>：</a:t>
            </a:r>
            <a:endParaRPr kumimoji="1" lang="zh-CN" altLang="en-US" sz="18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21" name="文本框 20">
            <a:extLst>
              <a:ext uri="{FF2B5EF4-FFF2-40B4-BE49-F238E27FC236}">
                <a16:creationId xmlns:a16="http://schemas.microsoft.com/office/drawing/2014/main" id="{8471501E-3557-F359-A3AC-6DA96313968A}"/>
              </a:ext>
            </a:extLst>
          </p:cNvPr>
          <p:cNvSpPr txBox="1"/>
          <p:nvPr/>
        </p:nvSpPr>
        <p:spPr>
          <a:xfrm>
            <a:off x="3471473" y="4163925"/>
            <a:ext cx="1883021" cy="276999"/>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Times New Roman" charset="0"/>
                <a:ea typeface="MS PGothic" charset="0"/>
              </a:rPr>
              <a:t>宇宙诞生于约</a:t>
            </a:r>
            <a:r>
              <a:rPr kumimoji="0" lang="en-US" altLang="zh-CN" sz="1200" b="0" i="0" u="none" strike="noStrike" kern="1200" cap="none" spc="0" normalizeH="0" baseline="0" noProof="0" dirty="0">
                <a:ln>
                  <a:noFill/>
                </a:ln>
                <a:solidFill>
                  <a:srgbClr val="FFFFFF"/>
                </a:solidFill>
                <a:effectLst/>
                <a:uLnTx/>
                <a:uFillTx/>
                <a:latin typeface="Times New Roman" charset="0"/>
                <a:ea typeface="MS PGothic" charset="0"/>
              </a:rPr>
              <a:t>137</a:t>
            </a:r>
            <a:r>
              <a:rPr kumimoji="0" lang="zh-CN" altLang="en-US" sz="1200" b="0" i="0" u="none" strike="noStrike" kern="1200" cap="none" spc="0" normalizeH="0" baseline="0" noProof="0" dirty="0">
                <a:ln>
                  <a:noFill/>
                </a:ln>
                <a:solidFill>
                  <a:srgbClr val="FFFFFF"/>
                </a:solidFill>
                <a:effectLst/>
                <a:uLnTx/>
                <a:uFillTx/>
                <a:latin typeface="Times New Roman" charset="0"/>
                <a:ea typeface="MS PGothic" charset="0"/>
              </a:rPr>
              <a:t>亿年前</a:t>
            </a:r>
            <a:endParaRPr kumimoji="1" lang="zh-CN" altLang="en-US" sz="115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22" name="文本框 21">
            <a:extLst>
              <a:ext uri="{FF2B5EF4-FFF2-40B4-BE49-F238E27FC236}">
                <a16:creationId xmlns:a16="http://schemas.microsoft.com/office/drawing/2014/main" id="{899D142C-C099-A539-4853-E7C74F0A9605}"/>
              </a:ext>
            </a:extLst>
          </p:cNvPr>
          <p:cNvSpPr txBox="1"/>
          <p:nvPr/>
        </p:nvSpPr>
        <p:spPr>
          <a:xfrm>
            <a:off x="5354494" y="4079877"/>
            <a:ext cx="1455212" cy="43088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Times New Roman" charset="0"/>
                <a:ea typeface="MS PGothic" charset="0"/>
              </a:rPr>
              <a:t>生命形式出现于约</a:t>
            </a:r>
            <a:r>
              <a:rPr kumimoji="0" lang="en-US" altLang="zh-CN" sz="1100" b="0" i="0" u="none" strike="noStrike" kern="1200" cap="none" spc="0" normalizeH="0" baseline="0" noProof="0" dirty="0">
                <a:ln>
                  <a:noFill/>
                </a:ln>
                <a:solidFill>
                  <a:srgbClr val="FFFFFF"/>
                </a:solidFill>
                <a:effectLst/>
                <a:uLnTx/>
                <a:uFillTx/>
                <a:latin typeface="Times New Roman" charset="0"/>
                <a:ea typeface="MS PGothic" charset="0"/>
              </a:rPr>
              <a:t>40</a:t>
            </a:r>
            <a:r>
              <a:rPr kumimoji="0" lang="zh-CN" altLang="en-US" sz="1100" b="0" i="0" u="none" strike="noStrike" kern="1200" cap="none" spc="0" normalizeH="0" baseline="0" noProof="0" dirty="0">
                <a:ln>
                  <a:noFill/>
                </a:ln>
                <a:solidFill>
                  <a:srgbClr val="FFFFFF"/>
                </a:solidFill>
                <a:effectLst/>
                <a:uLnTx/>
                <a:uFillTx/>
                <a:latin typeface="Times New Roman" charset="0"/>
                <a:ea typeface="MS PGothic" charset="0"/>
              </a:rPr>
              <a:t>亿年前</a:t>
            </a:r>
            <a:endParaRPr kumimoji="1" lang="zh-CN" altLang="en-US" sz="96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23" name="文本框 22">
            <a:extLst>
              <a:ext uri="{FF2B5EF4-FFF2-40B4-BE49-F238E27FC236}">
                <a16:creationId xmlns:a16="http://schemas.microsoft.com/office/drawing/2014/main" id="{22236C5C-5903-CDC0-6954-452022DC59BD}"/>
              </a:ext>
            </a:extLst>
          </p:cNvPr>
          <p:cNvSpPr txBox="1"/>
          <p:nvPr/>
        </p:nvSpPr>
        <p:spPr>
          <a:xfrm>
            <a:off x="4917524" y="4779547"/>
            <a:ext cx="136598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Times New Roman" charset="0"/>
                <a:ea typeface="MS PGothic" charset="0"/>
              </a:rPr>
              <a:t>地球形成于</a:t>
            </a:r>
            <a:r>
              <a:rPr kumimoji="0" lang="en-US" altLang="zh-CN" sz="1200" b="0" i="0" u="none" strike="noStrike" kern="1200" cap="none" spc="0" normalizeH="0" baseline="0" noProof="0" dirty="0">
                <a:ln>
                  <a:noFill/>
                </a:ln>
                <a:solidFill>
                  <a:srgbClr val="FFFFFF"/>
                </a:solidFill>
                <a:effectLst/>
                <a:uLnTx/>
                <a:uFillTx/>
                <a:latin typeface="Times New Roman" charset="0"/>
                <a:ea typeface="MS PGothic" charset="0"/>
              </a:rPr>
              <a:t>46</a:t>
            </a:r>
            <a:r>
              <a:rPr kumimoji="0" lang="zh-CN" altLang="en-US" sz="1200" b="0" i="0" u="none" strike="noStrike" kern="1200" cap="none" spc="0" normalizeH="0" baseline="0" noProof="0" dirty="0">
                <a:ln>
                  <a:noFill/>
                </a:ln>
                <a:solidFill>
                  <a:srgbClr val="FFFFFF"/>
                </a:solidFill>
                <a:effectLst/>
                <a:uLnTx/>
                <a:uFillTx/>
                <a:latin typeface="Times New Roman" charset="0"/>
                <a:ea typeface="MS PGothic" charset="0"/>
              </a:rPr>
              <a:t>亿年前</a:t>
            </a:r>
            <a:endParaRPr kumimoji="1" lang="zh-CN" altLang="en-US" sz="66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24" name="文本框 23">
            <a:extLst>
              <a:ext uri="{FF2B5EF4-FFF2-40B4-BE49-F238E27FC236}">
                <a16:creationId xmlns:a16="http://schemas.microsoft.com/office/drawing/2014/main" id="{05221CCC-128D-E035-07FA-FE923697ADCF}"/>
              </a:ext>
            </a:extLst>
          </p:cNvPr>
          <p:cNvSpPr txBox="1"/>
          <p:nvPr/>
        </p:nvSpPr>
        <p:spPr>
          <a:xfrm>
            <a:off x="6357081" y="4637202"/>
            <a:ext cx="990600" cy="43088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Times New Roman" charset="0"/>
                <a:ea typeface="MS PGothic" charset="0"/>
              </a:rPr>
              <a:t>演化 </a:t>
            </a:r>
            <a:r>
              <a:rPr kumimoji="0" lang="en-US" altLang="zh-CN" sz="1100" b="0" i="0" u="none" strike="noStrike" kern="1200" cap="none" spc="0" normalizeH="0" baseline="0" noProof="0" dirty="0">
                <a:ln>
                  <a:noFill/>
                </a:ln>
                <a:solidFill>
                  <a:srgbClr val="FFFFFF"/>
                </a:solidFill>
                <a:effectLst/>
                <a:uLnTx/>
                <a:uFillTx/>
                <a:latin typeface="Times New Roman" charset="0"/>
                <a:ea typeface="MS PGothic" charset="0"/>
              </a:rPr>
              <a:t>(Evolution) </a:t>
            </a:r>
            <a:endParaRPr kumimoji="1" lang="zh-CN" altLang="en-US" sz="40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25" name="文本框 24">
            <a:extLst>
              <a:ext uri="{FF2B5EF4-FFF2-40B4-BE49-F238E27FC236}">
                <a16:creationId xmlns:a16="http://schemas.microsoft.com/office/drawing/2014/main" id="{196711A8-CE5C-2D3F-232A-81BB33059632}"/>
              </a:ext>
            </a:extLst>
          </p:cNvPr>
          <p:cNvSpPr txBox="1"/>
          <p:nvPr/>
        </p:nvSpPr>
        <p:spPr>
          <a:xfrm>
            <a:off x="7411894" y="4119419"/>
            <a:ext cx="990600" cy="30777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400" b="0" i="0" u="none" strike="noStrike" kern="1200" cap="none" spc="0" normalizeH="0" baseline="0" noProof="0" dirty="0">
                <a:ln>
                  <a:noFill/>
                </a:ln>
                <a:solidFill>
                  <a:srgbClr val="FFFFFF"/>
                </a:solidFill>
                <a:effectLst/>
                <a:uLnTx/>
                <a:uFillTx/>
                <a:latin typeface="Times New Roman" charset="0"/>
                <a:ea typeface="MS PGothic" charset="0"/>
              </a:rPr>
              <a:t>现在</a:t>
            </a:r>
            <a:endParaRPr kumimoji="1" lang="zh-CN" altLang="en-US" sz="28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26" name="文本框 25">
            <a:extLst>
              <a:ext uri="{FF2B5EF4-FFF2-40B4-BE49-F238E27FC236}">
                <a16:creationId xmlns:a16="http://schemas.microsoft.com/office/drawing/2014/main" id="{DC4ABE72-2633-9736-D292-C5D72D03E150}"/>
              </a:ext>
            </a:extLst>
          </p:cNvPr>
          <p:cNvSpPr txBox="1"/>
          <p:nvPr/>
        </p:nvSpPr>
        <p:spPr>
          <a:xfrm>
            <a:off x="5785021" y="5450293"/>
            <a:ext cx="2323243" cy="276999"/>
          </a:xfrm>
          <a:prstGeom prst="rect">
            <a:avLst/>
          </a:prstGeom>
          <a:solidFill>
            <a:srgbClr val="32485B"/>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Times New Roman" charset="0"/>
                <a:ea typeface="MS PGothic" charset="0"/>
              </a:rPr>
              <a:t>智能设计 </a:t>
            </a:r>
            <a:r>
              <a:rPr kumimoji="0" lang="en-US" altLang="zh-CN" sz="1200" b="0" i="0" u="none" strike="noStrike" kern="1200" cap="none" spc="0" normalizeH="0" baseline="0" noProof="0" dirty="0">
                <a:ln>
                  <a:noFill/>
                </a:ln>
                <a:solidFill>
                  <a:srgbClr val="FFFFFF"/>
                </a:solidFill>
                <a:effectLst/>
                <a:uLnTx/>
                <a:uFillTx/>
                <a:latin typeface="Times New Roman" charset="0"/>
                <a:ea typeface="MS PGothic" charset="0"/>
              </a:rPr>
              <a:t>(Intelligent Design)</a:t>
            </a:r>
            <a:endParaRPr kumimoji="1" lang="zh-CN" altLang="en-US" sz="44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27" name="文本框 26">
            <a:extLst>
              <a:ext uri="{FF2B5EF4-FFF2-40B4-BE49-F238E27FC236}">
                <a16:creationId xmlns:a16="http://schemas.microsoft.com/office/drawing/2014/main" id="{C2ED9B97-0EDD-B84A-17CF-BFB5F1BDFD76}"/>
              </a:ext>
            </a:extLst>
          </p:cNvPr>
          <p:cNvSpPr txBox="1"/>
          <p:nvPr/>
        </p:nvSpPr>
        <p:spPr>
          <a:xfrm>
            <a:off x="3352800" y="6015601"/>
            <a:ext cx="1825748" cy="276999"/>
          </a:xfrm>
          <a:prstGeom prst="rect">
            <a:avLst/>
          </a:prstGeom>
          <a:solidFill>
            <a:srgbClr val="4C6886"/>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Times New Roman" charset="0"/>
                <a:ea typeface="MS PGothic" charset="0"/>
              </a:rPr>
              <a:t>创造论 </a:t>
            </a:r>
            <a:r>
              <a:rPr kumimoji="0" lang="en-US" altLang="zh-CN" sz="1200" b="0" i="0" u="none" strike="noStrike" kern="1200" cap="none" spc="0" normalizeH="0" baseline="0" noProof="0" dirty="0">
                <a:ln>
                  <a:noFill/>
                </a:ln>
                <a:solidFill>
                  <a:srgbClr val="FFFFFF"/>
                </a:solidFill>
                <a:effectLst/>
                <a:uLnTx/>
                <a:uFillTx/>
                <a:latin typeface="Times New Roman" charset="0"/>
                <a:ea typeface="MS PGothic" charset="0"/>
              </a:rPr>
              <a:t>(Creationism)</a:t>
            </a:r>
            <a:endParaRPr kumimoji="1" lang="zh-CN" altLang="en-US" sz="66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28" name="文本框 27">
            <a:extLst>
              <a:ext uri="{FF2B5EF4-FFF2-40B4-BE49-F238E27FC236}">
                <a16:creationId xmlns:a16="http://schemas.microsoft.com/office/drawing/2014/main" id="{73A22FB4-DE54-3943-4865-C19D1C170C3F}"/>
              </a:ext>
            </a:extLst>
          </p:cNvPr>
          <p:cNvSpPr txBox="1"/>
          <p:nvPr/>
        </p:nvSpPr>
        <p:spPr>
          <a:xfrm>
            <a:off x="6697039" y="6169191"/>
            <a:ext cx="1000390" cy="523220"/>
          </a:xfrm>
          <a:prstGeom prst="rect">
            <a:avLst/>
          </a:prstGeom>
          <a:solidFill>
            <a:srgbClr val="4C6886"/>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New Roman" charset="0"/>
                <a:ea typeface="MS PGothic" charset="0"/>
              </a:rPr>
              <a:t>创世记的创造故事</a:t>
            </a:r>
            <a:endParaRPr kumimoji="1" lang="zh-CN" altLang="en-US" sz="66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29" name="文本框 28">
            <a:extLst>
              <a:ext uri="{FF2B5EF4-FFF2-40B4-BE49-F238E27FC236}">
                <a16:creationId xmlns:a16="http://schemas.microsoft.com/office/drawing/2014/main" id="{60F3DB3B-D003-2C7E-0C40-E7D213C5FF47}"/>
              </a:ext>
            </a:extLst>
          </p:cNvPr>
          <p:cNvSpPr txBox="1"/>
          <p:nvPr/>
        </p:nvSpPr>
        <p:spPr>
          <a:xfrm>
            <a:off x="550524" y="1371516"/>
            <a:ext cx="1083066" cy="83099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Times New Roman" charset="0"/>
                <a:ea typeface="MS PGothic" charset="0"/>
              </a:rPr>
              <a:t>各种</a:t>
            </a:r>
            <a:endParaRPr kumimoji="0" lang="en-US" altLang="zh-CN" sz="1600" b="0" i="0" u="none" strike="noStrike" kern="1200" cap="none" spc="0" normalizeH="0" baseline="0" noProof="0" dirty="0">
              <a:ln>
                <a:noFill/>
              </a:ln>
              <a:solidFill>
                <a:srgbClr val="FFFFFF"/>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Times New Roman" charset="0"/>
                <a:ea typeface="MS PGothic" charset="0"/>
              </a:rPr>
              <a:t>物理</a:t>
            </a:r>
            <a:endParaRPr kumimoji="0" lang="en-US" altLang="zh-CN" sz="1600" b="0" i="0" u="none" strike="noStrike" kern="1200" cap="none" spc="0" normalizeH="0" baseline="0" noProof="0" dirty="0">
              <a:ln>
                <a:noFill/>
              </a:ln>
              <a:solidFill>
                <a:srgbClr val="FFFFFF"/>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Times New Roman" charset="0"/>
                <a:ea typeface="MS PGothic" charset="0"/>
              </a:rPr>
              <a:t>假设</a:t>
            </a:r>
            <a:endParaRPr kumimoji="1" lang="zh-CN" altLang="en-US" sz="3200" b="0" i="0" u="none" strike="noStrike" kern="1200" cap="none" spc="0" normalizeH="0" baseline="0" noProof="0" dirty="0">
              <a:ln>
                <a:noFill/>
              </a:ln>
              <a:solidFill>
                <a:srgbClr val="FFFFFF"/>
              </a:solidFill>
              <a:effectLst/>
              <a:uLnTx/>
              <a:uFillTx/>
              <a:latin typeface="Times New Roman" charset="0"/>
              <a:ea typeface="MS PGothic" charset="0"/>
            </a:endParaRPr>
          </a:p>
        </p:txBody>
      </p:sp>
    </p:spTree>
    <p:extLst>
      <p:ext uri="{BB962C8B-B14F-4D97-AF65-F5344CB8AC3E}">
        <p14:creationId xmlns:p14="http://schemas.microsoft.com/office/powerpoint/2010/main" val="40038518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887773">
            <a:off x="468313" y="260350"/>
            <a:ext cx="66246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0" name="Picture 1"/>
          <p:cNvSpPr>
            <a:spLocks noChangeAspect="1"/>
          </p:cNvSpPr>
          <p:nvPr/>
        </p:nvSpPr>
        <p:spPr bwMode="auto">
          <a:xfrm>
            <a:off x="-36513" y="-100013"/>
            <a:ext cx="9191626"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endParaRPr>
          </a:p>
        </p:txBody>
      </p:sp>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我们必须面对事实，</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而不是猜测</a:t>
            </a:r>
            <a:endParaRPr lang="en-US" sz="5400" b="1" dirty="0">
              <a:effectLst>
                <a:glow rad="127000">
                  <a:schemeClr val="tx1"/>
                </a:glow>
              </a:effectLst>
              <a:latin typeface="Arial" charset="0"/>
              <a:ea typeface="ＭＳ Ｐゴシック" charset="0"/>
              <a:cs typeface="ＭＳ Ｐゴシック" charset="0"/>
            </a:endParaRPr>
          </a:p>
        </p:txBody>
      </p:sp>
      <p:sp>
        <p:nvSpPr>
          <p:cNvPr id="370692"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a:t>
            </a:r>
          </a:p>
        </p:txBody>
      </p:sp>
      <p:sp>
        <p:nvSpPr>
          <p:cNvPr id="2" name="文本框 1">
            <a:extLst>
              <a:ext uri="{FF2B5EF4-FFF2-40B4-BE49-F238E27FC236}">
                <a16:creationId xmlns:a16="http://schemas.microsoft.com/office/drawing/2014/main" id="{F5826AAE-1ECE-BDA9-2164-0D2E113D43DC}"/>
              </a:ext>
            </a:extLst>
          </p:cNvPr>
          <p:cNvSpPr txBox="1"/>
          <p:nvPr/>
        </p:nvSpPr>
        <p:spPr>
          <a:xfrm rot="20688140">
            <a:off x="1234154" y="1777529"/>
            <a:ext cx="5248430" cy="1862048"/>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1500" b="0" i="0" u="none" strike="noStrike" kern="1200" cap="none" spc="0" normalizeH="0" baseline="0" noProof="0" dirty="0">
                <a:ln>
                  <a:noFill/>
                </a:ln>
                <a:solidFill>
                  <a:srgbClr val="FF0000"/>
                </a:solidFill>
                <a:effectLst/>
                <a:uLnTx/>
                <a:uFillTx/>
                <a:latin typeface="Times New Roman" charset="0"/>
                <a:ea typeface="MS PGothic" charset="0"/>
              </a:rPr>
              <a:t>事实</a:t>
            </a:r>
          </a:p>
        </p:txBody>
      </p:sp>
    </p:spTree>
    <p:extLst>
      <p:ext uri="{BB962C8B-B14F-4D97-AF65-F5344CB8AC3E}">
        <p14:creationId xmlns:p14="http://schemas.microsoft.com/office/powerpoint/2010/main" val="349847102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273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150" y="-103188"/>
            <a:ext cx="80248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5688013"/>
            <a:ext cx="9144000" cy="1081087"/>
          </a:xfrm>
          <a:solidFill>
            <a:schemeClr val="bg1"/>
          </a:solidFill>
        </p:spPr>
        <p:txBody>
          <a:bodyPr/>
          <a:lstStyle/>
          <a:p>
            <a:pPr>
              <a:defRPr/>
            </a:pPr>
            <a:r>
              <a:rPr lang="zh-CN" altLang="en-US" sz="3600" b="1" dirty="0">
                <a:solidFill>
                  <a:schemeClr val="tx2"/>
                </a:solidFill>
                <a:effectLst>
                  <a:glow rad="127000">
                    <a:schemeClr val="bg1"/>
                  </a:glow>
                </a:effectLst>
                <a:latin typeface="Arial" charset="0"/>
                <a:ea typeface="ＭＳ Ｐゴシック" charset="0"/>
                <a:cs typeface="ＭＳ Ｐゴシック" charset="0"/>
              </a:rPr>
              <a:t>“法官大人，我们可以暂时忽略事实吗？”</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372741"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6</a:t>
            </a:r>
          </a:p>
        </p:txBody>
      </p:sp>
    </p:spTree>
    <p:extLst>
      <p:ext uri="{BB962C8B-B14F-4D97-AF65-F5344CB8AC3E}">
        <p14:creationId xmlns:p14="http://schemas.microsoft.com/office/powerpoint/2010/main" val="3199643020"/>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2995612" y="3106737"/>
            <a:ext cx="6858000" cy="6445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没有家谱吗？</a:t>
            </a:r>
            <a:endParaRPr lang="en-US" sz="5400" b="1" dirty="0">
              <a:effectLst>
                <a:glow rad="127000">
                  <a:schemeClr val="tx1"/>
                </a:glow>
              </a:effectLst>
              <a:latin typeface="Arial" charset="0"/>
              <a:ea typeface="ＭＳ Ｐゴシック" charset="0"/>
              <a:cs typeface="ＭＳ Ｐゴシック" charset="0"/>
            </a:endParaRPr>
          </a:p>
        </p:txBody>
      </p:sp>
      <p:sp>
        <p:nvSpPr>
          <p:cNvPr id="374787"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a:t>
            </a:r>
          </a:p>
        </p:txBody>
      </p:sp>
      <p:grpSp>
        <p:nvGrpSpPr>
          <p:cNvPr id="11" name="组合 10">
            <a:extLst>
              <a:ext uri="{FF2B5EF4-FFF2-40B4-BE49-F238E27FC236}">
                <a16:creationId xmlns:a16="http://schemas.microsoft.com/office/drawing/2014/main" id="{19B886B1-0A1E-BEB3-5A80-AA8D525FD44A}"/>
              </a:ext>
            </a:extLst>
          </p:cNvPr>
          <p:cNvGrpSpPr/>
          <p:nvPr/>
        </p:nvGrpSpPr>
        <p:grpSpPr>
          <a:xfrm>
            <a:off x="973138" y="0"/>
            <a:ext cx="7343775" cy="6858000"/>
            <a:chOff x="973138" y="0"/>
            <a:chExt cx="7343775" cy="6858000"/>
          </a:xfrm>
        </p:grpSpPr>
        <p:pic>
          <p:nvPicPr>
            <p:cNvPr id="3747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3138" y="0"/>
              <a:ext cx="7343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CC81CC4B-523A-D54F-2315-A331345A4247}"/>
                </a:ext>
              </a:extLst>
            </p:cNvPr>
            <p:cNvSpPr txBox="1"/>
            <p:nvPr/>
          </p:nvSpPr>
          <p:spPr>
            <a:xfrm>
              <a:off x="1066801" y="2133600"/>
              <a:ext cx="1219200" cy="1015663"/>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charset="0"/>
                  <a:ea typeface="MS PGothic" charset="0"/>
                </a:rPr>
                <a:t>Lucy</a:t>
              </a:r>
              <a:endParaRPr kumimoji="0" lang="en-US" altLang="zh-CN" sz="1200" b="0"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srgbClr val="000000"/>
                  </a:solidFill>
                  <a:effectLst/>
                  <a:uLnTx/>
                  <a:uFillTx/>
                  <a:latin typeface="Times New Roman" charset="0"/>
                  <a:ea typeface="MS PGothic" charset="0"/>
                </a:rPr>
                <a:t>几乎所有专家都同意</a:t>
              </a:r>
              <a:r>
                <a:rPr kumimoji="0" lang="en-US" altLang="zh-CN" sz="1200" b="0" i="0" u="none" strike="noStrike" kern="1200" cap="none" spc="0" normalizeH="0" baseline="0" noProof="0" dirty="0">
                  <a:ln>
                    <a:noFill/>
                  </a:ln>
                  <a:solidFill>
                    <a:srgbClr val="000000"/>
                  </a:solidFill>
                  <a:effectLst/>
                  <a:uLnTx/>
                  <a:uFillTx/>
                  <a:latin typeface="Times New Roman" charset="0"/>
                  <a:ea typeface="MS PGothic" charset="0"/>
                </a:rPr>
                <a:t>Lucy</a:t>
              </a:r>
              <a:r>
                <a:rPr kumimoji="0" lang="zh-CN" altLang="en-US" sz="1200" b="0" i="0" u="none" strike="noStrike" kern="1200" cap="none" spc="0" normalizeH="0" baseline="0" noProof="0" dirty="0">
                  <a:ln>
                    <a:noFill/>
                  </a:ln>
                  <a:solidFill>
                    <a:srgbClr val="000000"/>
                  </a:solidFill>
                  <a:effectLst/>
                  <a:uLnTx/>
                  <a:uFillTx/>
                  <a:latin typeface="Times New Roman" charset="0"/>
                  <a:ea typeface="MS PGothic" charset="0"/>
                </a:rPr>
                <a:t>只是一只</a:t>
              </a:r>
              <a:r>
                <a:rPr kumimoji="0" lang="en-US" altLang="zh-CN" sz="1200" b="0" i="0" u="none" strike="noStrike" kern="1200" cap="none" spc="0" normalizeH="0" baseline="0" noProof="0" dirty="0">
                  <a:ln>
                    <a:noFill/>
                  </a:ln>
                  <a:solidFill>
                    <a:srgbClr val="000000"/>
                  </a:solidFill>
                  <a:effectLst/>
                  <a:uLnTx/>
                  <a:uFillTx/>
                  <a:latin typeface="Times New Roman" charset="0"/>
                  <a:ea typeface="MS PGothic" charset="0"/>
                </a:rPr>
                <a:t>3</a:t>
              </a:r>
              <a:r>
                <a:rPr kumimoji="0" lang="zh-CN" altLang="en-US" sz="1200" b="0" i="0" u="none" strike="noStrike" kern="1200" cap="none" spc="0" normalizeH="0" baseline="0" noProof="0" dirty="0">
                  <a:ln>
                    <a:noFill/>
                  </a:ln>
                  <a:solidFill>
                    <a:srgbClr val="000000"/>
                  </a:solidFill>
                  <a:effectLst/>
                  <a:uLnTx/>
                  <a:uFillTx/>
                  <a:latin typeface="Times New Roman" charset="0"/>
                  <a:ea typeface="MS PGothic" charset="0"/>
                </a:rPr>
                <a:t>英尺高的黑猩猩。</a:t>
              </a:r>
            </a:p>
          </p:txBody>
        </p:sp>
        <p:sp>
          <p:nvSpPr>
            <p:cNvPr id="3" name="文本框 2">
              <a:extLst>
                <a:ext uri="{FF2B5EF4-FFF2-40B4-BE49-F238E27FC236}">
                  <a16:creationId xmlns:a16="http://schemas.microsoft.com/office/drawing/2014/main" id="{607407A6-3730-29C5-D1D4-2BC6FB95FA34}"/>
                </a:ext>
              </a:extLst>
            </p:cNvPr>
            <p:cNvSpPr txBox="1"/>
            <p:nvPr/>
          </p:nvSpPr>
          <p:spPr>
            <a:xfrm>
              <a:off x="2268876" y="2143874"/>
              <a:ext cx="1541123" cy="95410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Times New Roman" charset="0"/>
                  <a:ea typeface="MS PGothic" charset="0"/>
                </a:rPr>
                <a:t>海德堡人</a:t>
              </a:r>
              <a:endParaRPr kumimoji="0" lang="en-US" altLang="zh-CN" sz="1400" b="0"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rgbClr val="000000"/>
                  </a:solidFill>
                  <a:effectLst/>
                  <a:uLnTx/>
                  <a:uFillTx/>
                  <a:latin typeface="Times New Roman" charset="0"/>
                  <a:ea typeface="MS PGothic" charset="0"/>
                </a:rPr>
                <a:t>由一个下颚骨构建，许多人认为他相当人类。</a:t>
              </a:r>
            </a:p>
          </p:txBody>
        </p:sp>
        <p:sp>
          <p:nvSpPr>
            <p:cNvPr id="4" name="文本框 3">
              <a:extLst>
                <a:ext uri="{FF2B5EF4-FFF2-40B4-BE49-F238E27FC236}">
                  <a16:creationId xmlns:a16="http://schemas.microsoft.com/office/drawing/2014/main" id="{0C20573D-23A8-9DB6-38A4-C25C26F5D39B}"/>
                </a:ext>
              </a:extLst>
            </p:cNvPr>
            <p:cNvSpPr txBox="1"/>
            <p:nvPr/>
          </p:nvSpPr>
          <p:spPr>
            <a:xfrm>
              <a:off x="3756488" y="2149245"/>
              <a:ext cx="1631023" cy="1015663"/>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Times New Roman" charset="0"/>
                  <a:ea typeface="MS PGothic" charset="0"/>
                </a:rPr>
                <a:t>内布拉斯加人</a:t>
              </a:r>
              <a:endParaRPr kumimoji="0" lang="en-US" altLang="zh-CN" sz="1200" b="1"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New Roman" charset="0"/>
                  <a:ea typeface="MS PGothic" charset="0"/>
                </a:rPr>
                <a:t>由一颗牙齿科学地构建，后来发现是一只已经灭绝的猪的牙齿。</a:t>
              </a:r>
            </a:p>
          </p:txBody>
        </p:sp>
        <p:sp>
          <p:nvSpPr>
            <p:cNvPr id="5" name="文本框 4">
              <a:extLst>
                <a:ext uri="{FF2B5EF4-FFF2-40B4-BE49-F238E27FC236}">
                  <a16:creationId xmlns:a16="http://schemas.microsoft.com/office/drawing/2014/main" id="{1597E311-0AC8-7E36-5749-00EADFD92056}"/>
                </a:ext>
              </a:extLst>
            </p:cNvPr>
            <p:cNvSpPr txBox="1"/>
            <p:nvPr/>
          </p:nvSpPr>
          <p:spPr>
            <a:xfrm>
              <a:off x="5280486" y="2251595"/>
              <a:ext cx="1428537" cy="738664"/>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Times New Roman" charset="0"/>
                  <a:ea typeface="MS PGothic" charset="0"/>
                </a:rPr>
                <a:t>皮尔当人</a:t>
              </a:r>
              <a:endParaRPr kumimoji="0" lang="en-US" altLang="zh-CN" sz="1400" b="1"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charset="0"/>
                  <a:ea typeface="MS PGothic" charset="0"/>
                </a:rPr>
                <a:t>下颚骨被证明属于一只现代猿。</a:t>
              </a:r>
            </a:p>
          </p:txBody>
        </p:sp>
        <p:sp>
          <p:nvSpPr>
            <p:cNvPr id="6" name="文本框 5">
              <a:extLst>
                <a:ext uri="{FF2B5EF4-FFF2-40B4-BE49-F238E27FC236}">
                  <a16:creationId xmlns:a16="http://schemas.microsoft.com/office/drawing/2014/main" id="{049E71DC-F7EE-009E-D413-D05B85ECDEE4}"/>
                </a:ext>
              </a:extLst>
            </p:cNvPr>
            <p:cNvSpPr txBox="1"/>
            <p:nvPr/>
          </p:nvSpPr>
          <p:spPr>
            <a:xfrm>
              <a:off x="6698320" y="2189951"/>
              <a:ext cx="1428537" cy="95410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charset="0"/>
                  <a:ea typeface="MS PGothic" charset="0"/>
                </a:rPr>
                <a:t>北京人</a:t>
              </a:r>
              <a:endParaRPr kumimoji="0" lang="en-US" altLang="zh-CN" sz="1400" b="0"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charset="0"/>
                  <a:ea typeface="MS PGothic" charset="0"/>
                </a:rPr>
                <a:t>据称有</a:t>
              </a:r>
              <a:r>
                <a:rPr kumimoji="0" lang="en-US" altLang="zh-CN" sz="1400" b="0" i="0" u="none" strike="noStrike" kern="1200" cap="none" spc="0" normalizeH="0" baseline="0" noProof="0" dirty="0">
                  <a:ln>
                    <a:noFill/>
                  </a:ln>
                  <a:solidFill>
                    <a:srgbClr val="000000"/>
                  </a:solidFill>
                  <a:effectLst/>
                  <a:uLnTx/>
                  <a:uFillTx/>
                  <a:latin typeface="Times New Roman" charset="0"/>
                  <a:ea typeface="MS PGothic" charset="0"/>
                </a:rPr>
                <a:t>50</a:t>
              </a:r>
              <a:r>
                <a:rPr kumimoji="0" lang="zh-CN" altLang="en-US" sz="1400" b="0" i="0" u="none" strike="noStrike" kern="1200" cap="none" spc="0" normalizeH="0" baseline="0" noProof="0" dirty="0">
                  <a:ln>
                    <a:noFill/>
                  </a:ln>
                  <a:solidFill>
                    <a:srgbClr val="000000"/>
                  </a:solidFill>
                  <a:effectLst/>
                  <a:uLnTx/>
                  <a:uFillTx/>
                  <a:latin typeface="Times New Roman" charset="0"/>
                  <a:ea typeface="MS PGothic" charset="0"/>
                </a:rPr>
                <a:t>万年历史，但所有证据都消失了。</a:t>
              </a:r>
            </a:p>
          </p:txBody>
        </p:sp>
        <p:sp>
          <p:nvSpPr>
            <p:cNvPr id="7" name="文本框 6">
              <a:extLst>
                <a:ext uri="{FF2B5EF4-FFF2-40B4-BE49-F238E27FC236}">
                  <a16:creationId xmlns:a16="http://schemas.microsoft.com/office/drawing/2014/main" id="{2FDEB25D-9C3F-F654-CABC-9D20F2E43E8B}"/>
                </a:ext>
              </a:extLst>
            </p:cNvPr>
            <p:cNvSpPr txBox="1"/>
            <p:nvPr/>
          </p:nvSpPr>
          <p:spPr>
            <a:xfrm>
              <a:off x="1066801" y="5638800"/>
              <a:ext cx="2285999" cy="938719"/>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000000"/>
                  </a:solidFill>
                  <a:effectLst/>
                  <a:uLnTx/>
                  <a:uFillTx/>
                  <a:latin typeface="Times New Roman" charset="0"/>
                  <a:ea typeface="MS PGothic" charset="0"/>
                </a:rPr>
                <a:t>尼安德特人</a:t>
              </a:r>
              <a:endParaRPr kumimoji="0" lang="en-US" altLang="zh-CN" sz="1100" b="1"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Times New Roman" charset="0"/>
                  <a:ea typeface="MS PGothic" charset="0"/>
                </a:rPr>
                <a:t>在国际动物学大会（</a:t>
              </a:r>
              <a:r>
                <a:rPr kumimoji="0" lang="en-US" altLang="zh-CN" sz="1100" b="0" i="0" u="none" strike="noStrike" kern="1200" cap="none" spc="0" normalizeH="0" baseline="0" noProof="0" dirty="0">
                  <a:ln>
                    <a:noFill/>
                  </a:ln>
                  <a:solidFill>
                    <a:srgbClr val="000000"/>
                  </a:solidFill>
                  <a:effectLst/>
                  <a:uLnTx/>
                  <a:uFillTx/>
                  <a:latin typeface="Times New Roman" charset="0"/>
                  <a:ea typeface="MS PGothic" charset="0"/>
                </a:rPr>
                <a:t>1958</a:t>
              </a:r>
              <a:r>
                <a:rPr kumimoji="0" lang="zh-CN" altLang="en-US" sz="1100" b="0" i="0" u="none" strike="noStrike" kern="1200" cap="none" spc="0" normalizeH="0" baseline="0" noProof="0" dirty="0">
                  <a:ln>
                    <a:noFill/>
                  </a:ln>
                  <a:solidFill>
                    <a:srgbClr val="000000"/>
                  </a:solidFill>
                  <a:effectLst/>
                  <a:uLnTx/>
                  <a:uFillTx/>
                  <a:latin typeface="Times New Roman" charset="0"/>
                  <a:ea typeface="MS PGothic" charset="0"/>
                </a:rPr>
                <a:t>年），</a:t>
              </a:r>
              <a:r>
                <a:rPr kumimoji="0" lang="en-US" altLang="zh-CN" sz="1100" b="0" i="0" u="none" strike="noStrike" kern="1200" cap="none" spc="0" normalizeH="0" baseline="0" noProof="0" dirty="0">
                  <a:ln>
                    <a:noFill/>
                  </a:ln>
                  <a:solidFill>
                    <a:srgbClr val="000000"/>
                  </a:solidFill>
                  <a:effectLst/>
                  <a:uLnTx/>
                  <a:uFillTx/>
                  <a:latin typeface="Times New Roman" charset="0"/>
                  <a:ea typeface="MS PGothic" charset="0"/>
                </a:rPr>
                <a:t>Dr. A.J.E. Cave</a:t>
              </a:r>
              <a:r>
                <a:rPr kumimoji="0" lang="zh-CN" altLang="en-US" sz="1100" b="0" i="0" u="none" strike="noStrike" kern="1200" cap="none" spc="0" normalizeH="0" baseline="0" noProof="0" dirty="0">
                  <a:ln>
                    <a:noFill/>
                  </a:ln>
                  <a:solidFill>
                    <a:srgbClr val="000000"/>
                  </a:solidFill>
                  <a:effectLst/>
                  <a:uLnTx/>
                  <a:uFillTx/>
                  <a:latin typeface="Times New Roman" charset="0"/>
                  <a:ea typeface="MS PGothic" charset="0"/>
                </a:rPr>
                <a:t>说这个著名的化石骨架显示出</a:t>
              </a:r>
              <a:r>
                <a:rPr kumimoji="0" lang="en-US" altLang="zh-CN" sz="1100" b="0" i="0" u="none" strike="noStrike" kern="1200" cap="none" spc="0" normalizeH="0" baseline="0" noProof="0" dirty="0">
                  <a:ln>
                    <a:noFill/>
                  </a:ln>
                  <a:solidFill>
                    <a:srgbClr val="000000"/>
                  </a:solidFill>
                  <a:effectLst/>
                  <a:uLnTx/>
                  <a:uFillTx/>
                  <a:latin typeface="Times New Roman" charset="0"/>
                  <a:ea typeface="MS PGothic" charset="0"/>
                </a:rPr>
                <a:t>50</a:t>
              </a:r>
              <a:r>
                <a:rPr kumimoji="0" lang="zh-CN" altLang="en-US" sz="1100" b="0" i="0" u="none" strike="noStrike" kern="1200" cap="none" spc="0" normalizeH="0" baseline="0" noProof="0" dirty="0">
                  <a:ln>
                    <a:noFill/>
                  </a:ln>
                  <a:solidFill>
                    <a:srgbClr val="000000"/>
                  </a:solidFill>
                  <a:effectLst/>
                  <a:uLnTx/>
                  <a:uFillTx/>
                  <a:latin typeface="Times New Roman" charset="0"/>
                  <a:ea typeface="MS PGothic" charset="0"/>
                </a:rPr>
                <a:t>年前死于关节炎的现代人类的特征。</a:t>
              </a:r>
            </a:p>
          </p:txBody>
        </p:sp>
        <p:sp>
          <p:nvSpPr>
            <p:cNvPr id="8" name="文本框 7">
              <a:extLst>
                <a:ext uri="{FF2B5EF4-FFF2-40B4-BE49-F238E27FC236}">
                  <a16:creationId xmlns:a16="http://schemas.microsoft.com/office/drawing/2014/main" id="{39AC08A3-4355-5B3A-98C8-439849704F56}"/>
                </a:ext>
              </a:extLst>
            </p:cNvPr>
            <p:cNvSpPr txBox="1"/>
            <p:nvPr/>
          </p:nvSpPr>
          <p:spPr>
            <a:xfrm>
              <a:off x="3378487" y="5628526"/>
              <a:ext cx="1541122" cy="1015663"/>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Times New Roman" charset="0"/>
                  <a:ea typeface="MS PGothic" charset="0"/>
                </a:rPr>
                <a:t>新几内亚人</a:t>
              </a:r>
              <a:endParaRPr kumimoji="0" lang="en-US" altLang="zh-CN" sz="1200" b="1"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New Roman" charset="0"/>
                  <a:ea typeface="MS PGothic" charset="0"/>
                </a:rPr>
                <a:t>可以追溯到</a:t>
              </a:r>
              <a:r>
                <a:rPr kumimoji="0" lang="en-US" altLang="zh-CN" sz="1200" b="0" i="0" u="none" strike="noStrike" kern="1200" cap="none" spc="0" normalizeH="0" baseline="0" noProof="0" dirty="0">
                  <a:ln>
                    <a:noFill/>
                  </a:ln>
                  <a:solidFill>
                    <a:srgbClr val="000000"/>
                  </a:solidFill>
                  <a:effectLst/>
                  <a:uLnTx/>
                  <a:uFillTx/>
                  <a:latin typeface="Times New Roman" charset="0"/>
                  <a:ea typeface="MS PGothic" charset="0"/>
                </a:rPr>
                <a:t>1970</a:t>
              </a:r>
              <a:r>
                <a:rPr kumimoji="0" lang="zh-CN" altLang="en-US" sz="1200" b="0" i="0" u="none" strike="noStrike" kern="1200" cap="none" spc="0" normalizeH="0" baseline="0" noProof="0" dirty="0">
                  <a:ln>
                    <a:noFill/>
                  </a:ln>
                  <a:solidFill>
                    <a:srgbClr val="000000"/>
                  </a:solidFill>
                  <a:effectLst/>
                  <a:uLnTx/>
                  <a:uFillTx/>
                  <a:latin typeface="Times New Roman" charset="0"/>
                  <a:ea typeface="MS PGothic" charset="0"/>
                </a:rPr>
                <a:t>年。这个物种在澳大利亚北部地区已经建立。</a:t>
              </a:r>
            </a:p>
          </p:txBody>
        </p:sp>
        <p:sp>
          <p:nvSpPr>
            <p:cNvPr id="9" name="文本框 8">
              <a:extLst>
                <a:ext uri="{FF2B5EF4-FFF2-40B4-BE49-F238E27FC236}">
                  <a16:creationId xmlns:a16="http://schemas.microsoft.com/office/drawing/2014/main" id="{D7A2F0AC-48EC-6B45-C050-1CB333050FC9}"/>
                </a:ext>
              </a:extLst>
            </p:cNvPr>
            <p:cNvSpPr txBox="1"/>
            <p:nvPr/>
          </p:nvSpPr>
          <p:spPr>
            <a:xfrm>
              <a:off x="4796321" y="5556607"/>
              <a:ext cx="1833080" cy="1015663"/>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Times New Roman" charset="0"/>
                  <a:ea typeface="MS PGothic" charset="0"/>
                </a:rPr>
                <a:t>克罗马农人</a:t>
              </a:r>
              <a:endParaRPr kumimoji="0" lang="en-US" altLang="zh-CN" sz="1200" b="1"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New Roman" charset="0"/>
                  <a:ea typeface="MS PGothic" charset="0"/>
                </a:rPr>
                <a:t>最早和最好的化石之一，显示出与现代人类在体型和大脑容量上的相似性。所以有什么区别呢？</a:t>
              </a:r>
            </a:p>
          </p:txBody>
        </p:sp>
        <p:sp>
          <p:nvSpPr>
            <p:cNvPr id="10" name="文本框 9">
              <a:extLst>
                <a:ext uri="{FF2B5EF4-FFF2-40B4-BE49-F238E27FC236}">
                  <a16:creationId xmlns:a16="http://schemas.microsoft.com/office/drawing/2014/main" id="{983E013A-AB8D-4EF7-8709-10B64C256036}"/>
                </a:ext>
              </a:extLst>
            </p:cNvPr>
            <p:cNvSpPr txBox="1"/>
            <p:nvPr/>
          </p:nvSpPr>
          <p:spPr>
            <a:xfrm>
              <a:off x="6542964" y="5653306"/>
              <a:ext cx="1739248" cy="1061829"/>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50" b="1" i="0" u="none" strike="noStrike" kern="1200" cap="none" spc="0" normalizeH="0" baseline="0" noProof="0" dirty="0">
                  <a:ln>
                    <a:noFill/>
                  </a:ln>
                  <a:solidFill>
                    <a:srgbClr val="000000"/>
                  </a:solidFill>
                  <a:effectLst/>
                  <a:uLnTx/>
                  <a:uFillTx/>
                  <a:latin typeface="Times New Roman" charset="0"/>
                  <a:ea typeface="MS PGothic" charset="0"/>
                </a:rPr>
                <a:t>现代人</a:t>
              </a:r>
              <a:endParaRPr kumimoji="0" lang="en-US" altLang="zh-CN" sz="1050" b="1"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Times New Roman" charset="0"/>
                  <a:ea typeface="MS PGothic" charset="0"/>
                </a:rPr>
                <a:t>这个天才认为我们是从猿猴进化而来的。</a:t>
              </a:r>
              <a:endParaRPr kumimoji="0" lang="en-US" altLang="zh-CN" sz="1050" b="0"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050" b="0"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Times New Roman" charset="0"/>
                  <a:ea typeface="MS PGothic" charset="0"/>
                </a:rPr>
                <a:t>“自称为聪明的，他们反成了愚蠢。”（罗马书</a:t>
              </a:r>
              <a:r>
                <a:rPr kumimoji="0" lang="en-US" altLang="zh-CN" sz="1050" b="0" i="0" u="none" strike="noStrike" kern="1200" cap="none" spc="0" normalizeH="0" baseline="0" noProof="0" dirty="0">
                  <a:ln>
                    <a:noFill/>
                  </a:ln>
                  <a:solidFill>
                    <a:srgbClr val="000000"/>
                  </a:solidFill>
                  <a:effectLst/>
                  <a:uLnTx/>
                  <a:uFillTx/>
                  <a:latin typeface="Times New Roman" charset="0"/>
                  <a:ea typeface="MS PGothic" charset="0"/>
                </a:rPr>
                <a:t>1:22</a:t>
              </a:r>
              <a:r>
                <a:rPr kumimoji="0" lang="zh-CN" altLang="en-US" sz="1050" b="0" i="0" u="none" strike="noStrike" kern="1200" cap="none" spc="0" normalizeH="0" baseline="0" noProof="0" dirty="0">
                  <a:ln>
                    <a:noFill/>
                  </a:ln>
                  <a:solidFill>
                    <a:srgbClr val="000000"/>
                  </a:solidFill>
                  <a:effectLst/>
                  <a:uLnTx/>
                  <a:uFillTx/>
                  <a:latin typeface="Times New Roman" charset="0"/>
                  <a:ea typeface="MS PGothic" charset="0"/>
                </a:rPr>
                <a:t>）</a:t>
              </a:r>
            </a:p>
          </p:txBody>
        </p:sp>
      </p:grpSp>
    </p:spTree>
    <p:extLst>
      <p:ext uri="{BB962C8B-B14F-4D97-AF65-F5344CB8AC3E}">
        <p14:creationId xmlns:p14="http://schemas.microsoft.com/office/powerpoint/2010/main" val="12028798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p:spPr>
        <p:txBody>
          <a:bodyPr/>
          <a:lstStyle/>
          <a:p>
            <a:pPr>
              <a:defRPr/>
            </a:pPr>
            <a:r>
              <a:rPr lang="zh-CN" altLang="en-US" sz="6000" b="1" dirty="0">
                <a:effectLst>
                  <a:glow rad="127000">
                    <a:schemeClr val="tx1"/>
                  </a:glow>
                </a:effectLst>
                <a:latin typeface="Arial" charset="0"/>
                <a:ea typeface="ＭＳ Ｐゴシック" charset="0"/>
                <a:cs typeface="ＭＳ Ｐゴシック" charset="0"/>
              </a:rPr>
              <a:t>道德论证：为什么无神论者相信道德？</a:t>
            </a:r>
            <a:endParaRPr lang="en-US" sz="6000" b="1" dirty="0">
              <a:effectLst>
                <a:glow rad="127000">
                  <a:schemeClr val="tx1"/>
                </a:glow>
              </a:effectLst>
              <a:latin typeface="Arial" charset="0"/>
              <a:ea typeface="ＭＳ Ｐゴシック" charset="0"/>
              <a:cs typeface="ＭＳ Ｐゴシック" charset="0"/>
            </a:endParaRPr>
          </a:p>
        </p:txBody>
      </p:sp>
      <p:sp>
        <p:nvSpPr>
          <p:cNvPr id="376834"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endParaRPr>
          </a:p>
        </p:txBody>
      </p:sp>
      <p:pic>
        <p:nvPicPr>
          <p:cNvPr id="3768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6350" y="-26988"/>
            <a:ext cx="6464300" cy="426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6"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a:t>
            </a:r>
          </a:p>
        </p:txBody>
      </p:sp>
      <p:sp>
        <p:nvSpPr>
          <p:cNvPr id="376837"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a:t>
            </a:r>
          </a:p>
        </p:txBody>
      </p:sp>
      <p:sp>
        <p:nvSpPr>
          <p:cNvPr id="2" name="任意形状 1">
            <a:extLst>
              <a:ext uri="{FF2B5EF4-FFF2-40B4-BE49-F238E27FC236}">
                <a16:creationId xmlns:a16="http://schemas.microsoft.com/office/drawing/2014/main" id="{10A6FAF8-DBA3-DE82-F0CC-75FCAF60573C}"/>
              </a:ext>
            </a:extLst>
          </p:cNvPr>
          <p:cNvSpPr/>
          <p:nvPr/>
        </p:nvSpPr>
        <p:spPr bwMode="auto">
          <a:xfrm>
            <a:off x="2540000" y="395111"/>
            <a:ext cx="3488267" cy="1591733"/>
          </a:xfrm>
          <a:custGeom>
            <a:avLst/>
            <a:gdLst>
              <a:gd name="connsiteX0" fmla="*/ 90311 w 3488267"/>
              <a:gd name="connsiteY0" fmla="*/ 0 h 1591733"/>
              <a:gd name="connsiteX1" fmla="*/ 3488267 w 3488267"/>
              <a:gd name="connsiteY1" fmla="*/ 869245 h 1591733"/>
              <a:gd name="connsiteX2" fmla="*/ 3488267 w 3488267"/>
              <a:gd name="connsiteY2" fmla="*/ 1444978 h 1591733"/>
              <a:gd name="connsiteX3" fmla="*/ 2777067 w 3488267"/>
              <a:gd name="connsiteY3" fmla="*/ 1524000 h 1591733"/>
              <a:gd name="connsiteX4" fmla="*/ 2517422 w 3488267"/>
              <a:gd name="connsiteY4" fmla="*/ 1591733 h 1591733"/>
              <a:gd name="connsiteX5" fmla="*/ 2370667 w 3488267"/>
              <a:gd name="connsiteY5" fmla="*/ 1478845 h 1591733"/>
              <a:gd name="connsiteX6" fmla="*/ 1659467 w 3488267"/>
              <a:gd name="connsiteY6" fmla="*/ 1320800 h 1591733"/>
              <a:gd name="connsiteX7" fmla="*/ 1603022 w 3488267"/>
              <a:gd name="connsiteY7" fmla="*/ 1422400 h 1591733"/>
              <a:gd name="connsiteX8" fmla="*/ 158044 w 3488267"/>
              <a:gd name="connsiteY8" fmla="*/ 1151467 h 1591733"/>
              <a:gd name="connsiteX9" fmla="*/ 33867 w 3488267"/>
              <a:gd name="connsiteY9" fmla="*/ 1095022 h 1591733"/>
              <a:gd name="connsiteX10" fmla="*/ 0 w 3488267"/>
              <a:gd name="connsiteY10" fmla="*/ 440267 h 1591733"/>
              <a:gd name="connsiteX11" fmla="*/ 90311 w 3488267"/>
              <a:gd name="connsiteY11" fmla="*/ 0 h 159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8267" h="1591733">
                <a:moveTo>
                  <a:pt x="90311" y="0"/>
                </a:moveTo>
                <a:lnTo>
                  <a:pt x="3488267" y="869245"/>
                </a:lnTo>
                <a:lnTo>
                  <a:pt x="3488267" y="1444978"/>
                </a:lnTo>
                <a:lnTo>
                  <a:pt x="2777067" y="1524000"/>
                </a:lnTo>
                <a:lnTo>
                  <a:pt x="2517422" y="1591733"/>
                </a:lnTo>
                <a:lnTo>
                  <a:pt x="2370667" y="1478845"/>
                </a:lnTo>
                <a:lnTo>
                  <a:pt x="1659467" y="1320800"/>
                </a:lnTo>
                <a:lnTo>
                  <a:pt x="1603022" y="1422400"/>
                </a:lnTo>
                <a:lnTo>
                  <a:pt x="158044" y="1151467"/>
                </a:lnTo>
                <a:lnTo>
                  <a:pt x="33867" y="1095022"/>
                </a:lnTo>
                <a:lnTo>
                  <a:pt x="0" y="440267"/>
                </a:lnTo>
                <a:lnTo>
                  <a:pt x="90311" y="0"/>
                </a:lnTo>
                <a:close/>
              </a:path>
            </a:pathLst>
          </a:custGeom>
          <a:solidFill>
            <a:srgbClr val="30A99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omic Sans MS" pitchFamily="-112" charset="0"/>
              <a:ea typeface="MS PGothic" charset="0"/>
            </a:endParaRPr>
          </a:p>
        </p:txBody>
      </p:sp>
      <p:sp>
        <p:nvSpPr>
          <p:cNvPr id="4" name="文本框 3">
            <a:extLst>
              <a:ext uri="{FF2B5EF4-FFF2-40B4-BE49-F238E27FC236}">
                <a16:creationId xmlns:a16="http://schemas.microsoft.com/office/drawing/2014/main" id="{F549471E-966A-2851-B3B8-0E1CCCF03896}"/>
              </a:ext>
            </a:extLst>
          </p:cNvPr>
          <p:cNvSpPr txBox="1"/>
          <p:nvPr/>
        </p:nvSpPr>
        <p:spPr>
          <a:xfrm rot="778224">
            <a:off x="3492149" y="852102"/>
            <a:ext cx="1765651"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0" normalizeH="0" baseline="0" noProof="0" dirty="0">
                <a:ln>
                  <a:noFill/>
                </a:ln>
                <a:solidFill>
                  <a:srgbClr val="FFFFFF"/>
                </a:solidFill>
                <a:effectLst/>
                <a:uLnTx/>
                <a:uFillTx/>
                <a:latin typeface="Times New Roman" charset="0"/>
                <a:ea typeface="MS PGothic" charset="0"/>
              </a:rPr>
              <a:t>正道</a:t>
            </a:r>
          </a:p>
        </p:txBody>
      </p:sp>
      <p:sp>
        <p:nvSpPr>
          <p:cNvPr id="6" name="任意形状 5">
            <a:extLst>
              <a:ext uri="{FF2B5EF4-FFF2-40B4-BE49-F238E27FC236}">
                <a16:creationId xmlns:a16="http://schemas.microsoft.com/office/drawing/2014/main" id="{01941F63-C785-673C-11D4-5B691ECEDBBE}"/>
              </a:ext>
            </a:extLst>
          </p:cNvPr>
          <p:cNvSpPr/>
          <p:nvPr/>
        </p:nvSpPr>
        <p:spPr bwMode="auto">
          <a:xfrm>
            <a:off x="2858077" y="1922462"/>
            <a:ext cx="3584864" cy="1428750"/>
          </a:xfrm>
          <a:custGeom>
            <a:avLst/>
            <a:gdLst>
              <a:gd name="connsiteX0" fmla="*/ 93518 w 3584864"/>
              <a:gd name="connsiteY0" fmla="*/ 436418 h 1428750"/>
              <a:gd name="connsiteX1" fmla="*/ 25977 w 3584864"/>
              <a:gd name="connsiteY1" fmla="*/ 472786 h 1428750"/>
              <a:gd name="connsiteX2" fmla="*/ 10391 w 3584864"/>
              <a:gd name="connsiteY2" fmla="*/ 514350 h 1428750"/>
              <a:gd name="connsiteX3" fmla="*/ 0 w 3584864"/>
              <a:gd name="connsiteY3" fmla="*/ 1413163 h 1428750"/>
              <a:gd name="connsiteX4" fmla="*/ 41564 w 3584864"/>
              <a:gd name="connsiteY4" fmla="*/ 1428750 h 1428750"/>
              <a:gd name="connsiteX5" fmla="*/ 1132609 w 3584864"/>
              <a:gd name="connsiteY5" fmla="*/ 1356013 h 1428750"/>
              <a:gd name="connsiteX6" fmla="*/ 1137804 w 3584864"/>
              <a:gd name="connsiteY6" fmla="*/ 1283277 h 1428750"/>
              <a:gd name="connsiteX7" fmla="*/ 1984664 w 3584864"/>
              <a:gd name="connsiteY7" fmla="*/ 1210541 h 1428750"/>
              <a:gd name="connsiteX8" fmla="*/ 1984664 w 3584864"/>
              <a:gd name="connsiteY8" fmla="*/ 1293668 h 1428750"/>
              <a:gd name="connsiteX9" fmla="*/ 3548495 w 3584864"/>
              <a:gd name="connsiteY9" fmla="*/ 1168977 h 1428750"/>
              <a:gd name="connsiteX10" fmla="*/ 3584864 w 3584864"/>
              <a:gd name="connsiteY10" fmla="*/ 914400 h 1428750"/>
              <a:gd name="connsiteX11" fmla="*/ 3564082 w 3584864"/>
              <a:gd name="connsiteY11" fmla="*/ 57150 h 1428750"/>
              <a:gd name="connsiteX12" fmla="*/ 3532909 w 3584864"/>
              <a:gd name="connsiteY12" fmla="*/ 0 h 1428750"/>
              <a:gd name="connsiteX13" fmla="*/ 3532909 w 3584864"/>
              <a:gd name="connsiteY13" fmla="*/ 0 h 1428750"/>
              <a:gd name="connsiteX14" fmla="*/ 2021032 w 3584864"/>
              <a:gd name="connsiteY14" fmla="*/ 176645 h 1428750"/>
              <a:gd name="connsiteX15" fmla="*/ 2021032 w 3584864"/>
              <a:gd name="connsiteY15" fmla="*/ 176645 h 1428750"/>
              <a:gd name="connsiteX16" fmla="*/ 2010641 w 3584864"/>
              <a:gd name="connsiteY16" fmla="*/ 275359 h 1428750"/>
              <a:gd name="connsiteX17" fmla="*/ 1184564 w 3584864"/>
              <a:gd name="connsiteY17" fmla="*/ 374072 h 1428750"/>
              <a:gd name="connsiteX18" fmla="*/ 1194954 w 3584864"/>
              <a:gd name="connsiteY18" fmla="*/ 301336 h 1428750"/>
              <a:gd name="connsiteX19" fmla="*/ 41564 w 3584864"/>
              <a:gd name="connsiteY19" fmla="*/ 446809 h 1428750"/>
              <a:gd name="connsiteX20" fmla="*/ 41564 w 3584864"/>
              <a:gd name="connsiteY20" fmla="*/ 446809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4" h="1428750">
                <a:moveTo>
                  <a:pt x="93518" y="436418"/>
                </a:moveTo>
                <a:lnTo>
                  <a:pt x="25977" y="472786"/>
                </a:lnTo>
                <a:lnTo>
                  <a:pt x="10391" y="514350"/>
                </a:lnTo>
                <a:lnTo>
                  <a:pt x="0" y="1413163"/>
                </a:lnTo>
                <a:lnTo>
                  <a:pt x="41564" y="1428750"/>
                </a:lnTo>
                <a:lnTo>
                  <a:pt x="1132609" y="1356013"/>
                </a:lnTo>
                <a:lnTo>
                  <a:pt x="1137804" y="1283277"/>
                </a:lnTo>
                <a:lnTo>
                  <a:pt x="1984664" y="1210541"/>
                </a:lnTo>
                <a:lnTo>
                  <a:pt x="1984664" y="1293668"/>
                </a:lnTo>
                <a:lnTo>
                  <a:pt x="3548495" y="1168977"/>
                </a:lnTo>
                <a:lnTo>
                  <a:pt x="3584864" y="914400"/>
                </a:lnTo>
                <a:lnTo>
                  <a:pt x="3564082" y="57150"/>
                </a:lnTo>
                <a:lnTo>
                  <a:pt x="3532909" y="0"/>
                </a:lnTo>
                <a:lnTo>
                  <a:pt x="3532909" y="0"/>
                </a:lnTo>
                <a:lnTo>
                  <a:pt x="2021032" y="176645"/>
                </a:lnTo>
                <a:lnTo>
                  <a:pt x="2021032" y="176645"/>
                </a:lnTo>
                <a:lnTo>
                  <a:pt x="2010641" y="275359"/>
                </a:lnTo>
                <a:lnTo>
                  <a:pt x="1184564" y="374072"/>
                </a:lnTo>
                <a:lnTo>
                  <a:pt x="1194954" y="301336"/>
                </a:lnTo>
                <a:lnTo>
                  <a:pt x="41564" y="446809"/>
                </a:lnTo>
                <a:lnTo>
                  <a:pt x="41564" y="446809"/>
                </a:lnTo>
              </a:path>
            </a:pathLst>
          </a:custGeom>
          <a:solidFill>
            <a:srgbClr val="18654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omic Sans MS" pitchFamily="-112" charset="0"/>
              <a:ea typeface="MS PGothic" charset="0"/>
            </a:endParaRPr>
          </a:p>
        </p:txBody>
      </p:sp>
      <p:sp>
        <p:nvSpPr>
          <p:cNvPr id="7" name="文本框 6">
            <a:extLst>
              <a:ext uri="{FF2B5EF4-FFF2-40B4-BE49-F238E27FC236}">
                <a16:creationId xmlns:a16="http://schemas.microsoft.com/office/drawing/2014/main" id="{7E7379A9-5125-A6B0-5624-5BED5076BBAE}"/>
              </a:ext>
            </a:extLst>
          </p:cNvPr>
          <p:cNvSpPr txBox="1"/>
          <p:nvPr/>
        </p:nvSpPr>
        <p:spPr>
          <a:xfrm rot="21237502">
            <a:off x="3171328" y="2295516"/>
            <a:ext cx="3127226"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uLnTx/>
                <a:uFillTx/>
                <a:latin typeface="Times New Roman" charset="0"/>
                <a:ea typeface="MS PGothic" charset="0"/>
              </a:rPr>
              <a:t>错误道路</a:t>
            </a:r>
          </a:p>
        </p:txBody>
      </p:sp>
    </p:spTree>
    <p:extLst>
      <p:ext uri="{BB962C8B-B14F-4D97-AF65-F5344CB8AC3E}">
        <p14:creationId xmlns:p14="http://schemas.microsoft.com/office/powerpoint/2010/main" val="3210510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19489" name="Rectangle 3"/>
          <p:cNvSpPr>
            <a:spLocks noGrp="1"/>
          </p:cNvSpPr>
          <p:nvPr>
            <p:ph type="title" idx="4294967295"/>
          </p:nvPr>
        </p:nvSpPr>
        <p:spPr>
          <a:xfrm>
            <a:off x="827584" y="116458"/>
            <a:ext cx="7330008" cy="720254"/>
          </a:xfrm>
          <a:solidFill>
            <a:srgbClr val="660033"/>
          </a:solidFill>
        </p:spPr>
        <p:txBody>
          <a:bodyPr/>
          <a:lstStyle/>
          <a:p>
            <a:pPr eaLnBrk="1" hangingPunct="1"/>
            <a:r>
              <a:rPr lang="zh-CN" altLang="en-US" sz="4000" b="1" dirty="0">
                <a:solidFill>
                  <a:schemeClr val="bg1"/>
                </a:solidFill>
                <a:effectLst>
                  <a:outerShdw blurRad="38100" dist="38100" dir="2700000" algn="tl">
                    <a:srgbClr val="000000">
                      <a:alpha val="43137"/>
                    </a:srgbClr>
                  </a:outerShdw>
                </a:effectLst>
                <a:latin typeface="26" charset="0"/>
                <a:ea typeface="ＭＳ Ｐゴシック" charset="0"/>
                <a:cs typeface="ＭＳ Ｐゴシック" charset="0"/>
              </a:rPr>
              <a:t>十种可能的世界观</a:t>
            </a:r>
            <a:endParaRPr lang="en-US" sz="4000" dirty="0">
              <a:solidFill>
                <a:schemeClr val="bg1"/>
              </a:solidFill>
              <a:effectLst>
                <a:outerShdw blurRad="38100" dist="38100" dir="2700000" algn="tl">
                  <a:srgbClr val="000000">
                    <a:alpha val="43137"/>
                  </a:srgbClr>
                </a:outerShdw>
              </a:effectLst>
              <a:latin typeface="Calibri" charset="0"/>
              <a:ea typeface="ＭＳ Ｐゴシック" charset="0"/>
              <a:cs typeface="ＭＳ Ｐゴシック" charset="0"/>
            </a:endParaRPr>
          </a:p>
        </p:txBody>
      </p:sp>
      <p:sp>
        <p:nvSpPr>
          <p:cNvPr id="3194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a:t>
            </a:r>
          </a:p>
        </p:txBody>
      </p:sp>
      <p:sp>
        <p:nvSpPr>
          <p:cNvPr id="5" name="Text Box 12"/>
          <p:cNvSpPr txBox="1">
            <a:spLocks noChangeArrowheads="1"/>
          </p:cNvSpPr>
          <p:nvPr/>
        </p:nvSpPr>
        <p:spPr bwMode="auto">
          <a:xfrm>
            <a:off x="7560" y="98072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犹豫不决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（不可知论）</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6" name="Text Box 12"/>
          <p:cNvSpPr txBox="1">
            <a:spLocks noChangeArrowheads="1"/>
          </p:cNvSpPr>
          <p:nvPr/>
        </p:nvSpPr>
        <p:spPr bwMode="auto">
          <a:xfrm>
            <a:off x="2051719" y="98072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决定</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3" name="Straight Arrow Connector 2"/>
          <p:cNvCxnSpPr/>
          <p:nvPr/>
        </p:nvCxnSpPr>
        <p:spPr>
          <a:xfrm>
            <a:off x="1691680" y="1196752"/>
            <a:ext cx="720080" cy="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 Box 12"/>
          <p:cNvSpPr txBox="1">
            <a:spLocks noChangeArrowheads="1"/>
          </p:cNvSpPr>
          <p:nvPr/>
        </p:nvSpPr>
        <p:spPr bwMode="auto">
          <a:xfrm>
            <a:off x="1015672" y="1844824"/>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无神</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（无神论）</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10" name="Text Box 12"/>
          <p:cNvSpPr txBox="1">
            <a:spLocks noChangeArrowheads="1"/>
          </p:cNvSpPr>
          <p:nvPr/>
        </p:nvSpPr>
        <p:spPr bwMode="auto">
          <a:xfrm>
            <a:off x="2699792" y="1844824"/>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rPr>
              <a:t>有神</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11" name="Straight Arrow Connector 10"/>
          <p:cNvCxnSpPr/>
          <p:nvPr/>
        </p:nvCxnSpPr>
        <p:spPr>
          <a:xfrm>
            <a:off x="2959889" y="1412776"/>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239809" y="1412776"/>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Text Box 12"/>
          <p:cNvSpPr txBox="1">
            <a:spLocks noChangeArrowheads="1"/>
          </p:cNvSpPr>
          <p:nvPr/>
        </p:nvSpPr>
        <p:spPr bwMode="auto">
          <a:xfrm>
            <a:off x="1619671" y="2636912"/>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多神论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（多神教）</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24" name="Text Box 12"/>
          <p:cNvSpPr txBox="1">
            <a:spLocks noChangeArrowheads="1"/>
          </p:cNvSpPr>
          <p:nvPr/>
        </p:nvSpPr>
        <p:spPr bwMode="auto">
          <a:xfrm>
            <a:off x="3735838" y="2636912"/>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rPr>
              <a:t>独一神论</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25" name="Straight Arrow Connector 24"/>
          <p:cNvCxnSpPr/>
          <p:nvPr/>
        </p:nvCxnSpPr>
        <p:spPr>
          <a:xfrm>
            <a:off x="3923928" y="2204864"/>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87824" y="2204864"/>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 Box 12"/>
          <p:cNvSpPr txBox="1">
            <a:spLocks noChangeArrowheads="1"/>
          </p:cNvSpPr>
          <p:nvPr/>
        </p:nvSpPr>
        <p:spPr bwMode="auto">
          <a:xfrm>
            <a:off x="1475656"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rPr>
              <a:t>有限的神</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28" name="Text Box 12"/>
          <p:cNvSpPr txBox="1">
            <a:spLocks noChangeArrowheads="1"/>
          </p:cNvSpPr>
          <p:nvPr/>
        </p:nvSpPr>
        <p:spPr bwMode="auto">
          <a:xfrm>
            <a:off x="5364087"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无限的神</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29" name="Straight Arrow Connector 28"/>
          <p:cNvCxnSpPr/>
          <p:nvPr/>
        </p:nvCxnSpPr>
        <p:spPr>
          <a:xfrm>
            <a:off x="4860032" y="2996952"/>
            <a:ext cx="1224136" cy="432048"/>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843808" y="2996952"/>
            <a:ext cx="1584176" cy="504056"/>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 Box 12"/>
          <p:cNvSpPr txBox="1">
            <a:spLocks noChangeArrowheads="1"/>
          </p:cNvSpPr>
          <p:nvPr/>
        </p:nvSpPr>
        <p:spPr bwMode="auto">
          <a:xfrm>
            <a:off x="68356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非人格化的神</a:t>
            </a:r>
            <a:endParaRPr kumimoji="0" lang="en-US" altLang="zh-CN"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（泛在有神论</a:t>
            </a: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
            </a:r>
          </a:p>
        </p:txBody>
      </p:sp>
      <p:sp>
        <p:nvSpPr>
          <p:cNvPr id="32" name="Text Box 12"/>
          <p:cNvSpPr txBox="1">
            <a:spLocks noChangeArrowheads="1"/>
          </p:cNvSpPr>
          <p:nvPr/>
        </p:nvSpPr>
        <p:spPr bwMode="auto">
          <a:xfrm>
            <a:off x="241176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人格化的神</a:t>
            </a:r>
            <a:endParaRPr kumimoji="0" lang="en-US" altLang="zh-CN"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（有限的神论）</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33" name="Straight Arrow Connector 32"/>
          <p:cNvCxnSpPr/>
          <p:nvPr/>
        </p:nvCxnSpPr>
        <p:spPr>
          <a:xfrm>
            <a:off x="2771800"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1763688"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7" name="Text Box 12"/>
          <p:cNvSpPr txBox="1">
            <a:spLocks noChangeArrowheads="1"/>
          </p:cNvSpPr>
          <p:nvPr/>
        </p:nvSpPr>
        <p:spPr bwMode="auto">
          <a:xfrm>
            <a:off x="464400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非人格化的神</a:t>
            </a:r>
            <a:endParaRPr kumimoji="0" lang="en-US" altLang="zh-CN"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（泛神论）</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38" name="Text Box 12"/>
          <p:cNvSpPr txBox="1">
            <a:spLocks noChangeArrowheads="1"/>
          </p:cNvSpPr>
          <p:nvPr/>
        </p:nvSpPr>
        <p:spPr bwMode="auto">
          <a:xfrm>
            <a:off x="6444208" y="422108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人格化的神</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39" name="Straight Arrow Connector 38"/>
          <p:cNvCxnSpPr/>
          <p:nvPr/>
        </p:nvCxnSpPr>
        <p:spPr>
          <a:xfrm>
            <a:off x="6660232"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652120"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1" name="Text Box 12"/>
          <p:cNvSpPr txBox="1">
            <a:spLocks noChangeArrowheads="1"/>
          </p:cNvSpPr>
          <p:nvPr/>
        </p:nvSpPr>
        <p:spPr bwMode="auto">
          <a:xfrm>
            <a:off x="5364087"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有奇迹的神</a:t>
            </a:r>
            <a:endParaRPr kumimoji="0" lang="en-US" altLang="zh-CN"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（有神论）</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42" name="Text Box 12"/>
          <p:cNvSpPr txBox="1">
            <a:spLocks noChangeArrowheads="1"/>
          </p:cNvSpPr>
          <p:nvPr/>
        </p:nvSpPr>
        <p:spPr bwMode="auto">
          <a:xfrm>
            <a:off x="7308303"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无奇迹的神</a:t>
            </a:r>
            <a:endParaRPr kumimoji="0" lang="en-US" altLang="zh-CN"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（自然神论</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43" name="Straight Arrow Connector 42"/>
          <p:cNvCxnSpPr/>
          <p:nvPr/>
        </p:nvCxnSpPr>
        <p:spPr>
          <a:xfrm>
            <a:off x="7740352" y="4581128"/>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732240" y="4581128"/>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 Box 12"/>
          <p:cNvSpPr txBox="1">
            <a:spLocks noChangeArrowheads="1"/>
          </p:cNvSpPr>
          <p:nvPr/>
        </p:nvSpPr>
        <p:spPr bwMode="auto">
          <a:xfrm>
            <a:off x="3923928" y="6095037"/>
            <a:ext cx="2687128"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三位一体的神</a:t>
            </a:r>
            <a:endParaRPr kumimoji="0" lang="en-US" altLang="zh-CN"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（基督教有神论）</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46" name="Text Box 12"/>
          <p:cNvSpPr txBox="1">
            <a:spLocks noChangeArrowheads="1"/>
          </p:cNvSpPr>
          <p:nvPr/>
        </p:nvSpPr>
        <p:spPr bwMode="auto">
          <a:xfrm>
            <a:off x="6444207" y="6095037"/>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一位格</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（一神论）</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47" name="Straight Arrow Connector 46"/>
          <p:cNvCxnSpPr/>
          <p:nvPr/>
        </p:nvCxnSpPr>
        <p:spPr>
          <a:xfrm>
            <a:off x="6444208" y="5662989"/>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724128" y="5662989"/>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 Box 12"/>
          <p:cNvSpPr txBox="1">
            <a:spLocks noChangeArrowheads="1"/>
          </p:cNvSpPr>
          <p:nvPr/>
        </p:nvSpPr>
        <p:spPr bwMode="auto">
          <a:xfrm>
            <a:off x="107504" y="5736158"/>
            <a:ext cx="3240360"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rPr>
              <a:t>改编自</a:t>
            </a:r>
            <a:r>
              <a:rPr kumimoji="0" lang="zh-CN" altLang="en-US" sz="16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
            </a:r>
            <a:endParaRPr kumimoji="0" lang="en-US" altLang="zh-CN" sz="16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 Peter Kreeft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 Norman Geisler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 William D. Watkins</a:t>
            </a:r>
          </a:p>
        </p:txBody>
      </p:sp>
    </p:spTree>
    <p:extLst>
      <p:ext uri="{BB962C8B-B14F-4D97-AF65-F5344CB8AC3E}">
        <p14:creationId xmlns:p14="http://schemas.microsoft.com/office/powerpoint/2010/main" val="722129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dissolv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dissolv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dissolv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up)">
                                      <p:cBhvr>
                                        <p:cTn id="93" dur="500"/>
                                        <p:tgtEl>
                                          <p:spTgt spid="40"/>
                                        </p:tgtEl>
                                      </p:cBhvr>
                                    </p:animEffect>
                                  </p:childTnLst>
                                </p:cTn>
                              </p:par>
                            </p:childTnLst>
                          </p:cTn>
                        </p:par>
                        <p:par>
                          <p:cTn id="94" fill="hold">
                            <p:stCondLst>
                              <p:cond delay="500"/>
                            </p:stCondLst>
                            <p:childTnLst>
                              <p:par>
                                <p:cTn id="95" presetID="9" presetClass="entr" presetSubtype="0"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dissolv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up)">
                                      <p:cBhvr>
                                        <p:cTn id="102" dur="500"/>
                                        <p:tgtEl>
                                          <p:spTgt spid="39"/>
                                        </p:tgtEl>
                                      </p:cBhvr>
                                    </p:animEffect>
                                  </p:childTnLst>
                                </p:cTn>
                              </p:par>
                            </p:childTnLst>
                          </p:cTn>
                        </p:par>
                        <p:par>
                          <p:cTn id="103" fill="hold">
                            <p:stCondLst>
                              <p:cond delay="500"/>
                            </p:stCondLst>
                            <p:childTnLst>
                              <p:par>
                                <p:cTn id="104" presetID="9" presetClass="entr" presetSubtype="0" fill="hold" grpId="0" nodeType="after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dissolve">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500"/>
                                        <p:tgtEl>
                                          <p:spTgt spid="44"/>
                                        </p:tgtEl>
                                      </p:cBhvr>
                                    </p:animEffect>
                                  </p:childTnLst>
                                </p:cTn>
                              </p:par>
                            </p:childTnLst>
                          </p:cTn>
                        </p:par>
                        <p:par>
                          <p:cTn id="112" fill="hold">
                            <p:stCondLst>
                              <p:cond delay="500"/>
                            </p:stCondLst>
                            <p:childTnLst>
                              <p:par>
                                <p:cTn id="113" presetID="9"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up)">
                                      <p:cBhvr>
                                        <p:cTn id="120" dur="500"/>
                                        <p:tgtEl>
                                          <p:spTgt spid="43"/>
                                        </p:tgtEl>
                                      </p:cBhvr>
                                    </p:animEffect>
                                  </p:childTnLst>
                                </p:cTn>
                              </p:par>
                            </p:childTnLst>
                          </p:cTn>
                        </p:par>
                        <p:par>
                          <p:cTn id="121" fill="hold">
                            <p:stCondLst>
                              <p:cond delay="500"/>
                            </p:stCondLst>
                            <p:childTnLst>
                              <p:par>
                                <p:cTn id="122" presetID="9" presetClass="entr" presetSubtype="0"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dissolv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up)">
                                      <p:cBhvr>
                                        <p:cTn id="129" dur="500"/>
                                        <p:tgtEl>
                                          <p:spTgt spid="48"/>
                                        </p:tgtEl>
                                      </p:cBhvr>
                                    </p:animEffect>
                                  </p:childTnLst>
                                </p:cTn>
                              </p:par>
                            </p:childTnLst>
                          </p:cTn>
                        </p:par>
                        <p:par>
                          <p:cTn id="130" fill="hold">
                            <p:stCondLst>
                              <p:cond delay="500"/>
                            </p:stCondLst>
                            <p:childTnLst>
                              <p:par>
                                <p:cTn id="131" presetID="9" presetClass="entr" presetSubtype="0" fill="hold" grpId="0" nodeType="after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dissolv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up)">
                                      <p:cBhvr>
                                        <p:cTn id="138" dur="500"/>
                                        <p:tgtEl>
                                          <p:spTgt spid="47"/>
                                        </p:tgtEl>
                                      </p:cBhvr>
                                    </p:animEffect>
                                  </p:childTnLst>
                                </p:cTn>
                              </p:par>
                            </p:childTnLst>
                          </p:cTn>
                        </p:par>
                        <p:par>
                          <p:cTn id="139" fill="hold">
                            <p:stCondLst>
                              <p:cond delay="500"/>
                            </p:stCondLst>
                            <p:childTnLst>
                              <p:par>
                                <p:cTn id="140" presetID="9" presetClass="entr" presetSubtype="0" fill="hold" grpId="0" nodeType="after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dissolve">
                                      <p:cBhvr>
                                        <p:cTn id="1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23" grpId="0"/>
      <p:bldP spid="24" grpId="0"/>
      <p:bldP spid="27" grpId="0"/>
      <p:bldP spid="28" grpId="0"/>
      <p:bldP spid="31" grpId="0"/>
      <p:bldP spid="32" grpId="0"/>
      <p:bldP spid="37" grpId="0"/>
      <p:bldP spid="38" grpId="0"/>
      <p:bldP spid="41" grpId="0"/>
      <p:bldP spid="42" grpId="0"/>
      <p:bldP spid="45" grpId="0"/>
      <p:bldP spid="4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理查德</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道金斯</a:t>
            </a:r>
            <a:endParaRPr lang="en-US" sz="5400" b="1" dirty="0">
              <a:effectLst>
                <a:glow rad="127000">
                  <a:schemeClr val="tx1"/>
                </a:glow>
              </a:effectLst>
              <a:latin typeface="Arial" charset="0"/>
              <a:ea typeface="ＭＳ Ｐゴシック" charset="0"/>
              <a:cs typeface="ＭＳ Ｐゴシック" charset="0"/>
            </a:endParaRPr>
          </a:p>
        </p:txBody>
      </p:sp>
      <p:sp>
        <p:nvSpPr>
          <p:cNvPr id="378883"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a:t>
            </a:r>
          </a:p>
        </p:txBody>
      </p:sp>
      <p:sp>
        <p:nvSpPr>
          <p:cNvPr id="3" name="文本框 2">
            <a:extLst>
              <a:ext uri="{FF2B5EF4-FFF2-40B4-BE49-F238E27FC236}">
                <a16:creationId xmlns:a16="http://schemas.microsoft.com/office/drawing/2014/main" id="{7855E598-C6FC-5E16-F37C-573652D3C04F}"/>
              </a:ext>
            </a:extLst>
          </p:cNvPr>
          <p:cNvSpPr txBox="1"/>
          <p:nvPr/>
        </p:nvSpPr>
        <p:spPr>
          <a:xfrm>
            <a:off x="228600" y="291473"/>
            <a:ext cx="4876800" cy="5170646"/>
          </a:xfrm>
          <a:prstGeom prst="rect">
            <a:avLst/>
          </a:prstGeom>
          <a:solidFill>
            <a:schemeClr val="tx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0" i="0" u="none" strike="noStrike" kern="1200" cap="none" spc="0" normalizeH="0" baseline="0" noProof="0" dirty="0">
                <a:ln>
                  <a:noFill/>
                </a:ln>
                <a:solidFill>
                  <a:srgbClr val="FFFFFF"/>
                </a:solidFill>
                <a:effectLst/>
                <a:uLnTx/>
                <a:uFillTx/>
                <a:latin typeface="Times New Roman" charset="0"/>
                <a:ea typeface="MS PGothic" charset="0"/>
              </a:rPr>
              <a:t>“据我所知，没有任何基督徒在炸毁建筑物。我从未听说过任何基督徒自杀式炸弹袭击者。我也没有听说过任何主要的基督教派认为叛教的惩罚是死刑。关于基督教的衰落，我有一些复杂的感受，因为基督教可能是抵御更糟糕事物的防线。”</a:t>
            </a:r>
            <a:endParaRPr kumimoji="0" lang="en-US" altLang="zh-CN" sz="3000" b="0" i="0" u="none" strike="noStrike" kern="1200" cap="none" spc="0" normalizeH="0" baseline="0" noProof="0" dirty="0">
              <a:ln>
                <a:noFill/>
              </a:ln>
              <a:solidFill>
                <a:srgbClr val="FFFFFF"/>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0" i="0" u="none" strike="noStrike" kern="1200" cap="none" spc="0" normalizeH="0" baseline="0" noProof="0" dirty="0">
              <a:ln>
                <a:noFill/>
              </a:ln>
              <a:solidFill>
                <a:srgbClr val="FFFFFF"/>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zh-CN" altLang="en-US" sz="3000" b="0" i="0" u="none" strike="noStrike" kern="1200" cap="none" spc="0" normalizeH="0" baseline="0" noProof="0" dirty="0">
                <a:ln>
                  <a:noFill/>
                </a:ln>
                <a:solidFill>
                  <a:srgbClr val="FFFFFF"/>
                </a:solidFill>
                <a:effectLst/>
                <a:uLnTx/>
                <a:uFillTx/>
                <a:latin typeface="Times New Roman" charset="0"/>
                <a:ea typeface="MS PGothic" charset="0"/>
              </a:rPr>
              <a:t>理查德</a:t>
            </a:r>
            <a:r>
              <a:rPr kumimoji="0" lang="en-US" altLang="zh-CN" sz="30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zh-CN" altLang="en-US" sz="3000" b="0" i="0" u="none" strike="noStrike" kern="1200" cap="none" spc="0" normalizeH="0" baseline="0" noProof="0" dirty="0">
                <a:ln>
                  <a:noFill/>
                </a:ln>
                <a:solidFill>
                  <a:srgbClr val="FFFFFF"/>
                </a:solidFill>
                <a:effectLst/>
                <a:uLnTx/>
                <a:uFillTx/>
                <a:latin typeface="Times New Roman" charset="0"/>
                <a:ea typeface="MS PGothic" charset="0"/>
              </a:rPr>
              <a:t>道金斯</a:t>
            </a:r>
          </a:p>
        </p:txBody>
      </p:sp>
    </p:spTree>
    <p:extLst>
      <p:ext uri="{BB962C8B-B14F-4D97-AF65-F5344CB8AC3E}">
        <p14:creationId xmlns:p14="http://schemas.microsoft.com/office/powerpoint/2010/main" val="14881289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380930"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endParaRPr>
          </a:p>
        </p:txBody>
      </p:sp>
      <p:pic>
        <p:nvPicPr>
          <p:cNvPr id="38093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63500"/>
            <a:ext cx="915987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a:t>
            </a:r>
          </a:p>
        </p:txBody>
      </p:sp>
      <p:sp>
        <p:nvSpPr>
          <p:cNvPr id="2" name="文本框 1">
            <a:extLst>
              <a:ext uri="{FF2B5EF4-FFF2-40B4-BE49-F238E27FC236}">
                <a16:creationId xmlns:a16="http://schemas.microsoft.com/office/drawing/2014/main" id="{BF6ADBE9-E9BF-7ED5-3CE3-979ABCEB9FD3}"/>
              </a:ext>
            </a:extLst>
          </p:cNvPr>
          <p:cNvSpPr txBox="1"/>
          <p:nvPr/>
        </p:nvSpPr>
        <p:spPr>
          <a:xfrm>
            <a:off x="107950" y="44450"/>
            <a:ext cx="8045450" cy="646331"/>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Times New Roman" charset="0"/>
                <a:ea typeface="MS PGothic" charset="0"/>
              </a:rPr>
              <a:t>另一个关于上帝的道德论证</a:t>
            </a:r>
            <a:endParaRPr kumimoji="1" lang="zh-CN" altLang="en-US" sz="36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3" name="文本框 2">
            <a:extLst>
              <a:ext uri="{FF2B5EF4-FFF2-40B4-BE49-F238E27FC236}">
                <a16:creationId xmlns:a16="http://schemas.microsoft.com/office/drawing/2014/main" id="{40EE66DC-43A3-6D5D-E204-7DF7A59604E5}"/>
              </a:ext>
            </a:extLst>
          </p:cNvPr>
          <p:cNvSpPr txBox="1"/>
          <p:nvPr/>
        </p:nvSpPr>
        <p:spPr>
          <a:xfrm>
            <a:off x="228600" y="4993098"/>
            <a:ext cx="8451850" cy="1200329"/>
          </a:xfrm>
          <a:prstGeom prst="rect">
            <a:avLst/>
          </a:prstGeom>
          <a:solidFill>
            <a:schemeClr val="tx1"/>
          </a:solid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MS PGothic" charset="0"/>
              </a:rPr>
              <a:t>如果上帝不存在，客观的道德价值和义务就不存在。</a:t>
            </a:r>
            <a:endParaRPr kumimoji="0" lang="en-US" altLang="zh-CN" sz="2400" b="0" i="0" u="none" strike="noStrike" kern="1200" cap="none" spc="0" normalizeH="0" baseline="0" noProof="0" dirty="0">
              <a:ln>
                <a:noFill/>
              </a:ln>
              <a:solidFill>
                <a:srgbClr val="FFFFFF"/>
              </a:solidFill>
              <a:effectLst/>
              <a:uLnTx/>
              <a:uFillTx/>
              <a:latin typeface="Times New Roman" charset="0"/>
              <a:ea typeface="MS PGothic"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MS PGothic" charset="0"/>
              </a:rPr>
              <a:t>客观的道德价值和义务是存在的。</a:t>
            </a:r>
            <a:endParaRPr kumimoji="0" lang="en-US" altLang="zh-CN" sz="2400" b="0" i="0" u="none" strike="noStrike" kern="1200" cap="none" spc="0" normalizeH="0" baseline="0" noProof="0" dirty="0">
              <a:ln>
                <a:noFill/>
              </a:ln>
              <a:solidFill>
                <a:srgbClr val="FFFFFF"/>
              </a:solidFill>
              <a:effectLst/>
              <a:uLnTx/>
              <a:uFillTx/>
              <a:latin typeface="Times New Roman" charset="0"/>
              <a:ea typeface="MS PGothic"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MS PGothic" charset="0"/>
              </a:rPr>
              <a:t>因此，上帝存在。</a:t>
            </a:r>
            <a:endParaRPr kumimoji="1" lang="zh-CN" altLang="en-US" sz="2400" b="0" i="0" u="none" strike="noStrike" kern="1200" cap="none" spc="0" normalizeH="0" baseline="0" noProof="0" dirty="0">
              <a:ln>
                <a:noFill/>
              </a:ln>
              <a:solidFill>
                <a:srgbClr val="FFFFFF"/>
              </a:solidFill>
              <a:effectLst/>
              <a:uLnTx/>
              <a:uFillTx/>
              <a:latin typeface="Times New Roman" charset="0"/>
              <a:ea typeface="MS PGothic" charset="0"/>
            </a:endParaRPr>
          </a:p>
        </p:txBody>
      </p:sp>
    </p:spTree>
    <p:extLst>
      <p:ext uri="{BB962C8B-B14F-4D97-AF65-F5344CB8AC3E}">
        <p14:creationId xmlns:p14="http://schemas.microsoft.com/office/powerpoint/2010/main" val="13519086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468313" y="763588"/>
            <a:ext cx="8280400" cy="2305050"/>
          </a:xfrm>
          <a:ln w="57150">
            <a:solidFill>
              <a:schemeClr val="bg1"/>
            </a:solidFill>
            <a:miter lim="800000"/>
            <a:headEnd/>
            <a:tailEnd/>
          </a:ln>
        </p:spPr>
        <p:txBody>
          <a:bodyPr/>
          <a:lstStyle/>
          <a:p>
            <a:r>
              <a:rPr lang="en-US" b="1" dirty="0">
                <a:latin typeface="Arial" charset="0"/>
                <a:ea typeface="ＭＳ Ｐゴシック" charset="0"/>
              </a:rPr>
              <a:t>“</a:t>
            </a:r>
            <a:r>
              <a:rPr lang="zh-CN" altLang="en-US" b="1" dirty="0">
                <a:latin typeface="Arial" charset="0"/>
                <a:ea typeface="ＭＳ Ｐゴシック" charset="0"/>
              </a:rPr>
              <a:t>愚顽人心里说：</a:t>
            </a:r>
            <a:br>
              <a:rPr lang="en-GB" altLang="zh-CN" b="1" dirty="0">
                <a:latin typeface="Arial" charset="0"/>
                <a:ea typeface="ＭＳ Ｐゴシック" charset="0"/>
              </a:rPr>
            </a:br>
            <a:r>
              <a:rPr lang="zh-CN" altLang="en-US" b="1" dirty="0">
                <a:latin typeface="Arial" charset="0"/>
                <a:ea typeface="ＭＳ Ｐゴシック" charset="0"/>
              </a:rPr>
              <a:t>“没有　神。”</a:t>
            </a:r>
            <a:r>
              <a:rPr lang="fr-FR" b="1" dirty="0">
                <a:latin typeface="Arial" charset="0"/>
                <a:ea typeface="ＭＳ Ｐゴシック" charset="0"/>
              </a:rPr>
              <a:t>”</a:t>
            </a:r>
            <a:r>
              <a:rPr lang="en-US" b="1" dirty="0">
                <a:latin typeface="Arial" charset="0"/>
                <a:ea typeface="ＭＳ Ｐゴシック" charset="0"/>
              </a:rPr>
              <a:t> </a:t>
            </a:r>
            <a:br>
              <a:rPr lang="en-US" b="1" dirty="0">
                <a:latin typeface="Arial" charset="0"/>
                <a:ea typeface="ＭＳ Ｐゴシック" charset="0"/>
              </a:rPr>
            </a:br>
            <a:r>
              <a:rPr lang="en-US" b="1" dirty="0">
                <a:latin typeface="Arial" charset="0"/>
                <a:ea typeface="ＭＳ Ｐゴシック" charset="0"/>
              </a:rPr>
              <a:t>(</a:t>
            </a:r>
            <a:r>
              <a:rPr lang="zh-CN" altLang="en-US" b="1" dirty="0">
                <a:latin typeface="Arial" charset="0"/>
                <a:ea typeface="ＭＳ Ｐゴシック" charset="0"/>
              </a:rPr>
              <a:t>诗篇</a:t>
            </a:r>
            <a:r>
              <a:rPr lang="en-US" b="1" dirty="0">
                <a:latin typeface="Arial" charset="0"/>
                <a:ea typeface="ＭＳ Ｐゴシック" charset="0"/>
              </a:rPr>
              <a:t>14:1)</a:t>
            </a:r>
          </a:p>
        </p:txBody>
      </p:sp>
      <p:sp>
        <p:nvSpPr>
          <p:cNvPr id="382978" name="Title 1"/>
          <p:cNvSpPr txBox="1">
            <a:spLocks/>
          </p:cNvSpPr>
          <p:nvPr/>
        </p:nvSpPr>
        <p:spPr bwMode="auto">
          <a:xfrm rot="-565394">
            <a:off x="33338" y="4235450"/>
            <a:ext cx="90709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为什么这是事实呢？</a:t>
            </a:r>
            <a:endParaRPr kumimoji="0" lang="en-US" sz="60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203176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937" y="2852936"/>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384002"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endParaRPr>
          </a:p>
        </p:txBody>
      </p:sp>
      <p:pic>
        <p:nvPicPr>
          <p:cNvPr id="38400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3333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4"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a:t>
            </a:r>
          </a:p>
        </p:txBody>
      </p:sp>
      <p:sp>
        <p:nvSpPr>
          <p:cNvPr id="2" name="文本框 1">
            <a:extLst>
              <a:ext uri="{FF2B5EF4-FFF2-40B4-BE49-F238E27FC236}">
                <a16:creationId xmlns:a16="http://schemas.microsoft.com/office/drawing/2014/main" id="{CF10716A-B698-DFFD-BC11-C7AC28BCA786}"/>
              </a:ext>
            </a:extLst>
          </p:cNvPr>
          <p:cNvSpPr txBox="1"/>
          <p:nvPr/>
        </p:nvSpPr>
        <p:spPr>
          <a:xfrm>
            <a:off x="2908968" y="944721"/>
            <a:ext cx="6127082" cy="3816429"/>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Times New Roman" charset="0"/>
                <a:ea typeface="MS PGothic" charset="0"/>
              </a:rPr>
              <a:t>“我反对上帝的论点是，这个宇宙看起来如此残酷和不公正。那么，我究竟是如何得出‘公正’和‘不公正’这个概念的呢？一个人如果没有关于‘直线’的概念，是不会称某条线是弯的。我在称这个宇宙‘不公正’时，是在用什么标准来比较它呢？</a:t>
            </a:r>
            <a:r>
              <a:rPr kumimoji="0" lang="en-US" altLang="zh-CN" sz="22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zh-CN" altLang="en-US" sz="2200" b="0" i="0" u="none" strike="noStrike" kern="1200" cap="none" spc="0" normalizeH="0" baseline="0" noProof="0" dirty="0">
                <a:ln>
                  <a:noFill/>
                </a:ln>
                <a:solidFill>
                  <a:srgbClr val="FFFFFF"/>
                </a:solidFill>
                <a:effectLst/>
                <a:uLnTx/>
                <a:uFillTx/>
                <a:latin typeface="Times New Roman" charset="0"/>
                <a:ea typeface="MS PGothic" charset="0"/>
              </a:rPr>
              <a:t>因此，在试图证明上帝不存在的过程中</a:t>
            </a:r>
            <a:r>
              <a:rPr kumimoji="0" lang="en-US" altLang="zh-CN" sz="22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zh-CN" altLang="en-US" sz="2200" b="0" i="0" u="none" strike="noStrike" kern="1200" cap="none" spc="0" normalizeH="0" baseline="0" noProof="0" dirty="0">
                <a:ln>
                  <a:noFill/>
                </a:ln>
                <a:solidFill>
                  <a:srgbClr val="FFFFFF"/>
                </a:solidFill>
                <a:effectLst/>
                <a:uLnTx/>
                <a:uFillTx/>
                <a:latin typeface="Times New Roman" charset="0"/>
                <a:ea typeface="MS PGothic" charset="0"/>
              </a:rPr>
              <a:t>换句话说，证明整个现实是毫无意义的</a:t>
            </a:r>
            <a:r>
              <a:rPr kumimoji="0" lang="en-US" altLang="zh-CN" sz="22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zh-CN" altLang="en-US" sz="2200" b="0" i="0" u="none" strike="noStrike" kern="1200" cap="none" spc="0" normalizeH="0" baseline="0" noProof="0" dirty="0">
                <a:ln>
                  <a:noFill/>
                </a:ln>
                <a:solidFill>
                  <a:srgbClr val="FFFFFF"/>
                </a:solidFill>
                <a:effectLst/>
                <a:uLnTx/>
                <a:uFillTx/>
                <a:latin typeface="Times New Roman" charset="0"/>
                <a:ea typeface="MS PGothic" charset="0"/>
              </a:rPr>
              <a:t>我发现自己不得不假设现实的一部分（即我的正义观念）是有意义的。结果发现，无神论变得过于简单。如果整个宇宙都没有意义，我们根本不可能发现它没有意义。”</a:t>
            </a:r>
            <a:endParaRPr kumimoji="1" lang="zh-CN" altLang="en-US" sz="22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3" name="文本框 2">
            <a:extLst>
              <a:ext uri="{FF2B5EF4-FFF2-40B4-BE49-F238E27FC236}">
                <a16:creationId xmlns:a16="http://schemas.microsoft.com/office/drawing/2014/main" id="{96196833-D000-F3CC-93A5-C86A70ECB0FA}"/>
              </a:ext>
            </a:extLst>
          </p:cNvPr>
          <p:cNvSpPr txBox="1"/>
          <p:nvPr/>
        </p:nvSpPr>
        <p:spPr>
          <a:xfrm>
            <a:off x="762000" y="5661223"/>
            <a:ext cx="4652236"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Times New Roman" charset="0"/>
                <a:ea typeface="MS PGothic" charset="0"/>
              </a:rPr>
              <a:t>C.S. </a:t>
            </a:r>
            <a:r>
              <a:rPr kumimoji="0" lang="zh-CN" altLang="en-US" sz="2000" b="0" i="0" u="none" strike="noStrike" kern="1200" cap="none" spc="0" normalizeH="0" baseline="0" noProof="0" dirty="0">
                <a:ln>
                  <a:noFill/>
                </a:ln>
                <a:solidFill>
                  <a:srgbClr val="FFFFFF"/>
                </a:solidFill>
                <a:effectLst/>
                <a:uLnTx/>
                <a:uFillTx/>
                <a:latin typeface="Times New Roman" charset="0"/>
                <a:ea typeface="MS PGothic" charset="0"/>
              </a:rPr>
              <a:t>路易斯（</a:t>
            </a:r>
            <a:r>
              <a:rPr kumimoji="0" lang="en-US" altLang="zh-CN" sz="2000" b="0" i="0" u="none" strike="noStrike" kern="1200" cap="none" spc="0" normalizeH="0" baseline="0" noProof="0" dirty="0">
                <a:ln>
                  <a:noFill/>
                </a:ln>
                <a:solidFill>
                  <a:srgbClr val="FFFFFF"/>
                </a:solidFill>
                <a:effectLst/>
                <a:uLnTx/>
                <a:uFillTx/>
                <a:latin typeface="Times New Roman" charset="0"/>
                <a:ea typeface="MS PGothic" charset="0"/>
              </a:rPr>
              <a:t>C.S. Lewis</a:t>
            </a:r>
            <a:r>
              <a:rPr kumimoji="0" lang="zh-CN" altLang="en-US" sz="2000" b="0" i="0" u="none" strike="noStrike" kern="1200" cap="none" spc="0" normalizeH="0" baseline="0" noProof="0" dirty="0">
                <a:ln>
                  <a:noFill/>
                </a:ln>
                <a:solidFill>
                  <a:srgbClr val="FFFFFF"/>
                </a:solidFill>
                <a:effectLst/>
                <a:uLnTx/>
                <a:uFillTx/>
                <a:latin typeface="Times New Roman" charset="0"/>
                <a:ea typeface="MS PGothic" charset="0"/>
              </a:rPr>
              <a:t>）</a:t>
            </a:r>
            <a:endParaRPr kumimoji="0" lang="en-US" altLang="zh-CN" sz="2000" b="0" i="0" u="none" strike="noStrike" kern="1200" cap="none" spc="0" normalizeH="0" baseline="0" noProof="0" dirty="0">
              <a:ln>
                <a:noFill/>
              </a:ln>
              <a:solidFill>
                <a:srgbClr val="FFFFFF"/>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zh-CN" altLang="en-US" sz="1600" b="0" i="0" u="none" strike="noStrike" kern="1200" cap="none" spc="0" normalizeH="0" baseline="0" noProof="0" dirty="0">
                <a:ln>
                  <a:noFill/>
                </a:ln>
                <a:solidFill>
                  <a:srgbClr val="FFFFFF"/>
                </a:solidFill>
                <a:effectLst/>
                <a:uLnTx/>
                <a:uFillTx/>
                <a:latin typeface="Times New Roman" charset="0"/>
                <a:ea typeface="MS PGothic" charset="0"/>
              </a:rPr>
              <a:t>返璞归真</a:t>
            </a:r>
            <a:r>
              <a:rPr kumimoji="0" lang="en-US" altLang="zh-CN" sz="16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zh-CN" altLang="en-US" sz="16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en-US" altLang="zh-CN" sz="1600" b="0" i="0" u="none" strike="noStrike" kern="1200" cap="none" spc="0" normalizeH="0" baseline="0" noProof="0" dirty="0">
                <a:ln>
                  <a:noFill/>
                </a:ln>
                <a:solidFill>
                  <a:srgbClr val="FFFFFF"/>
                </a:solidFill>
                <a:effectLst/>
                <a:uLnTx/>
                <a:uFillTx/>
                <a:latin typeface="Times New Roman" charset="0"/>
                <a:ea typeface="MS PGothic" charset="0"/>
              </a:rPr>
              <a:t>Mere Christianity</a:t>
            </a:r>
            <a:r>
              <a:rPr kumimoji="0" lang="zh-CN" altLang="en-US" sz="16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en-US" altLang="zh-CN" sz="1600" b="0" i="0" u="none" strike="noStrike" kern="1200" cap="none" spc="0" normalizeH="0" baseline="0" noProof="0" dirty="0">
                <a:ln>
                  <a:noFill/>
                </a:ln>
                <a:solidFill>
                  <a:srgbClr val="FFFFFF"/>
                </a:solidFill>
                <a:effectLst/>
                <a:uLnTx/>
                <a:uFillTx/>
                <a:latin typeface="Times New Roman" charset="0"/>
                <a:ea typeface="MS PGothic" charset="0"/>
              </a:rPr>
              <a:t>1952</a:t>
            </a:r>
            <a:r>
              <a:rPr kumimoji="0" lang="zh-CN" altLang="en-US" sz="1600" b="0" i="0" u="none" strike="noStrike" kern="1200" cap="none" spc="0" normalizeH="0" baseline="0" noProof="0" dirty="0">
                <a:ln>
                  <a:noFill/>
                </a:ln>
                <a:solidFill>
                  <a:srgbClr val="FFFFFF"/>
                </a:solidFill>
                <a:effectLst/>
                <a:uLnTx/>
                <a:uFillTx/>
                <a:latin typeface="Times New Roman" charset="0"/>
                <a:ea typeface="MS PGothic" charset="0"/>
              </a:rPr>
              <a:t>年，第</a:t>
            </a:r>
            <a:r>
              <a:rPr kumimoji="0" lang="en-US" altLang="zh-CN" sz="1600" b="0" i="0" u="none" strike="noStrike" kern="1200" cap="none" spc="0" normalizeH="0" baseline="0" noProof="0" dirty="0">
                <a:ln>
                  <a:noFill/>
                </a:ln>
                <a:solidFill>
                  <a:srgbClr val="FFFFFF"/>
                </a:solidFill>
                <a:effectLst/>
                <a:uLnTx/>
                <a:uFillTx/>
                <a:latin typeface="Times New Roman" charset="0"/>
                <a:ea typeface="MS PGothic" charset="0"/>
              </a:rPr>
              <a:t>45-46</a:t>
            </a:r>
            <a:r>
              <a:rPr kumimoji="0" lang="zh-CN" altLang="en-US" sz="1600" b="0" i="0" u="none" strike="noStrike" kern="1200" cap="none" spc="0" normalizeH="0" baseline="0" noProof="0" dirty="0">
                <a:ln>
                  <a:noFill/>
                </a:ln>
                <a:solidFill>
                  <a:srgbClr val="FFFFFF"/>
                </a:solidFill>
                <a:effectLst/>
                <a:uLnTx/>
                <a:uFillTx/>
                <a:latin typeface="Times New Roman" charset="0"/>
                <a:ea typeface="MS PGothic" charset="0"/>
              </a:rPr>
              <a:t>页</a:t>
            </a:r>
            <a:endParaRPr kumimoji="1" lang="zh-CN" altLang="en-US" sz="1600" b="0" i="0" u="none" strike="noStrike" kern="1200" cap="none" spc="0" normalizeH="0" baseline="0" noProof="0" dirty="0">
              <a:ln>
                <a:noFill/>
              </a:ln>
              <a:solidFill>
                <a:srgbClr val="FFFFFF"/>
              </a:solidFill>
              <a:effectLst/>
              <a:uLnTx/>
              <a:uFillTx/>
              <a:latin typeface="Times New Roman" charset="0"/>
              <a:ea typeface="MS PGothic" charset="0"/>
            </a:endParaRPr>
          </a:p>
        </p:txBody>
      </p:sp>
    </p:spTree>
    <p:extLst>
      <p:ext uri="{BB962C8B-B14F-4D97-AF65-F5344CB8AC3E}">
        <p14:creationId xmlns:p14="http://schemas.microsoft.com/office/powerpoint/2010/main" val="7653767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Mark Twain</a:t>
            </a:r>
          </a:p>
        </p:txBody>
      </p:sp>
      <p:pic>
        <p:nvPicPr>
          <p:cNvPr id="3860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1"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a:t>
            </a:r>
          </a:p>
        </p:txBody>
      </p:sp>
      <p:sp>
        <p:nvSpPr>
          <p:cNvPr id="2" name="文本框 1">
            <a:extLst>
              <a:ext uri="{FF2B5EF4-FFF2-40B4-BE49-F238E27FC236}">
                <a16:creationId xmlns:a16="http://schemas.microsoft.com/office/drawing/2014/main" id="{7231CD9A-019B-2FCA-50C3-FD4A40035315}"/>
              </a:ext>
            </a:extLst>
          </p:cNvPr>
          <p:cNvSpPr txBox="1"/>
          <p:nvPr/>
        </p:nvSpPr>
        <p:spPr>
          <a:xfrm>
            <a:off x="68179" y="257704"/>
            <a:ext cx="4495800" cy="4893647"/>
          </a:xfrm>
          <a:prstGeom prst="rect">
            <a:avLst/>
          </a:prstGeom>
          <a:solidFill>
            <a:srgbClr val="1B1B1B"/>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6000" b="0" i="0" u="none" strike="noStrike" kern="1200" cap="none" spc="0" normalizeH="0" baseline="0" noProof="0" dirty="0">
                <a:ln>
                  <a:noFill/>
                </a:ln>
                <a:solidFill>
                  <a:srgbClr val="FFFFFF"/>
                </a:solidFill>
                <a:effectLst/>
                <a:uLnTx/>
                <a:uFillTx/>
                <a:latin typeface="Times New Roman" charset="0"/>
                <a:ea typeface="MS PGothic" charset="0"/>
              </a:rPr>
              <a:t>“欺骗别人比让他们相信自己被欺骗更容易。”</a:t>
            </a:r>
            <a:endParaRPr kumimoji="0" lang="en-US" altLang="zh-CN" sz="6000" b="0" i="0" u="none" strike="noStrike" kern="1200" cap="none" spc="0" normalizeH="0" baseline="0" noProof="0" dirty="0">
              <a:ln>
                <a:noFill/>
              </a:ln>
              <a:solidFill>
                <a:srgbClr val="FFFFFF"/>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zh-CN" altLang="en-US" sz="4800" b="0" i="0" u="none" strike="noStrike" kern="1200" cap="none" spc="0" normalizeH="0" baseline="0" noProof="0" dirty="0">
                <a:ln>
                  <a:noFill/>
                </a:ln>
                <a:solidFill>
                  <a:srgbClr val="FFFFFF"/>
                </a:solidFill>
                <a:effectLst/>
                <a:uLnTx/>
                <a:uFillTx/>
                <a:latin typeface="Times New Roman" charset="0"/>
                <a:ea typeface="MS PGothic" charset="0"/>
              </a:rPr>
            </a:br>
            <a:r>
              <a:rPr kumimoji="0" lang="en-US" altLang="zh-CN" sz="24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zh-CN" altLang="en-US" sz="2400" b="0" i="0" u="none" strike="noStrike" kern="1200" cap="none" spc="0" normalizeH="0" baseline="0" noProof="0" dirty="0">
                <a:ln>
                  <a:noFill/>
                </a:ln>
                <a:solidFill>
                  <a:srgbClr val="FFFFFF"/>
                </a:solidFill>
                <a:effectLst/>
                <a:uLnTx/>
                <a:uFillTx/>
                <a:latin typeface="Times New Roman" charset="0"/>
                <a:ea typeface="MS PGothic" charset="0"/>
              </a:rPr>
              <a:t>马克</a:t>
            </a:r>
            <a:r>
              <a:rPr kumimoji="0" lang="en-US" altLang="zh-CN" sz="24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zh-CN" altLang="en-US" sz="2400" b="0" i="0" u="none" strike="noStrike" kern="1200" cap="none" spc="0" normalizeH="0" baseline="0" noProof="0" dirty="0">
                <a:ln>
                  <a:noFill/>
                </a:ln>
                <a:solidFill>
                  <a:srgbClr val="FFFFFF"/>
                </a:solidFill>
                <a:effectLst/>
                <a:uLnTx/>
                <a:uFillTx/>
                <a:latin typeface="Times New Roman" charset="0"/>
                <a:ea typeface="MS PGothic" charset="0"/>
              </a:rPr>
              <a:t>吐温 </a:t>
            </a:r>
            <a:r>
              <a:rPr kumimoji="0" lang="en-US" altLang="zh-CN" sz="2400" b="0" i="0" u="none" strike="noStrike" kern="1200" cap="none" spc="0" normalizeH="0" baseline="0" noProof="0" dirty="0">
                <a:ln>
                  <a:noFill/>
                </a:ln>
                <a:solidFill>
                  <a:srgbClr val="FFFFFF"/>
                </a:solidFill>
                <a:effectLst/>
                <a:uLnTx/>
                <a:uFillTx/>
                <a:latin typeface="Times New Roman" charset="0"/>
                <a:ea typeface="MS PGothic" charset="0"/>
              </a:rPr>
              <a:t>(Mark Twain)</a:t>
            </a:r>
            <a:endParaRPr kumimoji="0" lang="en-US" altLang="zh-CN" sz="3600" b="0" i="0" u="none" strike="noStrike" kern="1200" cap="none" spc="0" normalizeH="0" baseline="0" noProof="0" dirty="0">
              <a:ln>
                <a:noFill/>
              </a:ln>
              <a:solidFill>
                <a:srgbClr val="FFFFFF"/>
              </a:solidFill>
              <a:effectLst/>
              <a:uLnTx/>
              <a:uFillTx/>
              <a:latin typeface="Times New Roman" charset="0"/>
              <a:ea typeface="MS PGothic" charset="0"/>
            </a:endParaRPr>
          </a:p>
        </p:txBody>
      </p:sp>
    </p:spTree>
    <p:extLst>
      <p:ext uri="{BB962C8B-B14F-4D97-AF65-F5344CB8AC3E}">
        <p14:creationId xmlns:p14="http://schemas.microsoft.com/office/powerpoint/2010/main" val="32762531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本</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斯坦因采访理查德</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道金斯</a:t>
            </a:r>
            <a:endParaRPr lang="en-US" sz="3600" b="1" dirty="0">
              <a:effectLst>
                <a:glow rad="127000">
                  <a:schemeClr val="tx1"/>
                </a:glow>
              </a:effectLst>
              <a:latin typeface="Arial" charset="0"/>
              <a:ea typeface="ＭＳ Ｐゴシック" charset="0"/>
              <a:cs typeface="ＭＳ Ｐゴシック" charset="0"/>
            </a:endParaRPr>
          </a:p>
        </p:txBody>
      </p:sp>
      <p:sp>
        <p:nvSpPr>
          <p:cNvPr id="38809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a:t>
            </a:r>
          </a:p>
        </p:txBody>
      </p:sp>
      <p:sp>
        <p:nvSpPr>
          <p:cNvPr id="5" name="Rectangle 2"/>
          <p:cNvSpPr txBox="1">
            <a:spLocks noChangeArrowheads="1"/>
          </p:cNvSpPr>
          <p:nvPr/>
        </p:nvSpPr>
        <p:spPr bwMode="auto">
          <a:xfrm>
            <a:off x="0" y="908720"/>
            <a:ext cx="4932040"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His View on Origins</a:t>
            </a:r>
          </a:p>
        </p:txBody>
      </p:sp>
      <p:pic>
        <p:nvPicPr>
          <p:cNvPr id="388100" name="2 Minute Richard Dawkins &amp; Ben Stein.mp4">
            <a:hlinkClick r:id="" action="ppaction://media"/>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528638"/>
            <a:ext cx="9110662"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0272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64329989"/>
      </p:ext>
    </p:extLst>
  </p:cSld>
  <p:clrMapOvr>
    <a:masterClrMapping/>
  </p:clrMapOvr>
  <p:transition spd="slow">
    <p:dissolv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8647113" y="6604000"/>
            <a:ext cx="228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B4ACB6A4-15EB-7144-AAE1-018AA7139977}" type="slidenum">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pPr marL="0" marR="0" lvl="0" indent="0" algn="l" defTabSz="814388" rtl="0" eaLnBrk="0" fontAlgn="base" latinLnBrk="0" hangingPunct="0">
                <a:lnSpc>
                  <a:spcPct val="100000"/>
                </a:lnSpc>
                <a:spcBef>
                  <a:spcPct val="0"/>
                </a:spcBef>
                <a:spcAft>
                  <a:spcPct val="0"/>
                </a:spcAft>
                <a:buClrTx/>
                <a:buSzTx/>
                <a:buFontTx/>
                <a:buNone/>
                <a:tabLst/>
                <a:defRPr/>
              </a:pPr>
              <a:t>157</a:t>
            </a:fld>
            <a:endPar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p:txBody>
      </p:sp>
      <p:sp>
        <p:nvSpPr>
          <p:cNvPr id="36866" name="Rectangle 3"/>
          <p:cNvSpPr>
            <a:spLocks noChangeArrowheads="1"/>
          </p:cNvSpPr>
          <p:nvPr/>
        </p:nvSpPr>
        <p:spPr bwMode="auto">
          <a:xfrm>
            <a:off x="8647113" y="6604000"/>
            <a:ext cx="228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757BE94-57A2-3147-84EA-5911F58209B7}" type="slidenum">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pPr marL="0" marR="0" lvl="0" indent="0" algn="l" defTabSz="814388" rtl="0" eaLnBrk="0" fontAlgn="base" latinLnBrk="0" hangingPunct="0">
                <a:lnSpc>
                  <a:spcPct val="100000"/>
                </a:lnSpc>
                <a:spcBef>
                  <a:spcPct val="0"/>
                </a:spcBef>
                <a:spcAft>
                  <a:spcPct val="0"/>
                </a:spcAft>
                <a:buClrTx/>
                <a:buSzTx/>
                <a:buFontTx/>
                <a:buNone/>
                <a:tabLst/>
                <a:defRPr/>
              </a:pPr>
              <a:t>157</a:t>
            </a:fld>
            <a:endPar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p:txBody>
      </p:sp>
      <p:sp>
        <p:nvSpPr>
          <p:cNvPr id="36867" name="Rectangle 4"/>
          <p:cNvSpPr>
            <a:spLocks noChangeArrowheads="1"/>
          </p:cNvSpPr>
          <p:nvPr/>
        </p:nvSpPr>
        <p:spPr bwMode="auto">
          <a:xfrm>
            <a:off x="8647113" y="6604000"/>
            <a:ext cx="228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46939F1D-8567-8A46-91DD-2ED7375787B2}" type="slidenum">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pPr marL="0" marR="0" lvl="0" indent="0" algn="l" defTabSz="814388" rtl="0" eaLnBrk="0" fontAlgn="base" latinLnBrk="0" hangingPunct="0">
                <a:lnSpc>
                  <a:spcPct val="100000"/>
                </a:lnSpc>
                <a:spcBef>
                  <a:spcPct val="0"/>
                </a:spcBef>
                <a:spcAft>
                  <a:spcPct val="0"/>
                </a:spcAft>
                <a:buClrTx/>
                <a:buSzTx/>
                <a:buFontTx/>
                <a:buNone/>
                <a:tabLst/>
                <a:defRPr/>
              </a:pPr>
              <a:t>157</a:t>
            </a:fld>
            <a:endPar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p:txBody>
      </p:sp>
      <p:sp>
        <p:nvSpPr>
          <p:cNvPr id="36868" name="Rectangle 5"/>
          <p:cNvSpPr>
            <a:spLocks noChangeArrowheads="1"/>
          </p:cNvSpPr>
          <p:nvPr/>
        </p:nvSpPr>
        <p:spPr bwMode="auto">
          <a:xfrm>
            <a:off x="1814513" y="6634163"/>
            <a:ext cx="21209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altLang="zh-TW" sz="700" b="0" i="0" u="none" strike="noStrike" kern="1200" cap="none" spc="0" normalizeH="0" baseline="0" noProof="0">
                <a:ln>
                  <a:noFill/>
                </a:ln>
                <a:solidFill>
                  <a:srgbClr val="808080"/>
                </a:solidFill>
                <a:effectLst/>
                <a:uLnTx/>
                <a:uFillTx/>
                <a:latin typeface="Arial" charset="0"/>
                <a:ea typeface="新細明體" charset="0"/>
                <a:cs typeface="新細明體" charset="0"/>
              </a:rPr>
              <a:t>© 2003 Cisco Systems, Inc. All rights reserved.</a:t>
            </a:r>
          </a:p>
        </p:txBody>
      </p:sp>
      <p:sp>
        <p:nvSpPr>
          <p:cNvPr id="36869"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zh-TW" altLang="en-US"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t>Presentation_ID</a:t>
            </a:r>
          </a:p>
        </p:txBody>
      </p:sp>
      <p:pic>
        <p:nvPicPr>
          <p:cNvPr id="36870" name="Picture 7"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1" name="Rectangle 8"/>
          <p:cNvSpPr>
            <a:spLocks noGrp="1" noChangeArrowheads="1"/>
          </p:cNvSpPr>
          <p:nvPr>
            <p:ph type="title"/>
          </p:nvPr>
        </p:nvSpPr>
        <p:spPr>
          <a:xfrm>
            <a:off x="152400" y="225425"/>
            <a:ext cx="8648700" cy="1069975"/>
          </a:xfrm>
          <a:noFill/>
        </p:spPr>
        <p:txBody>
          <a:bodyPr lIns="82124" tIns="41061" rIns="82124" bIns="41061" anchor="b"/>
          <a:lstStyle/>
          <a:p>
            <a:pPr eaLnBrk="1" hangingPunct="1"/>
            <a:r>
              <a:rPr lang="zh-CN" altLang="en-US" sz="5400" b="1">
                <a:solidFill>
                  <a:schemeClr val="bg1"/>
                </a:solidFill>
                <a:latin typeface="Arial" charset="0"/>
                <a:ea typeface="SimSun" charset="0"/>
                <a:cs typeface="SimSun" charset="0"/>
              </a:rPr>
              <a:t>对圣经的攻击</a:t>
            </a:r>
            <a:endParaRPr lang="en-US" altLang="zh-CN" sz="5400" b="1">
              <a:latin typeface="Arial" charset="0"/>
              <a:ea typeface="SimSun" charset="0"/>
              <a:cs typeface="SimSun" charset="0"/>
            </a:endParaRPr>
          </a:p>
        </p:txBody>
      </p:sp>
      <p:sp>
        <p:nvSpPr>
          <p:cNvPr id="36872" name="Text Box 9"/>
          <p:cNvSpPr txBox="1">
            <a:spLocks noChangeArrowheads="1"/>
          </p:cNvSpPr>
          <p:nvPr/>
        </p:nvSpPr>
        <p:spPr bwMode="auto">
          <a:xfrm>
            <a:off x="376595" y="4951528"/>
            <a:ext cx="8648700"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自</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从</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早期教</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会</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以來，我</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们</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的信仰一直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面</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对着</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來自</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错谬</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教</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导</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的攻</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击</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a:t>
            </a:r>
          </a:p>
        </p:txBody>
      </p:sp>
      <p:pic>
        <p:nvPicPr>
          <p:cNvPr id="36873" name="Picture 10"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843762"/>
      </p:ext>
    </p:extLst>
  </p:cSld>
  <p:clrMapOvr>
    <a:masterClrMapping/>
  </p:clrMapOvr>
  <p:transition>
    <p:zoom/>
  </p:transition>
</p:sld>
</file>

<file path=ppt/slides/slide1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50000">
              <a:srgbClr val="00002F"/>
            </a:gs>
            <a:gs pos="100000">
              <a:srgbClr val="000066"/>
            </a:gs>
          </a:gsLst>
          <a:lin ang="2700000" scaled="1"/>
        </a:gra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1219200"/>
            <a:ext cx="3810000" cy="1143000"/>
          </a:xfrm>
        </p:spPr>
        <p:txBody>
          <a:bodyPr/>
          <a:lstStyle/>
          <a:p>
            <a:pPr eaLnBrk="1" hangingPunct="1"/>
            <a:r>
              <a:rPr lang="en-US">
                <a:latin typeface="Arial" charset="0"/>
                <a:ea typeface="ヒラギノ角ゴ Pro W3" charset="0"/>
                <a:cs typeface="ヒラギノ角ゴ Pro W3" charset="0"/>
              </a:rPr>
              <a:t>Attacks Continue</a:t>
            </a:r>
          </a:p>
        </p:txBody>
      </p:sp>
      <p:sp>
        <p:nvSpPr>
          <p:cNvPr id="38915" name="Rectangle 3"/>
          <p:cNvSpPr>
            <a:spLocks noGrp="1" noChangeArrowheads="1"/>
          </p:cNvSpPr>
          <p:nvPr>
            <p:ph type="body" idx="1"/>
          </p:nvPr>
        </p:nvSpPr>
        <p:spPr>
          <a:xfrm>
            <a:off x="5410200" y="914400"/>
            <a:ext cx="3505200" cy="3276600"/>
          </a:xfrm>
        </p:spPr>
        <p:txBody>
          <a:bodyPr/>
          <a:lstStyle/>
          <a:p>
            <a:pPr eaLnBrk="1" hangingPunct="1"/>
            <a:r>
              <a:rPr lang="zh-CN" altLang="en-US" sz="3600">
                <a:solidFill>
                  <a:schemeClr val="bg1"/>
                </a:solidFill>
                <a:latin typeface="Arial" charset="0"/>
                <a:ea typeface="SimSun" charset="0"/>
                <a:cs typeface="SimSun" charset="0"/>
              </a:rPr>
              <a:t>圣经不断地被攻击</a:t>
            </a:r>
            <a:endParaRPr lang="en-US" altLang="ja-JP" sz="3600">
              <a:solidFill>
                <a:schemeClr val="bg1"/>
              </a:solidFill>
              <a:latin typeface="Arial" charset="0"/>
              <a:ea typeface="SimSun" charset="0"/>
              <a:cs typeface="SimSun" charset="0"/>
            </a:endParaRPr>
          </a:p>
          <a:p>
            <a:pPr eaLnBrk="1" hangingPunct="1"/>
            <a:r>
              <a:rPr lang="zh-CN" altLang="en-US" sz="3600">
                <a:solidFill>
                  <a:schemeClr val="bg1"/>
                </a:solidFill>
                <a:latin typeface="Arial" charset="0"/>
                <a:ea typeface="SimSun" charset="0"/>
                <a:cs typeface="SimSun" charset="0"/>
              </a:rPr>
              <a:t>可是，持续的发现查证出它是正确的</a:t>
            </a:r>
            <a:endParaRPr lang="en-US" sz="3600">
              <a:solidFill>
                <a:schemeClr val="bg1"/>
              </a:solidFill>
              <a:latin typeface="Arial" charset="0"/>
              <a:ea typeface="SimSun" charset="0"/>
              <a:cs typeface="SimSun" charset="0"/>
            </a:endParaRPr>
          </a:p>
        </p:txBody>
      </p:sp>
      <p:pic>
        <p:nvPicPr>
          <p:cNvPr id="38916" name="Picture 4" descr="Bible Fi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66938">
            <a:off x="0" y="228600"/>
            <a:ext cx="51054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BCDAB7F5-C4EA-C84A-3165-F36E840937CB}"/>
              </a:ext>
            </a:extLst>
          </p:cNvPr>
          <p:cNvSpPr txBox="1"/>
          <p:nvPr/>
        </p:nvSpPr>
        <p:spPr>
          <a:xfrm rot="21261630">
            <a:off x="327985" y="2140817"/>
            <a:ext cx="1998923" cy="2800767"/>
          </a:xfrm>
          <a:prstGeom prst="rect">
            <a:avLst/>
          </a:prstGeom>
          <a:solidFill>
            <a:schemeClr val="accent5">
              <a:lumMod val="2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4400" b="0" i="0" u="none" strike="noStrike" kern="1200" cap="none" spc="0" normalizeH="0" baseline="0" noProof="0" dirty="0">
                <a:ln>
                  <a:noFill/>
                </a:ln>
                <a:solidFill>
                  <a:srgbClr val="FFC000"/>
                </a:solidFill>
                <a:effectLst/>
                <a:uLnTx/>
                <a:uFillTx/>
                <a:latin typeface="Times New Roman" charset="0"/>
                <a:ea typeface="MS PGothic" charset="0"/>
              </a:rPr>
              <a:t>圣经是事实还是虚构？</a:t>
            </a:r>
          </a:p>
        </p:txBody>
      </p:sp>
      <p:sp>
        <p:nvSpPr>
          <p:cNvPr id="3" name="文本框 2">
            <a:extLst>
              <a:ext uri="{FF2B5EF4-FFF2-40B4-BE49-F238E27FC236}">
                <a16:creationId xmlns:a16="http://schemas.microsoft.com/office/drawing/2014/main" id="{4AE7A867-B574-CA28-8FD0-727BDA5FD4A5}"/>
              </a:ext>
            </a:extLst>
          </p:cNvPr>
          <p:cNvSpPr txBox="1"/>
          <p:nvPr/>
        </p:nvSpPr>
        <p:spPr>
          <a:xfrm rot="21261630">
            <a:off x="517149" y="4877053"/>
            <a:ext cx="1998923" cy="1523494"/>
          </a:xfrm>
          <a:prstGeom prst="rect">
            <a:avLst/>
          </a:prstGeom>
          <a:solidFill>
            <a:schemeClr val="accent5">
              <a:lumMod val="25000"/>
            </a:schemeClr>
          </a:solid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FFFFFF"/>
                </a:solidFill>
                <a:effectLst/>
                <a:uLnTx/>
                <a:uFillTx/>
                <a:latin typeface="Times New Roman" charset="0"/>
                <a:ea typeface="MS PGothic" charset="0"/>
              </a:rPr>
              <a:t>圣地考古学家正在对圣经故事以及实际发生和未发生的事情进行新的阐释</a:t>
            </a:r>
          </a:p>
        </p:txBody>
      </p:sp>
    </p:spTree>
    <p:extLst>
      <p:ext uri="{BB962C8B-B14F-4D97-AF65-F5344CB8AC3E}">
        <p14:creationId xmlns:p14="http://schemas.microsoft.com/office/powerpoint/2010/main" val="215191127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066800"/>
            <a:ext cx="3810000" cy="16764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zh-CN" altLang="en-US" sz="2800" dirty="0">
                <a:latin typeface="Arial Black" charset="0"/>
                <a:ea typeface="ＭＳ Ｐゴシック" charset="0"/>
                <a:cs typeface="ＭＳ Ｐゴシック" charset="0"/>
              </a:rPr>
              <a:t>布朗借“历史学家”利</a:t>
            </a:r>
            <a:r>
              <a:rPr lang="en-US" altLang="zh-CN" sz="2800" dirty="0">
                <a:latin typeface="Arial Black" charset="0"/>
                <a:ea typeface="ＭＳ Ｐゴシック" charset="0"/>
                <a:cs typeface="ＭＳ Ｐゴシック" charset="0"/>
              </a:rPr>
              <a:t>·</a:t>
            </a:r>
            <a:r>
              <a:rPr lang="zh-CN" altLang="en-US" sz="2800" dirty="0">
                <a:latin typeface="Arial Black" charset="0"/>
                <a:ea typeface="ＭＳ Ｐゴシック" charset="0"/>
                <a:cs typeface="ＭＳ Ｐゴシック" charset="0"/>
              </a:rPr>
              <a:t>提彬（</a:t>
            </a:r>
            <a:r>
              <a:rPr lang="en-US" sz="2800" dirty="0">
                <a:latin typeface="Arial Black" charset="0"/>
                <a:ea typeface="ＭＳ Ｐゴシック" charset="0"/>
                <a:cs typeface="ＭＳ Ｐゴシック" charset="0"/>
              </a:rPr>
              <a:t>Leigh </a:t>
            </a:r>
            <a:r>
              <a:rPr lang="en-US" sz="2800" dirty="0" err="1">
                <a:latin typeface="Arial Black" charset="0"/>
                <a:ea typeface="ＭＳ Ｐゴシック" charset="0"/>
                <a:cs typeface="ＭＳ Ｐゴシック" charset="0"/>
              </a:rPr>
              <a:t>Teabing</a:t>
            </a:r>
            <a:r>
              <a:rPr lang="en-US" sz="2800" dirty="0">
                <a:latin typeface="Arial Black" charset="0"/>
                <a:ea typeface="ＭＳ Ｐゴシック" charset="0"/>
                <a:cs typeface="ＭＳ Ｐゴシック" charset="0"/>
              </a:rPr>
              <a:t>）</a:t>
            </a:r>
            <a:r>
              <a:rPr lang="zh-CN" altLang="en-US" sz="2800" dirty="0">
                <a:latin typeface="Arial Black" charset="0"/>
                <a:ea typeface="ＭＳ Ｐゴシック" charset="0"/>
                <a:cs typeface="ＭＳ Ｐゴシック" charset="0"/>
              </a:rPr>
              <a:t>的口指控： </a:t>
            </a:r>
            <a:endParaRPr lang="en-US" sz="2800" dirty="0">
              <a:latin typeface="Arial Black" charset="0"/>
              <a:ea typeface="ＭＳ Ｐゴシック" charset="0"/>
              <a:cs typeface="ＭＳ Ｐゴシック" charset="0"/>
            </a:endParaRPr>
          </a:p>
        </p:txBody>
      </p:sp>
      <p:sp>
        <p:nvSpPr>
          <p:cNvPr id="396291" name="Rectangle 2"/>
          <p:cNvSpPr>
            <a:spLocks noGrp="1" noChangeArrowheads="1"/>
          </p:cNvSpPr>
          <p:nvPr>
            <p:ph type="ctrTitle"/>
          </p:nvPr>
        </p:nvSpPr>
        <p:spPr>
          <a:xfrm>
            <a:off x="2771775" y="0"/>
            <a:ext cx="5715000" cy="914400"/>
          </a:xfrm>
          <a:solidFill>
            <a:srgbClr val="020009"/>
          </a:solidFill>
        </p:spPr>
        <p:txBody>
          <a:bodyPr/>
          <a:lstStyle/>
          <a:p>
            <a:pPr eaLnBrk="1" hangingPunct="1"/>
            <a:r>
              <a:rPr lang="zh-CN" altLang="en-US" sz="3600" dirty="0">
                <a:latin typeface="Arial Black" charset="0"/>
                <a:ea typeface="ＭＳ Ｐゴシック" charset="0"/>
                <a:cs typeface="ＭＳ Ｐゴシック" charset="0"/>
              </a:rPr>
              <a:t>圣经可靠吗？</a:t>
            </a:r>
            <a:endParaRPr lang="en-US" sz="3600" dirty="0">
              <a:latin typeface="Arial Black" charset="0"/>
              <a:ea typeface="ＭＳ Ｐゴシック" charset="0"/>
              <a:cs typeface="ＭＳ Ｐゴシック" charset="0"/>
            </a:endParaRP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26" charset="0"/>
              <a:ea typeface="ＭＳ Ｐゴシック"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Arial Black" pitchFamily="-105" charset="0"/>
                <a:ea typeface="ＭＳ Ｐゴシック" charset="0"/>
              </a:rPr>
              <a:t>“亲爱的，圣经是人类的产物，而非上帝的</a:t>
            </a:r>
            <a:r>
              <a:rPr kumimoji="0" lang="en-US" altLang="zh-CN" sz="3600" b="0" i="0" u="none" strike="noStrike" kern="1200" cap="none" spc="0" normalizeH="0" baseline="0" noProof="0" dirty="0">
                <a:ln>
                  <a:noFill/>
                </a:ln>
                <a:solidFill>
                  <a:srgbClr val="FFFFFF"/>
                </a:solidFill>
                <a:effectLst/>
                <a:uLnTx/>
                <a:uFillTx/>
                <a:latin typeface="Arial Black" pitchFamily="-105" charset="0"/>
                <a:ea typeface="ＭＳ Ｐゴシック" charset="0"/>
              </a:rPr>
              <a:t>……</a:t>
            </a:r>
            <a:r>
              <a:rPr kumimoji="0" lang="zh-CN" altLang="en-US" sz="3600" b="0" i="0" u="none" strike="noStrike" kern="1200" cap="none" spc="0" normalizeH="0" baseline="0" noProof="0" dirty="0">
                <a:ln>
                  <a:noFill/>
                </a:ln>
                <a:solidFill>
                  <a:srgbClr val="FFFFFF"/>
                </a:solidFill>
                <a:effectLst/>
                <a:uLnTx/>
                <a:uFillTx/>
                <a:latin typeface="Arial Black" pitchFamily="-105" charset="0"/>
                <a:ea typeface="ＭＳ Ｐゴシック" charset="0"/>
              </a:rPr>
              <a:t>它经历了无数次的翻译、增补和修订。历史上从未有过一本明确版本的圣经。”</a:t>
            </a:r>
            <a:endParaRPr kumimoji="0" lang="en-US" sz="3600" b="0" i="0" u="none" strike="noStrike" kern="1200" cap="none" spc="0" normalizeH="0" baseline="0" noProof="0" dirty="0">
              <a:ln>
                <a:noFill/>
              </a:ln>
              <a:solidFill>
                <a:srgbClr val="FFFFFF"/>
              </a:solidFill>
              <a:effectLst/>
              <a:uLnTx/>
              <a:uFillTx/>
              <a:latin typeface="Arial Black" pitchFamily="-105" charset="0"/>
              <a:ea typeface="ＭＳ Ｐゴシック" charset="0"/>
            </a:endParaRPr>
          </a:p>
        </p:txBody>
      </p:sp>
      <p:sp>
        <p:nvSpPr>
          <p:cNvPr id="396294" name="Text Box 8"/>
          <p:cNvSpPr txBox="1">
            <a:spLocks noChangeArrowheads="1"/>
          </p:cNvSpPr>
          <p:nvPr/>
        </p:nvSpPr>
        <p:spPr bwMode="auto">
          <a:xfrm>
            <a:off x="7639050" y="6384925"/>
            <a:ext cx="1504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26" charset="0"/>
                <a:ea typeface="ＭＳ Ｐゴシック" charset="0"/>
              </a:rPr>
              <a:t>DVC, 195</a:t>
            </a:r>
          </a:p>
        </p:txBody>
      </p:sp>
      <p:sp>
        <p:nvSpPr>
          <p:cNvPr id="396295"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7</a:t>
            </a:r>
          </a:p>
        </p:txBody>
      </p:sp>
    </p:spTree>
    <p:extLst>
      <p:ext uri="{BB962C8B-B14F-4D97-AF65-F5344CB8AC3E}">
        <p14:creationId xmlns:p14="http://schemas.microsoft.com/office/powerpoint/2010/main" val="4003693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736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世界观：上帝与世界有何关系？</a:t>
            </a:r>
            <a:endParaRPr lang="en-US" b="1" dirty="0">
              <a:effectLst>
                <a:glow rad="127000">
                  <a:schemeClr val="tx1"/>
                </a:glow>
              </a:effectLst>
              <a:latin typeface="Arial" charset="0"/>
              <a:ea typeface="ＭＳ Ｐゴシック" charset="0"/>
              <a:cs typeface="ＭＳ Ｐゴシック" charset="0"/>
            </a:endParaRPr>
          </a:p>
        </p:txBody>
      </p:sp>
      <p:pic>
        <p:nvPicPr>
          <p:cNvPr id="32153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a:t>
            </a:r>
          </a:p>
        </p:txBody>
      </p:sp>
    </p:spTree>
    <p:extLst>
      <p:ext uri="{BB962C8B-B14F-4D97-AF65-F5344CB8AC3E}">
        <p14:creationId xmlns:p14="http://schemas.microsoft.com/office/powerpoint/2010/main" val="19189781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zh-CN" altLang="en-US" sz="6000" b="1" dirty="0">
                <a:solidFill>
                  <a:srgbClr val="FFFFFF"/>
                </a:solidFill>
                <a:effectLst>
                  <a:outerShdw blurRad="38100" dist="38100" dir="2700000" algn="tl">
                    <a:srgbClr val="000000">
                      <a:alpha val="43137"/>
                    </a:srgbClr>
                  </a:outerShdw>
                </a:effectLst>
              </a:rPr>
              <a:t>我们相信</a:t>
            </a:r>
            <a:r>
              <a:rPr lang="zh-CN" altLang="en-US" sz="6000" b="1" dirty="0">
                <a:solidFill>
                  <a:srgbClr val="FFFF00"/>
                </a:solidFill>
                <a:effectLst>
                  <a:outerShdw blurRad="38100" dist="38100" dir="2700000" algn="tl">
                    <a:srgbClr val="000000">
                      <a:alpha val="43137"/>
                    </a:srgbClr>
                  </a:outerShdw>
                </a:effectLst>
              </a:rPr>
              <a:t>自己</a:t>
            </a:r>
            <a:r>
              <a:rPr lang="zh-CN" altLang="en-US" sz="6000" b="1" dirty="0">
                <a:solidFill>
                  <a:srgbClr val="FFFFFF"/>
                </a:solidFill>
                <a:effectLst>
                  <a:outerShdw blurRad="38100" dist="38100" dir="2700000" algn="tl">
                    <a:srgbClr val="000000">
                      <a:alpha val="43137"/>
                    </a:srgbClr>
                  </a:outerShdw>
                </a:effectLst>
              </a:rPr>
              <a:t>，而不是相信上帝。</a:t>
            </a:r>
            <a:endParaRPr lang="en-US" sz="6000" b="1" dirty="0">
              <a:solidFill>
                <a:srgbClr val="FFFFFF"/>
              </a:solidFill>
              <a:effectLst>
                <a:outerShdw blurRad="38100" dist="38100" dir="2700000" algn="tl">
                  <a:srgbClr val="000000">
                    <a:alpha val="43137"/>
                  </a:srgbClr>
                </a:outerShdw>
              </a:effectLst>
            </a:endParaRPr>
          </a:p>
        </p:txBody>
      </p:sp>
      <p:pic>
        <p:nvPicPr>
          <p:cNvPr id="39833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97113"/>
            <a:ext cx="9144000"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04801" y="4051719"/>
            <a:ext cx="5105400" cy="977482"/>
          </a:xfrm>
          <a:prstGeom prst="rect">
            <a:avLst/>
          </a:prstGeom>
          <a:solidFill>
            <a:srgbClr val="FBF3F4"/>
          </a:solidFill>
          <a:ln>
            <a:noFill/>
          </a:ln>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glow rad="355600">
                    <a:srgbClr val="FFFFFF"/>
                  </a:glow>
                </a:effectLst>
                <a:uLnTx/>
                <a:uFillTx/>
                <a:latin typeface="Arial"/>
                <a:ea typeface="ＭＳ Ｐゴシック" pitchFamily="-108" charset="-128"/>
                <a:cs typeface="Arial"/>
              </a:rPr>
              <a:t>祈祷没用。行动才有用。</a:t>
            </a:r>
            <a:endParaRPr kumimoji="0" lang="en-US" sz="3600" b="1" i="0" u="none" strike="noStrike" kern="0" cap="none" spc="0" normalizeH="0" baseline="0" noProof="0" dirty="0">
              <a:ln>
                <a:noFill/>
              </a:ln>
              <a:solidFill>
                <a:srgbClr val="000000"/>
              </a:solidFill>
              <a:effectLst>
                <a:glow rad="355600">
                  <a:srgbClr val="FFFFFF"/>
                </a:glow>
              </a:effectLst>
              <a:uLnTx/>
              <a:uFillTx/>
              <a:latin typeface="Arial"/>
              <a:ea typeface="ＭＳ Ｐゴシック" pitchFamily="-108" charset="-128"/>
              <a:cs typeface="Arial"/>
            </a:endParaRPr>
          </a:p>
        </p:txBody>
      </p:sp>
      <p:sp>
        <p:nvSpPr>
          <p:cNvPr id="398340"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7</a:t>
            </a:r>
          </a:p>
        </p:txBody>
      </p:sp>
    </p:spTree>
    <p:extLst>
      <p:ext uri="{BB962C8B-B14F-4D97-AF65-F5344CB8AC3E}">
        <p14:creationId xmlns:p14="http://schemas.microsoft.com/office/powerpoint/2010/main" val="9027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zh-CN" altLang="en-US" sz="6000" b="1" dirty="0">
                <a:solidFill>
                  <a:srgbClr val="FFFFFF"/>
                </a:solidFill>
                <a:effectLst>
                  <a:outerShdw blurRad="38100" dist="38100" dir="2700000" algn="tl">
                    <a:srgbClr val="000000">
                      <a:alpha val="43137"/>
                    </a:srgbClr>
                  </a:outerShdw>
                </a:effectLst>
              </a:rPr>
              <a:t>我们相信</a:t>
            </a:r>
            <a:r>
              <a:rPr lang="zh-CN" altLang="en-US" sz="6000" b="1" dirty="0">
                <a:solidFill>
                  <a:srgbClr val="FFFF00"/>
                </a:solidFill>
                <a:effectLst>
                  <a:outerShdw blurRad="38100" dist="38100" dir="2700000" algn="tl">
                    <a:srgbClr val="000000">
                      <a:alpha val="43137"/>
                    </a:srgbClr>
                  </a:outerShdw>
                </a:effectLst>
              </a:rPr>
              <a:t>自己</a:t>
            </a:r>
            <a:r>
              <a:rPr lang="zh-CN" altLang="en-US" sz="6000" b="1" dirty="0">
                <a:solidFill>
                  <a:srgbClr val="FFFFFF"/>
                </a:solidFill>
                <a:effectLst>
                  <a:outerShdw blurRad="38100" dist="38100" dir="2700000" algn="tl">
                    <a:srgbClr val="000000">
                      <a:alpha val="43137"/>
                    </a:srgbClr>
                  </a:outerShdw>
                </a:effectLst>
              </a:rPr>
              <a:t>，而不是相信上帝。</a:t>
            </a:r>
            <a:endParaRPr lang="en-US" sz="6000" b="1" dirty="0">
              <a:solidFill>
                <a:srgbClr val="FFFFFF"/>
              </a:solidFill>
              <a:effectLst>
                <a:outerShdw blurRad="38100" dist="38100" dir="2700000" algn="tl">
                  <a:srgbClr val="000000">
                    <a:alpha val="43137"/>
                  </a:srgbClr>
                </a:outerShdw>
              </a:effectLst>
            </a:endParaRPr>
          </a:p>
        </p:txBody>
      </p:sp>
      <p:pic>
        <p:nvPicPr>
          <p:cNvPr id="40038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2825"/>
            <a:ext cx="91440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51520" y="3877077"/>
            <a:ext cx="6198679" cy="114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0" cap="none" spc="0" normalizeH="0" baseline="0" noProof="0" dirty="0">
                <a:ln>
                  <a:noFill/>
                </a:ln>
                <a:solidFill>
                  <a:srgbClr val="000000"/>
                </a:solidFill>
                <a:effectLst>
                  <a:glow rad="355600">
                    <a:srgbClr val="FFFFFF"/>
                  </a:glow>
                </a:effectLst>
                <a:uLnTx/>
                <a:uFillTx/>
                <a:latin typeface="Arial"/>
                <a:ea typeface="ＭＳ Ｐゴシック" pitchFamily="-108" charset="-128"/>
                <a:cs typeface="Arial"/>
              </a:rPr>
              <a:t>用你的心来引导，</a:t>
            </a:r>
            <a:endParaRPr kumimoji="0" lang="en-US" altLang="zh-CN" sz="3600" b="1" i="0" u="none" strike="noStrike" kern="0" cap="none" spc="0" normalizeH="0" baseline="0" noProof="0" dirty="0">
              <a:ln>
                <a:noFill/>
              </a:ln>
              <a:solidFill>
                <a:srgbClr val="000000"/>
              </a:solidFill>
              <a:effectLst>
                <a:glow rad="355600">
                  <a:srgbClr val="FFFFFF"/>
                </a:glow>
              </a:effectLst>
              <a:uLnTx/>
              <a:uFillTx/>
              <a:latin typeface="Arial"/>
              <a:ea typeface="ＭＳ Ｐゴシック" pitchFamily="-108" charset="-128"/>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0" cap="none" spc="0" normalizeH="0" baseline="0" noProof="0" dirty="0">
                <a:ln>
                  <a:noFill/>
                </a:ln>
                <a:solidFill>
                  <a:srgbClr val="000000"/>
                </a:solidFill>
                <a:effectLst>
                  <a:glow rad="355600">
                    <a:srgbClr val="FFFFFF"/>
                  </a:glow>
                </a:effectLst>
                <a:uLnTx/>
                <a:uFillTx/>
                <a:latin typeface="Arial"/>
                <a:ea typeface="ＭＳ Ｐゴシック" pitchFamily="-108" charset="-128"/>
                <a:cs typeface="Arial"/>
              </a:rPr>
              <a:t>而不是用你的圣经。</a:t>
            </a:r>
            <a:endParaRPr kumimoji="0" lang="en-US" sz="3600" b="1" i="0" u="none" strike="noStrike" kern="0" cap="none" spc="0" normalizeH="0" baseline="0" noProof="0" dirty="0">
              <a:ln>
                <a:noFill/>
              </a:ln>
              <a:solidFill>
                <a:srgbClr val="000000"/>
              </a:solidFill>
              <a:effectLst>
                <a:glow rad="355600">
                  <a:srgbClr val="FFFFFF"/>
                </a:glow>
              </a:effectLst>
              <a:uLnTx/>
              <a:uFillTx/>
              <a:latin typeface="Arial"/>
              <a:ea typeface="ＭＳ Ｐゴシック" pitchFamily="-108" charset="-128"/>
              <a:cs typeface="Arial"/>
            </a:endParaRPr>
          </a:p>
        </p:txBody>
      </p:sp>
      <p:sp>
        <p:nvSpPr>
          <p:cNvPr id="40038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7</a:t>
            </a:r>
          </a:p>
        </p:txBody>
      </p:sp>
    </p:spTree>
    <p:extLst>
      <p:ext uri="{BB962C8B-B14F-4D97-AF65-F5344CB8AC3E}">
        <p14:creationId xmlns:p14="http://schemas.microsoft.com/office/powerpoint/2010/main" val="176645935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ChangeArrowheads="1"/>
          </p:cNvSpPr>
          <p:nvPr>
            <p:ph type="title"/>
          </p:nvPr>
        </p:nvSpPr>
        <p:spPr>
          <a:xfrm>
            <a:off x="4495800" y="0"/>
            <a:ext cx="4648200" cy="1828800"/>
          </a:xfrm>
          <a:solidFill>
            <a:srgbClr val="FA0020"/>
          </a:solidFill>
        </p:spPr>
        <p:txBody>
          <a:bodyPr/>
          <a:lstStyle/>
          <a:p>
            <a:pPr eaLnBrk="1" hangingPunct="1"/>
            <a:r>
              <a:rPr lang="zh-CN" altLang="en-US" sz="3600" dirty="0">
                <a:latin typeface="Arial Black" charset="0"/>
                <a:ea typeface="ＭＳ Ｐゴシック" charset="0"/>
                <a:cs typeface="ＭＳ Ｐゴシック" charset="0"/>
              </a:rPr>
              <a:t>一些自由派学者重新定义基督教</a:t>
            </a:r>
            <a:endParaRPr lang="en-US" dirty="0">
              <a:latin typeface="Arial Black" charset="0"/>
              <a:ea typeface="ＭＳ Ｐゴシック" charset="0"/>
              <a:cs typeface="ＭＳ Ｐゴシック" charset="0"/>
            </a:endParaRPr>
          </a:p>
        </p:txBody>
      </p:sp>
      <p:sp>
        <p:nvSpPr>
          <p:cNvPr id="2635779" name="Rectangle 3"/>
          <p:cNvSpPr>
            <a:spLocks noGrp="1" noChangeArrowheads="1"/>
          </p:cNvSpPr>
          <p:nvPr>
            <p:ph type="body" idx="1"/>
          </p:nvPr>
        </p:nvSpPr>
        <p:spPr>
          <a:xfrm>
            <a:off x="5181600" y="2133600"/>
            <a:ext cx="3886200" cy="3886200"/>
          </a:xfrm>
        </p:spPr>
        <p:txBody>
          <a:bodyPr/>
          <a:lstStyle/>
          <a:p>
            <a:pPr marL="0" indent="0">
              <a:buNone/>
            </a:pPr>
            <a:r>
              <a:rPr lang="zh-CN" altLang="en-US" dirty="0"/>
              <a:t>伊莱恩</a:t>
            </a:r>
            <a:r>
              <a:rPr lang="en-US" altLang="zh-CN" dirty="0"/>
              <a:t>·</a:t>
            </a:r>
            <a:r>
              <a:rPr lang="zh-CN" altLang="en-US" dirty="0"/>
              <a:t>佩格尔斯在普林斯顿大学教授说，第一世纪的基督教也是诺斯替主义的！</a:t>
            </a:r>
          </a:p>
        </p:txBody>
      </p:sp>
      <p:pic>
        <p:nvPicPr>
          <p:cNvPr id="2635781" name="Picture 5" descr="ElainePagels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08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5783" name="Picture 7" descr="gnos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3363913"/>
            <a:ext cx="2236788"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5782" name="Picture 6" descr="PagelsGnosticPau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82201">
            <a:off x="474663" y="3476625"/>
            <a:ext cx="21780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7</a:t>
            </a:r>
          </a:p>
        </p:txBody>
      </p:sp>
    </p:spTree>
    <p:extLst>
      <p:ext uri="{BB962C8B-B14F-4D97-AF65-F5344CB8AC3E}">
        <p14:creationId xmlns:p14="http://schemas.microsoft.com/office/powerpoint/2010/main" val="1875917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635781"/>
                                        </p:tgtEl>
                                        <p:attrNameLst>
                                          <p:attrName>style.visibility</p:attrName>
                                        </p:attrNameLst>
                                      </p:cBhvr>
                                      <p:to>
                                        <p:strVal val="visible"/>
                                      </p:to>
                                    </p:set>
                                    <p:animEffect transition="in" filter="blinds(horizontal)">
                                      <p:cBhvr>
                                        <p:cTn id="7" dur="500"/>
                                        <p:tgtEl>
                                          <p:spTgt spid="263578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635779">
                                            <p:txEl>
                                              <p:pRg st="0" end="0"/>
                                            </p:txEl>
                                          </p:spTgt>
                                        </p:tgtEl>
                                        <p:attrNameLst>
                                          <p:attrName>style.visibility</p:attrName>
                                        </p:attrNameLst>
                                      </p:cBhvr>
                                      <p:to>
                                        <p:strVal val="visible"/>
                                      </p:to>
                                    </p:set>
                                    <p:animEffect transition="in" filter="blinds(horizontal)">
                                      <p:cBhvr>
                                        <p:cTn id="11" dur="500"/>
                                        <p:tgtEl>
                                          <p:spTgt spid="2635779">
                                            <p:txEl>
                                              <p:pRg st="0" end="0"/>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635783"/>
                                        </p:tgtEl>
                                        <p:attrNameLst>
                                          <p:attrName>style.visibility</p:attrName>
                                        </p:attrNameLst>
                                      </p:cBhvr>
                                      <p:to>
                                        <p:strVal val="visible"/>
                                      </p:to>
                                    </p:set>
                                    <p:animEffect transition="in" filter="blinds(horizontal)">
                                      <p:cBhvr>
                                        <p:cTn id="15" dur="500"/>
                                        <p:tgtEl>
                                          <p:spTgt spid="2635783"/>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2635782"/>
                                        </p:tgtEl>
                                        <p:attrNameLst>
                                          <p:attrName>style.visibility</p:attrName>
                                        </p:attrNameLst>
                                      </p:cBhvr>
                                      <p:to>
                                        <p:strVal val="visible"/>
                                      </p:to>
                                    </p:set>
                                    <p:animEffect transition="in" filter="blinds(horizontal)">
                                      <p:cBhvr>
                                        <p:cTn id="19" dur="500"/>
                                        <p:tgtEl>
                                          <p:spTgt spid="263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779"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1" name="Picture 3"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2" name="Picture 4"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3" name="Picture 5"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4"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114695" name="Text Box 7"/>
          <p:cNvSpPr txBox="1">
            <a:spLocks noChangeArrowheads="1"/>
          </p:cNvSpPr>
          <p:nvPr/>
        </p:nvSpPr>
        <p:spPr bwMode="auto">
          <a:xfrm>
            <a:off x="1600200" y="6019800"/>
            <a:ext cx="20732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uLnTx/>
                <a:uFillTx/>
                <a:latin typeface="Arial" charset="0"/>
                <a:ea typeface="SimSun" charset="0"/>
              </a:rPr>
              <a:t>第一世</a:t>
            </a:r>
            <a:r>
              <a:rPr kumimoji="0" lang="zh-CN" altLang="en-US" sz="3200" b="1" i="0" u="none" strike="noStrike" kern="1200" cap="none" spc="0" normalizeH="0" baseline="0" noProof="0">
                <a:ln>
                  <a:noFill/>
                </a:ln>
                <a:solidFill>
                  <a:srgbClr val="FFFFFF"/>
                </a:solidFill>
                <a:effectLst/>
                <a:uLnTx/>
                <a:uFillTx/>
                <a:latin typeface="Arial" charset="0"/>
                <a:ea typeface="SimSun" charset="0"/>
              </a:rPr>
              <a:t>纪</a:t>
            </a:r>
            <a:endParaRPr kumimoji="0" lang="en-US" altLang="zh-TW" sz="3200" b="1" i="0" u="none" strike="noStrike" kern="1200" cap="none" spc="0" normalizeH="0" baseline="0" noProof="0">
              <a:ln>
                <a:noFill/>
              </a:ln>
              <a:solidFill>
                <a:srgbClr val="FFFFFF"/>
              </a:solidFill>
              <a:effectLst/>
              <a:uLnTx/>
              <a:uFillTx/>
              <a:latin typeface="Arial" charset="0"/>
              <a:ea typeface="SimSun" charset="0"/>
            </a:endParaRPr>
          </a:p>
        </p:txBody>
      </p:sp>
      <p:sp>
        <p:nvSpPr>
          <p:cNvPr id="114696" name="Text Box 8"/>
          <p:cNvSpPr txBox="1">
            <a:spLocks noChangeArrowheads="1"/>
          </p:cNvSpPr>
          <p:nvPr/>
        </p:nvSpPr>
        <p:spPr bwMode="auto">
          <a:xfrm>
            <a:off x="5249863" y="5867400"/>
            <a:ext cx="20732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SimSun" charset="0"/>
                <a:ea typeface="SimSun" charset="0"/>
              </a:rPr>
              <a:t>公元</a:t>
            </a:r>
            <a:r>
              <a:rPr kumimoji="0" lang="en-US" altLang="zh-TW" sz="2400" b="1" i="0" u="none" strike="noStrike" kern="1200" cap="none" spc="0" normalizeH="0" baseline="0" noProof="0">
                <a:ln>
                  <a:noFill/>
                </a:ln>
                <a:solidFill>
                  <a:srgbClr val="FFFFFF"/>
                </a:solidFill>
                <a:effectLst/>
                <a:uLnTx/>
                <a:uFillTx/>
                <a:latin typeface="SimSun" charset="0"/>
                <a:ea typeface="SimSun" charset="0"/>
              </a:rPr>
              <a:t>325</a:t>
            </a:r>
            <a:r>
              <a:rPr kumimoji="0" lang="zh-TW" altLang="en-US" sz="2400" b="1" i="0" u="none" strike="noStrike" kern="1200" cap="none" spc="0" normalizeH="0" baseline="0" noProof="0">
                <a:ln>
                  <a:noFill/>
                </a:ln>
                <a:solidFill>
                  <a:srgbClr val="FFFFFF"/>
                </a:solidFill>
                <a:effectLst/>
                <a:uLnTx/>
                <a:uFillTx/>
                <a:latin typeface="SimSun" charset="0"/>
                <a:ea typeface="SimSun" charset="0"/>
              </a:rPr>
              <a:t>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SimSun" charset="0"/>
                <a:ea typeface="SimSun" charset="0"/>
              </a:rPr>
              <a:t>尼西</a:t>
            </a:r>
            <a:r>
              <a:rPr kumimoji="0" lang="zh-CN" altLang="en-US" sz="2400" b="1" i="0" u="none" strike="noStrike" kern="1200" cap="none" spc="0" normalizeH="0" baseline="0" noProof="0">
                <a:ln>
                  <a:noFill/>
                </a:ln>
                <a:solidFill>
                  <a:srgbClr val="FFFFFF"/>
                </a:solidFill>
                <a:effectLst/>
                <a:uLnTx/>
                <a:uFillTx/>
                <a:latin typeface="SimSun" charset="0"/>
                <a:ea typeface="SimSun" charset="0"/>
              </a:rPr>
              <a:t>亚会议</a:t>
            </a:r>
            <a:endParaRPr kumimoji="0" lang="zh-TW" altLang="en-US" sz="2400" b="1" i="0" u="none" strike="noStrike" kern="1200" cap="none" spc="0" normalizeH="0" baseline="0" noProof="0">
              <a:ln>
                <a:noFill/>
              </a:ln>
              <a:solidFill>
                <a:srgbClr val="FFFFFF"/>
              </a:solidFill>
              <a:effectLst/>
              <a:uLnTx/>
              <a:uFillTx/>
              <a:latin typeface="SimSun" charset="0"/>
              <a:ea typeface="SimSun" charset="0"/>
            </a:endParaRPr>
          </a:p>
        </p:txBody>
      </p:sp>
      <p:sp>
        <p:nvSpPr>
          <p:cNvPr id="114697" name="Rectangle 9"/>
          <p:cNvSpPr>
            <a:spLocks noGrp="1" noChangeArrowheads="1"/>
          </p:cNvSpPr>
          <p:nvPr>
            <p:ph type="ctrTitle"/>
          </p:nvPr>
        </p:nvSpPr>
        <p:spPr>
          <a:xfrm>
            <a:off x="3581400" y="152400"/>
            <a:ext cx="5410200" cy="914400"/>
          </a:xfrm>
        </p:spPr>
        <p:txBody>
          <a:bodyPr/>
          <a:lstStyle/>
          <a:p>
            <a:pPr algn="r" eaLnBrk="1" hangingPunct="1"/>
            <a:r>
              <a:rPr lang="zh-TW" altLang="en-US" sz="5400" b="1">
                <a:solidFill>
                  <a:schemeClr val="accent1"/>
                </a:solidFill>
                <a:latin typeface="Arial" charset="0"/>
                <a:ea typeface="SimSun" charset="0"/>
                <a:cs typeface="SimSun" charset="0"/>
              </a:rPr>
              <a:t>被模糊了的</a:t>
            </a:r>
            <a:r>
              <a:rPr lang="zh-CN" altLang="en-US" sz="5400" b="1">
                <a:solidFill>
                  <a:schemeClr val="accent1"/>
                </a:solidFill>
                <a:latin typeface="Arial" charset="0"/>
                <a:ea typeface="SimSun" charset="0"/>
                <a:cs typeface="SimSun" charset="0"/>
              </a:rPr>
              <a:t>历</a:t>
            </a:r>
            <a:r>
              <a:rPr lang="zh-TW" altLang="en-US" sz="5400" b="1">
                <a:solidFill>
                  <a:schemeClr val="accent1"/>
                </a:solidFill>
                <a:latin typeface="Arial" charset="0"/>
                <a:ea typeface="SimSun" charset="0"/>
                <a:cs typeface="SimSun" charset="0"/>
              </a:rPr>
              <a:t>史</a:t>
            </a:r>
            <a:endParaRPr lang="en-US" altLang="zh-TW" sz="5400" b="1">
              <a:solidFill>
                <a:schemeClr val="accent1"/>
              </a:solidFill>
              <a:latin typeface="Arial" charset="0"/>
              <a:ea typeface="SimSun" charset="0"/>
              <a:cs typeface="SimSun" charset="0"/>
            </a:endParaRPr>
          </a:p>
        </p:txBody>
      </p:sp>
      <p:sp>
        <p:nvSpPr>
          <p:cNvPr id="45066" name="Freeform 10"/>
          <p:cNvSpPr>
            <a:spLocks/>
          </p:cNvSpPr>
          <p:nvPr/>
        </p:nvSpPr>
        <p:spPr bwMode="auto">
          <a:xfrm>
            <a:off x="263525" y="193675"/>
            <a:ext cx="1473200" cy="1566863"/>
          </a:xfrm>
          <a:custGeom>
            <a:avLst/>
            <a:gdLst>
              <a:gd name="T0" fmla="*/ 0 w 928"/>
              <a:gd name="T1" fmla="*/ 1566863 h 987"/>
              <a:gd name="T2" fmla="*/ 773113 w 928"/>
              <a:gd name="T3" fmla="*/ 442913 h 987"/>
              <a:gd name="T4" fmla="*/ 977900 w 928"/>
              <a:gd name="T5" fmla="*/ 311150 h 987"/>
              <a:gd name="T6" fmla="*/ 1400175 w 928"/>
              <a:gd name="T7" fmla="*/ 92075 h 987"/>
              <a:gd name="T8" fmla="*/ 1473200 w 928"/>
              <a:gd name="T9" fmla="*/ 4763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45067" name="Freeform 11"/>
          <p:cNvSpPr>
            <a:spLocks/>
          </p:cNvSpPr>
          <p:nvPr/>
        </p:nvSpPr>
        <p:spPr bwMode="auto">
          <a:xfrm>
            <a:off x="407988" y="-152400"/>
            <a:ext cx="1884362" cy="2351088"/>
          </a:xfrm>
          <a:custGeom>
            <a:avLst/>
            <a:gdLst>
              <a:gd name="T0" fmla="*/ 0 w 1187"/>
              <a:gd name="T1" fmla="*/ 2351088 h 1481"/>
              <a:gd name="T2" fmla="*/ 292100 w 1187"/>
              <a:gd name="T3" fmla="*/ 1912938 h 1481"/>
              <a:gd name="T4" fmla="*/ 541337 w 1187"/>
              <a:gd name="T5" fmla="*/ 1606550 h 1481"/>
              <a:gd name="T6" fmla="*/ 833437 w 1187"/>
              <a:gd name="T7" fmla="*/ 1270000 h 1481"/>
              <a:gd name="T8" fmla="*/ 1182687 w 1187"/>
              <a:gd name="T9" fmla="*/ 1227138 h 1481"/>
              <a:gd name="T10" fmla="*/ 1373187 w 1187"/>
              <a:gd name="T11" fmla="*/ 904875 h 1481"/>
              <a:gd name="T12" fmla="*/ 1431925 w 1187"/>
              <a:gd name="T13" fmla="*/ 831850 h 1481"/>
              <a:gd name="T14" fmla="*/ 1562100 w 1187"/>
              <a:gd name="T15" fmla="*/ 730250 h 1481"/>
              <a:gd name="T16" fmla="*/ 1766887 w 1187"/>
              <a:gd name="T17" fmla="*/ 701675 h 1481"/>
              <a:gd name="T18" fmla="*/ 1825625 w 1187"/>
              <a:gd name="T19" fmla="*/ 320675 h 1481"/>
              <a:gd name="T20" fmla="*/ 1884362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45068" name="Text Box 12"/>
          <p:cNvSpPr txBox="1">
            <a:spLocks noChangeArrowheads="1"/>
          </p:cNvSpPr>
          <p:nvPr/>
        </p:nvSpPr>
        <p:spPr bwMode="auto">
          <a:xfrm>
            <a:off x="2971800" y="3886200"/>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太福音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可福音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路加福音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约</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翰福音</a:t>
            </a:r>
          </a:p>
        </p:txBody>
      </p:sp>
      <p:sp>
        <p:nvSpPr>
          <p:cNvPr id="45070" name="Text Box 14"/>
          <p:cNvSpPr txBox="1">
            <a:spLocks noChangeArrowheads="1"/>
          </p:cNvSpPr>
          <p:nvPr/>
        </p:nvSpPr>
        <p:spPr bwMode="auto">
          <a:xfrm rot="-709062">
            <a:off x="4875213" y="4216400"/>
            <a:ext cx="2605087" cy="981075"/>
          </a:xfrm>
          <a:prstGeom prst="rect">
            <a:avLst/>
          </a:prstGeom>
          <a:solidFill>
            <a:srgbClr val="C700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rPr>
              <a:t>伪</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造的福音</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书</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只有十三卷</a:t>
            </a:r>
            <a:endParaRPr kumimoji="0" lang="en-US" altLang="zh-TW" sz="2800" b="1" i="0" u="none" strike="noStrike" kern="1200" cap="none" spc="0" normalizeH="0" baseline="0" noProof="0">
              <a:ln>
                <a:noFill/>
              </a:ln>
              <a:solidFill>
                <a:srgbClr val="FFFFFF"/>
              </a:solidFill>
              <a:effectLst/>
              <a:uLnTx/>
              <a:uFillTx/>
              <a:latin typeface="Arial" charset="0"/>
              <a:ea typeface="SimSun" charset="0"/>
            </a:endParaRPr>
          </a:p>
        </p:txBody>
      </p:sp>
      <p:sp>
        <p:nvSpPr>
          <p:cNvPr id="45071" name="Text Box 15"/>
          <p:cNvSpPr txBox="1">
            <a:spLocks noChangeArrowheads="1"/>
          </p:cNvSpPr>
          <p:nvPr/>
        </p:nvSpPr>
        <p:spPr bwMode="auto">
          <a:xfrm>
            <a:off x="2133600" y="2286000"/>
            <a:ext cx="17526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据说</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有八十卷福音</a:t>
            </a:r>
            <a:r>
              <a:rPr kumimoji="0" lang="zh-CN" altLang="en-US" sz="2400" b="1" i="0" u="none" strike="noStrike" kern="1200" cap="none" spc="0" normalizeH="0" baseline="0" noProof="0">
                <a:ln>
                  <a:noFill/>
                </a:ln>
                <a:solidFill>
                  <a:srgbClr val="FFFFFF"/>
                </a:solidFill>
                <a:effectLst/>
                <a:uLnTx/>
                <a:uFillTx/>
                <a:latin typeface="Arial" charset="0"/>
                <a:ea typeface="SimSun" charset="0"/>
              </a:rPr>
              <a:t>书</a:t>
            </a:r>
            <a:endParaRPr kumimoji="0" lang="en-US" altLang="zh-TW" sz="2400" b="1" i="0" u="none" strike="noStrike" kern="1200" cap="none" spc="0" normalizeH="0" baseline="0" noProof="0">
              <a:ln>
                <a:noFill/>
              </a:ln>
              <a:solidFill>
                <a:srgbClr val="FFFFFF"/>
              </a:solidFill>
              <a:effectLst/>
              <a:uLnTx/>
              <a:uFillTx/>
              <a:latin typeface="Arial" charset="0"/>
              <a:ea typeface="SimSun" charset="0"/>
            </a:endParaRPr>
          </a:p>
        </p:txBody>
      </p:sp>
      <p:sp>
        <p:nvSpPr>
          <p:cNvPr id="45072" name="Text Box 16"/>
          <p:cNvSpPr txBox="1">
            <a:spLocks noChangeArrowheads="1"/>
          </p:cNvSpPr>
          <p:nvPr/>
        </p:nvSpPr>
        <p:spPr bwMode="auto">
          <a:xfrm>
            <a:off x="5295900" y="2019300"/>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太福音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可福音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路加福音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约</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翰福音</a:t>
            </a:r>
          </a:p>
        </p:txBody>
      </p:sp>
      <p:sp>
        <p:nvSpPr>
          <p:cNvPr id="114704" name="Line 17"/>
          <p:cNvSpPr>
            <a:spLocks noChangeShapeType="1"/>
          </p:cNvSpPr>
          <p:nvPr/>
        </p:nvSpPr>
        <p:spPr bwMode="auto">
          <a:xfrm>
            <a:off x="-304800" y="3733800"/>
            <a:ext cx="96774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114705" name="WordArt 18"/>
          <p:cNvSpPr>
            <a:spLocks noChangeArrowheads="1" noChangeShapeType="1" noTextEdit="1"/>
          </p:cNvSpPr>
          <p:nvPr/>
        </p:nvSpPr>
        <p:spPr bwMode="auto">
          <a:xfrm>
            <a:off x="0" y="1828800"/>
            <a:ext cx="1625600" cy="17113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FFFF00"/>
                </a:solidFill>
                <a:effectLst>
                  <a:outerShdw blurRad="63500" dist="46662" dir="2115817" algn="ctr" rotWithShape="0">
                    <a:srgbClr val="000000">
                      <a:alpha val="74997"/>
                    </a:srgbClr>
                  </a:outerShdw>
                </a:effectLst>
                <a:uLnTx/>
                <a:uFillTx/>
                <a:latin typeface="SimSun"/>
                <a:ea typeface="SimSun"/>
                <a:cs typeface="SimSun"/>
              </a:rPr>
              <a:t>Brown的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FFFF00"/>
                </a:solidFill>
                <a:effectLst>
                  <a:outerShdw blurRad="63500" dist="46662" dir="2115817" algn="ctr" rotWithShape="0">
                    <a:srgbClr val="000000">
                      <a:alpha val="74997"/>
                    </a:srgbClr>
                  </a:outerShdw>
                </a:effectLst>
                <a:uLnTx/>
                <a:uFillTx/>
                <a:latin typeface="SimSun"/>
                <a:ea typeface="SimSun"/>
                <a:cs typeface="SimSun"/>
              </a:rPr>
              <a:t>"福音书"</a:t>
            </a:r>
          </a:p>
        </p:txBody>
      </p:sp>
      <p:sp>
        <p:nvSpPr>
          <p:cNvPr id="114706" name="WordArt 19"/>
          <p:cNvSpPr>
            <a:spLocks noChangeArrowheads="1" noChangeShapeType="1" noTextEdit="1"/>
          </p:cNvSpPr>
          <p:nvPr/>
        </p:nvSpPr>
        <p:spPr bwMode="auto">
          <a:xfrm>
            <a:off x="0" y="3962400"/>
            <a:ext cx="3276600" cy="1295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0" cap="none" spc="0" normalizeH="0" baseline="0" noProof="0">
                <a:ln w="12700">
                  <a:solidFill>
                    <a:srgbClr val="B2B2B2"/>
                  </a:solidFill>
                  <a:round/>
                  <a:headEnd/>
                  <a:tailEnd/>
                </a:ln>
                <a:solidFill>
                  <a:srgbClr val="800000"/>
                </a:solidFill>
                <a:effectLst>
                  <a:outerShdw blurRad="63500" dist="38099" dir="2700000" sy="50000" rotWithShape="0">
                    <a:srgbClr val="875B0D">
                      <a:alpha val="74997"/>
                    </a:srgbClr>
                  </a:outerShdw>
                </a:effectLst>
                <a:uLnTx/>
                <a:uFillTx/>
                <a:latin typeface="SimSun"/>
                <a:ea typeface="SimSun"/>
                <a:cs typeface="SimSun"/>
              </a:rPr>
              <a:t>关乎福音书的事实</a:t>
            </a:r>
            <a:endParaRPr kumimoji="0" lang="en-US" sz="3600" b="1" i="0" u="none" strike="noStrike" kern="10" cap="none" spc="0" normalizeH="0" baseline="0" noProof="0">
              <a:ln w="12700">
                <a:solidFill>
                  <a:srgbClr val="B2B2B2"/>
                </a:solidFill>
                <a:round/>
                <a:headEnd/>
                <a:tailEnd/>
              </a:ln>
              <a:solidFill>
                <a:srgbClr val="800000"/>
              </a:solidFill>
              <a:effectLst>
                <a:outerShdw blurRad="63500" dist="38099" dir="2700000" sy="50000" rotWithShape="0">
                  <a:srgbClr val="875B0D">
                    <a:alpha val="74997"/>
                  </a:srgbClr>
                </a:outerShdw>
              </a:effectLst>
              <a:uLnTx/>
              <a:uFillTx/>
              <a:latin typeface="SimSun"/>
              <a:ea typeface="SimSun"/>
              <a:cs typeface="SimSun"/>
            </a:endParaRPr>
          </a:p>
        </p:txBody>
      </p:sp>
      <p:grpSp>
        <p:nvGrpSpPr>
          <p:cNvPr id="2" name="Group 20"/>
          <p:cNvGrpSpPr>
            <a:grpSpLocks/>
          </p:cNvGrpSpPr>
          <p:nvPr/>
        </p:nvGrpSpPr>
        <p:grpSpPr bwMode="auto">
          <a:xfrm>
            <a:off x="7086600" y="2057400"/>
            <a:ext cx="1676400" cy="1692275"/>
            <a:chOff x="4272" y="1344"/>
            <a:chExt cx="1392" cy="1066"/>
          </a:xfrm>
        </p:grpSpPr>
        <p:sp>
          <p:nvSpPr>
            <p:cNvPr id="114708" name="Text Box 21"/>
            <p:cNvSpPr txBox="1">
              <a:spLocks noChangeArrowheads="1"/>
            </p:cNvSpPr>
            <p:nvPr/>
          </p:nvSpPr>
          <p:spPr bwMode="auto">
            <a:xfrm>
              <a:off x="4512" y="1392"/>
              <a:ext cx="1152" cy="1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SimSun" charset="0"/>
                </a:rPr>
                <a:t>因其「男性偏</a:t>
              </a:r>
              <a:r>
                <a:rPr kumimoji="0" lang="zh-CN" altLang="en-US" sz="2400" b="1" i="0" u="none" strike="noStrike" kern="1200" cap="none" spc="0" normalizeH="0" baseline="0" noProof="0">
                  <a:ln>
                    <a:noFill/>
                  </a:ln>
                  <a:solidFill>
                    <a:srgbClr val="FFFFFF"/>
                  </a:solidFill>
                  <a:effectLst/>
                  <a:uLnTx/>
                  <a:uFillTx/>
                  <a:latin typeface="Arial" charset="0"/>
                  <a:ea typeface="SimSun" charset="0"/>
                </a:rPr>
                <a:t>见</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」而被</a:t>
              </a:r>
              <a:r>
                <a:rPr kumimoji="0" lang="zh-CN" altLang="en-US" sz="2400" b="1" i="0" u="none" strike="noStrike" kern="1200" cap="none" spc="0" normalizeH="0" baseline="0" noProof="0">
                  <a:ln>
                    <a:noFill/>
                  </a:ln>
                  <a:solidFill>
                    <a:srgbClr val="FFFFFF"/>
                  </a:solidFill>
                  <a:effectLst/>
                  <a:uLnTx/>
                  <a:uFillTx/>
                  <a:latin typeface="Arial" charset="0"/>
                  <a:ea typeface="SimSun" charset="0"/>
                </a:rPr>
                <a:t>选</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上</a:t>
              </a:r>
              <a:endParaRPr kumimoji="0" lang="en-US" altLang="zh-TW" sz="2400" b="1" i="0" u="none" strike="noStrike" kern="1200" cap="none" spc="0" normalizeH="0" baseline="0" noProof="0">
                <a:ln>
                  <a:noFill/>
                </a:ln>
                <a:solidFill>
                  <a:srgbClr val="FFFFFF"/>
                </a:solidFill>
                <a:effectLst/>
                <a:uLnTx/>
                <a:uFillTx/>
                <a:latin typeface="Arial" charset="0"/>
                <a:ea typeface="SimSun" charset="0"/>
              </a:endParaRPr>
            </a:p>
          </p:txBody>
        </p:sp>
        <p:sp>
          <p:nvSpPr>
            <p:cNvPr id="114709" name="AutoShape 22"/>
            <p:cNvSpPr>
              <a:spLocks/>
            </p:cNvSpPr>
            <p:nvPr/>
          </p:nvSpPr>
          <p:spPr bwMode="auto">
            <a:xfrm>
              <a:off x="4272" y="1344"/>
              <a:ext cx="384" cy="1008"/>
            </a:xfrm>
            <a:prstGeom prst="rightBrace">
              <a:avLst>
                <a:gd name="adj1" fmla="val 21875"/>
                <a:gd name="adj2" fmla="val 50000"/>
              </a:avLst>
            </a:prstGeom>
            <a:noFill/>
            <a:ln w="571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3200" b="1" i="0" u="none" strike="noStrike" kern="1200" cap="none" spc="0" normalizeH="0" baseline="0" noProof="0">
                <a:ln>
                  <a:noFill/>
                </a:ln>
                <a:solidFill>
                  <a:srgbClr val="FFFFFF"/>
                </a:solidFill>
                <a:effectLst/>
                <a:uLnTx/>
                <a:uFillTx/>
                <a:latin typeface="SimSun" charset="0"/>
                <a:ea typeface="SimSun" charset="0"/>
              </a:endParaRPr>
            </a:p>
          </p:txBody>
        </p:sp>
      </p:grpSp>
    </p:spTree>
    <p:extLst>
      <p:ext uri="{BB962C8B-B14F-4D97-AF65-F5344CB8AC3E}">
        <p14:creationId xmlns:p14="http://schemas.microsoft.com/office/powerpoint/2010/main" val="3597074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066"/>
                                        </p:tgtEl>
                                        <p:attrNameLst>
                                          <p:attrName>style.visibility</p:attrName>
                                        </p:attrNameLst>
                                      </p:cBhvr>
                                      <p:to>
                                        <p:strVal val="visible"/>
                                      </p:to>
                                    </p:set>
                                    <p:animEffect transition="in" filter="wipe(down)">
                                      <p:cBhvr>
                                        <p:cTn id="11" dur="500"/>
                                        <p:tgtEl>
                                          <p:spTgt spid="450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5071"/>
                                        </p:tgtEl>
                                        <p:attrNameLst>
                                          <p:attrName>style.visibility</p:attrName>
                                        </p:attrNameLst>
                                      </p:cBhvr>
                                      <p:to>
                                        <p:strVal val="visible"/>
                                      </p:to>
                                    </p:set>
                                    <p:animEffect transition="in" filter="fade">
                                      <p:cBhvr>
                                        <p:cTn id="16" dur="1000"/>
                                        <p:tgtEl>
                                          <p:spTgt spid="45071"/>
                                        </p:tgtEl>
                                      </p:cBhvr>
                                    </p:animEffect>
                                    <p:anim calcmode="lin" valueType="num">
                                      <p:cBhvr>
                                        <p:cTn id="17" dur="1000" fill="hold"/>
                                        <p:tgtEl>
                                          <p:spTgt spid="45071"/>
                                        </p:tgtEl>
                                        <p:attrNameLst>
                                          <p:attrName>ppt_x</p:attrName>
                                        </p:attrNameLst>
                                      </p:cBhvr>
                                      <p:tavLst>
                                        <p:tav tm="0">
                                          <p:val>
                                            <p:strVal val="#ppt_x"/>
                                          </p:val>
                                        </p:tav>
                                        <p:tav tm="100000">
                                          <p:val>
                                            <p:strVal val="#ppt_x"/>
                                          </p:val>
                                        </p:tav>
                                      </p:tavLst>
                                    </p:anim>
                                    <p:anim calcmode="lin" valueType="num">
                                      <p:cBhvr>
                                        <p:cTn id="18" dur="1000" fill="hold"/>
                                        <p:tgtEl>
                                          <p:spTgt spid="45071"/>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5072"/>
                                        </p:tgtEl>
                                        <p:attrNameLst>
                                          <p:attrName>style.visibility</p:attrName>
                                        </p:attrNameLst>
                                      </p:cBhvr>
                                      <p:to>
                                        <p:strVal val="visible"/>
                                      </p:to>
                                    </p:set>
                                    <p:animEffect transition="in" filter="fade">
                                      <p:cBhvr>
                                        <p:cTn id="23" dur="1000"/>
                                        <p:tgtEl>
                                          <p:spTgt spid="45072"/>
                                        </p:tgtEl>
                                      </p:cBhvr>
                                    </p:animEffect>
                                    <p:anim calcmode="lin" valueType="num">
                                      <p:cBhvr>
                                        <p:cTn id="24" dur="1000" fill="hold"/>
                                        <p:tgtEl>
                                          <p:spTgt spid="45072"/>
                                        </p:tgtEl>
                                        <p:attrNameLst>
                                          <p:attrName>ppt_x</p:attrName>
                                        </p:attrNameLst>
                                      </p:cBhvr>
                                      <p:tavLst>
                                        <p:tav tm="0">
                                          <p:val>
                                            <p:strVal val="#ppt_x"/>
                                          </p:val>
                                        </p:tav>
                                        <p:tav tm="100000">
                                          <p:val>
                                            <p:strVal val="#ppt_x"/>
                                          </p:val>
                                        </p:tav>
                                      </p:tavLst>
                                    </p:anim>
                                    <p:anim calcmode="lin" valueType="num">
                                      <p:cBhvr>
                                        <p:cTn id="25" dur="1000" fill="hold"/>
                                        <p:tgtEl>
                                          <p:spTgt spid="45072"/>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5068"/>
                                        </p:tgtEl>
                                        <p:attrNameLst>
                                          <p:attrName>style.visibility</p:attrName>
                                        </p:attrNameLst>
                                      </p:cBhvr>
                                      <p:to>
                                        <p:strVal val="visible"/>
                                      </p:to>
                                    </p:set>
                                    <p:animEffect transition="in" filter="fade">
                                      <p:cBhvr>
                                        <p:cTn id="35" dur="1000"/>
                                        <p:tgtEl>
                                          <p:spTgt spid="45068"/>
                                        </p:tgtEl>
                                      </p:cBhvr>
                                    </p:animEffect>
                                    <p:anim calcmode="lin" valueType="num">
                                      <p:cBhvr>
                                        <p:cTn id="36" dur="1000" fill="hold"/>
                                        <p:tgtEl>
                                          <p:spTgt spid="45068"/>
                                        </p:tgtEl>
                                        <p:attrNameLst>
                                          <p:attrName>ppt_x</p:attrName>
                                        </p:attrNameLst>
                                      </p:cBhvr>
                                      <p:tavLst>
                                        <p:tav tm="0">
                                          <p:val>
                                            <p:strVal val="#ppt_x"/>
                                          </p:val>
                                        </p:tav>
                                        <p:tav tm="100000">
                                          <p:val>
                                            <p:strVal val="#ppt_x"/>
                                          </p:val>
                                        </p:tav>
                                      </p:tavLst>
                                    </p:anim>
                                    <p:anim calcmode="lin" valueType="num">
                                      <p:cBhvr>
                                        <p:cTn id="37" dur="1000" fill="hold"/>
                                        <p:tgtEl>
                                          <p:spTgt spid="45068"/>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45070"/>
                                        </p:tgtEl>
                                        <p:attrNameLst>
                                          <p:attrName>style.visibility</p:attrName>
                                        </p:attrNameLst>
                                      </p:cBhvr>
                                      <p:to>
                                        <p:strVal val="visible"/>
                                      </p:to>
                                    </p:set>
                                    <p:animEffect transition="in" filter="wipe(down)">
                                      <p:cBhvr>
                                        <p:cTn id="41" dur="500"/>
                                        <p:tgtEl>
                                          <p:spTgt spid="4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6" grpId="0" animBg="1"/>
      <p:bldP spid="45067" grpId="0" animBg="1"/>
      <p:bldP spid="45068" grpId="0"/>
      <p:bldP spid="45070" grpId="0" animBg="1"/>
      <p:bldP spid="45071" grpId="0"/>
      <p:bldP spid="45072"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39"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0"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1"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2"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116743" name="Rectangle 9"/>
          <p:cNvSpPr>
            <a:spLocks noGrp="1" noChangeArrowheads="1"/>
          </p:cNvSpPr>
          <p:nvPr>
            <p:ph type="ctrTitle"/>
          </p:nvPr>
        </p:nvSpPr>
        <p:spPr>
          <a:xfrm>
            <a:off x="3886200" y="-76200"/>
            <a:ext cx="3200400" cy="990600"/>
          </a:xfrm>
        </p:spPr>
        <p:txBody>
          <a:bodyPr/>
          <a:lstStyle/>
          <a:p>
            <a:pPr algn="r" eaLnBrk="1" hangingPunct="1"/>
            <a:r>
              <a:rPr lang="zh-TW" altLang="en-US" sz="5400" b="1">
                <a:solidFill>
                  <a:schemeClr val="accent1"/>
                </a:solidFill>
                <a:latin typeface="書法家簡魏碑" charset="0"/>
                <a:ea typeface="SimSun" charset="0"/>
                <a:cs typeface="SimSun" charset="0"/>
              </a:rPr>
              <a:t>清理</a:t>
            </a:r>
            <a:r>
              <a:rPr lang="zh-CN" altLang="en-US" sz="5400" b="1">
                <a:solidFill>
                  <a:schemeClr val="accent1"/>
                </a:solidFill>
                <a:latin typeface="書法家簡魏碑" charset="0"/>
                <a:ea typeface="SimSun" charset="0"/>
                <a:cs typeface="SimSun" charset="0"/>
              </a:rPr>
              <a:t>历</a:t>
            </a:r>
            <a:r>
              <a:rPr lang="zh-TW" altLang="en-US" sz="5400" b="1">
                <a:solidFill>
                  <a:schemeClr val="accent1"/>
                </a:solidFill>
                <a:latin typeface="書法家簡魏碑" charset="0"/>
                <a:ea typeface="SimSun" charset="0"/>
                <a:cs typeface="SimSun" charset="0"/>
              </a:rPr>
              <a:t>史</a:t>
            </a:r>
          </a:p>
        </p:txBody>
      </p:sp>
      <p:sp>
        <p:nvSpPr>
          <p:cNvPr id="116744" name="Text Box 10"/>
          <p:cNvSpPr txBox="1">
            <a:spLocks noChangeArrowheads="1"/>
          </p:cNvSpPr>
          <p:nvPr/>
        </p:nvSpPr>
        <p:spPr bwMode="auto">
          <a:xfrm>
            <a:off x="-304800" y="4010025"/>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太福音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可福音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路加福音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约</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翰福音</a:t>
            </a:r>
            <a:endParaRPr kumimoji="0" lang="en-US" altLang="zh-TW" sz="2400" b="1" i="0" u="none" strike="noStrike" kern="1200" cap="none" spc="0" normalizeH="0" baseline="0" noProof="0" dirty="0">
              <a:ln>
                <a:noFill/>
              </a:ln>
              <a:solidFill>
                <a:srgbClr val="FFFFFF"/>
              </a:solidFill>
              <a:effectLst/>
              <a:uLnTx/>
              <a:uFillTx/>
              <a:latin typeface="Arial" charset="0"/>
              <a:ea typeface="SimSun" charset="0"/>
            </a:endParaRPr>
          </a:p>
        </p:txBody>
      </p:sp>
      <p:sp>
        <p:nvSpPr>
          <p:cNvPr id="116745" name="Line 12"/>
          <p:cNvSpPr>
            <a:spLocks noChangeShapeType="1"/>
          </p:cNvSpPr>
          <p:nvPr/>
        </p:nvSpPr>
        <p:spPr bwMode="auto">
          <a:xfrm>
            <a:off x="-304800" y="3933825"/>
            <a:ext cx="9677400"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272397" name="Text Box 13"/>
          <p:cNvSpPr txBox="1">
            <a:spLocks noChangeArrowheads="1"/>
          </p:cNvSpPr>
          <p:nvPr/>
        </p:nvSpPr>
        <p:spPr bwMode="auto">
          <a:xfrm>
            <a:off x="3733800" y="914400"/>
            <a:ext cx="20732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書法家簡魏碑" charset="0"/>
                <a:ea typeface="SimSun" charset="0"/>
              </a:rPr>
              <a:t>个</a:t>
            </a:r>
            <a:r>
              <a:rPr kumimoji="0" lang="zh-TW" altLang="en-US" sz="2400" b="1" i="0" u="none" strike="noStrike" kern="1200" cap="none" spc="0" normalizeH="0" baseline="0" noProof="0">
                <a:ln>
                  <a:noFill/>
                </a:ln>
                <a:solidFill>
                  <a:srgbClr val="FFFFFF"/>
                </a:solidFill>
                <a:effectLst/>
                <a:uLnTx/>
                <a:uFillTx/>
                <a:latin typeface="書法家簡魏碑" charset="0"/>
                <a:ea typeface="SimSun" charset="0"/>
              </a:rPr>
              <a:t>別人士</a:t>
            </a:r>
          </a:p>
        </p:txBody>
      </p:sp>
      <p:sp>
        <p:nvSpPr>
          <p:cNvPr id="272398" name="Text Box 14"/>
          <p:cNvSpPr txBox="1">
            <a:spLocks noChangeArrowheads="1"/>
          </p:cNvSpPr>
          <p:nvPr/>
        </p:nvSpPr>
        <p:spPr bwMode="auto">
          <a:xfrm rot="-2783676">
            <a:off x="787401"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Pseudo-Barnabas (70-130)</a:t>
            </a:r>
          </a:p>
        </p:txBody>
      </p:sp>
      <p:sp>
        <p:nvSpPr>
          <p:cNvPr id="116748" name="Text Box 15"/>
          <p:cNvSpPr txBox="1">
            <a:spLocks noChangeArrowheads="1"/>
          </p:cNvSpPr>
          <p:nvPr/>
        </p:nvSpPr>
        <p:spPr bwMode="auto">
          <a:xfrm>
            <a:off x="76200" y="22860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X= </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引用</a:t>
            </a:r>
          </a:p>
        </p:txBody>
      </p:sp>
      <p:sp>
        <p:nvSpPr>
          <p:cNvPr id="116749" name="Text Box 16"/>
          <p:cNvSpPr txBox="1">
            <a:spLocks noChangeArrowheads="1"/>
          </p:cNvSpPr>
          <p:nvPr/>
        </p:nvSpPr>
        <p:spPr bwMode="auto">
          <a:xfrm>
            <a:off x="76200" y="29718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O= </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指</a:t>
            </a:r>
            <a:r>
              <a:rPr kumimoji="0" lang="zh-CN" altLang="en-US" sz="1800" b="1" i="0" u="none" strike="noStrike" kern="1200" cap="none" spc="0" normalizeH="0" baseline="0" noProof="0">
                <a:ln>
                  <a:noFill/>
                </a:ln>
                <a:solidFill>
                  <a:srgbClr val="FFFFFF"/>
                </a:solidFill>
                <a:effectLst/>
                <a:uLnTx/>
                <a:uFillTx/>
                <a:latin typeface="Arial" charset="0"/>
                <a:ea typeface="SimSun" charset="0"/>
              </a:rPr>
              <a:t>为</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正典</a:t>
            </a:r>
          </a:p>
        </p:txBody>
      </p:sp>
      <p:sp>
        <p:nvSpPr>
          <p:cNvPr id="272401"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2"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3"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4" name="Text Box 20"/>
          <p:cNvSpPr txBox="1">
            <a:spLocks noChangeArrowheads="1"/>
          </p:cNvSpPr>
          <p:nvPr/>
        </p:nvSpPr>
        <p:spPr bwMode="auto">
          <a:xfrm rot="-2783676">
            <a:off x="113823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dirty="0">
                <a:ln>
                  <a:noFill/>
                </a:ln>
                <a:solidFill>
                  <a:srgbClr val="FFFFFF"/>
                </a:solidFill>
                <a:effectLst/>
                <a:uLnTx/>
                <a:uFillTx/>
                <a:latin typeface="Arial" charset="0"/>
                <a:ea typeface="新細明體" charset="0"/>
                <a:cs typeface="新細明體" charset="0"/>
              </a:rPr>
              <a:t>Clement of Rome (95-97)</a:t>
            </a:r>
          </a:p>
        </p:txBody>
      </p:sp>
      <p:sp>
        <p:nvSpPr>
          <p:cNvPr id="272405"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6"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7" name="Text Box 23"/>
          <p:cNvSpPr txBox="1">
            <a:spLocks noChangeArrowheads="1"/>
          </p:cNvSpPr>
          <p:nvPr/>
        </p:nvSpPr>
        <p:spPr bwMode="auto">
          <a:xfrm rot="-2783676">
            <a:off x="148748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Polycarp (110-50)</a:t>
            </a:r>
          </a:p>
        </p:txBody>
      </p:sp>
      <p:sp>
        <p:nvSpPr>
          <p:cNvPr id="272408"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9"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0"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1"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2" name="Text Box 28"/>
          <p:cNvSpPr txBox="1">
            <a:spLocks noChangeArrowheads="1"/>
          </p:cNvSpPr>
          <p:nvPr/>
        </p:nvSpPr>
        <p:spPr bwMode="auto">
          <a:xfrm rot="-2783676">
            <a:off x="1836738" y="21859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Hermas (115-40)</a:t>
            </a:r>
          </a:p>
        </p:txBody>
      </p:sp>
      <p:sp>
        <p:nvSpPr>
          <p:cNvPr id="272413"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4"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5" name="Text Box 31"/>
          <p:cNvSpPr txBox="1">
            <a:spLocks noChangeArrowheads="1"/>
          </p:cNvSpPr>
          <p:nvPr/>
        </p:nvSpPr>
        <p:spPr bwMode="auto">
          <a:xfrm rot="-2783676">
            <a:off x="2185988" y="21748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Didache (120-50)</a:t>
            </a:r>
          </a:p>
        </p:txBody>
      </p:sp>
      <p:sp>
        <p:nvSpPr>
          <p:cNvPr id="272416"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7"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8" name="Text Box 34"/>
          <p:cNvSpPr txBox="1">
            <a:spLocks noChangeArrowheads="1"/>
          </p:cNvSpPr>
          <p:nvPr/>
        </p:nvSpPr>
        <p:spPr bwMode="auto">
          <a:xfrm rot="-2783676">
            <a:off x="2597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Papias (130-40)</a:t>
            </a:r>
          </a:p>
        </p:txBody>
      </p:sp>
      <p:sp>
        <p:nvSpPr>
          <p:cNvPr id="272419"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0" name="Text Box 36"/>
          <p:cNvSpPr txBox="1">
            <a:spLocks noChangeArrowheads="1"/>
          </p:cNvSpPr>
          <p:nvPr/>
        </p:nvSpPr>
        <p:spPr bwMode="auto">
          <a:xfrm rot="-2783676">
            <a:off x="2978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Irenaeus (130-202)</a:t>
            </a:r>
          </a:p>
        </p:txBody>
      </p:sp>
      <p:sp>
        <p:nvSpPr>
          <p:cNvPr id="272421"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2"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3"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4"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74" name="Text Box 90"/>
          <p:cNvSpPr txBox="1">
            <a:spLocks noChangeArrowheads="1"/>
          </p:cNvSpPr>
          <p:nvPr/>
        </p:nvSpPr>
        <p:spPr bwMode="auto">
          <a:xfrm>
            <a:off x="0" y="180975"/>
            <a:ext cx="2362200" cy="142557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Arial" charset="0"/>
                <a:ea typeface="SimSun" charset="0"/>
              </a:rPr>
              <a:t>尼西</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亚会议</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之前福音</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书</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被</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接纳</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的</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经过</a:t>
            </a:r>
            <a:endParaRPr kumimoji="0" lang="en-US" altLang="zh-TW" sz="2800" b="1" i="0" u="none" strike="noStrike" kern="1200" cap="none" spc="0" normalizeH="0" baseline="0" noProof="0">
              <a:ln>
                <a:noFill/>
              </a:ln>
              <a:solidFill>
                <a:srgbClr val="FFFFFF"/>
              </a:solidFill>
              <a:effectLst/>
              <a:uLnTx/>
              <a:uFillTx/>
              <a:latin typeface="Arial" charset="0"/>
              <a:ea typeface="SimSun" charset="0"/>
            </a:endParaRPr>
          </a:p>
        </p:txBody>
      </p:sp>
      <p:sp>
        <p:nvSpPr>
          <p:cNvPr id="116824" name="Text Box 91"/>
          <p:cNvSpPr txBox="1">
            <a:spLocks noChangeArrowheads="1"/>
          </p:cNvSpPr>
          <p:nvPr/>
        </p:nvSpPr>
        <p:spPr bwMode="auto">
          <a:xfrm>
            <a:off x="381000" y="5943600"/>
            <a:ext cx="20732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uLnTx/>
                <a:uFillTx/>
                <a:latin typeface="Arial" charset="0"/>
                <a:ea typeface="SimSun" charset="0"/>
              </a:rPr>
              <a:t>第一世</a:t>
            </a:r>
            <a:r>
              <a:rPr kumimoji="0" lang="zh-CN" altLang="en-US" sz="3200" b="1" i="0" u="none" strike="noStrike" kern="1200" cap="none" spc="0" normalizeH="0" baseline="0" noProof="0">
                <a:ln>
                  <a:noFill/>
                </a:ln>
                <a:solidFill>
                  <a:srgbClr val="FFFFFF"/>
                </a:solidFill>
                <a:effectLst/>
                <a:uLnTx/>
                <a:uFillTx/>
                <a:latin typeface="Arial" charset="0"/>
                <a:ea typeface="SimSun" charset="0"/>
              </a:rPr>
              <a:t>纪</a:t>
            </a:r>
            <a:endParaRPr kumimoji="0" lang="en-US" altLang="zh-TW" sz="3200" b="1" i="0" u="none" strike="noStrike" kern="1200" cap="none" spc="0" normalizeH="0" baseline="0" noProof="0">
              <a:ln>
                <a:noFill/>
              </a:ln>
              <a:solidFill>
                <a:srgbClr val="FFFFFF"/>
              </a:solidFill>
              <a:effectLst/>
              <a:uLnTx/>
              <a:uFillTx/>
              <a:latin typeface="Arial" charset="0"/>
              <a:ea typeface="SimSun" charset="0"/>
            </a:endParaRPr>
          </a:p>
        </p:txBody>
      </p:sp>
      <p:grpSp>
        <p:nvGrpSpPr>
          <p:cNvPr id="96" name="Group 157">
            <a:extLst>
              <a:ext uri="{FF2B5EF4-FFF2-40B4-BE49-F238E27FC236}">
                <a16:creationId xmlns:a16="http://schemas.microsoft.com/office/drawing/2014/main" id="{BAA5E54E-4314-4046-9757-F9EB5C00BA4F}"/>
              </a:ext>
            </a:extLst>
          </p:cNvPr>
          <p:cNvGrpSpPr>
            <a:grpSpLocks/>
          </p:cNvGrpSpPr>
          <p:nvPr/>
        </p:nvGrpSpPr>
        <p:grpSpPr bwMode="auto">
          <a:xfrm>
            <a:off x="990600" y="4995863"/>
            <a:ext cx="1600200" cy="1481137"/>
            <a:chOff x="720" y="3168"/>
            <a:chExt cx="1008" cy="933"/>
          </a:xfrm>
          <a:solidFill>
            <a:srgbClr val="3F7D43">
              <a:lumMod val="50000"/>
            </a:srgbClr>
          </a:solidFill>
        </p:grpSpPr>
        <p:sp>
          <p:nvSpPr>
            <p:cNvPr id="97" name="AutoShape 150">
              <a:extLst>
                <a:ext uri="{FF2B5EF4-FFF2-40B4-BE49-F238E27FC236}">
                  <a16:creationId xmlns:a16="http://schemas.microsoft.com/office/drawing/2014/main" id="{81D2A563-0C24-774F-B20B-C5476F5552FF}"/>
                </a:ext>
              </a:extLst>
            </p:cNvPr>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grpFill/>
            <a:ln w="9525">
              <a:solidFill>
                <a:srgbClr val="FFFFFF"/>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98" name="Text Box 149">
              <a:extLst>
                <a:ext uri="{FF2B5EF4-FFF2-40B4-BE49-F238E27FC236}">
                  <a16:creationId xmlns:a16="http://schemas.microsoft.com/office/drawing/2014/main" id="{5B3BDB01-C51A-A741-B82E-B0E9587D39BB}"/>
                </a:ext>
              </a:extLst>
            </p:cNvPr>
            <p:cNvSpPr txBox="1">
              <a:spLocks noChangeArrowheads="1"/>
            </p:cNvSpPr>
            <p:nvPr/>
          </p:nvSpPr>
          <p:spPr bwMode="auto">
            <a:xfrm>
              <a:off x="720" y="3524"/>
              <a:ext cx="1008" cy="577"/>
            </a:xfrm>
            <a:prstGeom prst="rect">
              <a:avLst/>
            </a:prstGeom>
            <a:grp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pitchFamily="-105" charset="0"/>
                  <a:ea typeface="ＭＳ Ｐゴシック" charset="0"/>
                </a:rPr>
                <a:t>Gospel of Thomas </a:t>
              </a:r>
              <a:br>
                <a:rPr kumimoji="0" lang="en-US" sz="1800" b="0" i="0" u="none" strike="noStrike" kern="0" cap="none" spc="0" normalizeH="0" baseline="0" noProof="0" dirty="0">
                  <a:ln>
                    <a:noFill/>
                  </a:ln>
                  <a:solidFill>
                    <a:srgbClr val="FFFFFF"/>
                  </a:solidFill>
                  <a:effectLst/>
                  <a:uLnTx/>
                  <a:uFillTx/>
                  <a:latin typeface="Arial" pitchFamily="-105" charset="0"/>
                  <a:ea typeface="ＭＳ Ｐゴシック" charset="0"/>
                </a:rPr>
              </a:br>
              <a:r>
                <a:rPr kumimoji="0" lang="en-US" sz="1800" b="0" i="0" u="none" strike="noStrike" kern="0" cap="none" spc="0" normalizeH="0" baseline="0" noProof="0" dirty="0">
                  <a:ln>
                    <a:noFill/>
                  </a:ln>
                  <a:solidFill>
                    <a:srgbClr val="FFFFFF"/>
                  </a:solidFill>
                  <a:effectLst/>
                  <a:uLnTx/>
                  <a:uFillTx/>
                  <a:latin typeface="Arial" pitchFamily="-105" charset="0"/>
                  <a:ea typeface="ＭＳ Ｐゴシック" charset="0"/>
                </a:rPr>
                <a:t>AD 50-140</a:t>
              </a:r>
            </a:p>
          </p:txBody>
        </p:sp>
      </p:grpSp>
      <p:grpSp>
        <p:nvGrpSpPr>
          <p:cNvPr id="99" name="Group 156">
            <a:extLst>
              <a:ext uri="{FF2B5EF4-FFF2-40B4-BE49-F238E27FC236}">
                <a16:creationId xmlns:a16="http://schemas.microsoft.com/office/drawing/2014/main" id="{9747689C-E71C-C64A-8C4C-00ED62B4D9AF}"/>
              </a:ext>
            </a:extLst>
          </p:cNvPr>
          <p:cNvGrpSpPr>
            <a:grpSpLocks/>
          </p:cNvGrpSpPr>
          <p:nvPr/>
        </p:nvGrpSpPr>
        <p:grpSpPr bwMode="auto">
          <a:xfrm>
            <a:off x="2590800" y="4995863"/>
            <a:ext cx="1600200" cy="1481137"/>
            <a:chOff x="1728" y="3195"/>
            <a:chExt cx="1008" cy="933"/>
          </a:xfrm>
        </p:grpSpPr>
        <p:sp>
          <p:nvSpPr>
            <p:cNvPr id="100" name="AutoShape 153">
              <a:extLst>
                <a:ext uri="{FF2B5EF4-FFF2-40B4-BE49-F238E27FC236}">
                  <a16:creationId xmlns:a16="http://schemas.microsoft.com/office/drawing/2014/main" id="{BA439414-8CC3-3D41-9D89-8FCC7A1D1FF1}"/>
                </a:ext>
              </a:extLst>
            </p:cNvPr>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rgbClr val="FFFFFF"/>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charset="0"/>
                <a:ea typeface="ＭＳ Ｐゴシック" charset="0"/>
              </a:endParaRPr>
            </a:p>
          </p:txBody>
        </p:sp>
        <p:sp>
          <p:nvSpPr>
            <p:cNvPr id="101" name="Text Box 154">
              <a:extLst>
                <a:ext uri="{FF2B5EF4-FFF2-40B4-BE49-F238E27FC236}">
                  <a16:creationId xmlns:a16="http://schemas.microsoft.com/office/drawing/2014/main" id="{BC39B22A-940A-A244-AE40-CD24C05C74E3}"/>
                </a:ext>
              </a:extLst>
            </p:cNvPr>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rial" pitchFamily="-105" charset="0"/>
                  <a:ea typeface="ＭＳ Ｐゴシック" charset="0"/>
                </a:rPr>
                <a:t>Gospel of Judas </a:t>
              </a:r>
              <a:br>
                <a:rPr kumimoji="0" lang="en-US" sz="1800" b="0" i="0" u="none" strike="noStrike" kern="0" cap="none" spc="0" normalizeH="0" baseline="0" noProof="0">
                  <a:ln>
                    <a:noFill/>
                  </a:ln>
                  <a:solidFill>
                    <a:srgbClr val="FFFFFF"/>
                  </a:solidFill>
                  <a:effectLst/>
                  <a:uLnTx/>
                  <a:uFillTx/>
                  <a:latin typeface="Arial" pitchFamily="-105" charset="0"/>
                  <a:ea typeface="ＭＳ Ｐゴシック" charset="0"/>
                </a:rPr>
              </a:br>
              <a:r>
                <a:rPr kumimoji="0" lang="en-US" sz="1800" b="0" i="0" u="none" strike="noStrike" kern="0" cap="none" spc="0" normalizeH="0" baseline="0" noProof="0">
                  <a:ln>
                    <a:noFill/>
                  </a:ln>
                  <a:solidFill>
                    <a:srgbClr val="FFFFFF"/>
                  </a:solidFill>
                  <a:effectLst/>
                  <a:uLnTx/>
                  <a:uFillTx/>
                  <a:latin typeface="Arial" pitchFamily="-105" charset="0"/>
                  <a:ea typeface="ＭＳ Ｐゴシック" charset="0"/>
                </a:rPr>
                <a:t>AD 170?</a:t>
              </a:r>
            </a:p>
          </p:txBody>
        </p:sp>
      </p:grpSp>
    </p:spTree>
    <p:extLst>
      <p:ext uri="{BB962C8B-B14F-4D97-AF65-F5344CB8AC3E}">
        <p14:creationId xmlns:p14="http://schemas.microsoft.com/office/powerpoint/2010/main" val="258220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2398"/>
                                        </p:tgtEl>
                                        <p:attrNameLst>
                                          <p:attrName>style.visibility</p:attrName>
                                        </p:attrNameLst>
                                      </p:cBhvr>
                                      <p:to>
                                        <p:strVal val="visible"/>
                                      </p:to>
                                    </p:set>
                                    <p:animEffect transition="in" filter="wipe(down)">
                                      <p:cBhvr>
                                        <p:cTn id="11" dur="500"/>
                                        <p:tgtEl>
                                          <p:spTgt spid="27239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2401"/>
                                        </p:tgtEl>
                                        <p:attrNameLst>
                                          <p:attrName>style.visibility</p:attrName>
                                        </p:attrNameLst>
                                      </p:cBhvr>
                                      <p:to>
                                        <p:strVal val="visible"/>
                                      </p:to>
                                    </p:set>
                                    <p:animEffect transition="in" filter="wipe(down)">
                                      <p:cBhvr>
                                        <p:cTn id="14" dur="500"/>
                                        <p:tgtEl>
                                          <p:spTgt spid="27240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2402"/>
                                        </p:tgtEl>
                                        <p:attrNameLst>
                                          <p:attrName>style.visibility</p:attrName>
                                        </p:attrNameLst>
                                      </p:cBhvr>
                                      <p:to>
                                        <p:strVal val="visible"/>
                                      </p:to>
                                    </p:set>
                                    <p:animEffect transition="in" filter="wipe(down)">
                                      <p:cBhvr>
                                        <p:cTn id="17" dur="500"/>
                                        <p:tgtEl>
                                          <p:spTgt spid="2724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2403"/>
                                        </p:tgtEl>
                                        <p:attrNameLst>
                                          <p:attrName>style.visibility</p:attrName>
                                        </p:attrNameLst>
                                      </p:cBhvr>
                                      <p:to>
                                        <p:strVal val="visible"/>
                                      </p:to>
                                    </p:set>
                                    <p:animEffect transition="in" filter="wipe(down)">
                                      <p:cBhvr>
                                        <p:cTn id="20" dur="500"/>
                                        <p:tgtEl>
                                          <p:spTgt spid="2724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2404"/>
                                        </p:tgtEl>
                                        <p:attrNameLst>
                                          <p:attrName>style.visibility</p:attrName>
                                        </p:attrNameLst>
                                      </p:cBhvr>
                                      <p:to>
                                        <p:strVal val="visible"/>
                                      </p:to>
                                    </p:set>
                                    <p:animEffect transition="in" filter="wipe(down)">
                                      <p:cBhvr>
                                        <p:cTn id="25" dur="500"/>
                                        <p:tgtEl>
                                          <p:spTgt spid="27240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2405"/>
                                        </p:tgtEl>
                                        <p:attrNameLst>
                                          <p:attrName>style.visibility</p:attrName>
                                        </p:attrNameLst>
                                      </p:cBhvr>
                                      <p:to>
                                        <p:strVal val="visible"/>
                                      </p:to>
                                    </p:set>
                                    <p:animEffect transition="in" filter="wipe(down)">
                                      <p:cBhvr>
                                        <p:cTn id="28" dur="500"/>
                                        <p:tgtEl>
                                          <p:spTgt spid="27240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406"/>
                                        </p:tgtEl>
                                        <p:attrNameLst>
                                          <p:attrName>style.visibility</p:attrName>
                                        </p:attrNameLst>
                                      </p:cBhvr>
                                      <p:to>
                                        <p:strVal val="visible"/>
                                      </p:to>
                                    </p:set>
                                    <p:animEffect transition="in" filter="wipe(down)">
                                      <p:cBhvr>
                                        <p:cTn id="31" dur="500"/>
                                        <p:tgtEl>
                                          <p:spTgt spid="272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407"/>
                                        </p:tgtEl>
                                        <p:attrNameLst>
                                          <p:attrName>style.visibility</p:attrName>
                                        </p:attrNameLst>
                                      </p:cBhvr>
                                      <p:to>
                                        <p:strVal val="visible"/>
                                      </p:to>
                                    </p:set>
                                    <p:animEffect transition="in" filter="wipe(down)">
                                      <p:cBhvr>
                                        <p:cTn id="36" dur="500"/>
                                        <p:tgtEl>
                                          <p:spTgt spid="2724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2408"/>
                                        </p:tgtEl>
                                        <p:attrNameLst>
                                          <p:attrName>style.visibility</p:attrName>
                                        </p:attrNameLst>
                                      </p:cBhvr>
                                      <p:to>
                                        <p:strVal val="visible"/>
                                      </p:to>
                                    </p:set>
                                    <p:animEffect transition="in" filter="wipe(down)">
                                      <p:cBhvr>
                                        <p:cTn id="39" dur="500"/>
                                        <p:tgtEl>
                                          <p:spTgt spid="2724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2409"/>
                                        </p:tgtEl>
                                        <p:attrNameLst>
                                          <p:attrName>style.visibility</p:attrName>
                                        </p:attrNameLst>
                                      </p:cBhvr>
                                      <p:to>
                                        <p:strVal val="visible"/>
                                      </p:to>
                                    </p:set>
                                    <p:animEffect transition="in" filter="wipe(down)">
                                      <p:cBhvr>
                                        <p:cTn id="42" dur="500"/>
                                        <p:tgtEl>
                                          <p:spTgt spid="2724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2410"/>
                                        </p:tgtEl>
                                        <p:attrNameLst>
                                          <p:attrName>style.visibility</p:attrName>
                                        </p:attrNameLst>
                                      </p:cBhvr>
                                      <p:to>
                                        <p:strVal val="visible"/>
                                      </p:to>
                                    </p:set>
                                    <p:animEffect transition="in" filter="wipe(down)">
                                      <p:cBhvr>
                                        <p:cTn id="45" dur="500"/>
                                        <p:tgtEl>
                                          <p:spTgt spid="2724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2411"/>
                                        </p:tgtEl>
                                        <p:attrNameLst>
                                          <p:attrName>style.visibility</p:attrName>
                                        </p:attrNameLst>
                                      </p:cBhvr>
                                      <p:to>
                                        <p:strVal val="visible"/>
                                      </p:to>
                                    </p:set>
                                    <p:animEffect transition="in" filter="wipe(down)">
                                      <p:cBhvr>
                                        <p:cTn id="48" dur="500"/>
                                        <p:tgtEl>
                                          <p:spTgt spid="2724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2412"/>
                                        </p:tgtEl>
                                        <p:attrNameLst>
                                          <p:attrName>style.visibility</p:attrName>
                                        </p:attrNameLst>
                                      </p:cBhvr>
                                      <p:to>
                                        <p:strVal val="visible"/>
                                      </p:to>
                                    </p:set>
                                    <p:animEffect transition="in" filter="wipe(down)">
                                      <p:cBhvr>
                                        <p:cTn id="53" dur="500"/>
                                        <p:tgtEl>
                                          <p:spTgt spid="2724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2413"/>
                                        </p:tgtEl>
                                        <p:attrNameLst>
                                          <p:attrName>style.visibility</p:attrName>
                                        </p:attrNameLst>
                                      </p:cBhvr>
                                      <p:to>
                                        <p:strVal val="visible"/>
                                      </p:to>
                                    </p:set>
                                    <p:animEffect transition="in" filter="wipe(down)">
                                      <p:cBhvr>
                                        <p:cTn id="56" dur="500"/>
                                        <p:tgtEl>
                                          <p:spTgt spid="2724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2414"/>
                                        </p:tgtEl>
                                        <p:attrNameLst>
                                          <p:attrName>style.visibility</p:attrName>
                                        </p:attrNameLst>
                                      </p:cBhvr>
                                      <p:to>
                                        <p:strVal val="visible"/>
                                      </p:to>
                                    </p:set>
                                    <p:animEffect transition="in" filter="wipe(down)">
                                      <p:cBhvr>
                                        <p:cTn id="59" dur="500"/>
                                        <p:tgtEl>
                                          <p:spTgt spid="2724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2415"/>
                                        </p:tgtEl>
                                        <p:attrNameLst>
                                          <p:attrName>style.visibility</p:attrName>
                                        </p:attrNameLst>
                                      </p:cBhvr>
                                      <p:to>
                                        <p:strVal val="visible"/>
                                      </p:to>
                                    </p:set>
                                    <p:animEffect transition="in" filter="wipe(down)">
                                      <p:cBhvr>
                                        <p:cTn id="64" dur="500"/>
                                        <p:tgtEl>
                                          <p:spTgt spid="2724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2416"/>
                                        </p:tgtEl>
                                        <p:attrNameLst>
                                          <p:attrName>style.visibility</p:attrName>
                                        </p:attrNameLst>
                                      </p:cBhvr>
                                      <p:to>
                                        <p:strVal val="visible"/>
                                      </p:to>
                                    </p:set>
                                    <p:animEffect transition="in" filter="wipe(down)">
                                      <p:cBhvr>
                                        <p:cTn id="67" dur="500"/>
                                        <p:tgtEl>
                                          <p:spTgt spid="2724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2417"/>
                                        </p:tgtEl>
                                        <p:attrNameLst>
                                          <p:attrName>style.visibility</p:attrName>
                                        </p:attrNameLst>
                                      </p:cBhvr>
                                      <p:to>
                                        <p:strVal val="visible"/>
                                      </p:to>
                                    </p:set>
                                    <p:animEffect transition="in" filter="wipe(down)">
                                      <p:cBhvr>
                                        <p:cTn id="70" dur="500"/>
                                        <p:tgtEl>
                                          <p:spTgt spid="27241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2418"/>
                                        </p:tgtEl>
                                        <p:attrNameLst>
                                          <p:attrName>style.visibility</p:attrName>
                                        </p:attrNameLst>
                                      </p:cBhvr>
                                      <p:to>
                                        <p:strVal val="visible"/>
                                      </p:to>
                                    </p:set>
                                    <p:animEffect transition="in" filter="wipe(down)">
                                      <p:cBhvr>
                                        <p:cTn id="75" dur="500"/>
                                        <p:tgtEl>
                                          <p:spTgt spid="2724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72419"/>
                                        </p:tgtEl>
                                        <p:attrNameLst>
                                          <p:attrName>style.visibility</p:attrName>
                                        </p:attrNameLst>
                                      </p:cBhvr>
                                      <p:to>
                                        <p:strVal val="visible"/>
                                      </p:to>
                                    </p:set>
                                    <p:animEffect transition="in" filter="wipe(down)">
                                      <p:cBhvr>
                                        <p:cTn id="78" dur="500"/>
                                        <p:tgtEl>
                                          <p:spTgt spid="2724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2420"/>
                                        </p:tgtEl>
                                        <p:attrNameLst>
                                          <p:attrName>style.visibility</p:attrName>
                                        </p:attrNameLst>
                                      </p:cBhvr>
                                      <p:to>
                                        <p:strVal val="visible"/>
                                      </p:to>
                                    </p:set>
                                    <p:animEffect transition="in" filter="wipe(down)">
                                      <p:cBhvr>
                                        <p:cTn id="83" dur="500"/>
                                        <p:tgtEl>
                                          <p:spTgt spid="2724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72421"/>
                                        </p:tgtEl>
                                        <p:attrNameLst>
                                          <p:attrName>style.visibility</p:attrName>
                                        </p:attrNameLst>
                                      </p:cBhvr>
                                      <p:to>
                                        <p:strVal val="visible"/>
                                      </p:to>
                                    </p:set>
                                    <p:animEffect transition="in" filter="wipe(down)">
                                      <p:cBhvr>
                                        <p:cTn id="86" dur="500"/>
                                        <p:tgtEl>
                                          <p:spTgt spid="27242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72422"/>
                                        </p:tgtEl>
                                        <p:attrNameLst>
                                          <p:attrName>style.visibility</p:attrName>
                                        </p:attrNameLst>
                                      </p:cBhvr>
                                      <p:to>
                                        <p:strVal val="visible"/>
                                      </p:to>
                                    </p:set>
                                    <p:animEffect transition="in" filter="wipe(down)">
                                      <p:cBhvr>
                                        <p:cTn id="89" dur="500"/>
                                        <p:tgtEl>
                                          <p:spTgt spid="2724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72423"/>
                                        </p:tgtEl>
                                        <p:attrNameLst>
                                          <p:attrName>style.visibility</p:attrName>
                                        </p:attrNameLst>
                                      </p:cBhvr>
                                      <p:to>
                                        <p:strVal val="visible"/>
                                      </p:to>
                                    </p:set>
                                    <p:animEffect transition="in" filter="wipe(down)">
                                      <p:cBhvr>
                                        <p:cTn id="92" dur="500"/>
                                        <p:tgtEl>
                                          <p:spTgt spid="27242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2424"/>
                                        </p:tgtEl>
                                        <p:attrNameLst>
                                          <p:attrName>style.visibility</p:attrName>
                                        </p:attrNameLst>
                                      </p:cBhvr>
                                      <p:to>
                                        <p:strVal val="visible"/>
                                      </p:to>
                                    </p:set>
                                    <p:animEffect transition="in" filter="wipe(down)">
                                      <p:cBhvr>
                                        <p:cTn id="95" dur="500"/>
                                        <p:tgtEl>
                                          <p:spTgt spid="272424"/>
                                        </p:tgtEl>
                                      </p:cBhvr>
                                    </p:animEffect>
                                  </p:childTnLst>
                                </p:cTn>
                              </p:par>
                            </p:childTnLst>
                          </p:cTn>
                        </p:par>
                      </p:childTnLst>
                    </p:cTn>
                  </p:par>
                  <p:par>
                    <p:cTn id="96" fill="hold">
                      <p:stCondLst>
                        <p:cond delay="indefinite"/>
                      </p:stCondLst>
                      <p:childTnLst>
                        <p:par>
                          <p:cTn id="97" fill="hold">
                            <p:stCondLst>
                              <p:cond delay="0"/>
                            </p:stCondLst>
                            <p:childTnLst>
                              <p:par>
                                <p:cTn id="98" presetID="37" presetClass="entr" presetSubtype="0" fill="hold" nodeType="clickEffect">
                                  <p:stCondLst>
                                    <p:cond delay="0"/>
                                  </p:stCondLst>
                                  <p:childTnLst>
                                    <p:set>
                                      <p:cBhvr>
                                        <p:cTn id="99" dur="1" fill="hold">
                                          <p:stCondLst>
                                            <p:cond delay="0"/>
                                          </p:stCondLst>
                                        </p:cTn>
                                        <p:tgtEl>
                                          <p:spTgt spid="96"/>
                                        </p:tgtEl>
                                        <p:attrNameLst>
                                          <p:attrName>style.visibility</p:attrName>
                                        </p:attrNameLst>
                                      </p:cBhvr>
                                      <p:to>
                                        <p:strVal val="visible"/>
                                      </p:to>
                                    </p:set>
                                    <p:animEffect transition="in" filter="fade">
                                      <p:cBhvr>
                                        <p:cTn id="100" dur="1000"/>
                                        <p:tgtEl>
                                          <p:spTgt spid="96"/>
                                        </p:tgtEl>
                                      </p:cBhvr>
                                    </p:animEffect>
                                    <p:anim calcmode="lin" valueType="num">
                                      <p:cBhvr>
                                        <p:cTn id="101" dur="1000" fill="hold"/>
                                        <p:tgtEl>
                                          <p:spTgt spid="96"/>
                                        </p:tgtEl>
                                        <p:attrNameLst>
                                          <p:attrName>ppt_x</p:attrName>
                                        </p:attrNameLst>
                                      </p:cBhvr>
                                      <p:tavLst>
                                        <p:tav tm="0">
                                          <p:val>
                                            <p:strVal val="#ppt_x"/>
                                          </p:val>
                                        </p:tav>
                                        <p:tav tm="100000">
                                          <p:val>
                                            <p:strVal val="#ppt_x"/>
                                          </p:val>
                                        </p:tav>
                                      </p:tavLst>
                                    </p:anim>
                                    <p:anim calcmode="lin" valueType="num">
                                      <p:cBhvr>
                                        <p:cTn id="102" dur="900" decel="100000" fill="hold"/>
                                        <p:tgtEl>
                                          <p:spTgt spid="96"/>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96"/>
                                        </p:tgtEl>
                                        <p:attrNameLst>
                                          <p:attrName>ppt_y</p:attrName>
                                        </p:attrNameLst>
                                      </p:cBhvr>
                                      <p:tavLst>
                                        <p:tav tm="0">
                                          <p:val>
                                            <p:strVal val="#ppt_y-.03"/>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37" presetClass="entr" presetSubtype="0" fill="hold" nodeType="clickEffect">
                                  <p:stCondLst>
                                    <p:cond delay="0"/>
                                  </p:stCondLst>
                                  <p:childTnLst>
                                    <p:set>
                                      <p:cBhvr>
                                        <p:cTn id="107" dur="1" fill="hold">
                                          <p:stCondLst>
                                            <p:cond delay="0"/>
                                          </p:stCondLst>
                                        </p:cTn>
                                        <p:tgtEl>
                                          <p:spTgt spid="99"/>
                                        </p:tgtEl>
                                        <p:attrNameLst>
                                          <p:attrName>style.visibility</p:attrName>
                                        </p:attrNameLst>
                                      </p:cBhvr>
                                      <p:to>
                                        <p:strVal val="visible"/>
                                      </p:to>
                                    </p:set>
                                    <p:animEffect transition="in" filter="fade">
                                      <p:cBhvr>
                                        <p:cTn id="108" dur="1000"/>
                                        <p:tgtEl>
                                          <p:spTgt spid="99"/>
                                        </p:tgtEl>
                                      </p:cBhvr>
                                    </p:animEffect>
                                    <p:anim calcmode="lin" valueType="num">
                                      <p:cBhvr>
                                        <p:cTn id="109" dur="1000" fill="hold"/>
                                        <p:tgtEl>
                                          <p:spTgt spid="99"/>
                                        </p:tgtEl>
                                        <p:attrNameLst>
                                          <p:attrName>ppt_x</p:attrName>
                                        </p:attrNameLst>
                                      </p:cBhvr>
                                      <p:tavLst>
                                        <p:tav tm="0">
                                          <p:val>
                                            <p:strVal val="#ppt_x"/>
                                          </p:val>
                                        </p:tav>
                                        <p:tav tm="100000">
                                          <p:val>
                                            <p:strVal val="#ppt_x"/>
                                          </p:val>
                                        </p:tav>
                                      </p:tavLst>
                                    </p:anim>
                                    <p:anim calcmode="lin" valueType="num">
                                      <p:cBhvr>
                                        <p:cTn id="110" dur="900" decel="100000" fill="hold"/>
                                        <p:tgtEl>
                                          <p:spTgt spid="99"/>
                                        </p:tgtEl>
                                        <p:attrNameLst>
                                          <p:attrName>ppt_y</p:attrName>
                                        </p:attrNameLst>
                                      </p:cBhvr>
                                      <p:tavLst>
                                        <p:tav tm="0">
                                          <p:val>
                                            <p:strVal val="#ppt_y+1"/>
                                          </p:val>
                                        </p:tav>
                                        <p:tav tm="100000">
                                          <p:val>
                                            <p:strVal val="#ppt_y-.03"/>
                                          </p:val>
                                        </p:tav>
                                      </p:tavLst>
                                    </p:anim>
                                    <p:anim calcmode="lin" valueType="num">
                                      <p:cBhvr>
                                        <p:cTn id="111" dur="100" accel="100000" fill="hold">
                                          <p:stCondLst>
                                            <p:cond delay="900"/>
                                          </p:stCondLst>
                                        </p:cTn>
                                        <p:tgtEl>
                                          <p:spTgt spid="9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p:bldP spid="272398" grpId="0"/>
      <p:bldP spid="272401" grpId="0"/>
      <p:bldP spid="272402" grpId="0"/>
      <p:bldP spid="272403" grpId="0"/>
      <p:bldP spid="272404" grpId="0"/>
      <p:bldP spid="272405" grpId="0"/>
      <p:bldP spid="272406" grpId="0"/>
      <p:bldP spid="272407" grpId="0"/>
      <p:bldP spid="272408" grpId="0"/>
      <p:bldP spid="272409" grpId="0"/>
      <p:bldP spid="272410" grpId="0"/>
      <p:bldP spid="272411" grpId="0"/>
      <p:bldP spid="272412" grpId="0"/>
      <p:bldP spid="272413" grpId="0"/>
      <p:bldP spid="272414" grpId="0"/>
      <p:bldP spid="272415" grpId="0"/>
      <p:bldP spid="272416" grpId="0"/>
      <p:bldP spid="272417" grpId="0"/>
      <p:bldP spid="272418" grpId="0"/>
      <p:bldP spid="272419" grpId="0"/>
      <p:bldP spid="272420" grpId="0"/>
      <p:bldP spid="272421" grpId="0"/>
      <p:bldP spid="272422" grpId="0"/>
      <p:bldP spid="272423" grpId="0"/>
      <p:bldP spid="272424"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4706" name="Rectangle 2"/>
          <p:cNvSpPr>
            <a:spLocks noGrp="1" noChangeArrowheads="1"/>
          </p:cNvSpPr>
          <p:nvPr>
            <p:ph type="ctrTitle"/>
          </p:nvPr>
        </p:nvSpPr>
        <p:spPr>
          <a:xfrm>
            <a:off x="0" y="0"/>
            <a:ext cx="9144000" cy="9144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zh-CN" altLang="en-US" dirty="0">
                <a:solidFill>
                  <a:srgbClr val="FFFFFF"/>
                </a:solidFill>
                <a:latin typeface="Kai" pitchFamily="2" charset="-122"/>
                <a:ea typeface="Kai" pitchFamily="2" charset="-122"/>
                <a:cs typeface="SimSun" charset="0"/>
              </a:rPr>
              <a:t>依肋内</a:t>
            </a:r>
            <a:r>
              <a:rPr lang="zh-CN" altLang="en-US" dirty="0">
                <a:latin typeface="Kai" pitchFamily="2" charset="-122"/>
                <a:ea typeface="Kai" pitchFamily="2" charset="-122"/>
                <a:cs typeface="ＭＳ Ｐゴシック" charset="0"/>
              </a:rPr>
              <a:t>（公元</a:t>
            </a:r>
            <a:r>
              <a:rPr lang="en-US" altLang="zh-CN" dirty="0">
                <a:latin typeface="Kai" pitchFamily="2" charset="-122"/>
                <a:ea typeface="Kai" pitchFamily="2" charset="-122"/>
                <a:cs typeface="ＭＳ Ｐゴシック" charset="0"/>
              </a:rPr>
              <a:t>180</a:t>
            </a:r>
            <a:r>
              <a:rPr lang="zh-CN" altLang="en-US" dirty="0">
                <a:latin typeface="Kai" pitchFamily="2" charset="-122"/>
                <a:ea typeface="Kai" pitchFamily="2" charset="-122"/>
                <a:cs typeface="ＭＳ Ｐゴシック" charset="0"/>
              </a:rPr>
              <a:t>年）</a:t>
            </a:r>
            <a:endParaRPr lang="en-US" dirty="0">
              <a:latin typeface="Kai" pitchFamily="2" charset="-122"/>
              <a:ea typeface="Kai" pitchFamily="2" charset="-122"/>
              <a:cs typeface="ＭＳ Ｐゴシック" charset="0"/>
            </a:endParaRPr>
          </a:p>
        </p:txBody>
      </p:sp>
      <p:sp>
        <p:nvSpPr>
          <p:cNvPr id="408578" name="Rectangle 3"/>
          <p:cNvSpPr>
            <a:spLocks noGrp="1" noChangeArrowheads="1"/>
          </p:cNvSpPr>
          <p:nvPr>
            <p:ph type="subTitle" idx="1"/>
          </p:nvPr>
        </p:nvSpPr>
        <p:spPr>
          <a:xfrm>
            <a:off x="3352800" y="990600"/>
            <a:ext cx="5791200" cy="5257800"/>
          </a:xfrm>
        </p:spPr>
        <p:txBody>
          <a:bodyPr/>
          <a:lstStyle/>
          <a:p>
            <a:pPr algn="l"/>
            <a:r>
              <a:rPr lang="zh-CN" altLang="en-US" dirty="0"/>
              <a:t>“他们宣称，叛徒犹大对这些事情非常熟悉，并且只有他一人以无人可比的方式了解真理。他完成了出卖的奥秘；通过他，所有的事物，无论是属地的还是属天的，都因此陷入混乱。他们创造了一部虚构的历史，并将其称为</a:t>
            </a:r>
            <a:r>
              <a:rPr lang="en-US" altLang="zh-CN" dirty="0">
                <a:solidFill>
                  <a:srgbClr val="FFFF00"/>
                </a:solidFill>
              </a:rPr>
              <a:t>《</a:t>
            </a:r>
            <a:r>
              <a:rPr lang="zh-CN" altLang="en-US" dirty="0">
                <a:solidFill>
                  <a:srgbClr val="FFFF00"/>
                </a:solidFill>
              </a:rPr>
              <a:t>犹大福音</a:t>
            </a:r>
            <a:r>
              <a:rPr lang="en-US" altLang="zh-CN" dirty="0">
                <a:solidFill>
                  <a:srgbClr val="FFFF00"/>
                </a:solidFill>
              </a:rPr>
              <a:t>》</a:t>
            </a:r>
            <a:r>
              <a:rPr lang="zh-CN" altLang="en-US" dirty="0"/>
              <a:t>。”</a:t>
            </a:r>
            <a:endParaRPr lang="en-US" altLang="zh-CN" dirty="0"/>
          </a:p>
          <a:p>
            <a:endParaRPr lang="zh-CN" altLang="en-US" sz="1600" dirty="0"/>
          </a:p>
          <a:p>
            <a:r>
              <a:rPr lang="en-US" altLang="zh-CN" sz="1800" dirty="0"/>
              <a:t>——</a:t>
            </a:r>
            <a:r>
              <a:rPr lang="zh-CN" altLang="en-US" sz="1800" dirty="0"/>
              <a:t>摘自</a:t>
            </a:r>
            <a:r>
              <a:rPr lang="en-US" altLang="zh-CN" sz="1800" dirty="0"/>
              <a:t>《</a:t>
            </a:r>
            <a:r>
              <a:rPr lang="zh-CN" altLang="en-US" sz="1800" dirty="0"/>
              <a:t>反异端</a:t>
            </a:r>
            <a:r>
              <a:rPr lang="en-US" altLang="zh-CN" sz="1800" dirty="0"/>
              <a:t>》</a:t>
            </a:r>
            <a:r>
              <a:rPr lang="zh-CN" altLang="en-US" sz="1800" dirty="0"/>
              <a:t>（</a:t>
            </a:r>
            <a:r>
              <a:rPr lang="en-US" altLang="zh-CN" sz="1800" b="1" dirty="0"/>
              <a:t>Against Heresies</a:t>
            </a:r>
            <a:r>
              <a:rPr lang="zh-CN" altLang="en-US" sz="1800" dirty="0"/>
              <a:t>）</a:t>
            </a:r>
            <a:r>
              <a:rPr lang="en-US" altLang="zh-CN" sz="1800" dirty="0"/>
              <a:t>1.31.1</a:t>
            </a:r>
          </a:p>
        </p:txBody>
      </p:sp>
      <p:sp>
        <p:nvSpPr>
          <p:cNvPr id="408579"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Against Heresies</a:t>
            </a:r>
            <a:r>
              <a:rPr kumimoji="0" lang="en-US" sz="2800" b="0" i="0" u="none" strike="noStrike" kern="1200" cap="none" spc="0" normalizeH="0" baseline="0" noProof="0">
                <a:ln>
                  <a:noFill/>
                </a:ln>
                <a:solidFill>
                  <a:srgbClr val="FFFFFF"/>
                </a:solidFill>
                <a:effectLst/>
                <a:uLnTx/>
                <a:uFillTx/>
                <a:latin typeface="Arial" charset="0"/>
                <a:ea typeface="ＭＳ Ｐゴシック" charset="0"/>
              </a:rPr>
              <a:t> 1.31.1</a:t>
            </a:r>
          </a:p>
        </p:txBody>
      </p:sp>
      <p:pic>
        <p:nvPicPr>
          <p:cNvPr id="408580"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81"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7</a:t>
            </a:r>
          </a:p>
        </p:txBody>
      </p:sp>
    </p:spTree>
    <p:extLst>
      <p:ext uri="{BB962C8B-B14F-4D97-AF65-F5344CB8AC3E}">
        <p14:creationId xmlns:p14="http://schemas.microsoft.com/office/powerpoint/2010/main" val="27664480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ctrTitle"/>
          </p:nvPr>
        </p:nvSpPr>
        <p:spPr>
          <a:xfrm>
            <a:off x="609600" y="0"/>
            <a:ext cx="7772400" cy="1143000"/>
          </a:xfrm>
        </p:spPr>
        <p:txBody>
          <a:bodyPr/>
          <a:lstStyle/>
          <a:p>
            <a:pPr eaLnBrk="1" hangingPunct="1"/>
            <a:r>
              <a:rPr lang="zh-CN" altLang="en-US" dirty="0">
                <a:solidFill>
                  <a:srgbClr val="FFFFFF"/>
                </a:solidFill>
                <a:latin typeface="KaiTi" pitchFamily="49" charset="-122"/>
                <a:ea typeface="KaiTi" pitchFamily="49" charset="-122"/>
                <a:cs typeface="SimSun" charset="0"/>
              </a:rPr>
              <a:t>依肋内</a:t>
            </a:r>
            <a:r>
              <a:rPr lang="en-US" altLang="zh-CN" dirty="0">
                <a:solidFill>
                  <a:srgbClr val="FFFFFF"/>
                </a:solidFill>
                <a:latin typeface="KaiTi" pitchFamily="49" charset="-122"/>
                <a:ea typeface="KaiTi" pitchFamily="49" charset="-122"/>
                <a:cs typeface="SimSun" charset="0"/>
              </a:rPr>
              <a:t>(</a:t>
            </a:r>
            <a:r>
              <a:rPr lang="en-US" altLang="zh-TW" dirty="0">
                <a:solidFill>
                  <a:srgbClr val="FFFFFF"/>
                </a:solidFill>
                <a:latin typeface="KaiTi" pitchFamily="49" charset="-122"/>
                <a:ea typeface="KaiTi" pitchFamily="49" charset="-122"/>
                <a:cs typeface="ＭＳ Ｐゴシック" charset="0"/>
              </a:rPr>
              <a:t>Irenaeus)</a:t>
            </a:r>
            <a:r>
              <a:rPr lang="zh-CN" altLang="en-US" sz="3000" dirty="0">
                <a:solidFill>
                  <a:srgbClr val="FFFFFF"/>
                </a:solidFill>
                <a:latin typeface="KaiTi" pitchFamily="49" charset="-122"/>
                <a:ea typeface="KaiTi" pitchFamily="49" charset="-122"/>
                <a:cs typeface="SimHei" charset="0"/>
              </a:rPr>
              <a:t>主后</a:t>
            </a:r>
            <a:r>
              <a:rPr lang="en-US" altLang="ja-JP" sz="3000" dirty="0">
                <a:solidFill>
                  <a:srgbClr val="FFFFFF"/>
                </a:solidFill>
                <a:latin typeface="KaiTi" pitchFamily="49" charset="-122"/>
                <a:ea typeface="KaiTi" pitchFamily="49" charset="-122"/>
                <a:cs typeface="ＭＳ Ｐゴシック" charset="0"/>
              </a:rPr>
              <a:t>180</a:t>
            </a:r>
            <a:r>
              <a:rPr lang="zh-CN" altLang="en-US" sz="3000" dirty="0">
                <a:solidFill>
                  <a:srgbClr val="FFFFFF"/>
                </a:solidFill>
                <a:latin typeface="KaiTi" pitchFamily="49" charset="-122"/>
                <a:ea typeface="KaiTi" pitchFamily="49" charset="-122"/>
                <a:cs typeface="SimHei" charset="0"/>
              </a:rPr>
              <a:t>年</a:t>
            </a:r>
            <a:endParaRPr lang="en-US" dirty="0">
              <a:latin typeface="Arial Black" charset="0"/>
              <a:ea typeface="ＭＳ Ｐゴシック" charset="0"/>
              <a:cs typeface="ＭＳ Ｐゴシック" charset="0"/>
            </a:endParaRPr>
          </a:p>
        </p:txBody>
      </p:sp>
      <p:sp>
        <p:nvSpPr>
          <p:cNvPr id="186370" name="Rectangle 3"/>
          <p:cNvSpPr>
            <a:spLocks noGrp="1" noChangeArrowheads="1"/>
          </p:cNvSpPr>
          <p:nvPr>
            <p:ph type="subTitle" idx="1"/>
          </p:nvPr>
        </p:nvSpPr>
        <p:spPr>
          <a:xfrm>
            <a:off x="3352800" y="1447800"/>
            <a:ext cx="5638800" cy="4495800"/>
          </a:xfrm>
        </p:spPr>
        <p:txBody>
          <a:bodyPr/>
          <a:lstStyle/>
          <a:p>
            <a:pPr eaLnBrk="1" hangingPunct="1"/>
            <a:r>
              <a:rPr lang="ja-JP" altLang="en-US" sz="4000" b="1">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福音</a:t>
            </a:r>
            <a:r>
              <a:rPr lang="zh-TW" altLang="en-US" sz="4000" b="1" dirty="0">
                <a:latin typeface="KaiTi" pitchFamily="49" charset="-122"/>
                <a:ea typeface="KaiTi" pitchFamily="49" charset="-122"/>
                <a:cs typeface="SimHei" charset="0"/>
              </a:rPr>
              <a:t>书</a:t>
            </a:r>
            <a:r>
              <a:rPr lang="zh-CN" altLang="en-US" sz="4000" b="1" dirty="0">
                <a:latin typeface="KaiTi" pitchFamily="49" charset="-122"/>
                <a:ea typeface="KaiTi" pitchFamily="49" charset="-122"/>
                <a:cs typeface="SimHei" charset="0"/>
              </a:rPr>
              <a:t>不可能多</a:t>
            </a:r>
            <a:r>
              <a:rPr lang="zh-TW" altLang="en-US" sz="4000" b="1" dirty="0">
                <a:latin typeface="KaiTi" pitchFamily="49" charset="-122"/>
                <a:ea typeface="KaiTi" pitchFamily="49" charset="-122"/>
                <a:cs typeface="SimHei" charset="0"/>
              </a:rPr>
              <a:t>过</a:t>
            </a:r>
            <a:r>
              <a:rPr lang="zh-CN" altLang="en-US" sz="4000" b="1" dirty="0">
                <a:latin typeface="KaiTi" pitchFamily="49" charset="-122"/>
                <a:ea typeface="KaiTi" pitchFamily="49" charset="-122"/>
                <a:cs typeface="SimHei" charset="0"/>
              </a:rPr>
              <a:t>或少</a:t>
            </a:r>
            <a:r>
              <a:rPr lang="zh-TW" altLang="en-US" sz="4000" b="1" dirty="0">
                <a:latin typeface="KaiTi" pitchFamily="49" charset="-122"/>
                <a:ea typeface="KaiTi" pitchFamily="49" charset="-122"/>
                <a:cs typeface="SimHei" charset="0"/>
              </a:rPr>
              <a:t>过</a:t>
            </a:r>
            <a:r>
              <a:rPr lang="zh-CN" altLang="en-US" sz="4000" b="1" dirty="0">
                <a:latin typeface="KaiTi" pitchFamily="49" charset="-122"/>
                <a:ea typeface="KaiTi" pitchFamily="49" charset="-122"/>
                <a:cs typeface="SimHei" charset="0"/>
              </a:rPr>
              <a:t>四福音</a:t>
            </a:r>
            <a:r>
              <a:rPr lang="zh-TW" altLang="en-US" sz="4000" b="1" dirty="0">
                <a:latin typeface="KaiTi" pitchFamily="49" charset="-122"/>
                <a:ea typeface="KaiTi" pitchFamily="49" charset="-122"/>
                <a:cs typeface="SimHei" charset="0"/>
              </a:rPr>
              <a:t>书</a:t>
            </a:r>
            <a:r>
              <a:rPr lang="en-US" altLang="ja-JP" sz="4000" b="1" dirty="0">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因</a:t>
            </a:r>
            <a:r>
              <a:rPr lang="zh-TW" altLang="en-US" sz="4000" b="1" dirty="0">
                <a:latin typeface="KaiTi" pitchFamily="49" charset="-122"/>
                <a:ea typeface="KaiTi" pitchFamily="49" charset="-122"/>
                <a:cs typeface="SimHei" charset="0"/>
              </a:rPr>
              <a:t>为</a:t>
            </a:r>
            <a:r>
              <a:rPr lang="zh-CN" altLang="en-US" sz="4000" b="1" dirty="0">
                <a:latin typeface="KaiTi" pitchFamily="49" charset="-122"/>
                <a:ea typeface="KaiTi" pitchFamily="49" charset="-122"/>
                <a:cs typeface="SimHei" charset="0"/>
              </a:rPr>
              <a:t>世界分四大</a:t>
            </a:r>
            <a:r>
              <a:rPr lang="zh-TW" altLang="en-US" sz="4000" b="1" dirty="0">
                <a:latin typeface="KaiTi" pitchFamily="49" charset="-122"/>
                <a:ea typeface="KaiTi" pitchFamily="49" charset="-122"/>
                <a:cs typeface="SimHei" charset="0"/>
              </a:rPr>
              <a:t>地</a:t>
            </a:r>
            <a:r>
              <a:rPr lang="zh-CN" altLang="en-US" sz="4000" b="1" dirty="0">
                <a:latin typeface="KaiTi" pitchFamily="49" charset="-122"/>
                <a:ea typeface="KaiTi" pitchFamily="49" charset="-122"/>
                <a:cs typeface="SimHei" charset="0"/>
              </a:rPr>
              <a:t>域</a:t>
            </a:r>
            <a:r>
              <a:rPr lang="en-US" altLang="ja-JP" sz="4000" b="1" dirty="0">
                <a:latin typeface="KaiTi" pitchFamily="49" charset="-122"/>
                <a:ea typeface="KaiTi" pitchFamily="49" charset="-122"/>
                <a:cs typeface="SimHei" charset="0"/>
              </a:rPr>
              <a:t>…</a:t>
            </a:r>
            <a:r>
              <a:rPr lang="zh-TW" altLang="en-US" sz="4000" b="1" dirty="0">
                <a:latin typeface="KaiTi" pitchFamily="49" charset="-122"/>
                <a:ea typeface="KaiTi" pitchFamily="49" charset="-122"/>
                <a:cs typeface="SimHei" charset="0"/>
              </a:rPr>
              <a:t>风来</a:t>
            </a:r>
            <a:r>
              <a:rPr lang="zh-CN" altLang="en-US" sz="4000" b="1" dirty="0">
                <a:latin typeface="KaiTi" pitchFamily="49" charset="-122"/>
                <a:ea typeface="KaiTi" pitchFamily="49" charset="-122"/>
                <a:cs typeface="SimHei" charset="0"/>
              </a:rPr>
              <a:t>自四</a:t>
            </a:r>
            <a:r>
              <a:rPr lang="zh-TW" altLang="en-US" sz="4000" b="1" dirty="0">
                <a:latin typeface="KaiTi" pitchFamily="49" charset="-122"/>
                <a:ea typeface="KaiTi" pitchFamily="49" charset="-122"/>
                <a:cs typeface="SimHei" charset="0"/>
              </a:rPr>
              <a:t>个方</a:t>
            </a:r>
            <a:r>
              <a:rPr lang="zh-CN" altLang="en-US" sz="4000" b="1" dirty="0">
                <a:latin typeface="KaiTi" pitchFamily="49" charset="-122"/>
                <a:ea typeface="KaiTi" pitchFamily="49" charset="-122"/>
                <a:cs typeface="SimHei" charset="0"/>
              </a:rPr>
              <a:t>向</a:t>
            </a:r>
            <a:r>
              <a:rPr lang="en-US" altLang="ja-JP" sz="4000" b="1" dirty="0">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所以教</a:t>
            </a:r>
            <a:r>
              <a:rPr lang="zh-TW" altLang="en-US" sz="4000" b="1" dirty="0">
                <a:latin typeface="KaiTi" pitchFamily="49" charset="-122"/>
                <a:ea typeface="KaiTi" pitchFamily="49" charset="-122"/>
                <a:cs typeface="SimHei" charset="0"/>
              </a:rPr>
              <a:t>会</a:t>
            </a:r>
            <a:r>
              <a:rPr lang="zh-CN" altLang="en-US" sz="4000" b="1" dirty="0">
                <a:latin typeface="KaiTi" pitchFamily="49" charset="-122"/>
                <a:ea typeface="KaiTi" pitchFamily="49" charset="-122"/>
                <a:cs typeface="SimHei" charset="0"/>
              </a:rPr>
              <a:t>有四</a:t>
            </a:r>
            <a:r>
              <a:rPr lang="zh-TW" altLang="en-US" sz="4000" b="1" dirty="0">
                <a:latin typeface="KaiTi" pitchFamily="49" charset="-122"/>
                <a:ea typeface="KaiTi" pitchFamily="49" charset="-122"/>
                <a:cs typeface="SimHei" charset="0"/>
              </a:rPr>
              <a:t>个</a:t>
            </a:r>
            <a:r>
              <a:rPr lang="zh-CN" altLang="en-US" sz="4000" b="1" dirty="0">
                <a:latin typeface="KaiTi" pitchFamily="49" charset="-122"/>
                <a:ea typeface="KaiTi" pitchFamily="49" charset="-122"/>
                <a:cs typeface="SimHei" charset="0"/>
              </a:rPr>
              <a:t>支柱</a:t>
            </a:r>
            <a:r>
              <a:rPr lang="en-US" altLang="ja-JP" sz="4000" b="1" dirty="0">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随后他列出</a:t>
            </a:r>
            <a:r>
              <a:rPr lang="zh-TW" altLang="en-US" sz="4000" b="1" dirty="0">
                <a:latin typeface="KaiTi" pitchFamily="49" charset="-122"/>
                <a:ea typeface="KaiTi" pitchFamily="49" charset="-122"/>
                <a:cs typeface="SimHei" charset="0"/>
              </a:rPr>
              <a:t>马</a:t>
            </a:r>
            <a:r>
              <a:rPr lang="zh-CN" altLang="en-US" sz="4000" b="1" dirty="0">
                <a:latin typeface="KaiTi" pitchFamily="49" charset="-122"/>
                <a:ea typeface="KaiTi" pitchFamily="49" charset="-122"/>
                <a:cs typeface="SimHei" charset="0"/>
              </a:rPr>
              <a:t>太</a:t>
            </a:r>
            <a:r>
              <a:rPr lang="en-US" altLang="ja-JP" sz="4000" b="1" dirty="0">
                <a:latin typeface="KaiTi" pitchFamily="49" charset="-122"/>
                <a:ea typeface="KaiTi" pitchFamily="49" charset="-122"/>
                <a:cs typeface="SimHei" charset="0"/>
              </a:rPr>
              <a:t>,</a:t>
            </a:r>
            <a:r>
              <a:rPr lang="zh-TW" altLang="en-US" sz="4000" b="1" dirty="0">
                <a:latin typeface="KaiTi" pitchFamily="49" charset="-122"/>
                <a:ea typeface="KaiTi" pitchFamily="49" charset="-122"/>
                <a:cs typeface="SimHei" charset="0"/>
              </a:rPr>
              <a:t>马</a:t>
            </a:r>
            <a:r>
              <a:rPr lang="zh-CN" altLang="en-US" sz="4000" b="1" dirty="0">
                <a:latin typeface="KaiTi" pitchFamily="49" charset="-122"/>
                <a:ea typeface="KaiTi" pitchFamily="49" charset="-122"/>
                <a:cs typeface="SimHei" charset="0"/>
              </a:rPr>
              <a:t>可</a:t>
            </a:r>
            <a:r>
              <a:rPr lang="en-US" altLang="ja-JP" sz="4000" b="1" dirty="0">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路加及</a:t>
            </a:r>
            <a:r>
              <a:rPr lang="zh-TW" altLang="en-US" sz="4000" b="1" dirty="0">
                <a:latin typeface="KaiTi" pitchFamily="49" charset="-122"/>
                <a:ea typeface="KaiTi" pitchFamily="49" charset="-122"/>
                <a:cs typeface="SimHei" charset="0"/>
              </a:rPr>
              <a:t>约</a:t>
            </a:r>
            <a:r>
              <a:rPr lang="zh-CN" altLang="en-US" sz="4000" b="1" dirty="0">
                <a:latin typeface="KaiTi" pitchFamily="49" charset="-122"/>
                <a:ea typeface="KaiTi" pitchFamily="49" charset="-122"/>
                <a:cs typeface="SimHei" charset="0"/>
              </a:rPr>
              <a:t>翰</a:t>
            </a:r>
            <a:r>
              <a:rPr lang="en-US" altLang="ja-JP" sz="4000" b="1" dirty="0">
                <a:latin typeface="KaiTi" pitchFamily="49" charset="-122"/>
                <a:ea typeface="KaiTi" pitchFamily="49" charset="-122"/>
                <a:cs typeface="SimHei" charset="0"/>
              </a:rPr>
              <a:t>)</a:t>
            </a:r>
            <a:endParaRPr lang="en-US" altLang="zh-TW" sz="4000" b="1" dirty="0">
              <a:latin typeface="KaiTi" pitchFamily="49" charset="-122"/>
              <a:ea typeface="KaiTi" pitchFamily="49" charset="-122"/>
              <a:cs typeface="SimHei" charset="0"/>
            </a:endParaRPr>
          </a:p>
          <a:p>
            <a:pPr eaLnBrk="1" hangingPunct="1"/>
            <a:endParaRPr lang="en-US" sz="2800" b="1" dirty="0">
              <a:latin typeface="Arial" charset="0"/>
              <a:ea typeface="ＭＳ Ｐゴシック" charset="0"/>
              <a:cs typeface="ＭＳ Ｐゴシック" charset="0"/>
            </a:endParaRPr>
          </a:p>
        </p:txBody>
      </p:sp>
      <p:sp>
        <p:nvSpPr>
          <p:cNvPr id="186371"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zh-CN" altLang="en-US" sz="2800" b="0" i="1" u="none" strike="noStrike" kern="1200" cap="none" spc="0" normalizeH="0" baseline="0" noProof="0" dirty="0">
                <a:ln>
                  <a:noFill/>
                </a:ln>
                <a:solidFill>
                  <a:srgbClr val="FFFFFF"/>
                </a:solidFill>
                <a:effectLst/>
                <a:uLnTx/>
                <a:uFillTx/>
                <a:latin typeface="Arial" charset="0"/>
                <a:ea typeface="ＭＳ Ｐゴシック" charset="0"/>
              </a:rPr>
              <a:t>抵御异端  </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3.11.8</a:t>
            </a:r>
          </a:p>
        </p:txBody>
      </p:sp>
      <p:pic>
        <p:nvPicPr>
          <p:cNvPr id="186372"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54794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Grp="1" noChangeArrowheads="1"/>
          </p:cNvSpPr>
          <p:nvPr>
            <p:ph type="ctrTitle"/>
          </p:nvPr>
        </p:nvSpPr>
        <p:spPr>
          <a:xfrm>
            <a:off x="152400" y="228600"/>
            <a:ext cx="3124200" cy="1066800"/>
          </a:xfrm>
        </p:spPr>
        <p:txBody>
          <a:bodyPr/>
          <a:lstStyle/>
          <a:p>
            <a:pPr eaLnBrk="1" hangingPunct="1"/>
            <a:r>
              <a:rPr lang="zh-CN" altLang="en-US" sz="3600" dirty="0">
                <a:solidFill>
                  <a:srgbClr val="FFFFFF"/>
                </a:solidFill>
                <a:latin typeface="KaiTi" pitchFamily="49" charset="-122"/>
                <a:ea typeface="KaiTi" pitchFamily="49" charset="-122"/>
                <a:cs typeface="SimSun" charset="0"/>
              </a:rPr>
              <a:t>依肋内</a:t>
            </a:r>
            <a:br>
              <a:rPr lang="en-US" altLang="zh-CN" sz="3600" dirty="0">
                <a:solidFill>
                  <a:srgbClr val="FFFFFF"/>
                </a:solidFill>
                <a:latin typeface="KaiTi" pitchFamily="49" charset="-122"/>
                <a:ea typeface="KaiTi" pitchFamily="49" charset="-122"/>
                <a:cs typeface="SimSun" charset="0"/>
              </a:rPr>
            </a:br>
            <a:r>
              <a:rPr lang="en-US" sz="2800" dirty="0">
                <a:latin typeface="Arial Black" charset="0"/>
                <a:ea typeface="ＭＳ Ｐゴシック" charset="0"/>
                <a:cs typeface="ＭＳ Ｐゴシック" charset="0"/>
              </a:rPr>
              <a:t>(</a:t>
            </a:r>
            <a:r>
              <a:rPr lang="en-US" sz="2800" dirty="0" err="1">
                <a:latin typeface="Arial Black" charset="0"/>
                <a:ea typeface="ＭＳ Ｐゴシック" charset="0"/>
                <a:cs typeface="ＭＳ Ｐゴシック" charset="0"/>
              </a:rPr>
              <a:t>主后</a:t>
            </a:r>
            <a:r>
              <a:rPr lang="en-US" sz="2800" dirty="0">
                <a:latin typeface="Arial Black" charset="0"/>
                <a:ea typeface="ＭＳ Ｐゴシック" charset="0"/>
                <a:cs typeface="ＭＳ Ｐゴシック" charset="0"/>
              </a:rPr>
              <a:t> 180年)</a:t>
            </a:r>
            <a:endParaRPr lang="en-US" dirty="0">
              <a:latin typeface="Arial Black" charset="0"/>
              <a:ea typeface="ＭＳ Ｐゴシック" charset="0"/>
              <a:cs typeface="ＭＳ Ｐゴシック" charset="0"/>
            </a:endParaRPr>
          </a:p>
        </p:txBody>
      </p:sp>
      <p:sp>
        <p:nvSpPr>
          <p:cNvPr id="412674" name="Rectangle 3"/>
          <p:cNvSpPr>
            <a:spLocks noGrp="1" noChangeArrowheads="1"/>
          </p:cNvSpPr>
          <p:nvPr>
            <p:ph type="subTitle" idx="1"/>
          </p:nvPr>
        </p:nvSpPr>
        <p:spPr>
          <a:xfrm>
            <a:off x="3505200" y="381000"/>
            <a:ext cx="5410200" cy="6477000"/>
          </a:xfrm>
        </p:spPr>
        <p:txBody>
          <a:bodyPr/>
          <a:lstStyle/>
          <a:p>
            <a:pPr algn="l" eaLnBrk="1" hangingPunct="1">
              <a:lnSpc>
                <a:spcPct val="150000"/>
              </a:lnSpc>
            </a:pPr>
            <a:r>
              <a:rPr lang="zh-CN" altLang="en-US" sz="2400" b="1" dirty="0">
                <a:latin typeface="Arial" charset="0"/>
                <a:ea typeface="ＭＳ Ｐゴシック" charset="0"/>
                <a:cs typeface="ＭＳ Ｐゴシック" charset="0"/>
              </a:rPr>
              <a:t>“</a:t>
            </a:r>
            <a:r>
              <a:rPr lang="zh-CN" altLang="en-US" sz="2400" b="1" dirty="0">
                <a:solidFill>
                  <a:srgbClr val="FFFF00"/>
                </a:solidFill>
                <a:latin typeface="Arial" charset="0"/>
                <a:ea typeface="ＭＳ Ｐゴシック" charset="0"/>
                <a:cs typeface="ＭＳ Ｐゴシック" charset="0"/>
              </a:rPr>
              <a:t>马太</a:t>
            </a:r>
            <a:r>
              <a:rPr lang="zh-CN" altLang="en-US" sz="2400" b="1" dirty="0">
                <a:latin typeface="Arial" charset="0"/>
                <a:ea typeface="ＭＳ Ｐゴシック" charset="0"/>
                <a:cs typeface="ＭＳ Ｐゴシック" charset="0"/>
              </a:rPr>
              <a:t>在彼得和保罗于罗马传道并奠定教会基础时，用希伯来人的方言撰写了一本福音书。在他们离世之后，彼得的门徒兼翻译</a:t>
            </a:r>
            <a:r>
              <a:rPr lang="zh-CN" altLang="en-US" sz="2400" b="1" dirty="0">
                <a:solidFill>
                  <a:srgbClr val="FFFF00"/>
                </a:solidFill>
                <a:latin typeface="Arial" charset="0"/>
                <a:ea typeface="ＭＳ Ｐゴシック" charset="0"/>
                <a:cs typeface="ＭＳ Ｐゴシック" charset="0"/>
              </a:rPr>
              <a:t>马可</a:t>
            </a:r>
            <a:r>
              <a:rPr lang="zh-CN" altLang="en-US" sz="2400" b="1" dirty="0">
                <a:latin typeface="Arial" charset="0"/>
                <a:ea typeface="ＭＳ Ｐゴシック" charset="0"/>
                <a:cs typeface="ＭＳ Ｐゴシック" charset="0"/>
              </a:rPr>
              <a:t>也将彼得所传讲的内容以文字形式传递给了我们。保罗的同工</a:t>
            </a:r>
            <a:r>
              <a:rPr lang="zh-CN" altLang="en-US" sz="2400" b="1" dirty="0">
                <a:solidFill>
                  <a:srgbClr val="FFFF00"/>
                </a:solidFill>
                <a:latin typeface="Arial" charset="0"/>
                <a:ea typeface="ＭＳ Ｐゴシック" charset="0"/>
                <a:cs typeface="ＭＳ Ｐゴシック" charset="0"/>
              </a:rPr>
              <a:t>路加</a:t>
            </a:r>
            <a:r>
              <a:rPr lang="zh-CN" altLang="en-US" sz="2400" b="1" dirty="0">
                <a:latin typeface="Arial" charset="0"/>
                <a:ea typeface="ＭＳ Ｐゴシック" charset="0"/>
                <a:cs typeface="ＭＳ Ｐゴシック" charset="0"/>
              </a:rPr>
              <a:t>将保罗所传讲的福音记录在书中。之后，主的门徒</a:t>
            </a:r>
            <a:r>
              <a:rPr lang="zh-CN" altLang="en-US" sz="2400" b="1" dirty="0">
                <a:solidFill>
                  <a:srgbClr val="FFFF00"/>
                </a:solidFill>
                <a:latin typeface="Arial" charset="0"/>
                <a:ea typeface="ＭＳ Ｐゴシック" charset="0"/>
                <a:cs typeface="ＭＳ Ｐゴシック" charset="0"/>
              </a:rPr>
              <a:t>约翰</a:t>
            </a:r>
            <a:r>
              <a:rPr lang="zh-CN" altLang="en-US" sz="2400" b="1" dirty="0">
                <a:latin typeface="Arial" charset="0"/>
                <a:ea typeface="ＭＳ Ｐゴシック" charset="0"/>
                <a:cs typeface="ＭＳ Ｐゴシック" charset="0"/>
              </a:rPr>
              <a:t>（那位曾靠在主胸怀上的人），在他居住于小亚细亚的以弗所时，也亲自出版了一本福音书。”</a:t>
            </a:r>
          </a:p>
        </p:txBody>
      </p:sp>
      <p:sp>
        <p:nvSpPr>
          <p:cNvPr id="412675" name="Rectangle 4"/>
          <p:cNvSpPr>
            <a:spLocks noChangeArrowheads="1"/>
          </p:cNvSpPr>
          <p:nvPr/>
        </p:nvSpPr>
        <p:spPr bwMode="auto">
          <a:xfrm>
            <a:off x="114300" y="5791200"/>
            <a:ext cx="320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Arial" charset="0"/>
                <a:ea typeface="ＭＳ Ｐゴシック" charset="0"/>
              </a:rPr>
              <a:t>Against Heresies</a:t>
            </a: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 3.1</a:t>
            </a:r>
          </a:p>
        </p:txBody>
      </p:sp>
      <p:pic>
        <p:nvPicPr>
          <p:cNvPr id="412676"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25" y="1447800"/>
            <a:ext cx="3155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7"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7</a:t>
            </a:r>
          </a:p>
        </p:txBody>
      </p:sp>
    </p:spTree>
    <p:extLst>
      <p:ext uri="{BB962C8B-B14F-4D97-AF65-F5344CB8AC3E}">
        <p14:creationId xmlns:p14="http://schemas.microsoft.com/office/powerpoint/2010/main" val="24968302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39"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0"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1"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2"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116743" name="Rectangle 9"/>
          <p:cNvSpPr>
            <a:spLocks noGrp="1" noChangeArrowheads="1"/>
          </p:cNvSpPr>
          <p:nvPr>
            <p:ph type="ctrTitle"/>
          </p:nvPr>
        </p:nvSpPr>
        <p:spPr>
          <a:xfrm>
            <a:off x="3886200" y="-76200"/>
            <a:ext cx="3200400" cy="990600"/>
          </a:xfrm>
        </p:spPr>
        <p:txBody>
          <a:bodyPr/>
          <a:lstStyle/>
          <a:p>
            <a:pPr algn="r" eaLnBrk="1" hangingPunct="1"/>
            <a:r>
              <a:rPr lang="zh-TW" altLang="en-US" sz="5400" b="1">
                <a:solidFill>
                  <a:schemeClr val="accent1"/>
                </a:solidFill>
                <a:latin typeface="書法家簡魏碑" charset="0"/>
                <a:ea typeface="SimSun" charset="0"/>
                <a:cs typeface="SimSun" charset="0"/>
              </a:rPr>
              <a:t>清理</a:t>
            </a:r>
            <a:r>
              <a:rPr lang="zh-CN" altLang="en-US" sz="5400" b="1">
                <a:solidFill>
                  <a:schemeClr val="accent1"/>
                </a:solidFill>
                <a:latin typeface="書法家簡魏碑" charset="0"/>
                <a:ea typeface="SimSun" charset="0"/>
                <a:cs typeface="SimSun" charset="0"/>
              </a:rPr>
              <a:t>历</a:t>
            </a:r>
            <a:r>
              <a:rPr lang="zh-TW" altLang="en-US" sz="5400" b="1">
                <a:solidFill>
                  <a:schemeClr val="accent1"/>
                </a:solidFill>
                <a:latin typeface="書法家簡魏碑" charset="0"/>
                <a:ea typeface="SimSun" charset="0"/>
                <a:cs typeface="SimSun" charset="0"/>
              </a:rPr>
              <a:t>史</a:t>
            </a:r>
          </a:p>
        </p:txBody>
      </p:sp>
      <p:sp>
        <p:nvSpPr>
          <p:cNvPr id="116744" name="Text Box 10"/>
          <p:cNvSpPr txBox="1">
            <a:spLocks noChangeArrowheads="1"/>
          </p:cNvSpPr>
          <p:nvPr/>
        </p:nvSpPr>
        <p:spPr bwMode="auto">
          <a:xfrm>
            <a:off x="-304800" y="4010025"/>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太福音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可福音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路加福音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约</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翰福音</a:t>
            </a:r>
            <a:endParaRPr kumimoji="0" lang="en-US" altLang="zh-TW" sz="2400" b="1" i="0" u="none" strike="noStrike" kern="1200" cap="none" spc="0" normalizeH="0" baseline="0" noProof="0" dirty="0">
              <a:ln>
                <a:noFill/>
              </a:ln>
              <a:solidFill>
                <a:srgbClr val="FFFFFF"/>
              </a:solidFill>
              <a:effectLst/>
              <a:uLnTx/>
              <a:uFillTx/>
              <a:latin typeface="Arial" charset="0"/>
              <a:ea typeface="SimSun" charset="0"/>
            </a:endParaRPr>
          </a:p>
        </p:txBody>
      </p:sp>
      <p:sp>
        <p:nvSpPr>
          <p:cNvPr id="116745" name="Line 12"/>
          <p:cNvSpPr>
            <a:spLocks noChangeShapeType="1"/>
          </p:cNvSpPr>
          <p:nvPr/>
        </p:nvSpPr>
        <p:spPr bwMode="auto">
          <a:xfrm>
            <a:off x="-304800" y="3933825"/>
            <a:ext cx="9677400"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272397" name="Text Box 13"/>
          <p:cNvSpPr txBox="1">
            <a:spLocks noChangeArrowheads="1"/>
          </p:cNvSpPr>
          <p:nvPr/>
        </p:nvSpPr>
        <p:spPr bwMode="auto">
          <a:xfrm>
            <a:off x="3733800" y="914400"/>
            <a:ext cx="20732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書法家簡魏碑" charset="0"/>
                <a:ea typeface="SimSun" charset="0"/>
              </a:rPr>
              <a:t>个</a:t>
            </a:r>
            <a:r>
              <a:rPr kumimoji="0" lang="zh-TW" altLang="en-US" sz="2400" b="1" i="0" u="none" strike="noStrike" kern="1200" cap="none" spc="0" normalizeH="0" baseline="0" noProof="0">
                <a:ln>
                  <a:noFill/>
                </a:ln>
                <a:solidFill>
                  <a:srgbClr val="FFFFFF"/>
                </a:solidFill>
                <a:effectLst/>
                <a:uLnTx/>
                <a:uFillTx/>
                <a:latin typeface="書法家簡魏碑" charset="0"/>
                <a:ea typeface="SimSun" charset="0"/>
              </a:rPr>
              <a:t>別人士</a:t>
            </a:r>
          </a:p>
        </p:txBody>
      </p:sp>
      <p:sp>
        <p:nvSpPr>
          <p:cNvPr id="272398" name="Text Box 14"/>
          <p:cNvSpPr txBox="1">
            <a:spLocks noChangeArrowheads="1"/>
          </p:cNvSpPr>
          <p:nvPr/>
        </p:nvSpPr>
        <p:spPr bwMode="auto">
          <a:xfrm rot="-2783676">
            <a:off x="787401"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Pseudo-Barnabas (70-130)</a:t>
            </a:r>
          </a:p>
        </p:txBody>
      </p:sp>
      <p:sp>
        <p:nvSpPr>
          <p:cNvPr id="116748" name="Text Box 15"/>
          <p:cNvSpPr txBox="1">
            <a:spLocks noChangeArrowheads="1"/>
          </p:cNvSpPr>
          <p:nvPr/>
        </p:nvSpPr>
        <p:spPr bwMode="auto">
          <a:xfrm>
            <a:off x="76200" y="22860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X= </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引用</a:t>
            </a:r>
          </a:p>
        </p:txBody>
      </p:sp>
      <p:sp>
        <p:nvSpPr>
          <p:cNvPr id="116749" name="Text Box 16"/>
          <p:cNvSpPr txBox="1">
            <a:spLocks noChangeArrowheads="1"/>
          </p:cNvSpPr>
          <p:nvPr/>
        </p:nvSpPr>
        <p:spPr bwMode="auto">
          <a:xfrm>
            <a:off x="76200" y="29718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O= </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指</a:t>
            </a:r>
            <a:r>
              <a:rPr kumimoji="0" lang="zh-CN" altLang="en-US" sz="1800" b="1" i="0" u="none" strike="noStrike" kern="1200" cap="none" spc="0" normalizeH="0" baseline="0" noProof="0">
                <a:ln>
                  <a:noFill/>
                </a:ln>
                <a:solidFill>
                  <a:srgbClr val="FFFFFF"/>
                </a:solidFill>
                <a:effectLst/>
                <a:uLnTx/>
                <a:uFillTx/>
                <a:latin typeface="Arial" charset="0"/>
                <a:ea typeface="SimSun" charset="0"/>
              </a:rPr>
              <a:t>为</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正典</a:t>
            </a:r>
          </a:p>
        </p:txBody>
      </p:sp>
      <p:sp>
        <p:nvSpPr>
          <p:cNvPr id="272401"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2"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3"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4" name="Text Box 20"/>
          <p:cNvSpPr txBox="1">
            <a:spLocks noChangeArrowheads="1"/>
          </p:cNvSpPr>
          <p:nvPr/>
        </p:nvSpPr>
        <p:spPr bwMode="auto">
          <a:xfrm rot="-2783676">
            <a:off x="113823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Clement of Rome (95-97)</a:t>
            </a:r>
          </a:p>
        </p:txBody>
      </p:sp>
      <p:sp>
        <p:nvSpPr>
          <p:cNvPr id="272405"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6"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7" name="Text Box 23"/>
          <p:cNvSpPr txBox="1">
            <a:spLocks noChangeArrowheads="1"/>
          </p:cNvSpPr>
          <p:nvPr/>
        </p:nvSpPr>
        <p:spPr bwMode="auto">
          <a:xfrm rot="-2783676">
            <a:off x="148748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Polycarp (110-50)</a:t>
            </a:r>
          </a:p>
        </p:txBody>
      </p:sp>
      <p:sp>
        <p:nvSpPr>
          <p:cNvPr id="272408"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9"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0"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1"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2" name="Text Box 28"/>
          <p:cNvSpPr txBox="1">
            <a:spLocks noChangeArrowheads="1"/>
          </p:cNvSpPr>
          <p:nvPr/>
        </p:nvSpPr>
        <p:spPr bwMode="auto">
          <a:xfrm rot="-2783676">
            <a:off x="1836738" y="21859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Hermas (115-40)</a:t>
            </a:r>
          </a:p>
        </p:txBody>
      </p:sp>
      <p:sp>
        <p:nvSpPr>
          <p:cNvPr id="272413"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4"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5" name="Text Box 31"/>
          <p:cNvSpPr txBox="1">
            <a:spLocks noChangeArrowheads="1"/>
          </p:cNvSpPr>
          <p:nvPr/>
        </p:nvSpPr>
        <p:spPr bwMode="auto">
          <a:xfrm rot="-2783676">
            <a:off x="2185988" y="21748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Didache (120-50)</a:t>
            </a:r>
          </a:p>
        </p:txBody>
      </p:sp>
      <p:sp>
        <p:nvSpPr>
          <p:cNvPr id="272416"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7"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8" name="Text Box 34"/>
          <p:cNvSpPr txBox="1">
            <a:spLocks noChangeArrowheads="1"/>
          </p:cNvSpPr>
          <p:nvPr/>
        </p:nvSpPr>
        <p:spPr bwMode="auto">
          <a:xfrm rot="-2783676">
            <a:off x="2597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Papias (130-40)</a:t>
            </a:r>
          </a:p>
        </p:txBody>
      </p:sp>
      <p:sp>
        <p:nvSpPr>
          <p:cNvPr id="272419"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0" name="Text Box 36"/>
          <p:cNvSpPr txBox="1">
            <a:spLocks noChangeArrowheads="1"/>
          </p:cNvSpPr>
          <p:nvPr/>
        </p:nvSpPr>
        <p:spPr bwMode="auto">
          <a:xfrm rot="-2783676">
            <a:off x="2978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Irenaeus (130-202)</a:t>
            </a:r>
          </a:p>
        </p:txBody>
      </p:sp>
      <p:sp>
        <p:nvSpPr>
          <p:cNvPr id="272421"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2"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3"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4"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5" name="Text Box 41"/>
          <p:cNvSpPr txBox="1">
            <a:spLocks noChangeArrowheads="1"/>
          </p:cNvSpPr>
          <p:nvPr/>
        </p:nvSpPr>
        <p:spPr bwMode="auto">
          <a:xfrm rot="-2783676">
            <a:off x="3359151" y="21796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Justin Martyr (150-55)</a:t>
            </a:r>
          </a:p>
        </p:txBody>
      </p:sp>
      <p:sp>
        <p:nvSpPr>
          <p:cNvPr id="272426"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7"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8"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9"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30" name="Text Box 46"/>
          <p:cNvSpPr txBox="1">
            <a:spLocks noChangeArrowheads="1"/>
          </p:cNvSpPr>
          <p:nvPr/>
        </p:nvSpPr>
        <p:spPr bwMode="auto">
          <a:xfrm rot="-2783676">
            <a:off x="3623470" y="2072481"/>
            <a:ext cx="42719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Origen (185-254)</a:t>
            </a:r>
          </a:p>
        </p:txBody>
      </p:sp>
      <p:sp>
        <p:nvSpPr>
          <p:cNvPr id="272431"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32"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33"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34"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35" name="Text Box 51"/>
          <p:cNvSpPr txBox="1">
            <a:spLocks noChangeArrowheads="1"/>
          </p:cNvSpPr>
          <p:nvPr/>
        </p:nvSpPr>
        <p:spPr bwMode="auto">
          <a:xfrm rot="-2783676">
            <a:off x="4122738" y="22748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Cyril of Jerusalem (315-86)</a:t>
            </a:r>
          </a:p>
        </p:txBody>
      </p:sp>
      <p:sp>
        <p:nvSpPr>
          <p:cNvPr id="272436"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37"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38"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39"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40" name="Text Box 56"/>
          <p:cNvSpPr txBox="1">
            <a:spLocks noChangeArrowheads="1"/>
          </p:cNvSpPr>
          <p:nvPr/>
        </p:nvSpPr>
        <p:spPr bwMode="auto">
          <a:xfrm rot="-2783676">
            <a:off x="4528344" y="2248694"/>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00"/>
                </a:solidFill>
                <a:effectLst/>
                <a:uLnTx/>
                <a:uFillTx/>
                <a:latin typeface="Arial" charset="0"/>
                <a:ea typeface="新細明體" charset="0"/>
                <a:cs typeface="新細明體" charset="0"/>
              </a:rPr>
              <a:t>Marcion (140)</a:t>
            </a:r>
          </a:p>
        </p:txBody>
      </p:sp>
      <p:sp>
        <p:nvSpPr>
          <p:cNvPr id="272441"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2" name="Text Box 58"/>
          <p:cNvSpPr txBox="1">
            <a:spLocks noChangeArrowheads="1"/>
          </p:cNvSpPr>
          <p:nvPr/>
        </p:nvSpPr>
        <p:spPr bwMode="auto">
          <a:xfrm rot="-2783676">
            <a:off x="4908551" y="22796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00"/>
                </a:solidFill>
                <a:effectLst/>
                <a:uLnTx/>
                <a:uFillTx/>
                <a:latin typeface="Arial" charset="0"/>
                <a:ea typeface="新細明體" charset="0"/>
                <a:cs typeface="新細明體" charset="0"/>
              </a:rPr>
              <a:t>Muratonian (170)</a:t>
            </a:r>
          </a:p>
        </p:txBody>
      </p:sp>
      <p:sp>
        <p:nvSpPr>
          <p:cNvPr id="272443"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4"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5"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6"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7" name="Text Box 63"/>
          <p:cNvSpPr txBox="1">
            <a:spLocks noChangeArrowheads="1"/>
          </p:cNvSpPr>
          <p:nvPr/>
        </p:nvSpPr>
        <p:spPr bwMode="auto">
          <a:xfrm rot="-2783676">
            <a:off x="5291138"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00"/>
                </a:solidFill>
                <a:effectLst/>
                <a:uLnTx/>
                <a:uFillTx/>
                <a:latin typeface="Arial" charset="0"/>
                <a:ea typeface="新細明體" charset="0"/>
                <a:cs typeface="新細明體" charset="0"/>
              </a:rPr>
              <a:t>Barococcio (206)</a:t>
            </a:r>
          </a:p>
        </p:txBody>
      </p:sp>
      <p:sp>
        <p:nvSpPr>
          <p:cNvPr id="272448"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9"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0"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1"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2" name="Text Box 68"/>
          <p:cNvSpPr txBox="1">
            <a:spLocks noChangeArrowheads="1"/>
          </p:cNvSpPr>
          <p:nvPr/>
        </p:nvSpPr>
        <p:spPr bwMode="auto">
          <a:xfrm rot="-2783676">
            <a:off x="5684838" y="22971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00"/>
                </a:solidFill>
                <a:effectLst/>
                <a:uLnTx/>
                <a:uFillTx/>
                <a:latin typeface="Arial" charset="0"/>
                <a:ea typeface="新細明體" charset="0"/>
                <a:cs typeface="新細明體" charset="0"/>
              </a:rPr>
              <a:t>Apostolic (300)</a:t>
            </a:r>
          </a:p>
        </p:txBody>
      </p:sp>
      <p:sp>
        <p:nvSpPr>
          <p:cNvPr id="272453"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4"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5"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6"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7" name="Text Box 73"/>
          <p:cNvSpPr txBox="1">
            <a:spLocks noChangeArrowheads="1"/>
          </p:cNvSpPr>
          <p:nvPr/>
        </p:nvSpPr>
        <p:spPr bwMode="auto">
          <a:xfrm rot="-2783676">
            <a:off x="6103938" y="22463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6699FF"/>
                </a:solidFill>
                <a:effectLst/>
                <a:uLnTx/>
                <a:uFillTx/>
                <a:latin typeface="Arial" charset="0"/>
                <a:ea typeface="新細明體" charset="0"/>
                <a:cs typeface="新細明體" charset="0"/>
              </a:rPr>
              <a:t>Tatian Diatesseron (170)</a:t>
            </a:r>
          </a:p>
        </p:txBody>
      </p:sp>
      <p:sp>
        <p:nvSpPr>
          <p:cNvPr id="272458"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59"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0"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1"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2" name="Text Box 78"/>
          <p:cNvSpPr txBox="1">
            <a:spLocks noChangeArrowheads="1"/>
          </p:cNvSpPr>
          <p:nvPr/>
        </p:nvSpPr>
        <p:spPr bwMode="auto">
          <a:xfrm rot="-2783676">
            <a:off x="6559551" y="22463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6699FF"/>
                </a:solidFill>
                <a:effectLst/>
                <a:uLnTx/>
                <a:uFillTx/>
                <a:latin typeface="Arial" charset="0"/>
                <a:ea typeface="新細明體" charset="0"/>
                <a:cs typeface="新細明體" charset="0"/>
              </a:rPr>
              <a:t>Old Latin (150-170)</a:t>
            </a:r>
          </a:p>
        </p:txBody>
      </p:sp>
      <p:sp>
        <p:nvSpPr>
          <p:cNvPr id="272463"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4"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5"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6"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7" name="Text Box 83"/>
          <p:cNvSpPr txBox="1">
            <a:spLocks noChangeArrowheads="1"/>
          </p:cNvSpPr>
          <p:nvPr/>
        </p:nvSpPr>
        <p:spPr bwMode="auto">
          <a:xfrm rot="-2783676">
            <a:off x="7016751"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6699FF"/>
                </a:solidFill>
                <a:effectLst/>
                <a:uLnTx/>
                <a:uFillTx/>
                <a:latin typeface="Arial" charset="0"/>
                <a:ea typeface="新細明體" charset="0"/>
                <a:cs typeface="新細明體" charset="0"/>
              </a:rPr>
              <a:t>Old Syriac (200)</a:t>
            </a:r>
          </a:p>
        </p:txBody>
      </p:sp>
      <p:sp>
        <p:nvSpPr>
          <p:cNvPr id="272468"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9"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70"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71"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72" name="Text Box 88"/>
          <p:cNvSpPr txBox="1">
            <a:spLocks noChangeArrowheads="1"/>
          </p:cNvSpPr>
          <p:nvPr/>
        </p:nvSpPr>
        <p:spPr bwMode="auto">
          <a:xfrm>
            <a:off x="5562600" y="914400"/>
            <a:ext cx="16002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00"/>
                </a:solidFill>
                <a:effectLst/>
                <a:uLnTx/>
                <a:uFillTx/>
                <a:latin typeface="Arial" charset="0"/>
                <a:ea typeface="SimSun" charset="0"/>
              </a:rPr>
              <a:t>正典</a:t>
            </a:r>
          </a:p>
        </p:txBody>
      </p:sp>
      <p:sp>
        <p:nvSpPr>
          <p:cNvPr id="272473" name="Text Box 89"/>
          <p:cNvSpPr txBox="1">
            <a:spLocks noChangeArrowheads="1"/>
          </p:cNvSpPr>
          <p:nvPr/>
        </p:nvSpPr>
        <p:spPr bwMode="auto">
          <a:xfrm>
            <a:off x="7070725" y="914400"/>
            <a:ext cx="20732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99FF"/>
                </a:solidFill>
                <a:effectLst/>
                <a:uLnTx/>
                <a:uFillTx/>
                <a:latin typeface="Arial" charset="0"/>
                <a:ea typeface="SimSun" charset="0"/>
              </a:rPr>
              <a:t>翻译</a:t>
            </a:r>
            <a:endParaRPr kumimoji="0" lang="en-US" altLang="zh-TW" sz="2400" b="1" i="0" u="none" strike="noStrike" kern="1200" cap="none" spc="0" normalizeH="0" baseline="0" noProof="0">
              <a:ln>
                <a:noFill/>
              </a:ln>
              <a:solidFill>
                <a:srgbClr val="6699FF"/>
              </a:solidFill>
              <a:effectLst/>
              <a:uLnTx/>
              <a:uFillTx/>
              <a:latin typeface="Arial" charset="0"/>
              <a:ea typeface="SimSun" charset="0"/>
            </a:endParaRPr>
          </a:p>
        </p:txBody>
      </p:sp>
      <p:sp>
        <p:nvSpPr>
          <p:cNvPr id="272474" name="Text Box 90"/>
          <p:cNvSpPr txBox="1">
            <a:spLocks noChangeArrowheads="1"/>
          </p:cNvSpPr>
          <p:nvPr/>
        </p:nvSpPr>
        <p:spPr bwMode="auto">
          <a:xfrm>
            <a:off x="0" y="180975"/>
            <a:ext cx="2362200" cy="142557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Arial" charset="0"/>
                <a:ea typeface="SimSun" charset="0"/>
              </a:rPr>
              <a:t>尼西</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亚会议</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之前福音</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书</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被</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接纳</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的</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经过</a:t>
            </a:r>
            <a:endParaRPr kumimoji="0" lang="en-US" altLang="zh-TW" sz="2800" b="1" i="0" u="none" strike="noStrike" kern="1200" cap="none" spc="0" normalizeH="0" baseline="0" noProof="0">
              <a:ln>
                <a:noFill/>
              </a:ln>
              <a:solidFill>
                <a:srgbClr val="FFFFFF"/>
              </a:solidFill>
              <a:effectLst/>
              <a:uLnTx/>
              <a:uFillTx/>
              <a:latin typeface="Arial" charset="0"/>
              <a:ea typeface="SimSun" charset="0"/>
            </a:endParaRPr>
          </a:p>
        </p:txBody>
      </p:sp>
      <p:sp>
        <p:nvSpPr>
          <p:cNvPr id="116824" name="Text Box 91"/>
          <p:cNvSpPr txBox="1">
            <a:spLocks noChangeArrowheads="1"/>
          </p:cNvSpPr>
          <p:nvPr/>
        </p:nvSpPr>
        <p:spPr bwMode="auto">
          <a:xfrm>
            <a:off x="381000" y="5943600"/>
            <a:ext cx="20732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uLnTx/>
                <a:uFillTx/>
                <a:latin typeface="Arial" charset="0"/>
                <a:ea typeface="SimSun" charset="0"/>
              </a:rPr>
              <a:t>第一世</a:t>
            </a:r>
            <a:r>
              <a:rPr kumimoji="0" lang="zh-CN" altLang="en-US" sz="3200" b="1" i="0" u="none" strike="noStrike" kern="1200" cap="none" spc="0" normalizeH="0" baseline="0" noProof="0">
                <a:ln>
                  <a:noFill/>
                </a:ln>
                <a:solidFill>
                  <a:srgbClr val="FFFFFF"/>
                </a:solidFill>
                <a:effectLst/>
                <a:uLnTx/>
                <a:uFillTx/>
                <a:latin typeface="Arial" charset="0"/>
                <a:ea typeface="SimSun" charset="0"/>
              </a:rPr>
              <a:t>纪</a:t>
            </a:r>
            <a:endParaRPr kumimoji="0" lang="en-US" altLang="zh-TW" sz="3200" b="1" i="0" u="none" strike="noStrike" kern="1200" cap="none" spc="0" normalizeH="0" baseline="0" noProof="0">
              <a:ln>
                <a:noFill/>
              </a:ln>
              <a:solidFill>
                <a:srgbClr val="FFFFFF"/>
              </a:solidFill>
              <a:effectLst/>
              <a:uLnTx/>
              <a:uFillTx/>
              <a:latin typeface="Arial" charset="0"/>
              <a:ea typeface="SimSun" charset="0"/>
            </a:endParaRPr>
          </a:p>
        </p:txBody>
      </p:sp>
      <p:sp>
        <p:nvSpPr>
          <p:cNvPr id="116825" name="Text Box 92"/>
          <p:cNvSpPr txBox="1">
            <a:spLocks noChangeArrowheads="1"/>
          </p:cNvSpPr>
          <p:nvPr/>
        </p:nvSpPr>
        <p:spPr bwMode="auto">
          <a:xfrm>
            <a:off x="6537325" y="5867400"/>
            <a:ext cx="20732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SimSun" charset="0"/>
                <a:ea typeface="SimSun" charset="0"/>
              </a:rPr>
              <a:t>公元</a:t>
            </a:r>
            <a:r>
              <a:rPr kumimoji="0" lang="en-US" altLang="zh-TW" sz="2400" b="1" i="0" u="none" strike="noStrike" kern="1200" cap="none" spc="0" normalizeH="0" baseline="0" noProof="0">
                <a:ln>
                  <a:noFill/>
                </a:ln>
                <a:solidFill>
                  <a:srgbClr val="FFFFFF"/>
                </a:solidFill>
                <a:effectLst/>
                <a:uLnTx/>
                <a:uFillTx/>
                <a:latin typeface="SimSun" charset="0"/>
                <a:ea typeface="SimSun" charset="0"/>
              </a:rPr>
              <a:t>325</a:t>
            </a:r>
            <a:r>
              <a:rPr kumimoji="0" lang="zh-TW" altLang="en-US" sz="2400" b="1" i="0" u="none" strike="noStrike" kern="1200" cap="none" spc="0" normalizeH="0" baseline="0" noProof="0">
                <a:ln>
                  <a:noFill/>
                </a:ln>
                <a:solidFill>
                  <a:srgbClr val="FFFFFF"/>
                </a:solidFill>
                <a:effectLst/>
                <a:uLnTx/>
                <a:uFillTx/>
                <a:latin typeface="SimSun" charset="0"/>
                <a:ea typeface="SimSun" charset="0"/>
              </a:rPr>
              <a:t>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SimSun" charset="0"/>
                <a:ea typeface="SimSun" charset="0"/>
              </a:rPr>
              <a:t>尼西</a:t>
            </a:r>
            <a:r>
              <a:rPr kumimoji="0" lang="zh-CN" altLang="en-US" sz="2400" b="1" i="0" u="none" strike="noStrike" kern="1200" cap="none" spc="0" normalizeH="0" baseline="0" noProof="0">
                <a:ln>
                  <a:noFill/>
                </a:ln>
                <a:solidFill>
                  <a:srgbClr val="FFFFFF"/>
                </a:solidFill>
                <a:effectLst/>
                <a:uLnTx/>
                <a:uFillTx/>
                <a:latin typeface="SimSun" charset="0"/>
                <a:ea typeface="SimSun" charset="0"/>
              </a:rPr>
              <a:t>亚会议</a:t>
            </a:r>
            <a:endParaRPr kumimoji="0" lang="zh-TW" altLang="en-US" sz="2400" b="1" i="0" u="none" strike="noStrike" kern="1200" cap="none" spc="0" normalizeH="0" baseline="0" noProof="0">
              <a:ln>
                <a:noFill/>
              </a:ln>
              <a:solidFill>
                <a:srgbClr val="FFFFFF"/>
              </a:solidFill>
              <a:effectLst/>
              <a:uLnTx/>
              <a:uFillTx/>
              <a:latin typeface="SimSun" charset="0"/>
              <a:ea typeface="SimSun" charset="0"/>
            </a:endParaRPr>
          </a:p>
        </p:txBody>
      </p:sp>
      <p:grpSp>
        <p:nvGrpSpPr>
          <p:cNvPr id="91" name="Group 92">
            <a:extLst>
              <a:ext uri="{FF2B5EF4-FFF2-40B4-BE49-F238E27FC236}">
                <a16:creationId xmlns:a16="http://schemas.microsoft.com/office/drawing/2014/main" id="{082B02DD-F6E5-2C4A-B284-2AEECD448BA2}"/>
              </a:ext>
            </a:extLst>
          </p:cNvPr>
          <p:cNvGrpSpPr>
            <a:grpSpLocks/>
          </p:cNvGrpSpPr>
          <p:nvPr/>
        </p:nvGrpSpPr>
        <p:grpSpPr bwMode="auto">
          <a:xfrm>
            <a:off x="990600" y="4995863"/>
            <a:ext cx="1600200" cy="1481137"/>
            <a:chOff x="720" y="3168"/>
            <a:chExt cx="1008" cy="933"/>
          </a:xfrm>
        </p:grpSpPr>
        <p:sp>
          <p:nvSpPr>
            <p:cNvPr id="92" name="AutoShape 93">
              <a:extLst>
                <a:ext uri="{FF2B5EF4-FFF2-40B4-BE49-F238E27FC236}">
                  <a16:creationId xmlns:a16="http://schemas.microsoft.com/office/drawing/2014/main" id="{13C89DD9-0F8B-1241-801A-63D43E5F45C5}"/>
                </a:ext>
              </a:extLst>
            </p:cNvPr>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93" name="Text Box 94">
              <a:extLst>
                <a:ext uri="{FF2B5EF4-FFF2-40B4-BE49-F238E27FC236}">
                  <a16:creationId xmlns:a16="http://schemas.microsoft.com/office/drawing/2014/main" id="{0C52ED0B-12D5-D64D-8DA6-3B3EDDC60B23}"/>
                </a:ext>
              </a:extLst>
            </p:cNvPr>
            <p:cNvSpPr txBox="1">
              <a:spLocks noChangeArrowheads="1"/>
            </p:cNvSpPr>
            <p:nvPr/>
          </p:nvSpPr>
          <p:spPr bwMode="auto">
            <a:xfrm>
              <a:off x="720" y="3524"/>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105" charset="0"/>
                  <a:ea typeface="ＭＳ Ｐゴシック" charset="0"/>
                </a:rPr>
                <a:t>Gospel of Thomas </a:t>
              </a:r>
              <a:br>
                <a:rPr kumimoji="0" lang="en-US" sz="1800" b="0" i="0" u="none" strike="noStrike" kern="1200" cap="none" spc="0" normalizeH="0" baseline="0" noProof="0" dirty="0">
                  <a:ln>
                    <a:noFill/>
                  </a:ln>
                  <a:solidFill>
                    <a:srgbClr val="FFFFFF"/>
                  </a:solidFill>
                  <a:effectLst/>
                  <a:uLnTx/>
                  <a:uFillTx/>
                  <a:latin typeface="Arial" pitchFamily="-105" charset="0"/>
                  <a:ea typeface="ＭＳ Ｐゴシック" charset="0"/>
                </a:rPr>
              </a:br>
              <a:r>
                <a:rPr kumimoji="0" lang="en-US" sz="1800" b="0" i="0" u="none" strike="noStrike" kern="1200" cap="none" spc="0" normalizeH="0" baseline="0" noProof="0" dirty="0">
                  <a:ln>
                    <a:noFill/>
                  </a:ln>
                  <a:solidFill>
                    <a:srgbClr val="FFFFFF"/>
                  </a:solidFill>
                  <a:effectLst/>
                  <a:uLnTx/>
                  <a:uFillTx/>
                  <a:latin typeface="Arial" pitchFamily="-105" charset="0"/>
                  <a:ea typeface="ＭＳ Ｐゴシック" charset="0"/>
                </a:rPr>
                <a:t>AD 50-140</a:t>
              </a:r>
            </a:p>
          </p:txBody>
        </p:sp>
      </p:grpSp>
      <p:grpSp>
        <p:nvGrpSpPr>
          <p:cNvPr id="94" name="Group 95">
            <a:extLst>
              <a:ext uri="{FF2B5EF4-FFF2-40B4-BE49-F238E27FC236}">
                <a16:creationId xmlns:a16="http://schemas.microsoft.com/office/drawing/2014/main" id="{A138809E-449E-9741-AEAF-ED25113159C1}"/>
              </a:ext>
            </a:extLst>
          </p:cNvPr>
          <p:cNvGrpSpPr>
            <a:grpSpLocks/>
          </p:cNvGrpSpPr>
          <p:nvPr/>
        </p:nvGrpSpPr>
        <p:grpSpPr bwMode="auto">
          <a:xfrm>
            <a:off x="2590800" y="4995863"/>
            <a:ext cx="1600200" cy="1481137"/>
            <a:chOff x="1728" y="3195"/>
            <a:chExt cx="1008" cy="933"/>
          </a:xfrm>
        </p:grpSpPr>
        <p:sp>
          <p:nvSpPr>
            <p:cNvPr id="95" name="AutoShape 96">
              <a:extLst>
                <a:ext uri="{FF2B5EF4-FFF2-40B4-BE49-F238E27FC236}">
                  <a16:creationId xmlns:a16="http://schemas.microsoft.com/office/drawing/2014/main" id="{E91E5759-B883-C442-AA8E-4A50F5DA7E3C}"/>
                </a:ext>
              </a:extLst>
            </p:cNvPr>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96" name="Text Box 97">
              <a:extLst>
                <a:ext uri="{FF2B5EF4-FFF2-40B4-BE49-F238E27FC236}">
                  <a16:creationId xmlns:a16="http://schemas.microsoft.com/office/drawing/2014/main" id="{FA3D0DFD-3D38-EF47-AF10-95EFC93EDA54}"/>
                </a:ext>
              </a:extLst>
            </p:cNvPr>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105" charset="0"/>
                  <a:ea typeface="ＭＳ Ｐゴシック" charset="0"/>
                </a:rPr>
                <a:t>Gospel of Judas </a:t>
              </a:r>
              <a:br>
                <a:rPr kumimoji="0" lang="en-US" sz="1800" b="0" i="0" u="none" strike="noStrike" kern="1200" cap="none" spc="0" normalizeH="0" baseline="0" noProof="0">
                  <a:ln>
                    <a:noFill/>
                  </a:ln>
                  <a:solidFill>
                    <a:srgbClr val="FFFFFF"/>
                  </a:solidFill>
                  <a:effectLst/>
                  <a:uLnTx/>
                  <a:uFillTx/>
                  <a:latin typeface="Arial" pitchFamily="-105" charset="0"/>
                  <a:ea typeface="ＭＳ Ｐゴシック" charset="0"/>
                </a:rPr>
              </a:br>
              <a:r>
                <a:rPr kumimoji="0" lang="en-US" sz="1800" b="0" i="0" u="none" strike="noStrike" kern="1200" cap="none" spc="0" normalizeH="0" baseline="0" noProof="0">
                  <a:ln>
                    <a:noFill/>
                  </a:ln>
                  <a:solidFill>
                    <a:srgbClr val="FFFFFF"/>
                  </a:solidFill>
                  <a:effectLst/>
                  <a:uLnTx/>
                  <a:uFillTx/>
                  <a:latin typeface="Arial" pitchFamily="-105" charset="0"/>
                  <a:ea typeface="ＭＳ Ｐゴシック" charset="0"/>
                </a:rPr>
                <a:t>AD 170?</a:t>
              </a:r>
            </a:p>
          </p:txBody>
        </p:sp>
      </p:grpSp>
    </p:spTree>
    <p:extLst>
      <p:ext uri="{BB962C8B-B14F-4D97-AF65-F5344CB8AC3E}">
        <p14:creationId xmlns:p14="http://schemas.microsoft.com/office/powerpoint/2010/main" val="3166873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2398"/>
                                        </p:tgtEl>
                                        <p:attrNameLst>
                                          <p:attrName>style.visibility</p:attrName>
                                        </p:attrNameLst>
                                      </p:cBhvr>
                                      <p:to>
                                        <p:strVal val="visible"/>
                                      </p:to>
                                    </p:set>
                                    <p:animEffect transition="in" filter="wipe(down)">
                                      <p:cBhvr>
                                        <p:cTn id="11" dur="500"/>
                                        <p:tgtEl>
                                          <p:spTgt spid="27239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2401"/>
                                        </p:tgtEl>
                                        <p:attrNameLst>
                                          <p:attrName>style.visibility</p:attrName>
                                        </p:attrNameLst>
                                      </p:cBhvr>
                                      <p:to>
                                        <p:strVal val="visible"/>
                                      </p:to>
                                    </p:set>
                                    <p:animEffect transition="in" filter="wipe(down)">
                                      <p:cBhvr>
                                        <p:cTn id="14" dur="500"/>
                                        <p:tgtEl>
                                          <p:spTgt spid="27240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2402"/>
                                        </p:tgtEl>
                                        <p:attrNameLst>
                                          <p:attrName>style.visibility</p:attrName>
                                        </p:attrNameLst>
                                      </p:cBhvr>
                                      <p:to>
                                        <p:strVal val="visible"/>
                                      </p:to>
                                    </p:set>
                                    <p:animEffect transition="in" filter="wipe(down)">
                                      <p:cBhvr>
                                        <p:cTn id="17" dur="500"/>
                                        <p:tgtEl>
                                          <p:spTgt spid="2724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2403"/>
                                        </p:tgtEl>
                                        <p:attrNameLst>
                                          <p:attrName>style.visibility</p:attrName>
                                        </p:attrNameLst>
                                      </p:cBhvr>
                                      <p:to>
                                        <p:strVal val="visible"/>
                                      </p:to>
                                    </p:set>
                                    <p:animEffect transition="in" filter="wipe(down)">
                                      <p:cBhvr>
                                        <p:cTn id="20" dur="500"/>
                                        <p:tgtEl>
                                          <p:spTgt spid="2724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2404"/>
                                        </p:tgtEl>
                                        <p:attrNameLst>
                                          <p:attrName>style.visibility</p:attrName>
                                        </p:attrNameLst>
                                      </p:cBhvr>
                                      <p:to>
                                        <p:strVal val="visible"/>
                                      </p:to>
                                    </p:set>
                                    <p:animEffect transition="in" filter="wipe(down)">
                                      <p:cBhvr>
                                        <p:cTn id="25" dur="500"/>
                                        <p:tgtEl>
                                          <p:spTgt spid="27240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2405"/>
                                        </p:tgtEl>
                                        <p:attrNameLst>
                                          <p:attrName>style.visibility</p:attrName>
                                        </p:attrNameLst>
                                      </p:cBhvr>
                                      <p:to>
                                        <p:strVal val="visible"/>
                                      </p:to>
                                    </p:set>
                                    <p:animEffect transition="in" filter="wipe(down)">
                                      <p:cBhvr>
                                        <p:cTn id="28" dur="500"/>
                                        <p:tgtEl>
                                          <p:spTgt spid="27240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406"/>
                                        </p:tgtEl>
                                        <p:attrNameLst>
                                          <p:attrName>style.visibility</p:attrName>
                                        </p:attrNameLst>
                                      </p:cBhvr>
                                      <p:to>
                                        <p:strVal val="visible"/>
                                      </p:to>
                                    </p:set>
                                    <p:animEffect transition="in" filter="wipe(down)">
                                      <p:cBhvr>
                                        <p:cTn id="31" dur="500"/>
                                        <p:tgtEl>
                                          <p:spTgt spid="272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407"/>
                                        </p:tgtEl>
                                        <p:attrNameLst>
                                          <p:attrName>style.visibility</p:attrName>
                                        </p:attrNameLst>
                                      </p:cBhvr>
                                      <p:to>
                                        <p:strVal val="visible"/>
                                      </p:to>
                                    </p:set>
                                    <p:animEffect transition="in" filter="wipe(down)">
                                      <p:cBhvr>
                                        <p:cTn id="36" dur="500"/>
                                        <p:tgtEl>
                                          <p:spTgt spid="2724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2408"/>
                                        </p:tgtEl>
                                        <p:attrNameLst>
                                          <p:attrName>style.visibility</p:attrName>
                                        </p:attrNameLst>
                                      </p:cBhvr>
                                      <p:to>
                                        <p:strVal val="visible"/>
                                      </p:to>
                                    </p:set>
                                    <p:animEffect transition="in" filter="wipe(down)">
                                      <p:cBhvr>
                                        <p:cTn id="39" dur="500"/>
                                        <p:tgtEl>
                                          <p:spTgt spid="2724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2409"/>
                                        </p:tgtEl>
                                        <p:attrNameLst>
                                          <p:attrName>style.visibility</p:attrName>
                                        </p:attrNameLst>
                                      </p:cBhvr>
                                      <p:to>
                                        <p:strVal val="visible"/>
                                      </p:to>
                                    </p:set>
                                    <p:animEffect transition="in" filter="wipe(down)">
                                      <p:cBhvr>
                                        <p:cTn id="42" dur="500"/>
                                        <p:tgtEl>
                                          <p:spTgt spid="2724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2410"/>
                                        </p:tgtEl>
                                        <p:attrNameLst>
                                          <p:attrName>style.visibility</p:attrName>
                                        </p:attrNameLst>
                                      </p:cBhvr>
                                      <p:to>
                                        <p:strVal val="visible"/>
                                      </p:to>
                                    </p:set>
                                    <p:animEffect transition="in" filter="wipe(down)">
                                      <p:cBhvr>
                                        <p:cTn id="45" dur="500"/>
                                        <p:tgtEl>
                                          <p:spTgt spid="2724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2411"/>
                                        </p:tgtEl>
                                        <p:attrNameLst>
                                          <p:attrName>style.visibility</p:attrName>
                                        </p:attrNameLst>
                                      </p:cBhvr>
                                      <p:to>
                                        <p:strVal val="visible"/>
                                      </p:to>
                                    </p:set>
                                    <p:animEffect transition="in" filter="wipe(down)">
                                      <p:cBhvr>
                                        <p:cTn id="48" dur="500"/>
                                        <p:tgtEl>
                                          <p:spTgt spid="2724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2412"/>
                                        </p:tgtEl>
                                        <p:attrNameLst>
                                          <p:attrName>style.visibility</p:attrName>
                                        </p:attrNameLst>
                                      </p:cBhvr>
                                      <p:to>
                                        <p:strVal val="visible"/>
                                      </p:to>
                                    </p:set>
                                    <p:animEffect transition="in" filter="wipe(down)">
                                      <p:cBhvr>
                                        <p:cTn id="53" dur="500"/>
                                        <p:tgtEl>
                                          <p:spTgt spid="2724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2413"/>
                                        </p:tgtEl>
                                        <p:attrNameLst>
                                          <p:attrName>style.visibility</p:attrName>
                                        </p:attrNameLst>
                                      </p:cBhvr>
                                      <p:to>
                                        <p:strVal val="visible"/>
                                      </p:to>
                                    </p:set>
                                    <p:animEffect transition="in" filter="wipe(down)">
                                      <p:cBhvr>
                                        <p:cTn id="56" dur="500"/>
                                        <p:tgtEl>
                                          <p:spTgt spid="2724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2414"/>
                                        </p:tgtEl>
                                        <p:attrNameLst>
                                          <p:attrName>style.visibility</p:attrName>
                                        </p:attrNameLst>
                                      </p:cBhvr>
                                      <p:to>
                                        <p:strVal val="visible"/>
                                      </p:to>
                                    </p:set>
                                    <p:animEffect transition="in" filter="wipe(down)">
                                      <p:cBhvr>
                                        <p:cTn id="59" dur="500"/>
                                        <p:tgtEl>
                                          <p:spTgt spid="2724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2415"/>
                                        </p:tgtEl>
                                        <p:attrNameLst>
                                          <p:attrName>style.visibility</p:attrName>
                                        </p:attrNameLst>
                                      </p:cBhvr>
                                      <p:to>
                                        <p:strVal val="visible"/>
                                      </p:to>
                                    </p:set>
                                    <p:animEffect transition="in" filter="wipe(down)">
                                      <p:cBhvr>
                                        <p:cTn id="64" dur="500"/>
                                        <p:tgtEl>
                                          <p:spTgt spid="2724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2416"/>
                                        </p:tgtEl>
                                        <p:attrNameLst>
                                          <p:attrName>style.visibility</p:attrName>
                                        </p:attrNameLst>
                                      </p:cBhvr>
                                      <p:to>
                                        <p:strVal val="visible"/>
                                      </p:to>
                                    </p:set>
                                    <p:animEffect transition="in" filter="wipe(down)">
                                      <p:cBhvr>
                                        <p:cTn id="67" dur="500"/>
                                        <p:tgtEl>
                                          <p:spTgt spid="2724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2417"/>
                                        </p:tgtEl>
                                        <p:attrNameLst>
                                          <p:attrName>style.visibility</p:attrName>
                                        </p:attrNameLst>
                                      </p:cBhvr>
                                      <p:to>
                                        <p:strVal val="visible"/>
                                      </p:to>
                                    </p:set>
                                    <p:animEffect transition="in" filter="wipe(down)">
                                      <p:cBhvr>
                                        <p:cTn id="70" dur="500"/>
                                        <p:tgtEl>
                                          <p:spTgt spid="27241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2418"/>
                                        </p:tgtEl>
                                        <p:attrNameLst>
                                          <p:attrName>style.visibility</p:attrName>
                                        </p:attrNameLst>
                                      </p:cBhvr>
                                      <p:to>
                                        <p:strVal val="visible"/>
                                      </p:to>
                                    </p:set>
                                    <p:animEffect transition="in" filter="wipe(down)">
                                      <p:cBhvr>
                                        <p:cTn id="75" dur="500"/>
                                        <p:tgtEl>
                                          <p:spTgt spid="2724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72419"/>
                                        </p:tgtEl>
                                        <p:attrNameLst>
                                          <p:attrName>style.visibility</p:attrName>
                                        </p:attrNameLst>
                                      </p:cBhvr>
                                      <p:to>
                                        <p:strVal val="visible"/>
                                      </p:to>
                                    </p:set>
                                    <p:animEffect transition="in" filter="wipe(down)">
                                      <p:cBhvr>
                                        <p:cTn id="78" dur="500"/>
                                        <p:tgtEl>
                                          <p:spTgt spid="2724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2420"/>
                                        </p:tgtEl>
                                        <p:attrNameLst>
                                          <p:attrName>style.visibility</p:attrName>
                                        </p:attrNameLst>
                                      </p:cBhvr>
                                      <p:to>
                                        <p:strVal val="visible"/>
                                      </p:to>
                                    </p:set>
                                    <p:animEffect transition="in" filter="wipe(down)">
                                      <p:cBhvr>
                                        <p:cTn id="83" dur="500"/>
                                        <p:tgtEl>
                                          <p:spTgt spid="2724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72421"/>
                                        </p:tgtEl>
                                        <p:attrNameLst>
                                          <p:attrName>style.visibility</p:attrName>
                                        </p:attrNameLst>
                                      </p:cBhvr>
                                      <p:to>
                                        <p:strVal val="visible"/>
                                      </p:to>
                                    </p:set>
                                    <p:animEffect transition="in" filter="wipe(down)">
                                      <p:cBhvr>
                                        <p:cTn id="86" dur="500"/>
                                        <p:tgtEl>
                                          <p:spTgt spid="27242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72422"/>
                                        </p:tgtEl>
                                        <p:attrNameLst>
                                          <p:attrName>style.visibility</p:attrName>
                                        </p:attrNameLst>
                                      </p:cBhvr>
                                      <p:to>
                                        <p:strVal val="visible"/>
                                      </p:to>
                                    </p:set>
                                    <p:animEffect transition="in" filter="wipe(down)">
                                      <p:cBhvr>
                                        <p:cTn id="89" dur="500"/>
                                        <p:tgtEl>
                                          <p:spTgt spid="2724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72423"/>
                                        </p:tgtEl>
                                        <p:attrNameLst>
                                          <p:attrName>style.visibility</p:attrName>
                                        </p:attrNameLst>
                                      </p:cBhvr>
                                      <p:to>
                                        <p:strVal val="visible"/>
                                      </p:to>
                                    </p:set>
                                    <p:animEffect transition="in" filter="wipe(down)">
                                      <p:cBhvr>
                                        <p:cTn id="92" dur="500"/>
                                        <p:tgtEl>
                                          <p:spTgt spid="27242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2424"/>
                                        </p:tgtEl>
                                        <p:attrNameLst>
                                          <p:attrName>style.visibility</p:attrName>
                                        </p:attrNameLst>
                                      </p:cBhvr>
                                      <p:to>
                                        <p:strVal val="visible"/>
                                      </p:to>
                                    </p:set>
                                    <p:animEffect transition="in" filter="wipe(down)">
                                      <p:cBhvr>
                                        <p:cTn id="95" dur="500"/>
                                        <p:tgtEl>
                                          <p:spTgt spid="27242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72425"/>
                                        </p:tgtEl>
                                        <p:attrNameLst>
                                          <p:attrName>style.visibility</p:attrName>
                                        </p:attrNameLst>
                                      </p:cBhvr>
                                      <p:to>
                                        <p:strVal val="visible"/>
                                      </p:to>
                                    </p:set>
                                    <p:animEffect transition="in" filter="wipe(down)">
                                      <p:cBhvr>
                                        <p:cTn id="100" dur="500"/>
                                        <p:tgtEl>
                                          <p:spTgt spid="272425"/>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72426"/>
                                        </p:tgtEl>
                                        <p:attrNameLst>
                                          <p:attrName>style.visibility</p:attrName>
                                        </p:attrNameLst>
                                      </p:cBhvr>
                                      <p:to>
                                        <p:strVal val="visible"/>
                                      </p:to>
                                    </p:set>
                                    <p:animEffect transition="in" filter="wipe(down)">
                                      <p:cBhvr>
                                        <p:cTn id="103" dur="500"/>
                                        <p:tgtEl>
                                          <p:spTgt spid="272426"/>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272427"/>
                                        </p:tgtEl>
                                        <p:attrNameLst>
                                          <p:attrName>style.visibility</p:attrName>
                                        </p:attrNameLst>
                                      </p:cBhvr>
                                      <p:to>
                                        <p:strVal val="visible"/>
                                      </p:to>
                                    </p:set>
                                    <p:animEffect transition="in" filter="wipe(down)">
                                      <p:cBhvr>
                                        <p:cTn id="106" dur="500"/>
                                        <p:tgtEl>
                                          <p:spTgt spid="272427"/>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72428"/>
                                        </p:tgtEl>
                                        <p:attrNameLst>
                                          <p:attrName>style.visibility</p:attrName>
                                        </p:attrNameLst>
                                      </p:cBhvr>
                                      <p:to>
                                        <p:strVal val="visible"/>
                                      </p:to>
                                    </p:set>
                                    <p:animEffect transition="in" filter="wipe(down)">
                                      <p:cBhvr>
                                        <p:cTn id="109" dur="500"/>
                                        <p:tgtEl>
                                          <p:spTgt spid="272428"/>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72429"/>
                                        </p:tgtEl>
                                        <p:attrNameLst>
                                          <p:attrName>style.visibility</p:attrName>
                                        </p:attrNameLst>
                                      </p:cBhvr>
                                      <p:to>
                                        <p:strVal val="visible"/>
                                      </p:to>
                                    </p:set>
                                    <p:animEffect transition="in" filter="wipe(down)">
                                      <p:cBhvr>
                                        <p:cTn id="112" dur="500"/>
                                        <p:tgtEl>
                                          <p:spTgt spid="2724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72430"/>
                                        </p:tgtEl>
                                        <p:attrNameLst>
                                          <p:attrName>style.visibility</p:attrName>
                                        </p:attrNameLst>
                                      </p:cBhvr>
                                      <p:to>
                                        <p:strVal val="visible"/>
                                      </p:to>
                                    </p:set>
                                    <p:animEffect transition="in" filter="wipe(down)">
                                      <p:cBhvr>
                                        <p:cTn id="117" dur="500"/>
                                        <p:tgtEl>
                                          <p:spTgt spid="272430"/>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272431"/>
                                        </p:tgtEl>
                                        <p:attrNameLst>
                                          <p:attrName>style.visibility</p:attrName>
                                        </p:attrNameLst>
                                      </p:cBhvr>
                                      <p:to>
                                        <p:strVal val="visible"/>
                                      </p:to>
                                    </p:set>
                                    <p:animEffect transition="in" filter="wipe(down)">
                                      <p:cBhvr>
                                        <p:cTn id="120" dur="500"/>
                                        <p:tgtEl>
                                          <p:spTgt spid="272431"/>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272432"/>
                                        </p:tgtEl>
                                        <p:attrNameLst>
                                          <p:attrName>style.visibility</p:attrName>
                                        </p:attrNameLst>
                                      </p:cBhvr>
                                      <p:to>
                                        <p:strVal val="visible"/>
                                      </p:to>
                                    </p:set>
                                    <p:animEffect transition="in" filter="wipe(down)">
                                      <p:cBhvr>
                                        <p:cTn id="123" dur="500"/>
                                        <p:tgtEl>
                                          <p:spTgt spid="272432"/>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272433"/>
                                        </p:tgtEl>
                                        <p:attrNameLst>
                                          <p:attrName>style.visibility</p:attrName>
                                        </p:attrNameLst>
                                      </p:cBhvr>
                                      <p:to>
                                        <p:strVal val="visible"/>
                                      </p:to>
                                    </p:set>
                                    <p:animEffect transition="in" filter="wipe(down)">
                                      <p:cBhvr>
                                        <p:cTn id="126" dur="500"/>
                                        <p:tgtEl>
                                          <p:spTgt spid="272433"/>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272434"/>
                                        </p:tgtEl>
                                        <p:attrNameLst>
                                          <p:attrName>style.visibility</p:attrName>
                                        </p:attrNameLst>
                                      </p:cBhvr>
                                      <p:to>
                                        <p:strVal val="visible"/>
                                      </p:to>
                                    </p:set>
                                    <p:animEffect transition="in" filter="wipe(down)">
                                      <p:cBhvr>
                                        <p:cTn id="129" dur="500"/>
                                        <p:tgtEl>
                                          <p:spTgt spid="272434"/>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272435"/>
                                        </p:tgtEl>
                                        <p:attrNameLst>
                                          <p:attrName>style.visibility</p:attrName>
                                        </p:attrNameLst>
                                      </p:cBhvr>
                                      <p:to>
                                        <p:strVal val="visible"/>
                                      </p:to>
                                    </p:set>
                                    <p:animEffect transition="in" filter="wipe(down)">
                                      <p:cBhvr>
                                        <p:cTn id="134" dur="500"/>
                                        <p:tgtEl>
                                          <p:spTgt spid="272435"/>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72436"/>
                                        </p:tgtEl>
                                        <p:attrNameLst>
                                          <p:attrName>style.visibility</p:attrName>
                                        </p:attrNameLst>
                                      </p:cBhvr>
                                      <p:to>
                                        <p:strVal val="visible"/>
                                      </p:to>
                                    </p:set>
                                    <p:animEffect transition="in" filter="wipe(down)">
                                      <p:cBhvr>
                                        <p:cTn id="137" dur="500"/>
                                        <p:tgtEl>
                                          <p:spTgt spid="272436"/>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272437"/>
                                        </p:tgtEl>
                                        <p:attrNameLst>
                                          <p:attrName>style.visibility</p:attrName>
                                        </p:attrNameLst>
                                      </p:cBhvr>
                                      <p:to>
                                        <p:strVal val="visible"/>
                                      </p:to>
                                    </p:set>
                                    <p:animEffect transition="in" filter="wipe(down)">
                                      <p:cBhvr>
                                        <p:cTn id="140" dur="500"/>
                                        <p:tgtEl>
                                          <p:spTgt spid="272437"/>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272438"/>
                                        </p:tgtEl>
                                        <p:attrNameLst>
                                          <p:attrName>style.visibility</p:attrName>
                                        </p:attrNameLst>
                                      </p:cBhvr>
                                      <p:to>
                                        <p:strVal val="visible"/>
                                      </p:to>
                                    </p:set>
                                    <p:animEffect transition="in" filter="wipe(down)">
                                      <p:cBhvr>
                                        <p:cTn id="143" dur="500"/>
                                        <p:tgtEl>
                                          <p:spTgt spid="272438"/>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72439"/>
                                        </p:tgtEl>
                                        <p:attrNameLst>
                                          <p:attrName>style.visibility</p:attrName>
                                        </p:attrNameLst>
                                      </p:cBhvr>
                                      <p:to>
                                        <p:strVal val="visible"/>
                                      </p:to>
                                    </p:set>
                                    <p:animEffect transition="in" filter="wipe(down)">
                                      <p:cBhvr>
                                        <p:cTn id="146" dur="500"/>
                                        <p:tgtEl>
                                          <p:spTgt spid="27243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72472"/>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272440"/>
                                        </p:tgtEl>
                                        <p:attrNameLst>
                                          <p:attrName>style.visibility</p:attrName>
                                        </p:attrNameLst>
                                      </p:cBhvr>
                                      <p:to>
                                        <p:strVal val="visible"/>
                                      </p:to>
                                    </p:set>
                                    <p:animEffect transition="in" filter="wipe(down)">
                                      <p:cBhvr>
                                        <p:cTn id="155" dur="500"/>
                                        <p:tgtEl>
                                          <p:spTgt spid="272440"/>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72441"/>
                                        </p:tgtEl>
                                        <p:attrNameLst>
                                          <p:attrName>style.visibility</p:attrName>
                                        </p:attrNameLst>
                                      </p:cBhvr>
                                      <p:to>
                                        <p:strVal val="visible"/>
                                      </p:to>
                                    </p:set>
                                    <p:animEffect transition="in" filter="wipe(down)">
                                      <p:cBhvr>
                                        <p:cTn id="158" dur="500"/>
                                        <p:tgtEl>
                                          <p:spTgt spid="272441"/>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272442"/>
                                        </p:tgtEl>
                                        <p:attrNameLst>
                                          <p:attrName>style.visibility</p:attrName>
                                        </p:attrNameLst>
                                      </p:cBhvr>
                                      <p:to>
                                        <p:strVal val="visible"/>
                                      </p:to>
                                    </p:set>
                                    <p:animEffect transition="in" filter="wipe(down)">
                                      <p:cBhvr>
                                        <p:cTn id="163" dur="500"/>
                                        <p:tgtEl>
                                          <p:spTgt spid="272442"/>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272443"/>
                                        </p:tgtEl>
                                        <p:attrNameLst>
                                          <p:attrName>style.visibility</p:attrName>
                                        </p:attrNameLst>
                                      </p:cBhvr>
                                      <p:to>
                                        <p:strVal val="visible"/>
                                      </p:to>
                                    </p:set>
                                    <p:animEffect transition="in" filter="wipe(down)">
                                      <p:cBhvr>
                                        <p:cTn id="166" dur="500"/>
                                        <p:tgtEl>
                                          <p:spTgt spid="272443"/>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272444"/>
                                        </p:tgtEl>
                                        <p:attrNameLst>
                                          <p:attrName>style.visibility</p:attrName>
                                        </p:attrNameLst>
                                      </p:cBhvr>
                                      <p:to>
                                        <p:strVal val="visible"/>
                                      </p:to>
                                    </p:set>
                                    <p:animEffect transition="in" filter="wipe(down)">
                                      <p:cBhvr>
                                        <p:cTn id="169" dur="500"/>
                                        <p:tgtEl>
                                          <p:spTgt spid="272444"/>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272445"/>
                                        </p:tgtEl>
                                        <p:attrNameLst>
                                          <p:attrName>style.visibility</p:attrName>
                                        </p:attrNameLst>
                                      </p:cBhvr>
                                      <p:to>
                                        <p:strVal val="visible"/>
                                      </p:to>
                                    </p:set>
                                    <p:animEffect transition="in" filter="wipe(down)">
                                      <p:cBhvr>
                                        <p:cTn id="172" dur="500"/>
                                        <p:tgtEl>
                                          <p:spTgt spid="272445"/>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272446"/>
                                        </p:tgtEl>
                                        <p:attrNameLst>
                                          <p:attrName>style.visibility</p:attrName>
                                        </p:attrNameLst>
                                      </p:cBhvr>
                                      <p:to>
                                        <p:strVal val="visible"/>
                                      </p:to>
                                    </p:set>
                                    <p:animEffect transition="in" filter="wipe(down)">
                                      <p:cBhvr>
                                        <p:cTn id="175" dur="500"/>
                                        <p:tgtEl>
                                          <p:spTgt spid="272446"/>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272447"/>
                                        </p:tgtEl>
                                        <p:attrNameLst>
                                          <p:attrName>style.visibility</p:attrName>
                                        </p:attrNameLst>
                                      </p:cBhvr>
                                      <p:to>
                                        <p:strVal val="visible"/>
                                      </p:to>
                                    </p:set>
                                    <p:animEffect transition="in" filter="wipe(down)">
                                      <p:cBhvr>
                                        <p:cTn id="180" dur="500"/>
                                        <p:tgtEl>
                                          <p:spTgt spid="272447"/>
                                        </p:tgtEl>
                                      </p:cBhvr>
                                    </p:animEffect>
                                  </p:childTnLst>
                                </p:cTn>
                              </p:par>
                              <p:par>
                                <p:cTn id="181" presetID="22" presetClass="entr" presetSubtype="4" fill="hold" grpId="0" nodeType="withEffect">
                                  <p:stCondLst>
                                    <p:cond delay="0"/>
                                  </p:stCondLst>
                                  <p:childTnLst>
                                    <p:set>
                                      <p:cBhvr>
                                        <p:cTn id="182" dur="1" fill="hold">
                                          <p:stCondLst>
                                            <p:cond delay="0"/>
                                          </p:stCondLst>
                                        </p:cTn>
                                        <p:tgtEl>
                                          <p:spTgt spid="272448"/>
                                        </p:tgtEl>
                                        <p:attrNameLst>
                                          <p:attrName>style.visibility</p:attrName>
                                        </p:attrNameLst>
                                      </p:cBhvr>
                                      <p:to>
                                        <p:strVal val="visible"/>
                                      </p:to>
                                    </p:set>
                                    <p:animEffect transition="in" filter="wipe(down)">
                                      <p:cBhvr>
                                        <p:cTn id="183" dur="500"/>
                                        <p:tgtEl>
                                          <p:spTgt spid="272448"/>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272449"/>
                                        </p:tgtEl>
                                        <p:attrNameLst>
                                          <p:attrName>style.visibility</p:attrName>
                                        </p:attrNameLst>
                                      </p:cBhvr>
                                      <p:to>
                                        <p:strVal val="visible"/>
                                      </p:to>
                                    </p:set>
                                    <p:animEffect transition="in" filter="wipe(down)">
                                      <p:cBhvr>
                                        <p:cTn id="186" dur="500"/>
                                        <p:tgtEl>
                                          <p:spTgt spid="272449"/>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272450"/>
                                        </p:tgtEl>
                                        <p:attrNameLst>
                                          <p:attrName>style.visibility</p:attrName>
                                        </p:attrNameLst>
                                      </p:cBhvr>
                                      <p:to>
                                        <p:strVal val="visible"/>
                                      </p:to>
                                    </p:set>
                                    <p:animEffect transition="in" filter="wipe(down)">
                                      <p:cBhvr>
                                        <p:cTn id="189" dur="500"/>
                                        <p:tgtEl>
                                          <p:spTgt spid="272450"/>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272451"/>
                                        </p:tgtEl>
                                        <p:attrNameLst>
                                          <p:attrName>style.visibility</p:attrName>
                                        </p:attrNameLst>
                                      </p:cBhvr>
                                      <p:to>
                                        <p:strVal val="visible"/>
                                      </p:to>
                                    </p:set>
                                    <p:animEffect transition="in" filter="wipe(down)">
                                      <p:cBhvr>
                                        <p:cTn id="192" dur="500"/>
                                        <p:tgtEl>
                                          <p:spTgt spid="272451"/>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2" presetClass="entr" presetSubtype="4" fill="hold" grpId="0" nodeType="clickEffect">
                                  <p:stCondLst>
                                    <p:cond delay="0"/>
                                  </p:stCondLst>
                                  <p:childTnLst>
                                    <p:set>
                                      <p:cBhvr>
                                        <p:cTn id="196" dur="1" fill="hold">
                                          <p:stCondLst>
                                            <p:cond delay="0"/>
                                          </p:stCondLst>
                                        </p:cTn>
                                        <p:tgtEl>
                                          <p:spTgt spid="272452"/>
                                        </p:tgtEl>
                                        <p:attrNameLst>
                                          <p:attrName>style.visibility</p:attrName>
                                        </p:attrNameLst>
                                      </p:cBhvr>
                                      <p:to>
                                        <p:strVal val="visible"/>
                                      </p:to>
                                    </p:set>
                                    <p:animEffect transition="in" filter="wipe(down)">
                                      <p:cBhvr>
                                        <p:cTn id="197" dur="500"/>
                                        <p:tgtEl>
                                          <p:spTgt spid="272452"/>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272453"/>
                                        </p:tgtEl>
                                        <p:attrNameLst>
                                          <p:attrName>style.visibility</p:attrName>
                                        </p:attrNameLst>
                                      </p:cBhvr>
                                      <p:to>
                                        <p:strVal val="visible"/>
                                      </p:to>
                                    </p:set>
                                    <p:animEffect transition="in" filter="wipe(down)">
                                      <p:cBhvr>
                                        <p:cTn id="200" dur="500"/>
                                        <p:tgtEl>
                                          <p:spTgt spid="272453"/>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272454"/>
                                        </p:tgtEl>
                                        <p:attrNameLst>
                                          <p:attrName>style.visibility</p:attrName>
                                        </p:attrNameLst>
                                      </p:cBhvr>
                                      <p:to>
                                        <p:strVal val="visible"/>
                                      </p:to>
                                    </p:set>
                                    <p:animEffect transition="in" filter="wipe(down)">
                                      <p:cBhvr>
                                        <p:cTn id="203" dur="500"/>
                                        <p:tgtEl>
                                          <p:spTgt spid="272454"/>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272455"/>
                                        </p:tgtEl>
                                        <p:attrNameLst>
                                          <p:attrName>style.visibility</p:attrName>
                                        </p:attrNameLst>
                                      </p:cBhvr>
                                      <p:to>
                                        <p:strVal val="visible"/>
                                      </p:to>
                                    </p:set>
                                    <p:animEffect transition="in" filter="wipe(down)">
                                      <p:cBhvr>
                                        <p:cTn id="206" dur="500"/>
                                        <p:tgtEl>
                                          <p:spTgt spid="272455"/>
                                        </p:tgtEl>
                                      </p:cBhvr>
                                    </p:animEffect>
                                  </p:childTnLst>
                                </p:cTn>
                              </p:par>
                              <p:par>
                                <p:cTn id="207" presetID="22" presetClass="entr" presetSubtype="4" fill="hold" grpId="0" nodeType="withEffect">
                                  <p:stCondLst>
                                    <p:cond delay="0"/>
                                  </p:stCondLst>
                                  <p:childTnLst>
                                    <p:set>
                                      <p:cBhvr>
                                        <p:cTn id="208" dur="1" fill="hold">
                                          <p:stCondLst>
                                            <p:cond delay="0"/>
                                          </p:stCondLst>
                                        </p:cTn>
                                        <p:tgtEl>
                                          <p:spTgt spid="272456"/>
                                        </p:tgtEl>
                                        <p:attrNameLst>
                                          <p:attrName>style.visibility</p:attrName>
                                        </p:attrNameLst>
                                      </p:cBhvr>
                                      <p:to>
                                        <p:strVal val="visible"/>
                                      </p:to>
                                    </p:set>
                                    <p:animEffect transition="in" filter="wipe(down)">
                                      <p:cBhvr>
                                        <p:cTn id="209" dur="500"/>
                                        <p:tgtEl>
                                          <p:spTgt spid="272456"/>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272473"/>
                                        </p:tgtEl>
                                        <p:attrNameLst>
                                          <p:attrName>style.visibility</p:attrName>
                                        </p:attrNameLst>
                                      </p:cBhvr>
                                      <p:to>
                                        <p:strVal val="visible"/>
                                      </p:to>
                                    </p:se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272457"/>
                                        </p:tgtEl>
                                        <p:attrNameLst>
                                          <p:attrName>style.visibility</p:attrName>
                                        </p:attrNameLst>
                                      </p:cBhvr>
                                      <p:to>
                                        <p:strVal val="visible"/>
                                      </p:to>
                                    </p:set>
                                    <p:animEffect transition="in" filter="wipe(down)">
                                      <p:cBhvr>
                                        <p:cTn id="218" dur="500"/>
                                        <p:tgtEl>
                                          <p:spTgt spid="272457"/>
                                        </p:tgtEl>
                                      </p:cBhvr>
                                    </p:animEffect>
                                  </p:childTnLst>
                                </p:cTn>
                              </p:par>
                              <p:par>
                                <p:cTn id="219" presetID="22" presetClass="entr" presetSubtype="4" fill="hold" grpId="0" nodeType="withEffect">
                                  <p:stCondLst>
                                    <p:cond delay="0"/>
                                  </p:stCondLst>
                                  <p:childTnLst>
                                    <p:set>
                                      <p:cBhvr>
                                        <p:cTn id="220" dur="1" fill="hold">
                                          <p:stCondLst>
                                            <p:cond delay="0"/>
                                          </p:stCondLst>
                                        </p:cTn>
                                        <p:tgtEl>
                                          <p:spTgt spid="272458"/>
                                        </p:tgtEl>
                                        <p:attrNameLst>
                                          <p:attrName>style.visibility</p:attrName>
                                        </p:attrNameLst>
                                      </p:cBhvr>
                                      <p:to>
                                        <p:strVal val="visible"/>
                                      </p:to>
                                    </p:set>
                                    <p:animEffect transition="in" filter="wipe(down)">
                                      <p:cBhvr>
                                        <p:cTn id="221" dur="500"/>
                                        <p:tgtEl>
                                          <p:spTgt spid="272458"/>
                                        </p:tgtEl>
                                      </p:cBhvr>
                                    </p:animEffect>
                                  </p:childTnLst>
                                </p:cTn>
                              </p:par>
                              <p:par>
                                <p:cTn id="222" presetID="22" presetClass="entr" presetSubtype="4" fill="hold" grpId="0" nodeType="withEffect">
                                  <p:stCondLst>
                                    <p:cond delay="0"/>
                                  </p:stCondLst>
                                  <p:childTnLst>
                                    <p:set>
                                      <p:cBhvr>
                                        <p:cTn id="223" dur="1" fill="hold">
                                          <p:stCondLst>
                                            <p:cond delay="0"/>
                                          </p:stCondLst>
                                        </p:cTn>
                                        <p:tgtEl>
                                          <p:spTgt spid="272459"/>
                                        </p:tgtEl>
                                        <p:attrNameLst>
                                          <p:attrName>style.visibility</p:attrName>
                                        </p:attrNameLst>
                                      </p:cBhvr>
                                      <p:to>
                                        <p:strVal val="visible"/>
                                      </p:to>
                                    </p:set>
                                    <p:animEffect transition="in" filter="wipe(down)">
                                      <p:cBhvr>
                                        <p:cTn id="224" dur="500"/>
                                        <p:tgtEl>
                                          <p:spTgt spid="272459"/>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272460"/>
                                        </p:tgtEl>
                                        <p:attrNameLst>
                                          <p:attrName>style.visibility</p:attrName>
                                        </p:attrNameLst>
                                      </p:cBhvr>
                                      <p:to>
                                        <p:strVal val="visible"/>
                                      </p:to>
                                    </p:set>
                                    <p:animEffect transition="in" filter="wipe(down)">
                                      <p:cBhvr>
                                        <p:cTn id="227" dur="500"/>
                                        <p:tgtEl>
                                          <p:spTgt spid="272460"/>
                                        </p:tgtEl>
                                      </p:cBhvr>
                                    </p:animEffect>
                                  </p:childTnLst>
                                </p:cTn>
                              </p:par>
                              <p:par>
                                <p:cTn id="228" presetID="22" presetClass="entr" presetSubtype="4" fill="hold" grpId="0" nodeType="withEffect">
                                  <p:stCondLst>
                                    <p:cond delay="0"/>
                                  </p:stCondLst>
                                  <p:childTnLst>
                                    <p:set>
                                      <p:cBhvr>
                                        <p:cTn id="229" dur="1" fill="hold">
                                          <p:stCondLst>
                                            <p:cond delay="0"/>
                                          </p:stCondLst>
                                        </p:cTn>
                                        <p:tgtEl>
                                          <p:spTgt spid="272461"/>
                                        </p:tgtEl>
                                        <p:attrNameLst>
                                          <p:attrName>style.visibility</p:attrName>
                                        </p:attrNameLst>
                                      </p:cBhvr>
                                      <p:to>
                                        <p:strVal val="visible"/>
                                      </p:to>
                                    </p:set>
                                    <p:animEffect transition="in" filter="wipe(down)">
                                      <p:cBhvr>
                                        <p:cTn id="230" dur="500"/>
                                        <p:tgtEl>
                                          <p:spTgt spid="272461"/>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2" presetClass="entr" presetSubtype="4" fill="hold" grpId="0" nodeType="clickEffect">
                                  <p:stCondLst>
                                    <p:cond delay="0"/>
                                  </p:stCondLst>
                                  <p:childTnLst>
                                    <p:set>
                                      <p:cBhvr>
                                        <p:cTn id="234" dur="1" fill="hold">
                                          <p:stCondLst>
                                            <p:cond delay="0"/>
                                          </p:stCondLst>
                                        </p:cTn>
                                        <p:tgtEl>
                                          <p:spTgt spid="272462"/>
                                        </p:tgtEl>
                                        <p:attrNameLst>
                                          <p:attrName>style.visibility</p:attrName>
                                        </p:attrNameLst>
                                      </p:cBhvr>
                                      <p:to>
                                        <p:strVal val="visible"/>
                                      </p:to>
                                    </p:set>
                                    <p:animEffect transition="in" filter="wipe(down)">
                                      <p:cBhvr>
                                        <p:cTn id="235" dur="500"/>
                                        <p:tgtEl>
                                          <p:spTgt spid="272462"/>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272463"/>
                                        </p:tgtEl>
                                        <p:attrNameLst>
                                          <p:attrName>style.visibility</p:attrName>
                                        </p:attrNameLst>
                                      </p:cBhvr>
                                      <p:to>
                                        <p:strVal val="visible"/>
                                      </p:to>
                                    </p:set>
                                    <p:animEffect transition="in" filter="wipe(down)">
                                      <p:cBhvr>
                                        <p:cTn id="238" dur="500"/>
                                        <p:tgtEl>
                                          <p:spTgt spid="272463"/>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272464"/>
                                        </p:tgtEl>
                                        <p:attrNameLst>
                                          <p:attrName>style.visibility</p:attrName>
                                        </p:attrNameLst>
                                      </p:cBhvr>
                                      <p:to>
                                        <p:strVal val="visible"/>
                                      </p:to>
                                    </p:set>
                                    <p:animEffect transition="in" filter="wipe(down)">
                                      <p:cBhvr>
                                        <p:cTn id="241" dur="500"/>
                                        <p:tgtEl>
                                          <p:spTgt spid="272464"/>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272465"/>
                                        </p:tgtEl>
                                        <p:attrNameLst>
                                          <p:attrName>style.visibility</p:attrName>
                                        </p:attrNameLst>
                                      </p:cBhvr>
                                      <p:to>
                                        <p:strVal val="visible"/>
                                      </p:to>
                                    </p:set>
                                    <p:animEffect transition="in" filter="wipe(down)">
                                      <p:cBhvr>
                                        <p:cTn id="244" dur="500"/>
                                        <p:tgtEl>
                                          <p:spTgt spid="272465"/>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272466"/>
                                        </p:tgtEl>
                                        <p:attrNameLst>
                                          <p:attrName>style.visibility</p:attrName>
                                        </p:attrNameLst>
                                      </p:cBhvr>
                                      <p:to>
                                        <p:strVal val="visible"/>
                                      </p:to>
                                    </p:set>
                                    <p:animEffect transition="in" filter="wipe(down)">
                                      <p:cBhvr>
                                        <p:cTn id="247" dur="500"/>
                                        <p:tgtEl>
                                          <p:spTgt spid="272466"/>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22" presetClass="entr" presetSubtype="4" fill="hold" grpId="0" nodeType="clickEffect">
                                  <p:stCondLst>
                                    <p:cond delay="0"/>
                                  </p:stCondLst>
                                  <p:childTnLst>
                                    <p:set>
                                      <p:cBhvr>
                                        <p:cTn id="251" dur="1" fill="hold">
                                          <p:stCondLst>
                                            <p:cond delay="0"/>
                                          </p:stCondLst>
                                        </p:cTn>
                                        <p:tgtEl>
                                          <p:spTgt spid="272467"/>
                                        </p:tgtEl>
                                        <p:attrNameLst>
                                          <p:attrName>style.visibility</p:attrName>
                                        </p:attrNameLst>
                                      </p:cBhvr>
                                      <p:to>
                                        <p:strVal val="visible"/>
                                      </p:to>
                                    </p:set>
                                    <p:animEffect transition="in" filter="wipe(down)">
                                      <p:cBhvr>
                                        <p:cTn id="252" dur="500"/>
                                        <p:tgtEl>
                                          <p:spTgt spid="272467"/>
                                        </p:tgtEl>
                                      </p:cBhvr>
                                    </p:animEffect>
                                  </p:childTnLst>
                                </p:cTn>
                              </p:par>
                              <p:par>
                                <p:cTn id="253" presetID="22" presetClass="entr" presetSubtype="4" fill="hold" grpId="0" nodeType="withEffect">
                                  <p:stCondLst>
                                    <p:cond delay="0"/>
                                  </p:stCondLst>
                                  <p:childTnLst>
                                    <p:set>
                                      <p:cBhvr>
                                        <p:cTn id="254" dur="1" fill="hold">
                                          <p:stCondLst>
                                            <p:cond delay="0"/>
                                          </p:stCondLst>
                                        </p:cTn>
                                        <p:tgtEl>
                                          <p:spTgt spid="272468"/>
                                        </p:tgtEl>
                                        <p:attrNameLst>
                                          <p:attrName>style.visibility</p:attrName>
                                        </p:attrNameLst>
                                      </p:cBhvr>
                                      <p:to>
                                        <p:strVal val="visible"/>
                                      </p:to>
                                    </p:set>
                                    <p:animEffect transition="in" filter="wipe(down)">
                                      <p:cBhvr>
                                        <p:cTn id="255" dur="500"/>
                                        <p:tgtEl>
                                          <p:spTgt spid="272468"/>
                                        </p:tgtEl>
                                      </p:cBhvr>
                                    </p:animEffect>
                                  </p:childTnLst>
                                </p:cTn>
                              </p:par>
                              <p:par>
                                <p:cTn id="256" presetID="22" presetClass="entr" presetSubtype="4" fill="hold" grpId="0" nodeType="withEffect">
                                  <p:stCondLst>
                                    <p:cond delay="0"/>
                                  </p:stCondLst>
                                  <p:childTnLst>
                                    <p:set>
                                      <p:cBhvr>
                                        <p:cTn id="257" dur="1" fill="hold">
                                          <p:stCondLst>
                                            <p:cond delay="0"/>
                                          </p:stCondLst>
                                        </p:cTn>
                                        <p:tgtEl>
                                          <p:spTgt spid="272469"/>
                                        </p:tgtEl>
                                        <p:attrNameLst>
                                          <p:attrName>style.visibility</p:attrName>
                                        </p:attrNameLst>
                                      </p:cBhvr>
                                      <p:to>
                                        <p:strVal val="visible"/>
                                      </p:to>
                                    </p:set>
                                    <p:animEffect transition="in" filter="wipe(down)">
                                      <p:cBhvr>
                                        <p:cTn id="258" dur="500"/>
                                        <p:tgtEl>
                                          <p:spTgt spid="272469"/>
                                        </p:tgtEl>
                                      </p:cBhvr>
                                    </p:animEffect>
                                  </p:childTnLst>
                                </p:cTn>
                              </p:par>
                              <p:par>
                                <p:cTn id="259" presetID="22" presetClass="entr" presetSubtype="4" fill="hold" grpId="0" nodeType="withEffect">
                                  <p:stCondLst>
                                    <p:cond delay="0"/>
                                  </p:stCondLst>
                                  <p:childTnLst>
                                    <p:set>
                                      <p:cBhvr>
                                        <p:cTn id="260" dur="1" fill="hold">
                                          <p:stCondLst>
                                            <p:cond delay="0"/>
                                          </p:stCondLst>
                                        </p:cTn>
                                        <p:tgtEl>
                                          <p:spTgt spid="272470"/>
                                        </p:tgtEl>
                                        <p:attrNameLst>
                                          <p:attrName>style.visibility</p:attrName>
                                        </p:attrNameLst>
                                      </p:cBhvr>
                                      <p:to>
                                        <p:strVal val="visible"/>
                                      </p:to>
                                    </p:set>
                                    <p:animEffect transition="in" filter="wipe(down)">
                                      <p:cBhvr>
                                        <p:cTn id="261" dur="500"/>
                                        <p:tgtEl>
                                          <p:spTgt spid="272470"/>
                                        </p:tgtEl>
                                      </p:cBhvr>
                                    </p:animEffect>
                                  </p:childTnLst>
                                </p:cTn>
                              </p:par>
                              <p:par>
                                <p:cTn id="262" presetID="22" presetClass="entr" presetSubtype="4" fill="hold" grpId="0" nodeType="withEffect">
                                  <p:stCondLst>
                                    <p:cond delay="0"/>
                                  </p:stCondLst>
                                  <p:childTnLst>
                                    <p:set>
                                      <p:cBhvr>
                                        <p:cTn id="263" dur="1" fill="hold">
                                          <p:stCondLst>
                                            <p:cond delay="0"/>
                                          </p:stCondLst>
                                        </p:cTn>
                                        <p:tgtEl>
                                          <p:spTgt spid="272471"/>
                                        </p:tgtEl>
                                        <p:attrNameLst>
                                          <p:attrName>style.visibility</p:attrName>
                                        </p:attrNameLst>
                                      </p:cBhvr>
                                      <p:to>
                                        <p:strVal val="visible"/>
                                      </p:to>
                                    </p:set>
                                    <p:animEffect transition="in" filter="wipe(down)">
                                      <p:cBhvr>
                                        <p:cTn id="264" dur="500"/>
                                        <p:tgtEl>
                                          <p:spTgt spid="27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p:bldP spid="272398" grpId="0"/>
      <p:bldP spid="272401" grpId="0"/>
      <p:bldP spid="272402" grpId="0"/>
      <p:bldP spid="272403" grpId="0"/>
      <p:bldP spid="272404" grpId="0"/>
      <p:bldP spid="272405" grpId="0"/>
      <p:bldP spid="272406" grpId="0"/>
      <p:bldP spid="272407" grpId="0"/>
      <p:bldP spid="272408" grpId="0"/>
      <p:bldP spid="272409" grpId="0"/>
      <p:bldP spid="272410" grpId="0"/>
      <p:bldP spid="272411" grpId="0"/>
      <p:bldP spid="272412" grpId="0"/>
      <p:bldP spid="272413" grpId="0"/>
      <p:bldP spid="272414" grpId="0"/>
      <p:bldP spid="272415" grpId="0"/>
      <p:bldP spid="272416" grpId="0"/>
      <p:bldP spid="272417" grpId="0"/>
      <p:bldP spid="272418" grpId="0"/>
      <p:bldP spid="272419" grpId="0"/>
      <p:bldP spid="272420" grpId="0"/>
      <p:bldP spid="272421" grpId="0"/>
      <p:bldP spid="272422" grpId="0"/>
      <p:bldP spid="272423" grpId="0"/>
      <p:bldP spid="272424" grpId="0"/>
      <p:bldP spid="272425" grpId="0"/>
      <p:bldP spid="272426" grpId="0"/>
      <p:bldP spid="272427" grpId="0"/>
      <p:bldP spid="272428" grpId="0"/>
      <p:bldP spid="272429" grpId="0"/>
      <p:bldP spid="272430" grpId="0"/>
      <p:bldP spid="272431" grpId="0"/>
      <p:bldP spid="272432" grpId="0"/>
      <p:bldP spid="272433" grpId="0"/>
      <p:bldP spid="272434" grpId="0"/>
      <p:bldP spid="272435" grpId="0"/>
      <p:bldP spid="272436" grpId="0"/>
      <p:bldP spid="272437" grpId="0"/>
      <p:bldP spid="272438" grpId="0"/>
      <p:bldP spid="272439" grpId="0"/>
      <p:bldP spid="272440" grpId="0"/>
      <p:bldP spid="272441" grpId="0"/>
      <p:bldP spid="272442" grpId="0"/>
      <p:bldP spid="272443" grpId="0"/>
      <p:bldP spid="272444" grpId="0"/>
      <p:bldP spid="272445" grpId="0"/>
      <p:bldP spid="272446" grpId="0"/>
      <p:bldP spid="272447" grpId="0"/>
      <p:bldP spid="272448" grpId="0"/>
      <p:bldP spid="272449" grpId="0"/>
      <p:bldP spid="272450" grpId="0"/>
      <p:bldP spid="272451" grpId="0"/>
      <p:bldP spid="272452" grpId="0"/>
      <p:bldP spid="272453" grpId="0"/>
      <p:bldP spid="272454" grpId="0"/>
      <p:bldP spid="272455" grpId="0"/>
      <p:bldP spid="272456" grpId="0"/>
      <p:bldP spid="272457" grpId="0"/>
      <p:bldP spid="272458" grpId="0"/>
      <p:bldP spid="272459" grpId="0"/>
      <p:bldP spid="272460" grpId="0"/>
      <p:bldP spid="272461" grpId="0"/>
      <p:bldP spid="272462" grpId="0"/>
      <p:bldP spid="272463" grpId="0"/>
      <p:bldP spid="272464" grpId="0"/>
      <p:bldP spid="272465" grpId="0"/>
      <p:bldP spid="272466" grpId="0"/>
      <p:bldP spid="272467" grpId="0"/>
      <p:bldP spid="272468" grpId="0"/>
      <p:bldP spid="272469" grpId="0"/>
      <p:bldP spid="272470" grpId="0"/>
      <p:bldP spid="272471" grpId="0"/>
      <p:bldP spid="272472" grpId="0"/>
      <p:bldP spid="27247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677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6772" name="Text Box 5"/>
          <p:cNvSpPr txBox="1">
            <a:spLocks noChangeArrowheads="1"/>
          </p:cNvSpPr>
          <p:nvPr/>
        </p:nvSpPr>
        <p:spPr bwMode="auto">
          <a:xfrm>
            <a:off x="533400" y="654050"/>
            <a:ext cx="7924800" cy="7386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cs typeface="SimSun" charset="0"/>
              </a:rPr>
              <a:t>前四个世纪的新约圣经正典</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SimSun" charset="0"/>
                <a:cs typeface="SimSun" charset="0"/>
              </a:rPr>
              <a:t>H. Wayne House</a:t>
            </a:r>
            <a:r>
              <a:rPr kumimoji="0" lang="zh-CN" altLang="en-US" sz="1800" b="1" i="0" u="none" strike="noStrike" kern="1200" cap="none" spc="0" normalizeH="0" baseline="0" noProof="0" dirty="0">
                <a:ln>
                  <a:noFill/>
                </a:ln>
                <a:solidFill>
                  <a:srgbClr val="FFFFFF"/>
                </a:solidFill>
                <a:effectLst/>
                <a:uLnTx/>
                <a:uFillTx/>
                <a:latin typeface="Arial" charset="0"/>
                <a:ea typeface="SimSun" charset="0"/>
                <a:cs typeface="SimSun" charset="0"/>
              </a:rPr>
              <a:t>，新约圣经年代和背景图表</a:t>
            </a:r>
            <a:endParaRPr kumimoji="0" lang="en-US" sz="12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416773" name="WordArt 8"/>
          <p:cNvSpPr>
            <a:spLocks noChangeArrowheads="1" noChangeShapeType="1" noTextEdit="1"/>
          </p:cNvSpPr>
          <p:nvPr/>
        </p:nvSpPr>
        <p:spPr bwMode="auto">
          <a:xfrm>
            <a:off x="0" y="152400"/>
            <a:ext cx="3276600" cy="533400"/>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更多详细信息请参阅</a:t>
            </a:r>
            <a:r>
              <a:rPr kumimoji="0" lang="en-US" altLang="zh-CN"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416774" name="TextBox 1"/>
          <p:cNvSpPr txBox="1">
            <a:spLocks noChangeArrowheads="1"/>
          </p:cNvSpPr>
          <p:nvPr/>
        </p:nvSpPr>
        <p:spPr bwMode="auto">
          <a:xfrm>
            <a:off x="8594725" y="44450"/>
            <a:ext cx="527050" cy="4619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17</a:t>
            </a:r>
          </a:p>
        </p:txBody>
      </p:sp>
      <p:grpSp>
        <p:nvGrpSpPr>
          <p:cNvPr id="7" name="组合 6">
            <a:extLst>
              <a:ext uri="{FF2B5EF4-FFF2-40B4-BE49-F238E27FC236}">
                <a16:creationId xmlns:a16="http://schemas.microsoft.com/office/drawing/2014/main" id="{27F481DC-E199-7D9F-21D2-EB373BAE3B6F}"/>
              </a:ext>
            </a:extLst>
          </p:cNvPr>
          <p:cNvGrpSpPr/>
          <p:nvPr/>
        </p:nvGrpSpPr>
        <p:grpSpPr>
          <a:xfrm>
            <a:off x="304800" y="1335088"/>
            <a:ext cx="8458200" cy="5827712"/>
            <a:chOff x="304800" y="1335088"/>
            <a:chExt cx="8458200" cy="5827712"/>
          </a:xfrm>
        </p:grpSpPr>
        <p:pic>
          <p:nvPicPr>
            <p:cNvPr id="41677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335088"/>
              <a:ext cx="8458200"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61097124-E7A3-D72A-CA60-16E6FD00CE2A}"/>
                </a:ext>
              </a:extLst>
            </p:cNvPr>
            <p:cNvSpPr txBox="1"/>
            <p:nvPr/>
          </p:nvSpPr>
          <p:spPr>
            <a:xfrm>
              <a:off x="1382945" y="1456125"/>
              <a:ext cx="510709" cy="230832"/>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1B1B1B"/>
                  </a:solidFill>
                  <a:effectLst/>
                  <a:uLnTx/>
                  <a:uFillTx/>
                  <a:latin typeface="Times New Roman" charset="0"/>
                  <a:ea typeface="MS PGothic" charset="0"/>
                </a:rPr>
                <a:t>书卷</a:t>
              </a:r>
              <a:endParaRPr kumimoji="1" lang="zh-CN" altLang="en-US" sz="900" b="0" i="0" u="none" strike="noStrike" kern="1200" cap="none" spc="0" normalizeH="0" baseline="0" noProof="0" dirty="0">
                <a:ln>
                  <a:noFill/>
                </a:ln>
                <a:solidFill>
                  <a:srgbClr val="1B1B1B"/>
                </a:solidFill>
                <a:effectLst/>
                <a:uLnTx/>
                <a:uFillTx/>
                <a:latin typeface="Times New Roman" charset="0"/>
                <a:ea typeface="MS PGothic" charset="0"/>
              </a:endParaRPr>
            </a:p>
          </p:txBody>
        </p:sp>
        <p:sp>
          <p:nvSpPr>
            <p:cNvPr id="3" name="文本框 2">
              <a:extLst>
                <a:ext uri="{FF2B5EF4-FFF2-40B4-BE49-F238E27FC236}">
                  <a16:creationId xmlns:a16="http://schemas.microsoft.com/office/drawing/2014/main" id="{94F1C88B-6DB5-0F28-FDB4-4EFE2C71A869}"/>
                </a:ext>
              </a:extLst>
            </p:cNvPr>
            <p:cNvSpPr txBox="1"/>
            <p:nvPr/>
          </p:nvSpPr>
          <p:spPr>
            <a:xfrm>
              <a:off x="2688284" y="1449499"/>
              <a:ext cx="1350316" cy="230832"/>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1B1B1B"/>
                  </a:solidFill>
                  <a:effectLst/>
                  <a:uLnTx/>
                  <a:uFillTx/>
                  <a:latin typeface="Times New Roman" charset="0"/>
                  <a:ea typeface="MS PGothic" charset="0"/>
                </a:rPr>
                <a:t>工人</a:t>
              </a:r>
              <a:endParaRPr kumimoji="1" lang="zh-CN" altLang="en-US" sz="900" b="0" i="0" u="none" strike="noStrike" kern="1200" cap="none" spc="0" normalizeH="0" baseline="0" noProof="0" dirty="0">
                <a:ln>
                  <a:noFill/>
                </a:ln>
                <a:solidFill>
                  <a:srgbClr val="1B1B1B"/>
                </a:solidFill>
                <a:effectLst/>
                <a:uLnTx/>
                <a:uFillTx/>
                <a:latin typeface="Times New Roman" charset="0"/>
                <a:ea typeface="MS PGothic" charset="0"/>
              </a:endParaRPr>
            </a:p>
          </p:txBody>
        </p:sp>
        <p:sp>
          <p:nvSpPr>
            <p:cNvPr id="4" name="文本框 3">
              <a:extLst>
                <a:ext uri="{FF2B5EF4-FFF2-40B4-BE49-F238E27FC236}">
                  <a16:creationId xmlns:a16="http://schemas.microsoft.com/office/drawing/2014/main" id="{9B9CE699-7513-D6BF-D93E-09C754E18DB8}"/>
                </a:ext>
              </a:extLst>
            </p:cNvPr>
            <p:cNvSpPr txBox="1"/>
            <p:nvPr/>
          </p:nvSpPr>
          <p:spPr>
            <a:xfrm>
              <a:off x="4911586" y="1440254"/>
              <a:ext cx="833481" cy="230832"/>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1B1B1B"/>
                  </a:solidFill>
                  <a:effectLst/>
                  <a:uLnTx/>
                  <a:uFillTx/>
                  <a:latin typeface="Times New Roman" charset="0"/>
                  <a:ea typeface="MS PGothic" charset="0"/>
                </a:rPr>
                <a:t>教会法典</a:t>
              </a:r>
              <a:endParaRPr kumimoji="1" lang="zh-CN" altLang="en-US" sz="900" b="0" i="0" u="none" strike="noStrike" kern="1200" cap="none" spc="0" normalizeH="0" baseline="0" noProof="0" dirty="0">
                <a:ln>
                  <a:noFill/>
                </a:ln>
                <a:solidFill>
                  <a:srgbClr val="1B1B1B"/>
                </a:solidFill>
                <a:effectLst/>
                <a:uLnTx/>
                <a:uFillTx/>
                <a:latin typeface="Times New Roman" charset="0"/>
                <a:ea typeface="MS PGothic" charset="0"/>
              </a:endParaRPr>
            </a:p>
          </p:txBody>
        </p:sp>
        <p:sp>
          <p:nvSpPr>
            <p:cNvPr id="5" name="文本框 4">
              <a:extLst>
                <a:ext uri="{FF2B5EF4-FFF2-40B4-BE49-F238E27FC236}">
                  <a16:creationId xmlns:a16="http://schemas.microsoft.com/office/drawing/2014/main" id="{79F420F9-A856-4A6B-E6CC-DF8604F5D673}"/>
                </a:ext>
              </a:extLst>
            </p:cNvPr>
            <p:cNvSpPr txBox="1"/>
            <p:nvPr/>
          </p:nvSpPr>
          <p:spPr>
            <a:xfrm>
              <a:off x="6049867" y="1440254"/>
              <a:ext cx="1262269" cy="230832"/>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1B1B1B"/>
                  </a:solidFill>
                  <a:effectLst/>
                  <a:uLnTx/>
                  <a:uFillTx/>
                  <a:latin typeface="Times New Roman" charset="0"/>
                  <a:ea typeface="MS PGothic" charset="0"/>
                </a:rPr>
                <a:t>翻译</a:t>
              </a:r>
              <a:endParaRPr kumimoji="1" lang="zh-CN" altLang="en-US" sz="900" b="0" i="0" u="none" strike="noStrike" kern="1200" cap="none" spc="0" normalizeH="0" baseline="0" noProof="0" dirty="0">
                <a:ln>
                  <a:noFill/>
                </a:ln>
                <a:solidFill>
                  <a:srgbClr val="1B1B1B"/>
                </a:solidFill>
                <a:effectLst/>
                <a:uLnTx/>
                <a:uFillTx/>
                <a:latin typeface="Times New Roman" charset="0"/>
                <a:ea typeface="MS PGothic" charset="0"/>
              </a:endParaRPr>
            </a:p>
          </p:txBody>
        </p:sp>
        <p:sp>
          <p:nvSpPr>
            <p:cNvPr id="6" name="文本框 5">
              <a:extLst>
                <a:ext uri="{FF2B5EF4-FFF2-40B4-BE49-F238E27FC236}">
                  <a16:creationId xmlns:a16="http://schemas.microsoft.com/office/drawing/2014/main" id="{1CDAAFAB-7D2C-38EB-111B-54AD1162BF65}"/>
                </a:ext>
              </a:extLst>
            </p:cNvPr>
            <p:cNvSpPr txBox="1"/>
            <p:nvPr/>
          </p:nvSpPr>
          <p:spPr>
            <a:xfrm>
              <a:off x="7388336" y="1413749"/>
              <a:ext cx="1207605" cy="230832"/>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1B1B1B"/>
                  </a:solidFill>
                  <a:effectLst/>
                  <a:uLnTx/>
                  <a:uFillTx/>
                  <a:latin typeface="Times New Roman" charset="0"/>
                  <a:ea typeface="MS PGothic" charset="0"/>
                </a:rPr>
                <a:t>会议</a:t>
              </a:r>
              <a:endParaRPr kumimoji="1" lang="zh-CN" altLang="en-US" sz="900" b="0" i="0" u="none" strike="noStrike" kern="1200" cap="none" spc="0" normalizeH="0" baseline="0" noProof="0" dirty="0">
                <a:ln>
                  <a:noFill/>
                </a:ln>
                <a:solidFill>
                  <a:srgbClr val="1B1B1B"/>
                </a:solidFill>
                <a:effectLst/>
                <a:uLnTx/>
                <a:uFillTx/>
                <a:latin typeface="Times New Roman" charset="0"/>
                <a:ea typeface="MS PGothic" charset="0"/>
              </a:endParaRPr>
            </a:p>
          </p:txBody>
        </p:sp>
      </p:grpSp>
    </p:spTree>
    <p:extLst>
      <p:ext uri="{BB962C8B-B14F-4D97-AF65-F5344CB8AC3E}">
        <p14:creationId xmlns:p14="http://schemas.microsoft.com/office/powerpoint/2010/main" val="1585268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3136"/>
            <a:ext cx="9144000" cy="165558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不可知论：</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我们无法确定上帝是否存在于我们的世界中（孔子、康德、杜威、伯特兰</a:t>
            </a:r>
            <a:r>
              <a:rPr lang="en-US" altLang="zh-C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罗素、卡尔</a:t>
            </a:r>
            <a:r>
              <a:rPr lang="en-US" altLang="zh-C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萨根）</a:t>
            </a:r>
            <a:endParaRPr lang="en-US" sz="2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672676">
            <a:off x="683568" y="764704"/>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上帝</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3" name="Down Arrow 2"/>
          <p:cNvSpPr>
            <a:spLocks noChangeArrowheads="1"/>
          </p:cNvSpPr>
          <p:nvPr/>
        </p:nvSpPr>
        <p:spPr bwMode="auto">
          <a:xfrm rot="-3690038">
            <a:off x="3175000" y="75882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 name="Rectangle 2"/>
          <p:cNvSpPr txBox="1">
            <a:spLocks noChangeArrowheads="1"/>
          </p:cNvSpPr>
          <p:nvPr/>
        </p:nvSpPr>
        <p:spPr bwMode="auto">
          <a:xfrm rot="20672676">
            <a:off x="3199060" y="1579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3235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a:t>
            </a:r>
          </a:p>
        </p:txBody>
      </p:sp>
      <p:sp>
        <p:nvSpPr>
          <p:cNvPr id="8" name="Rectangle 2"/>
          <p:cNvSpPr txBox="1">
            <a:spLocks noChangeArrowheads="1"/>
          </p:cNvSpPr>
          <p:nvPr/>
        </p:nvSpPr>
        <p:spPr bwMode="auto">
          <a:xfrm rot="20672676">
            <a:off x="2118940"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9" name="Rectangle 2"/>
          <p:cNvSpPr txBox="1">
            <a:spLocks noChangeArrowheads="1"/>
          </p:cNvSpPr>
          <p:nvPr/>
        </p:nvSpPr>
        <p:spPr bwMode="auto">
          <a:xfrm rot="20672676">
            <a:off x="1830908" y="244394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0" name="Rectangle 2"/>
          <p:cNvSpPr txBox="1">
            <a:spLocks noChangeArrowheads="1"/>
          </p:cNvSpPr>
          <p:nvPr/>
        </p:nvSpPr>
        <p:spPr bwMode="auto">
          <a:xfrm rot="20672676">
            <a:off x="4351187" y="1291817"/>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1" name="Rectangle 2"/>
          <p:cNvSpPr txBox="1">
            <a:spLocks noChangeArrowheads="1"/>
          </p:cNvSpPr>
          <p:nvPr/>
        </p:nvSpPr>
        <p:spPr bwMode="auto">
          <a:xfrm rot="20672676">
            <a:off x="3631108"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2" name="Rectangle 2"/>
          <p:cNvSpPr txBox="1">
            <a:spLocks noChangeArrowheads="1"/>
          </p:cNvSpPr>
          <p:nvPr/>
        </p:nvSpPr>
        <p:spPr bwMode="auto">
          <a:xfrm rot="20672676">
            <a:off x="4567212" y="3236033"/>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3" name="Rectangle 2"/>
          <p:cNvSpPr txBox="1">
            <a:spLocks noChangeArrowheads="1"/>
          </p:cNvSpPr>
          <p:nvPr/>
        </p:nvSpPr>
        <p:spPr bwMode="auto">
          <a:xfrm rot="20672676">
            <a:off x="-545355" y="787761"/>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3386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2"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6002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7571" name="Rectangle 3"/>
          <p:cNvSpPr>
            <a:spLocks noGrp="1" noChangeArrowheads="1"/>
          </p:cNvSpPr>
          <p:nvPr>
            <p:ph type="title"/>
          </p:nvPr>
        </p:nvSpPr>
        <p:spPr>
          <a:xfrm>
            <a:off x="2209800" y="381000"/>
            <a:ext cx="4343400" cy="1246188"/>
          </a:xfrm>
          <a:effectLst>
            <a:outerShdw blurRad="63500" dist="35921" dir="2700000" algn="ctr" rotWithShape="0">
              <a:srgbClr val="020009">
                <a:alpha val="74998"/>
              </a:srgbClr>
            </a:outerShdw>
          </a:effectLst>
        </p:spPr>
        <p:txBody>
          <a:bodyPr/>
          <a:lstStyle/>
          <a:p>
            <a:pPr eaLnBrk="1" hangingPunct="1">
              <a:defRPr/>
            </a:pPr>
            <a:r>
              <a:rPr lang="zh-CN" altLang="en-US" sz="4000" b="1" dirty="0">
                <a:latin typeface="Arial" charset="0"/>
                <a:ea typeface="ＭＳ Ｐゴシック" charset="0"/>
                <a:cs typeface="ＭＳ Ｐゴシック" charset="0"/>
              </a:rPr>
              <a:t>新约圣经正典要求</a:t>
            </a:r>
            <a:endParaRPr lang="en-US" sz="4000" b="1" dirty="0">
              <a:latin typeface="Arial" charset="0"/>
              <a:ea typeface="ＭＳ Ｐゴシック" charset="0"/>
              <a:cs typeface="ＭＳ Ｐゴシック" charset="0"/>
            </a:endParaRPr>
          </a:p>
        </p:txBody>
      </p:sp>
      <p:sp>
        <p:nvSpPr>
          <p:cNvPr id="877572" name="Rectangle 4"/>
          <p:cNvSpPr>
            <a:spLocks noGrp="1" noChangeArrowheads="1"/>
          </p:cNvSpPr>
          <p:nvPr>
            <p:ph type="body" idx="1"/>
          </p:nvPr>
        </p:nvSpPr>
        <p:spPr>
          <a:xfrm>
            <a:off x="304800" y="3200400"/>
            <a:ext cx="8610600" cy="1676400"/>
          </a:xfrm>
          <a:effectLst>
            <a:outerShdw blurRad="63500" dist="35921" dir="2700000" algn="ctr" rotWithShape="0">
              <a:srgbClr val="020009">
                <a:alpha val="74998"/>
              </a:srgbClr>
            </a:outerShdw>
          </a:effectLst>
        </p:spPr>
        <p:txBody>
          <a:bodyPr/>
          <a:lstStyle/>
          <a:p>
            <a:pPr eaLnBrk="1" hangingPunct="1">
              <a:defRPr/>
            </a:pPr>
            <a:r>
              <a:rPr lang="zh-CN" altLang="en-US" sz="2800" b="1" dirty="0">
                <a:latin typeface="Arial" charset="0"/>
                <a:ea typeface="ＭＳ Ｐゴシック" charset="0"/>
                <a:cs typeface="ＭＳ Ｐゴシック" charset="0"/>
              </a:rPr>
              <a:t>由使徒撰写（或在使徒指导下撰写）</a:t>
            </a:r>
          </a:p>
          <a:p>
            <a:pPr eaLnBrk="1" hangingPunct="1">
              <a:defRPr/>
            </a:pPr>
            <a:r>
              <a:rPr lang="zh-CN" altLang="en-US" sz="2800" b="1" dirty="0">
                <a:latin typeface="Arial" charset="0"/>
                <a:ea typeface="ＭＳ Ｐゴシック" charset="0"/>
                <a:cs typeface="ＭＳ Ｐゴシック" charset="0"/>
              </a:rPr>
              <a:t>被广泛接受（被教堂使用）</a:t>
            </a:r>
          </a:p>
          <a:p>
            <a:pPr eaLnBrk="1" hangingPunct="1">
              <a:defRPr/>
            </a:pPr>
            <a:r>
              <a:rPr lang="zh-CN" altLang="en-US" sz="2800" b="1" dirty="0">
                <a:latin typeface="Arial" charset="0"/>
                <a:ea typeface="ＭＳ Ｐゴシック" charset="0"/>
                <a:cs typeface="ＭＳ Ｐゴシック" charset="0"/>
              </a:rPr>
              <a:t>神学上合理（无错误教义）</a:t>
            </a:r>
            <a:endParaRPr lang="en-US" sz="2800" b="1" dirty="0">
              <a:latin typeface="Arial" charset="0"/>
              <a:ea typeface="ＭＳ Ｐゴシック" charset="0"/>
              <a:cs typeface="ＭＳ Ｐゴシック" charset="0"/>
            </a:endParaRPr>
          </a:p>
        </p:txBody>
      </p:sp>
      <p:sp>
        <p:nvSpPr>
          <p:cNvPr id="877583" name="Rectangle 15"/>
          <p:cNvSpPr>
            <a:spLocks noChangeArrowheads="1"/>
          </p:cNvSpPr>
          <p:nvPr/>
        </p:nvSpPr>
        <p:spPr bwMode="auto">
          <a:xfrm>
            <a:off x="304800" y="1905000"/>
            <a:ext cx="8343900" cy="1219200"/>
          </a:xfrm>
          <a:prstGeom prst="rect">
            <a:avLst/>
          </a:prstGeom>
          <a:noFill/>
          <a:ln w="9525">
            <a:noFill/>
            <a:miter lim="800000"/>
            <a:headEnd/>
            <a:tailEnd/>
          </a:ln>
          <a:effectLst>
            <a:outerShdw blurRad="63500" dist="38099" dir="2700000" algn="ctr" rotWithShape="0">
              <a:srgbClr val="020009">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86D1EC"/>
              </a:buClr>
              <a:buSzPct val="90000"/>
              <a:buFont typeface="Wingdings" pitchFamily="-105" charset="2"/>
              <a:buNone/>
              <a:tabLst/>
              <a:defRPr/>
            </a:pPr>
            <a:r>
              <a:rPr kumimoji="0" lang="zh-CN" altLang="en-US" sz="3200" b="1" i="0" u="none" strike="noStrike" kern="1200" cap="none" spc="0" normalizeH="0" baseline="0" noProof="0" dirty="0">
                <a:ln>
                  <a:noFill/>
                </a:ln>
                <a:solidFill>
                  <a:srgbClr val="FFFFFF"/>
                </a:solidFill>
                <a:effectLst/>
                <a:uLnTx/>
                <a:uFillTx/>
                <a:latin typeface="Arial" pitchFamily="-105" charset="0"/>
                <a:ea typeface="ＭＳ Ｐゴシック" charset="0"/>
              </a:rPr>
              <a:t>早期文献需要什么才能被视为圣经？</a:t>
            </a:r>
            <a:endParaRPr kumimoji="0" lang="en-US" sz="3200" b="1" i="0" u="none" strike="noStrike" kern="1200" cap="none" spc="0" normalizeH="0" baseline="0" noProof="0" dirty="0">
              <a:ln>
                <a:noFill/>
              </a:ln>
              <a:solidFill>
                <a:srgbClr val="FFFFFF"/>
              </a:solidFill>
              <a:effectLst/>
              <a:uLnTx/>
              <a:uFillTx/>
              <a:latin typeface="Arial" pitchFamily="-105" charset="0"/>
              <a:ea typeface="ＭＳ Ｐゴシック" charset="0"/>
            </a:endParaRPr>
          </a:p>
        </p:txBody>
      </p:sp>
      <p:sp>
        <p:nvSpPr>
          <p:cNvPr id="877584" name="Rectangle 16"/>
          <p:cNvSpPr>
            <a:spLocks noChangeArrowheads="1"/>
          </p:cNvSpPr>
          <p:nvPr/>
        </p:nvSpPr>
        <p:spPr bwMode="auto">
          <a:xfrm>
            <a:off x="266700" y="5105400"/>
            <a:ext cx="8610600" cy="1447800"/>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这些都不适用于丹</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布朗所说的“真正的圣经”，</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例如</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腓力福音</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和</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多马福音</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1882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7</a:t>
            </a:r>
          </a:p>
        </p:txBody>
      </p:sp>
    </p:spTree>
    <p:extLst>
      <p:ext uri="{BB962C8B-B14F-4D97-AF65-F5344CB8AC3E}">
        <p14:creationId xmlns:p14="http://schemas.microsoft.com/office/powerpoint/2010/main" val="3645374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7583">
                                            <p:txEl>
                                              <p:pRg st="0" end="0"/>
                                            </p:txEl>
                                          </p:spTgt>
                                        </p:tgtEl>
                                        <p:attrNameLst>
                                          <p:attrName>style.visibility</p:attrName>
                                        </p:attrNameLst>
                                      </p:cBhvr>
                                      <p:to>
                                        <p:strVal val="visible"/>
                                      </p:to>
                                    </p:set>
                                    <p:animEffect transition="in" filter="dissolve">
                                      <p:cBhvr>
                                        <p:cTn id="7" dur="500"/>
                                        <p:tgtEl>
                                          <p:spTgt spid="8775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7572">
                                            <p:txEl>
                                              <p:pRg st="0" end="0"/>
                                            </p:txEl>
                                          </p:spTgt>
                                        </p:tgtEl>
                                        <p:attrNameLst>
                                          <p:attrName>style.visibility</p:attrName>
                                        </p:attrNameLst>
                                      </p:cBhvr>
                                      <p:to>
                                        <p:strVal val="visible"/>
                                      </p:to>
                                    </p:set>
                                    <p:animEffect transition="in" filter="dissolve">
                                      <p:cBhvr>
                                        <p:cTn id="12" dur="500"/>
                                        <p:tgtEl>
                                          <p:spTgt spid="87757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77572">
                                            <p:txEl>
                                              <p:pRg st="1" end="1"/>
                                            </p:txEl>
                                          </p:spTgt>
                                        </p:tgtEl>
                                        <p:attrNameLst>
                                          <p:attrName>style.visibility</p:attrName>
                                        </p:attrNameLst>
                                      </p:cBhvr>
                                      <p:to>
                                        <p:strVal val="visible"/>
                                      </p:to>
                                    </p:set>
                                    <p:animEffect transition="in" filter="dissolve">
                                      <p:cBhvr>
                                        <p:cTn id="17" dur="500"/>
                                        <p:tgtEl>
                                          <p:spTgt spid="87757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77572">
                                            <p:txEl>
                                              <p:pRg st="2" end="2"/>
                                            </p:txEl>
                                          </p:spTgt>
                                        </p:tgtEl>
                                        <p:attrNameLst>
                                          <p:attrName>style.visibility</p:attrName>
                                        </p:attrNameLst>
                                      </p:cBhvr>
                                      <p:to>
                                        <p:strVal val="visible"/>
                                      </p:to>
                                    </p:set>
                                    <p:animEffect transition="in" filter="dissolve">
                                      <p:cBhvr>
                                        <p:cTn id="22" dur="500"/>
                                        <p:tgtEl>
                                          <p:spTgt spid="8775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77584">
                                            <p:bg/>
                                          </p:spTgt>
                                        </p:tgtEl>
                                        <p:attrNameLst>
                                          <p:attrName>style.visibility</p:attrName>
                                        </p:attrNameLst>
                                      </p:cBhvr>
                                      <p:to>
                                        <p:strVal val="visible"/>
                                      </p:to>
                                    </p:set>
                                    <p:animEffect transition="in" filter="dissolve">
                                      <p:cBhvr>
                                        <p:cTn id="27" dur="500"/>
                                        <p:tgtEl>
                                          <p:spTgt spid="877584">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77584">
                                            <p:txEl>
                                              <p:pRg st="0" end="0"/>
                                            </p:txEl>
                                          </p:spTgt>
                                        </p:tgtEl>
                                        <p:attrNameLst>
                                          <p:attrName>style.visibility</p:attrName>
                                        </p:attrNameLst>
                                      </p:cBhvr>
                                      <p:to>
                                        <p:strVal val="visible"/>
                                      </p:to>
                                    </p:set>
                                    <p:animEffect transition="in" filter="dissolve">
                                      <p:cBhvr>
                                        <p:cTn id="30" dur="500"/>
                                        <p:tgtEl>
                                          <p:spTgt spid="877584">
                                            <p:txEl>
                                              <p:pRg st="0" end="0"/>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877584">
                                            <p:txEl>
                                              <p:pRg st="1" end="1"/>
                                            </p:txEl>
                                          </p:spTgt>
                                        </p:tgtEl>
                                        <p:attrNameLst>
                                          <p:attrName>style.visibility</p:attrName>
                                        </p:attrNameLst>
                                      </p:cBhvr>
                                      <p:to>
                                        <p:strVal val="visible"/>
                                      </p:to>
                                    </p:set>
                                    <p:animEffect transition="in" filter="dissolve">
                                      <p:cBhvr>
                                        <p:cTn id="33" dur="500"/>
                                        <p:tgtEl>
                                          <p:spTgt spid="8775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build="p"/>
      <p:bldP spid="877583" grpId="0" build="p"/>
      <p:bldP spid="877584" grpId="0" build="p" animBg="1"/>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0" y="-258763"/>
            <a:ext cx="9144000" cy="12385676"/>
          </a:xfrm>
          <a:prstGeom prst="rect">
            <a:avLst/>
          </a:prstGeom>
          <a:noFill/>
          <a:ln w="9525">
            <a:noFill/>
            <a:miter lim="800000"/>
            <a:headEnd/>
            <a:tailEn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Dates show time of writing and works appear in </a:t>
            </a:r>
            <a:r>
              <a:rPr kumimoji="0" lang="en-US" altLang="zh-CN" sz="1800" b="0" i="1" u="none" strike="noStrike" kern="1200" cap="none" spc="0" normalizeH="0" baseline="0" noProof="0" dirty="0">
                <a:ln>
                  <a:noFill/>
                </a:ln>
                <a:solidFill>
                  <a:srgbClr val="FFFFFF"/>
                </a:solidFill>
                <a:effectLst/>
                <a:uLnTx/>
                <a:uFillTx/>
                <a:latin typeface="Times" pitchFamily="-84" charset="0"/>
                <a:ea typeface="SimSun" pitchFamily="2" charset="-122"/>
                <a:cs typeface="+mn-cs"/>
              </a:rPr>
              <a:t>italics</a:t>
            </a:r>
            <a:r>
              <a:rPr kumimoji="0" lang="zh-CN" altLang="en-US"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写作时间以 斜体表示</a:t>
            </a:r>
          </a:p>
          <a:p>
            <a:pPr marL="0" marR="0" lvl="0" indent="0" algn="ctr"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sng" strike="noStrike" kern="1200" cap="none" spc="0" normalizeH="0" baseline="0" noProof="0" dirty="0">
                <a:ln>
                  <a:noFill/>
                </a:ln>
                <a:solidFill>
                  <a:srgbClr val="FFFFFF"/>
                </a:solidFill>
                <a:effectLst/>
                <a:uLnTx/>
                <a:uFillTx/>
                <a:latin typeface="Times" pitchFamily="-84" charset="0"/>
                <a:ea typeface="SimSun" pitchFamily="2" charset="-122"/>
                <a:cs typeface="+mn-cs"/>
              </a:rPr>
              <a:t>400	300	200	100	</a:t>
            </a:r>
            <a:r>
              <a:rPr kumimoji="0" lang="en-US" altLang="zh-CN" sz="1400" b="0" i="0" u="sng" strike="noStrike" kern="1200" cap="none" spc="0" normalizeH="0" baseline="0" noProof="0" dirty="0">
                <a:ln>
                  <a:noFill/>
                </a:ln>
                <a:solidFill>
                  <a:srgbClr val="FFFFFF"/>
                </a:solidFill>
                <a:effectLst/>
                <a:uLnTx/>
                <a:uFillTx/>
                <a:latin typeface="Times" pitchFamily="-84" charset="0"/>
                <a:ea typeface="SimSun" pitchFamily="2" charset="-122"/>
                <a:cs typeface="+mn-cs"/>
              </a:rPr>
              <a:t>BC/AD</a:t>
            </a:r>
            <a:r>
              <a:rPr kumimoji="0" lang="en-US" altLang="zh-CN" sz="1800" b="0" i="0" u="sng" strike="noStrike" kern="1200" cap="none" spc="0" normalizeH="0" baseline="0" noProof="0" dirty="0">
                <a:ln>
                  <a:noFill/>
                </a:ln>
                <a:solidFill>
                  <a:srgbClr val="FFFFFF"/>
                </a:solidFill>
                <a:effectLst/>
                <a:uLnTx/>
                <a:uFillTx/>
                <a:latin typeface="Times" pitchFamily="-84" charset="0"/>
                <a:ea typeface="SimSun" pitchFamily="2" charset="-122"/>
                <a:cs typeface="+mn-cs"/>
              </a:rPr>
              <a:t>	100	200	300		400		500	   600      700</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sng" strike="noStrike" kern="1200" cap="none" spc="0" normalizeH="0" baseline="0" noProof="0" dirty="0">
                <a:ln>
                  <a:noFill/>
                </a:ln>
                <a:solidFill>
                  <a:srgbClr val="FFFFFF"/>
                </a:solidFill>
                <a:effectLst/>
                <a:uLnTx/>
                <a:uFillTx/>
                <a:latin typeface="Liffo" charset="0"/>
                <a:ea typeface="SimSun" pitchFamily="2" charset="-122"/>
                <a:cs typeface="+mn-cs"/>
              </a:rPr>
              <a:t>GREEK</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en-US" altLang="zh-CN" sz="1800" b="0" i="1" u="none" strike="noStrike" kern="1200" cap="none" spc="0" normalizeH="0" baseline="0" noProof="0" dirty="0">
                <a:ln>
                  <a:noFill/>
                </a:ln>
                <a:solidFill>
                  <a:srgbClr val="FFFFFF"/>
                </a:solidFill>
                <a:effectLst/>
                <a:uLnTx/>
                <a:uFillTx/>
                <a:latin typeface="Times" pitchFamily="-84" charset="0"/>
                <a:ea typeface="SimSun" pitchFamily="2" charset="-122"/>
                <a:cs typeface="+mn-cs"/>
              </a:rPr>
              <a:t>LXX</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zh-CN" altLang="en-US" sz="1800" b="0" i="0" u="none" strike="noStrike" kern="1200" cap="none" spc="0" normalizeH="0" baseline="0" noProof="0" dirty="0">
                <a:ln>
                  <a:noFill/>
                </a:ln>
                <a:solidFill>
                  <a:srgbClr val="FFFFFF"/>
                </a:solidFill>
                <a:effectLst/>
                <a:uLnTx/>
                <a:uFillTx/>
                <a:latin typeface="Liffo" charset="0"/>
                <a:ea typeface="SimSun" pitchFamily="2" charset="-122"/>
                <a:cs typeface="+mn-cs"/>
              </a:rPr>
              <a:t>希腊语</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a:t>
            </a:r>
            <a:r>
              <a:rPr kumimoji="0" lang="zh-CN" altLang="en-US"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七十子希腊文本圣经</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en-US" altLang="zh-CN" sz="12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(Greek OT)	</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en-US" altLang="zh-CN" sz="12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Polybius</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en-US" altLang="zh-CN" sz="1800" b="0" i="0" u="none" strike="noStrike" kern="1200" cap="none" spc="0" normalizeH="0" baseline="0" noProof="0" dirty="0" err="1">
                <a:ln>
                  <a:noFill/>
                </a:ln>
                <a:solidFill>
                  <a:srgbClr val="FFFFFF"/>
                </a:solidFill>
                <a:effectLst/>
                <a:uLnTx/>
                <a:uFillTx/>
                <a:latin typeface="Times" pitchFamily="-84" charset="0"/>
                <a:ea typeface="SimSun" pitchFamily="2" charset="-122"/>
                <a:cs typeface="+mn-cs"/>
              </a:rPr>
              <a:t>Diodorus</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Strabo</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Plutarch</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 </a:t>
            </a:r>
            <a:r>
              <a:rPr kumimoji="0" lang="en-US" altLang="zh-CN" sz="1800" b="0" i="0" u="none" strike="noStrike" kern="1200" cap="none" spc="0" normalizeH="0" baseline="0" noProof="0" dirty="0" err="1">
                <a:ln>
                  <a:noFill/>
                </a:ln>
                <a:solidFill>
                  <a:srgbClr val="FFFFFF"/>
                </a:solidFill>
                <a:effectLst/>
                <a:uLnTx/>
                <a:uFillTx/>
                <a:latin typeface="Times" pitchFamily="-84" charset="0"/>
                <a:ea typeface="SimSun" pitchFamily="2" charset="-122"/>
                <a:cs typeface="+mn-cs"/>
              </a:rPr>
              <a:t>Hermetica</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Philo</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sng" strike="noStrike" kern="1200" cap="none" spc="0" normalizeH="0" baseline="0" noProof="0" dirty="0">
                <a:ln>
                  <a:noFill/>
                </a:ln>
                <a:solidFill>
                  <a:srgbClr val="FFFFFF"/>
                </a:solidFill>
                <a:effectLst/>
                <a:uLnTx/>
                <a:uFillTx/>
                <a:latin typeface="Liffo" charset="0"/>
                <a:ea typeface="SimSun" pitchFamily="2" charset="-122"/>
                <a:cs typeface="+mn-cs"/>
              </a:rPr>
              <a:t>JEWISH</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zh-CN" altLang="en-US"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犹太人的 </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en-US" altLang="zh-CN" sz="2400" b="0" i="0" u="none" strike="noStrike" kern="1200" cap="none" spc="0" normalizeH="0" baseline="30000" noProof="0" dirty="0">
                <a:ln>
                  <a:noFill/>
                </a:ln>
                <a:solidFill>
                  <a:srgbClr val="FFFFFF"/>
                </a:solidFill>
                <a:effectLst/>
                <a:uLnTx/>
                <a:uFillTx/>
                <a:latin typeface="Times" pitchFamily="-84" charset="0"/>
                <a:ea typeface="SimSun" pitchFamily="2" charset="-122"/>
                <a:cs typeface="+mn-cs"/>
              </a:rPr>
              <a:t>(Jewish/Greek)</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2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1" u="none" strike="noStrike" kern="1200" cap="none" spc="0" normalizeH="0" baseline="0" noProof="0" dirty="0">
                <a:ln>
                  <a:noFill/>
                </a:ln>
                <a:solidFill>
                  <a:srgbClr val="FFFFFF"/>
                </a:solidFill>
                <a:effectLst/>
                <a:uLnTx/>
                <a:uFillTx/>
                <a:latin typeface="Times" pitchFamily="-84" charset="0"/>
                <a:ea typeface="SimSun" pitchFamily="2" charset="-122"/>
                <a:cs typeface="+mn-cs"/>
              </a:rPr>
              <a:t>OT</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en-US" altLang="zh-CN" sz="1400" b="0" i="0" u="none" strike="noStrike" kern="1200" cap="none" spc="0" normalizeH="0" baseline="0" noProof="0" dirty="0" err="1">
                <a:ln>
                  <a:noFill/>
                </a:ln>
                <a:solidFill>
                  <a:srgbClr val="FFFFFF"/>
                </a:solidFill>
                <a:effectLst/>
                <a:uLnTx/>
                <a:uFillTx/>
                <a:latin typeface="Times" pitchFamily="-84" charset="0"/>
                <a:ea typeface="SimSun" pitchFamily="2" charset="-122"/>
                <a:cs typeface="+mn-cs"/>
              </a:rPr>
              <a:t>Jamnia</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en-US" altLang="zh-CN" sz="14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Council”</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en-US" altLang="zh-CN" sz="1800" b="0" i="1" u="none" strike="noStrike" kern="1200" cap="none" spc="0" normalizeH="0" baseline="0" noProof="0" dirty="0">
                <a:ln>
                  <a:noFill/>
                </a:ln>
                <a:solidFill>
                  <a:srgbClr val="FFFFFF"/>
                </a:solidFill>
                <a:effectLst/>
                <a:uLnTx/>
                <a:uFillTx/>
                <a:latin typeface="Times" pitchFamily="-84" charset="0"/>
                <a:ea typeface="SimSun" pitchFamily="2" charset="-122"/>
                <a:cs typeface="+mn-cs"/>
              </a:rPr>
              <a:t>MT</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2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(completed)</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en-US" altLang="zh-CN" sz="14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600-1000</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------OT Apocrypha-----</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 </a:t>
            </a:r>
            <a:r>
              <a:rPr kumimoji="0" lang="en-US" altLang="zh-CN" sz="1800" b="0" i="0" u="none" strike="noStrike" kern="1200" cap="none" spc="0" normalizeH="0" baseline="0" noProof="0" dirty="0" err="1">
                <a:ln>
                  <a:noFill/>
                </a:ln>
                <a:solidFill>
                  <a:srgbClr val="FFFFFF"/>
                </a:solidFill>
                <a:effectLst/>
                <a:uLnTx/>
                <a:uFillTx/>
                <a:latin typeface="Times" pitchFamily="-84" charset="0"/>
                <a:ea typeface="SimSun" pitchFamily="2" charset="-122"/>
                <a:cs typeface="+mn-cs"/>
              </a:rPr>
              <a:t>Pseudepigrapha</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-------(some extended to 7th century)</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 Dead Sea Scrolls -</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 Rabbinic Literature --------------</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4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 Midrash (oral tradition) ----------</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4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en-US" altLang="zh-CN" sz="1400" b="0" i="1" u="none" strike="noStrike" kern="1200" cap="none" spc="0" normalizeH="0" baseline="0" noProof="0" dirty="0">
                <a:ln>
                  <a:noFill/>
                </a:ln>
                <a:solidFill>
                  <a:srgbClr val="FFFFFF"/>
                </a:solidFill>
                <a:effectLst/>
                <a:uLnTx/>
                <a:uFillTx/>
                <a:latin typeface="Times" pitchFamily="-84" charset="0"/>
                <a:ea typeface="SimSun" pitchFamily="2" charset="-122"/>
                <a:cs typeface="+mn-cs"/>
              </a:rPr>
              <a:t>Talmud</a:t>
            </a:r>
            <a:r>
              <a:rPr kumimoji="0" lang="en-US" altLang="zh-CN" sz="14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 </a:t>
            </a:r>
            <a:r>
              <a:rPr kumimoji="0" lang="en-US" altLang="zh-CN" sz="1400" b="0" i="1" u="none" strike="noStrike" kern="1200" cap="none" spc="0" normalizeH="0" baseline="0" noProof="0" dirty="0">
                <a:ln>
                  <a:noFill/>
                </a:ln>
                <a:solidFill>
                  <a:srgbClr val="FFFFFF"/>
                </a:solidFill>
                <a:effectLst/>
                <a:uLnTx/>
                <a:uFillTx/>
                <a:latin typeface="Times" pitchFamily="-84" charset="0"/>
                <a:ea typeface="SimSun" pitchFamily="2" charset="-122"/>
                <a:cs typeface="+mn-cs"/>
              </a:rPr>
              <a:t>Mishnah</a:t>
            </a:r>
            <a:r>
              <a:rPr kumimoji="0" lang="en-US" altLang="zh-CN" sz="14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200 + </a:t>
            </a:r>
            <a:r>
              <a:rPr kumimoji="0" lang="en-US" altLang="zh-CN" sz="1400" b="0" i="1" u="none" strike="noStrike" kern="1200" cap="none" spc="0" normalizeH="0" baseline="0" noProof="0" dirty="0" err="1">
                <a:ln>
                  <a:noFill/>
                </a:ln>
                <a:solidFill>
                  <a:srgbClr val="FFFFFF"/>
                </a:solidFill>
                <a:effectLst/>
                <a:uLnTx/>
                <a:uFillTx/>
                <a:latin typeface="Times" pitchFamily="-84" charset="0"/>
                <a:ea typeface="SimSun" pitchFamily="2" charset="-122"/>
                <a:cs typeface="+mn-cs"/>
              </a:rPr>
              <a:t>Gemara</a:t>
            </a:r>
            <a:r>
              <a:rPr kumimoji="0" lang="en-US" altLang="zh-CN" sz="14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500</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4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 </a:t>
            </a:r>
            <a:r>
              <a:rPr kumimoji="0" lang="en-US" altLang="zh-CN" sz="1400" b="0" i="0" u="none" strike="noStrike" kern="1200" cap="none" spc="0" normalizeH="0" baseline="0" noProof="0" dirty="0" err="1">
                <a:ln>
                  <a:noFill/>
                </a:ln>
                <a:solidFill>
                  <a:srgbClr val="FFFFFF"/>
                </a:solidFill>
                <a:effectLst/>
                <a:uLnTx/>
                <a:uFillTx/>
                <a:latin typeface="Times" pitchFamily="-84" charset="0"/>
                <a:ea typeface="SimSun" pitchFamily="2" charset="-122"/>
                <a:cs typeface="+mn-cs"/>
              </a:rPr>
              <a:t>Tosefta</a:t>
            </a:r>
            <a:r>
              <a:rPr kumimoji="0" lang="en-US" altLang="zh-CN" sz="14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Josephus</a:t>
            </a:r>
            <a:r>
              <a:rPr kumimoji="0" lang="en-US" altLang="zh-CN" sz="12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77-94</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sng" strike="noStrike" kern="1200" cap="none" spc="0" normalizeH="0" baseline="0" noProof="0" dirty="0">
                <a:ln>
                  <a:noFill/>
                </a:ln>
                <a:solidFill>
                  <a:srgbClr val="FFFFFF"/>
                </a:solidFill>
                <a:effectLst/>
                <a:uLnTx/>
                <a:uFillTx/>
                <a:latin typeface="Liffo" charset="0"/>
                <a:ea typeface="SimSun" pitchFamily="2" charset="-122"/>
                <a:cs typeface="+mn-cs"/>
              </a:rPr>
              <a:t>ROMAN</a:t>
            </a:r>
            <a:r>
              <a:rPr kumimoji="0" lang="en-US" altLang="zh-CN" sz="12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zh-CN" altLang="en-US" sz="1800" b="0" i="0" u="sng" strike="noStrike" kern="1200" cap="none" spc="0" normalizeH="0" baseline="0" noProof="0" dirty="0">
                <a:ln>
                  <a:noFill/>
                </a:ln>
                <a:solidFill>
                  <a:srgbClr val="FFFFFF"/>
                </a:solidFill>
                <a:effectLst/>
                <a:uLnTx/>
                <a:uFillTx/>
                <a:latin typeface="Liffo" charset="0"/>
                <a:ea typeface="SimSun" pitchFamily="2" charset="-122"/>
                <a:cs typeface="+mn-cs"/>
              </a:rPr>
              <a:t>古罗马语</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2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(Jew writing for Rome)</a:t>
            </a:r>
            <a:r>
              <a:rPr kumimoji="0" lang="zh-CN" altLang="en-US" sz="1800" b="0" i="0" u="sng" strike="noStrike" kern="1200" cap="none" spc="0" normalizeH="0" baseline="0" noProof="0" dirty="0">
                <a:ln>
                  <a:noFill/>
                </a:ln>
                <a:solidFill>
                  <a:srgbClr val="FFFFFF"/>
                </a:solidFill>
                <a:effectLst/>
                <a:uLnTx/>
                <a:uFillTx/>
                <a:latin typeface="Liffo" charset="0"/>
                <a:ea typeface="SimSun" pitchFamily="2" charset="-122"/>
                <a:cs typeface="+mn-cs"/>
              </a:rPr>
              <a:t> </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Cicero</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Livy</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Pliny</a:t>
            </a:r>
            <a:r>
              <a:rPr kumimoji="0" lang="en-US" altLang="zh-CN" sz="12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113</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Tacitus</a:t>
            </a:r>
            <a:r>
              <a:rPr kumimoji="0" lang="en-US" altLang="zh-CN" sz="12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115</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sng" strike="noStrike" kern="1200" cap="none" spc="0" normalizeH="0" baseline="0" noProof="0" dirty="0">
                <a:ln>
                  <a:noFill/>
                </a:ln>
                <a:solidFill>
                  <a:srgbClr val="FFFFFF"/>
                </a:solidFill>
                <a:effectLst/>
                <a:uLnTx/>
                <a:uFillTx/>
                <a:latin typeface="Liffo" charset="0"/>
                <a:ea typeface="SimSun" pitchFamily="2" charset="-122"/>
                <a:cs typeface="+mn-cs"/>
              </a:rPr>
              <a:t>CHRISTIAN</a:t>
            </a:r>
            <a:r>
              <a:rPr kumimoji="0" lang="zh-CN" altLang="en-US" sz="1800" b="0" i="0" u="sng" strike="noStrike" kern="1200" cap="none" spc="0" normalizeH="0" baseline="0" noProof="0" dirty="0">
                <a:ln>
                  <a:noFill/>
                </a:ln>
                <a:solidFill>
                  <a:srgbClr val="FFFFFF"/>
                </a:solidFill>
                <a:effectLst/>
                <a:uLnTx/>
                <a:uFillTx/>
                <a:latin typeface="Liffo" charset="0"/>
                <a:ea typeface="SimSun" pitchFamily="2" charset="-122"/>
                <a:cs typeface="+mn-cs"/>
              </a:rPr>
              <a:t>基督教的</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en-US" altLang="zh-CN" sz="1800" b="0" i="1" u="none" strike="noStrike" kern="1200" cap="none" spc="0" normalizeH="0" baseline="0" noProof="0" dirty="0">
                <a:ln>
                  <a:noFill/>
                </a:ln>
                <a:solidFill>
                  <a:srgbClr val="FFFFFF"/>
                </a:solidFill>
                <a:effectLst/>
                <a:uLnTx/>
                <a:uFillTx/>
                <a:latin typeface="Times" pitchFamily="-84" charset="0"/>
                <a:ea typeface="SimSun" pitchFamily="2" charset="-122"/>
                <a:cs typeface="+mn-cs"/>
              </a:rPr>
              <a:t>New Testament</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en-US" altLang="zh-CN" sz="12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40s-95</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Apostolic Fathers</a:t>
            </a:r>
            <a:r>
              <a:rPr kumimoji="0" lang="en-US" altLang="zh-CN" sz="12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95-150</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4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Most notable:</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 	</a:t>
            </a:r>
            <a:r>
              <a:rPr kumimoji="0" lang="en-US" altLang="zh-CN" sz="1800" b="0" i="1" u="none" strike="noStrike" kern="1200" cap="none" spc="0" normalizeH="0" baseline="0" noProof="0" dirty="0" err="1">
                <a:ln>
                  <a:noFill/>
                </a:ln>
                <a:solidFill>
                  <a:srgbClr val="FFFFFF"/>
                </a:solidFill>
                <a:effectLst/>
                <a:uLnTx/>
                <a:uFillTx/>
                <a:latin typeface="Times" pitchFamily="-84" charset="0"/>
                <a:ea typeface="SimSun" pitchFamily="2" charset="-122"/>
                <a:cs typeface="+mn-cs"/>
              </a:rPr>
              <a:t>Didache</a:t>
            </a:r>
            <a:r>
              <a:rPr kumimoji="0" lang="en-US" altLang="zh-CN" sz="12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95-120</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 	</a:t>
            </a:r>
            <a:r>
              <a:rPr kumimoji="0" lang="en-US" altLang="zh-CN" sz="1800" b="0" i="1" u="none" strike="noStrike" kern="1200" cap="none" spc="0" normalizeH="0" baseline="0" noProof="0" dirty="0">
                <a:ln>
                  <a:noFill/>
                </a:ln>
                <a:solidFill>
                  <a:srgbClr val="FFFFFF"/>
                </a:solidFill>
                <a:effectLst/>
                <a:uLnTx/>
                <a:uFillTx/>
                <a:latin typeface="Times" pitchFamily="-84" charset="0"/>
                <a:ea typeface="SimSun" pitchFamily="2" charset="-122"/>
                <a:cs typeface="+mn-cs"/>
              </a:rPr>
              <a:t>Epistle of Barnabas</a:t>
            </a:r>
            <a:r>
              <a:rPr kumimoji="0" lang="en-US" altLang="zh-CN" sz="12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70-132</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 NT Apocrypha</a:t>
            </a:r>
            <a:r>
              <a:rPr kumimoji="0" lang="zh-CN" altLang="en-US"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外典 </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 </a:t>
            </a:r>
            <a:r>
              <a:rPr kumimoji="0" lang="en-US" altLang="zh-CN" sz="1400" b="0" i="1" u="none" strike="noStrike" kern="1200" cap="none" spc="0" normalizeH="0" baseline="0" noProof="0" dirty="0">
                <a:ln>
                  <a:noFill/>
                </a:ln>
                <a:solidFill>
                  <a:srgbClr val="FFFFFF"/>
                </a:solidFill>
                <a:effectLst/>
                <a:uLnTx/>
                <a:uFillTx/>
                <a:latin typeface="Times" pitchFamily="-84" charset="0"/>
                <a:ea typeface="SimSun" pitchFamily="2" charset="-122"/>
                <a:cs typeface="+mn-cs"/>
              </a:rPr>
              <a:t>Nag </a:t>
            </a:r>
            <a:r>
              <a:rPr kumimoji="0" lang="en-US" altLang="zh-CN" sz="1400" b="0" i="1" u="none" strike="noStrike" kern="1200" cap="none" spc="0" normalizeH="0" baseline="0" noProof="0" dirty="0" err="1">
                <a:ln>
                  <a:noFill/>
                </a:ln>
                <a:solidFill>
                  <a:srgbClr val="FFFFFF"/>
                </a:solidFill>
                <a:effectLst/>
                <a:uLnTx/>
                <a:uFillTx/>
                <a:latin typeface="Times" pitchFamily="-84" charset="0"/>
                <a:ea typeface="SimSun" pitchFamily="2" charset="-122"/>
                <a:cs typeface="+mn-cs"/>
              </a:rPr>
              <a:t>Hammadi</a:t>
            </a:r>
            <a:r>
              <a:rPr kumimoji="0" lang="en-US" altLang="zh-CN" sz="1400" b="0" i="1" u="none" strike="noStrike" kern="1200" cap="none" spc="0" normalizeH="0" baseline="0" noProof="0" dirty="0">
                <a:ln>
                  <a:noFill/>
                </a:ln>
                <a:solidFill>
                  <a:srgbClr val="FFFFFF"/>
                </a:solidFill>
                <a:effectLst/>
                <a:uLnTx/>
                <a:uFillTx/>
                <a:latin typeface="Times" pitchFamily="-84" charset="0"/>
                <a:ea typeface="SimSun" pitchFamily="2" charset="-122"/>
                <a:cs typeface="+mn-cs"/>
              </a:rPr>
              <a:t> Codices</a:t>
            </a:r>
            <a:r>
              <a:rPr kumimoji="0" lang="en-US" altLang="zh-CN" sz="14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(Gnostic)</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4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 </a:t>
            </a:r>
            <a:r>
              <a:rPr kumimoji="0" lang="en-US" altLang="zh-CN" sz="1400" b="0" i="1" u="none" strike="noStrike" kern="1200" cap="none" spc="0" normalizeH="0" baseline="0" noProof="0" dirty="0">
                <a:ln>
                  <a:noFill/>
                </a:ln>
                <a:solidFill>
                  <a:srgbClr val="FFFFFF"/>
                </a:solidFill>
                <a:effectLst/>
                <a:uLnTx/>
                <a:uFillTx/>
                <a:latin typeface="Times" pitchFamily="-84" charset="0"/>
                <a:ea typeface="SimSun" pitchFamily="2" charset="-122"/>
                <a:cs typeface="+mn-cs"/>
              </a:rPr>
              <a:t>Gospel of Thomas</a:t>
            </a: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sng" strike="noStrike" kern="1200" cap="none" spc="0" normalizeH="0" baseline="0" noProof="0" dirty="0">
                <a:ln>
                  <a:noFill/>
                </a:ln>
                <a:solidFill>
                  <a:srgbClr val="FFFFFF"/>
                </a:solidFill>
                <a:effectLst/>
                <a:uLnTx/>
                <a:uFillTx/>
                <a:latin typeface="Liffo" charset="0"/>
                <a:ea typeface="SimSun" pitchFamily="2" charset="-122"/>
                <a:cs typeface="+mn-cs"/>
              </a:rPr>
              <a:t>MISCELLANEOUS</a:t>
            </a:r>
            <a:r>
              <a:rPr kumimoji="0" lang="zh-CN" altLang="en-US" sz="1800" b="0" i="0" u="sng" strike="noStrike" kern="1200" cap="none" spc="0" normalizeH="0" baseline="0" noProof="0" dirty="0">
                <a:ln>
                  <a:noFill/>
                </a:ln>
                <a:solidFill>
                  <a:srgbClr val="FFFFFF"/>
                </a:solidFill>
                <a:effectLst/>
                <a:uLnTx/>
                <a:uFillTx/>
                <a:latin typeface="Liffo" charset="0"/>
                <a:ea typeface="SimSun" pitchFamily="2" charset="-122"/>
                <a:cs typeface="+mn-cs"/>
              </a:rPr>
              <a:t>其它</a:t>
            </a:r>
            <a:endParaRPr kumimoji="0" lang="zh-CN" altLang="en-US"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endParaRPr kumimoji="0" lang="en-US" altLang="zh-CN" sz="1800" b="0" i="0" u="none" strike="noStrike" kern="1200" cap="none" spc="0" normalizeH="0" baseline="0" noProof="0" dirty="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	 </a:t>
            </a:r>
            <a:r>
              <a:rPr kumimoji="0" lang="en-US" altLang="zh-CN" sz="1800" b="0" i="1" u="none" strike="noStrike" kern="1200" cap="none" spc="0" normalizeH="0" baseline="0" noProof="0" dirty="0">
                <a:ln>
                  <a:noFill/>
                </a:ln>
                <a:solidFill>
                  <a:srgbClr val="FFFFFF"/>
                </a:solidFill>
                <a:effectLst/>
                <a:uLnTx/>
                <a:uFillTx/>
                <a:latin typeface="Times" pitchFamily="-84" charset="0"/>
                <a:ea typeface="SimSun" pitchFamily="2" charset="-122"/>
                <a:cs typeface="+mn-cs"/>
              </a:rPr>
              <a:t>Select Papyri</a:t>
            </a:r>
            <a:r>
              <a:rPr kumimoji="0" lang="en-US" altLang="zh-CN" sz="1800" b="0" i="0" u="none" strike="noStrike" kern="1200" cap="none" spc="0" normalizeH="0" baseline="0" noProof="0" dirty="0">
                <a:ln>
                  <a:noFill/>
                </a:ln>
                <a:solidFill>
                  <a:srgbClr val="FFFFFF"/>
                </a:solidFill>
                <a:effectLst/>
                <a:uLnTx/>
                <a:uFillTx/>
                <a:latin typeface="Times" pitchFamily="-84" charset="0"/>
                <a:ea typeface="SimSun" pitchFamily="2" charset="-122"/>
                <a:cs typeface="+mn-cs"/>
              </a:rPr>
              <a:t> --------------------------------------------</a:t>
            </a:r>
          </a:p>
        </p:txBody>
      </p:sp>
      <p:sp>
        <p:nvSpPr>
          <p:cNvPr id="47107" name="Text Box 2"/>
          <p:cNvSpPr txBox="1">
            <a:spLocks noChangeArrowheads="1"/>
          </p:cNvSpPr>
          <p:nvPr/>
        </p:nvSpPr>
        <p:spPr bwMode="auto">
          <a:xfrm>
            <a:off x="8382000" y="0"/>
            <a:ext cx="7620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158</a:t>
            </a:r>
          </a:p>
        </p:txBody>
      </p:sp>
      <p:pic>
        <p:nvPicPr>
          <p:cNvPr id="47108" name="Picture 4" descr="Scroll"/>
          <p:cNvPicPr>
            <a:picLocks noChangeAspect="1" noChangeArrowheads="1"/>
          </p:cNvPicPr>
          <p:nvPr/>
        </p:nvPicPr>
        <p:blipFill>
          <a:blip r:embed="rId5" cstate="print"/>
          <a:srcRect t="8615" b="10841"/>
          <a:stretch>
            <a:fillRect/>
          </a:stretch>
        </p:blipFill>
        <p:spPr bwMode="auto">
          <a:xfrm>
            <a:off x="7153275" y="1371600"/>
            <a:ext cx="1914525" cy="2514600"/>
          </a:xfrm>
          <a:prstGeom prst="rect">
            <a:avLst/>
          </a:prstGeom>
          <a:noFill/>
          <a:ln w="9525">
            <a:noFill/>
            <a:miter lim="800000"/>
            <a:headEnd/>
            <a:tailEnd/>
          </a:ln>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zh-CN" altLang="en-US" sz="2800" b="1">
                <a:solidFill>
                  <a:schemeClr val="tx1"/>
                </a:solidFill>
                <a:effectLst/>
                <a:latin typeface="Times" pitchFamily="-84" charset="0"/>
                <a:ea typeface="SimSun" pitchFamily="2" charset="-122"/>
              </a:rPr>
              <a:t>作品年代表 </a:t>
            </a:r>
            <a:endParaRPr lang="zh-CN" altLang="en-US">
              <a:ea typeface="SimSun" pitchFamily="2" charset="-122"/>
            </a:endParaRPr>
          </a:p>
        </p:txBody>
      </p:sp>
    </p:spTree>
  </p:cSld>
  <p:clrMapOvr>
    <a:overrideClrMapping bg1="dk2" tx1="lt1" bg2="dk1" tx2="lt2" accent1="accent1" accent2="accent2" accent3="accent3" accent4="accent4" accent5="accent5" accent6="accent6" hlink="hlink" folHlink="folHlink"/>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381000"/>
            <a:ext cx="3581400" cy="1246188"/>
          </a:xfrm>
        </p:spPr>
        <p:txBody>
          <a:bodyPr/>
          <a:lstStyle/>
          <a:p>
            <a:pPr eaLnBrk="1" hangingPunct="1">
              <a:defRPr/>
            </a:pPr>
            <a:r>
              <a:rPr lang="zh-CN" altLang="en-US" sz="4000">
                <a:ea typeface="SimSun" pitchFamily="2" charset="-122"/>
              </a:rPr>
              <a:t>希伯来圣经</a:t>
            </a:r>
          </a:p>
        </p:txBody>
      </p:sp>
      <p:sp>
        <p:nvSpPr>
          <p:cNvPr id="30723" name="Rectangle 3"/>
          <p:cNvSpPr>
            <a:spLocks noGrp="1" noChangeArrowheads="1"/>
          </p:cNvSpPr>
          <p:nvPr>
            <p:ph type="body" idx="1"/>
          </p:nvPr>
        </p:nvSpPr>
        <p:spPr>
          <a:xfrm>
            <a:off x="5486400" y="2286000"/>
            <a:ext cx="3429000" cy="2133600"/>
          </a:xfrm>
        </p:spPr>
        <p:txBody>
          <a:bodyPr/>
          <a:lstStyle/>
          <a:p>
            <a:pPr eaLnBrk="1" hangingPunct="1">
              <a:defRPr/>
            </a:pPr>
            <a:r>
              <a:rPr lang="zh-CN" altLang="en-US">
                <a:ea typeface="SimSun" pitchFamily="2" charset="-122"/>
              </a:rPr>
              <a:t>基督和基督徒的 书是相同的，不同的是制度和分类</a:t>
            </a:r>
            <a:endParaRPr lang="en-US" altLang="zh-CN">
              <a:ea typeface="SimSun" pitchFamily="2" charset="-122"/>
            </a:endParaRPr>
          </a:p>
        </p:txBody>
      </p:sp>
      <p:pic>
        <p:nvPicPr>
          <p:cNvPr id="53252" name="Picture 5" descr="OTcanon"/>
          <p:cNvPicPr>
            <a:picLocks noChangeAspect="1" noChangeArrowheads="1"/>
          </p:cNvPicPr>
          <p:nvPr/>
        </p:nvPicPr>
        <p:blipFill>
          <a:blip r:embed="rId3" cstate="print"/>
          <a:srcRect t="5556" r="24893" b="15555"/>
          <a:stretch>
            <a:fillRect/>
          </a:stretch>
        </p:blipFill>
        <p:spPr bwMode="auto">
          <a:xfrm>
            <a:off x="-152400" y="0"/>
            <a:ext cx="5311775" cy="6858000"/>
          </a:xfrm>
          <a:prstGeom prst="rect">
            <a:avLst/>
          </a:prstGeom>
          <a:noFill/>
          <a:ln w="9525">
            <a:noFill/>
            <a:miter lim="800000"/>
            <a:headEnd/>
            <a:tailEnd/>
          </a:ln>
        </p:spPr>
      </p:pic>
      <p:pic>
        <p:nvPicPr>
          <p:cNvPr id="53253" name="Picture 6" descr="OTcanon"/>
          <p:cNvPicPr>
            <a:picLocks noChangeAspect="1" noChangeArrowheads="1"/>
          </p:cNvPicPr>
          <p:nvPr/>
        </p:nvPicPr>
        <p:blipFill>
          <a:blip r:embed="rId3" cstate="print"/>
          <a:srcRect t="86592" r="71323" b="2008"/>
          <a:stretch>
            <a:fillRect/>
          </a:stretch>
        </p:blipFill>
        <p:spPr bwMode="auto">
          <a:xfrm>
            <a:off x="5486400" y="4953000"/>
            <a:ext cx="3429000" cy="1676400"/>
          </a:xfrm>
          <a:prstGeom prst="rect">
            <a:avLst/>
          </a:prstGeom>
          <a:noFill/>
          <a:ln w="57150">
            <a:solidFill>
              <a:srgbClr val="000000"/>
            </a:solidFill>
            <a:miter lim="800000"/>
            <a:headEnd/>
            <a:tailEnd/>
          </a:ln>
        </p:spPr>
      </p:pic>
      <p:sp>
        <p:nvSpPr>
          <p:cNvPr id="53254" name="Text Box 7"/>
          <p:cNvSpPr txBox="1">
            <a:spLocks noChangeArrowheads="1"/>
          </p:cNvSpPr>
          <p:nvPr/>
        </p:nvSpPr>
        <p:spPr bwMode="auto">
          <a:xfrm>
            <a:off x="85359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154</a:t>
            </a:r>
          </a:p>
        </p:txBody>
      </p:sp>
      <p:sp>
        <p:nvSpPr>
          <p:cNvPr id="53255" name="WordArt 10"/>
          <p:cNvSpPr>
            <a:spLocks noChangeArrowheads="1" noChangeShapeType="1" noTextEdit="1"/>
          </p:cNvSpPr>
          <p:nvPr/>
        </p:nvSpPr>
        <p:spPr bwMode="auto">
          <a:xfrm>
            <a:off x="5257800" y="381000"/>
            <a:ext cx="3459163" cy="1751013"/>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ＭＳ Ｐゴシック" pitchFamily="34" charset="-128"/>
                <a:cs typeface="+mn-cs"/>
              </a:rPr>
              <a:t>The Hebrew Canon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14400" y="381000"/>
            <a:ext cx="3581400" cy="1246188"/>
          </a:xfrm>
        </p:spPr>
        <p:txBody>
          <a:bodyPr/>
          <a:lstStyle/>
          <a:p>
            <a:pPr eaLnBrk="1" hangingPunct="1">
              <a:defRPr/>
            </a:pPr>
            <a:r>
              <a:rPr lang="zh-CN" altLang="en-US" sz="4000">
                <a:ea typeface="SimSun" pitchFamily="2" charset="-122"/>
              </a:rPr>
              <a:t>希伯来圣经</a:t>
            </a:r>
            <a:endParaRPr lang="en-US" altLang="zh-CN" sz="4000">
              <a:ea typeface="SimSun" pitchFamily="2" charset="-122"/>
            </a:endParaRPr>
          </a:p>
        </p:txBody>
      </p:sp>
      <p:sp>
        <p:nvSpPr>
          <p:cNvPr id="47107" name="Rectangle 3"/>
          <p:cNvSpPr>
            <a:spLocks noGrp="1" noChangeArrowheads="1"/>
          </p:cNvSpPr>
          <p:nvPr>
            <p:ph type="body" idx="1"/>
          </p:nvPr>
        </p:nvSpPr>
        <p:spPr>
          <a:xfrm>
            <a:off x="5334000" y="2286000"/>
            <a:ext cx="3810000" cy="2133600"/>
          </a:xfrm>
        </p:spPr>
        <p:txBody>
          <a:bodyPr/>
          <a:lstStyle/>
          <a:p>
            <a:pPr eaLnBrk="1" hangingPunct="1">
              <a:defRPr/>
            </a:pPr>
            <a:r>
              <a:rPr lang="zh-CN" altLang="en-US">
                <a:ea typeface="SimSun" pitchFamily="2" charset="-122"/>
              </a:rPr>
              <a:t>基督和基督徒的 书是相同的，不同的是制度和分类</a:t>
            </a:r>
            <a:endParaRPr lang="en-US" altLang="zh-CN">
              <a:ea typeface="SimSun" pitchFamily="2" charset="-122"/>
            </a:endParaRPr>
          </a:p>
        </p:txBody>
      </p:sp>
      <p:pic>
        <p:nvPicPr>
          <p:cNvPr id="54276" name="Picture 4" descr="OTcanon"/>
          <p:cNvPicPr>
            <a:picLocks noChangeAspect="1" noChangeArrowheads="1"/>
          </p:cNvPicPr>
          <p:nvPr/>
        </p:nvPicPr>
        <p:blipFill>
          <a:blip r:embed="rId3" cstate="print"/>
          <a:srcRect t="5556" r="24893" b="15555"/>
          <a:stretch>
            <a:fillRect/>
          </a:stretch>
        </p:blipFill>
        <p:spPr bwMode="auto">
          <a:xfrm>
            <a:off x="0" y="0"/>
            <a:ext cx="5311775" cy="6858000"/>
          </a:xfrm>
          <a:prstGeom prst="rect">
            <a:avLst/>
          </a:prstGeom>
          <a:noFill/>
          <a:ln w="9525">
            <a:noFill/>
            <a:miter lim="800000"/>
            <a:headEnd/>
            <a:tailEnd/>
          </a:ln>
        </p:spPr>
      </p:pic>
      <p:pic>
        <p:nvPicPr>
          <p:cNvPr id="54277" name="Picture 5" descr="OTcanon"/>
          <p:cNvPicPr>
            <a:picLocks noChangeAspect="1" noChangeArrowheads="1"/>
          </p:cNvPicPr>
          <p:nvPr/>
        </p:nvPicPr>
        <p:blipFill>
          <a:blip r:embed="rId3" cstate="print"/>
          <a:srcRect t="86592" r="71323" b="2008"/>
          <a:stretch>
            <a:fillRect/>
          </a:stretch>
        </p:blipFill>
        <p:spPr bwMode="auto">
          <a:xfrm>
            <a:off x="5486400" y="4953000"/>
            <a:ext cx="3429000" cy="1676400"/>
          </a:xfrm>
          <a:prstGeom prst="rect">
            <a:avLst/>
          </a:prstGeom>
          <a:noFill/>
          <a:ln w="57150">
            <a:solidFill>
              <a:srgbClr val="000000"/>
            </a:solidFill>
            <a:miter lim="800000"/>
            <a:headEnd/>
            <a:tailEnd/>
          </a:ln>
        </p:spPr>
      </p:pic>
      <p:sp>
        <p:nvSpPr>
          <p:cNvPr id="54278" name="Text Box 6"/>
          <p:cNvSpPr txBox="1">
            <a:spLocks noChangeArrowheads="1"/>
          </p:cNvSpPr>
          <p:nvPr/>
        </p:nvSpPr>
        <p:spPr bwMode="auto">
          <a:xfrm>
            <a:off x="85359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154</a:t>
            </a:r>
          </a:p>
        </p:txBody>
      </p:sp>
      <p:sp>
        <p:nvSpPr>
          <p:cNvPr id="54279" name="Text Box 7"/>
          <p:cNvSpPr txBox="1">
            <a:spLocks noChangeArrowheads="1"/>
          </p:cNvSpPr>
          <p:nvPr/>
        </p:nvSpPr>
        <p:spPr bwMode="auto">
          <a:xfrm>
            <a:off x="3810000" y="2209800"/>
            <a:ext cx="5334000" cy="1554163"/>
          </a:xfrm>
          <a:prstGeom prst="rect">
            <a:avLst/>
          </a:prstGeom>
          <a:solidFill>
            <a:srgbClr val="000000"/>
          </a:solid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FFFFFF"/>
                </a:solidFill>
                <a:effectLst/>
                <a:uLnTx/>
                <a:uFillTx/>
                <a:latin typeface="Arial" pitchFamily="34" charset="0"/>
                <a:ea typeface="SimSun" pitchFamily="2" charset="-122"/>
                <a:cs typeface="+mn-cs"/>
              </a:rPr>
              <a:t>马太 福音</a:t>
            </a:r>
            <a:r>
              <a:rPr kumimoji="0" lang="en-US" altLang="zh-CN" sz="3200" b="0" i="0" u="none" strike="noStrike" kern="1200" cap="none" spc="0" normalizeH="0" baseline="0" noProof="0">
                <a:ln>
                  <a:noFill/>
                </a:ln>
                <a:solidFill>
                  <a:srgbClr val="FFFFFF"/>
                </a:solidFill>
                <a:effectLst/>
                <a:uLnTx/>
                <a:uFillTx/>
                <a:latin typeface="Arial" pitchFamily="34" charset="0"/>
                <a:ea typeface="SimSun" pitchFamily="2" charset="-122"/>
                <a:cs typeface="+mn-cs"/>
              </a:rPr>
              <a:t> 5:17 “</a:t>
            </a:r>
            <a:r>
              <a:rPr kumimoji="0" lang="zh-CN" altLang="en-US" sz="3200" b="0" i="0" u="none" strike="noStrike" kern="1200" cap="none" spc="0" normalizeH="0" baseline="0" noProof="0">
                <a:ln>
                  <a:noFill/>
                </a:ln>
                <a:solidFill>
                  <a:srgbClr val="FFFFFF"/>
                </a:solidFill>
                <a:effectLst/>
                <a:uLnTx/>
                <a:uFillTx/>
                <a:latin typeface="Arial" pitchFamily="34" charset="0"/>
                <a:ea typeface="SimSun" pitchFamily="2" charset="-122"/>
                <a:cs typeface="+mn-cs"/>
              </a:rPr>
              <a:t>不要以为我来废除法律或预言，我不是来废除而是来执行法律。</a:t>
            </a:r>
            <a:r>
              <a:rPr kumimoji="0" lang="en-US" altLang="zh-CN" sz="3200" b="0" i="0" u="none" strike="noStrike" kern="1200" cap="none" spc="0" normalizeH="0" baseline="0" noProof="0">
                <a:ln>
                  <a:noFill/>
                </a:ln>
                <a:solidFill>
                  <a:srgbClr val="FFFFFF"/>
                </a:solidFill>
                <a:effectLst/>
                <a:uLnTx/>
                <a:uFillTx/>
                <a:latin typeface="Arial" pitchFamily="34" charset="0"/>
                <a:ea typeface="SimSun" pitchFamily="2" charset="-122"/>
                <a:cs typeface="+mn-cs"/>
              </a:rPr>
              <a:t>”</a:t>
            </a:r>
          </a:p>
        </p:txBody>
      </p:sp>
      <p:sp>
        <p:nvSpPr>
          <p:cNvPr id="54280"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ＭＳ Ｐゴシック" pitchFamily="34" charset="-128"/>
                <a:cs typeface="+mn-cs"/>
              </a:rPr>
              <a:t>The Hebrew Canon</a:t>
            </a:r>
          </a:p>
        </p:txBody>
      </p:sp>
      <p:sp>
        <p:nvSpPr>
          <p:cNvPr id="54281" name="AutoShape 9"/>
          <p:cNvSpPr>
            <a:spLocks/>
          </p:cNvSpPr>
          <p:nvPr/>
        </p:nvSpPr>
        <p:spPr bwMode="auto">
          <a:xfrm>
            <a:off x="2895600" y="457200"/>
            <a:ext cx="685800" cy="4267200"/>
          </a:xfrm>
          <a:prstGeom prst="rightBrace">
            <a:avLst>
              <a:gd name="adj1" fmla="val 51852"/>
              <a:gd name="adj2" fmla="val 50000"/>
            </a:avLst>
          </a:prstGeom>
          <a:noFill/>
          <a:ln w="57150">
            <a:solidFill>
              <a:srgbClr val="FF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54282" name="WordArt 12"/>
          <p:cNvSpPr>
            <a:spLocks noChangeArrowheads="1" noChangeShapeType="1" noTextEdit="1"/>
          </p:cNvSpPr>
          <p:nvPr/>
        </p:nvSpPr>
        <p:spPr bwMode="auto">
          <a:xfrm>
            <a:off x="2209800" y="1676400"/>
            <a:ext cx="914400" cy="19050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Impact"/>
                <a:ea typeface="ＭＳ Ｐゴシック" pitchFamily="34" charset="-128"/>
                <a:cs typeface="+mn-cs"/>
              </a:rPr>
              <a:t>?</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381000"/>
            <a:ext cx="3581400" cy="1246188"/>
          </a:xfrm>
        </p:spPr>
        <p:txBody>
          <a:bodyPr/>
          <a:lstStyle/>
          <a:p>
            <a:pPr eaLnBrk="1" hangingPunct="1">
              <a:defRPr/>
            </a:pPr>
            <a:r>
              <a:rPr lang="zh-CN" altLang="en-US" sz="4000">
                <a:ea typeface="SimSun" pitchFamily="2" charset="-122"/>
              </a:rPr>
              <a:t>希伯来圣经  </a:t>
            </a:r>
            <a:r>
              <a:rPr lang="zh-CN" altLang="en-US">
                <a:ea typeface="SimSun" pitchFamily="2" charset="-122"/>
              </a:rPr>
              <a:t>基督和基督徒的 书是相同的，不同的是制度和分类</a:t>
            </a:r>
            <a:br>
              <a:rPr lang="en-US" altLang="zh-CN">
                <a:ea typeface="SimSun" pitchFamily="2" charset="-122"/>
              </a:rPr>
            </a:br>
            <a:endParaRPr lang="zh-CN" altLang="en-US">
              <a:ea typeface="SimSun" pitchFamily="2" charset="-122"/>
            </a:endParaRPr>
          </a:p>
        </p:txBody>
      </p:sp>
      <p:sp>
        <p:nvSpPr>
          <p:cNvPr id="48131" name="Rectangle 3"/>
          <p:cNvSpPr>
            <a:spLocks noGrp="1" noChangeArrowheads="1"/>
          </p:cNvSpPr>
          <p:nvPr>
            <p:ph type="body" idx="1"/>
          </p:nvPr>
        </p:nvSpPr>
        <p:spPr>
          <a:xfrm>
            <a:off x="5486400" y="2286000"/>
            <a:ext cx="3429000" cy="2133600"/>
          </a:xfrm>
        </p:spPr>
        <p:txBody>
          <a:bodyPr/>
          <a:lstStyle/>
          <a:p>
            <a:pPr eaLnBrk="1" hangingPunct="1">
              <a:defRPr/>
            </a:pPr>
            <a:endParaRPr lang="en-US" altLang="zh-CN">
              <a:ea typeface="SimSun" pitchFamily="2" charset="-122"/>
            </a:endParaRPr>
          </a:p>
        </p:txBody>
      </p:sp>
      <p:pic>
        <p:nvPicPr>
          <p:cNvPr id="55300" name="Picture 4" descr="OTcanon"/>
          <p:cNvPicPr>
            <a:picLocks noChangeAspect="1" noChangeArrowheads="1"/>
          </p:cNvPicPr>
          <p:nvPr/>
        </p:nvPicPr>
        <p:blipFill>
          <a:blip r:embed="rId3" cstate="print"/>
          <a:srcRect t="5556" r="24893" b="15555"/>
          <a:stretch>
            <a:fillRect/>
          </a:stretch>
        </p:blipFill>
        <p:spPr bwMode="auto">
          <a:xfrm>
            <a:off x="0" y="0"/>
            <a:ext cx="5311775" cy="6858000"/>
          </a:xfrm>
          <a:prstGeom prst="rect">
            <a:avLst/>
          </a:prstGeom>
          <a:noFill/>
          <a:ln w="9525">
            <a:noFill/>
            <a:miter lim="800000"/>
            <a:headEnd/>
            <a:tailEnd/>
          </a:ln>
        </p:spPr>
      </p:pic>
      <p:pic>
        <p:nvPicPr>
          <p:cNvPr id="55301" name="Picture 5" descr="OTcanon"/>
          <p:cNvPicPr>
            <a:picLocks noChangeAspect="1" noChangeArrowheads="1"/>
          </p:cNvPicPr>
          <p:nvPr/>
        </p:nvPicPr>
        <p:blipFill>
          <a:blip r:embed="rId3" cstate="print"/>
          <a:srcRect t="86592" r="71323" b="2008"/>
          <a:stretch>
            <a:fillRect/>
          </a:stretch>
        </p:blipFill>
        <p:spPr bwMode="auto">
          <a:xfrm>
            <a:off x="5486400" y="4953000"/>
            <a:ext cx="3429000" cy="1676400"/>
          </a:xfrm>
          <a:prstGeom prst="rect">
            <a:avLst/>
          </a:prstGeom>
          <a:noFill/>
          <a:ln w="57150">
            <a:solidFill>
              <a:srgbClr val="000000"/>
            </a:solidFill>
            <a:miter lim="800000"/>
            <a:headEnd/>
            <a:tailEnd/>
          </a:ln>
        </p:spPr>
      </p:pic>
      <p:sp>
        <p:nvSpPr>
          <p:cNvPr id="55302" name="Text Box 6"/>
          <p:cNvSpPr txBox="1">
            <a:spLocks noChangeArrowheads="1"/>
          </p:cNvSpPr>
          <p:nvPr/>
        </p:nvSpPr>
        <p:spPr bwMode="auto">
          <a:xfrm>
            <a:off x="85359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154</a:t>
            </a:r>
          </a:p>
        </p:txBody>
      </p:sp>
      <p:sp>
        <p:nvSpPr>
          <p:cNvPr id="8199" name="Text Box 7"/>
          <p:cNvSpPr txBox="1">
            <a:spLocks noChangeArrowheads="1"/>
          </p:cNvSpPr>
          <p:nvPr/>
        </p:nvSpPr>
        <p:spPr bwMode="auto">
          <a:xfrm>
            <a:off x="3810000" y="2209800"/>
            <a:ext cx="5334000" cy="2771775"/>
          </a:xfrm>
          <a:prstGeom prst="rect">
            <a:avLst/>
          </a:prstGeom>
          <a:solidFill>
            <a:srgbClr val="000000"/>
          </a:solid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Luke 24:44 “…</a:t>
            </a:r>
            <a:r>
              <a:rPr kumimoji="0" lang="zh-CN" altLang="en-US" sz="44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写在摩西的法律，先知和赞美诗中的关于我的每一件是都必须实现。</a:t>
            </a:r>
            <a:r>
              <a:rPr kumimoji="0" lang="en-US" altLang="zh-CN" sz="32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a:t>
            </a:r>
          </a:p>
        </p:txBody>
      </p:sp>
      <p:sp>
        <p:nvSpPr>
          <p:cNvPr id="55304"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ＭＳ Ｐゴシック" pitchFamily="34" charset="-128"/>
                <a:cs typeface="+mn-cs"/>
              </a:rPr>
              <a:t>The Hebrew Canon</a:t>
            </a:r>
          </a:p>
        </p:txBody>
      </p:sp>
      <p:sp>
        <p:nvSpPr>
          <p:cNvPr id="55305" name="AutoShape 9"/>
          <p:cNvSpPr>
            <a:spLocks/>
          </p:cNvSpPr>
          <p:nvPr/>
        </p:nvSpPr>
        <p:spPr bwMode="auto">
          <a:xfrm>
            <a:off x="2895600" y="457200"/>
            <a:ext cx="762000" cy="6400800"/>
          </a:xfrm>
          <a:prstGeom prst="rightBrace">
            <a:avLst>
              <a:gd name="adj1" fmla="val 70000"/>
              <a:gd name="adj2" fmla="val 50000"/>
            </a:avLst>
          </a:prstGeom>
          <a:noFill/>
          <a:ln w="57150">
            <a:solidFill>
              <a:srgbClr val="FF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ishscrl"/>
          <p:cNvPicPr>
            <a:picLocks noChangeAspect="1" noChangeArrowheads="1"/>
          </p:cNvPicPr>
          <p:nvPr/>
        </p:nvPicPr>
        <p:blipFill>
          <a:blip r:embed="rId3" cstate="print">
            <a:lum bright="-24000" contrast="18000"/>
          </a:blip>
          <a:srcRect/>
          <a:stretch>
            <a:fillRect/>
          </a:stretch>
        </p:blipFill>
        <p:spPr bwMode="auto">
          <a:xfrm>
            <a:off x="762000" y="0"/>
            <a:ext cx="2514600" cy="1568450"/>
          </a:xfrm>
          <a:prstGeom prst="rect">
            <a:avLst/>
          </a:prstGeom>
          <a:noFill/>
          <a:ln w="9525">
            <a:noFill/>
            <a:miter lim="800000"/>
            <a:headEnd/>
            <a:tailEnd/>
          </a:ln>
        </p:spPr>
      </p:pic>
      <p:sp>
        <p:nvSpPr>
          <p:cNvPr id="16386" name="Rectangle 2"/>
          <p:cNvSpPr>
            <a:spLocks noGrp="1" noChangeArrowheads="1"/>
          </p:cNvSpPr>
          <p:nvPr>
            <p:ph type="title"/>
          </p:nvPr>
        </p:nvSpPr>
        <p:spPr>
          <a:xfrm>
            <a:off x="0" y="125413"/>
            <a:ext cx="9144000" cy="1143000"/>
          </a:xfrm>
        </p:spPr>
        <p:txBody>
          <a:bodyPr/>
          <a:lstStyle/>
          <a:p>
            <a:pPr eaLnBrk="1" hangingPunct="1">
              <a:defRPr/>
            </a:pPr>
            <a:r>
              <a:rPr lang="en-US" altLang="zh-CN">
                <a:ea typeface="SimSun" pitchFamily="2" charset="-122"/>
              </a:rPr>
              <a:t>1.	</a:t>
            </a:r>
            <a:r>
              <a:rPr lang="zh-CN" altLang="en-US" u="sng">
                <a:ea typeface="SimSun" pitchFamily="2" charset="-122"/>
              </a:rPr>
              <a:t>希伯来书</a:t>
            </a:r>
            <a:r>
              <a:rPr lang="en-US" altLang="zh-CN">
                <a:ea typeface="SimSun" pitchFamily="2" charset="-122"/>
              </a:rPr>
              <a:t>:   </a:t>
            </a:r>
            <a:r>
              <a:rPr lang="zh-CN" altLang="en-US">
                <a:ea typeface="SimSun" pitchFamily="2" charset="-122"/>
              </a:rPr>
              <a:t>马索拉版本 </a:t>
            </a:r>
            <a:r>
              <a:rPr lang="en-US" altLang="zh-CN">
                <a:ea typeface="SimSun" pitchFamily="2" charset="-122"/>
              </a:rPr>
              <a:t>(MT)</a:t>
            </a:r>
          </a:p>
        </p:txBody>
      </p:sp>
      <p:sp>
        <p:nvSpPr>
          <p:cNvPr id="16387" name="Rectangle 3"/>
          <p:cNvSpPr>
            <a:spLocks noGrp="1" noChangeArrowheads="1"/>
          </p:cNvSpPr>
          <p:nvPr>
            <p:ph type="body" sz="half" idx="1"/>
          </p:nvPr>
        </p:nvSpPr>
        <p:spPr>
          <a:xfrm>
            <a:off x="0" y="1447800"/>
            <a:ext cx="4953000" cy="1066800"/>
          </a:xfrm>
        </p:spPr>
        <p:txBody>
          <a:bodyPr/>
          <a:lstStyle/>
          <a:p>
            <a:pPr eaLnBrk="1" hangingPunct="1">
              <a:defRPr/>
            </a:pPr>
            <a:r>
              <a:rPr lang="en-US" altLang="zh-CN">
                <a:ea typeface="SimSun" pitchFamily="2" charset="-122"/>
              </a:rPr>
              <a:t>Unpointed text </a:t>
            </a:r>
            <a:r>
              <a:rPr lang="zh-CN" altLang="en-US">
                <a:ea typeface="SimSun" pitchFamily="2" charset="-122"/>
              </a:rPr>
              <a:t>无注释本</a:t>
            </a:r>
          </a:p>
          <a:p>
            <a:pPr lvl="1" eaLnBrk="1" hangingPunct="1">
              <a:buFontTx/>
              <a:buNone/>
              <a:defRPr/>
            </a:pPr>
            <a:r>
              <a:rPr lang="en-US" altLang="zh-CN">
                <a:ea typeface="SimSun" pitchFamily="2" charset="-122"/>
              </a:rPr>
              <a:t>(1400 </a:t>
            </a:r>
            <a:r>
              <a:rPr lang="en-US" altLang="zh-CN" sz="2000">
                <a:ea typeface="SimSun" pitchFamily="2" charset="-122"/>
              </a:rPr>
              <a:t>BC – AD</a:t>
            </a:r>
            <a:r>
              <a:rPr lang="en-US" altLang="zh-CN">
                <a:ea typeface="SimSun" pitchFamily="2" charset="-122"/>
              </a:rPr>
              <a:t> 800)</a:t>
            </a:r>
          </a:p>
        </p:txBody>
      </p:sp>
      <p:pic>
        <p:nvPicPr>
          <p:cNvPr id="56325" name="Picture 6" descr="jewish boys at the house of the book"/>
          <p:cNvPicPr>
            <a:picLocks noChangeAspect="1" noChangeArrowheads="1"/>
          </p:cNvPicPr>
          <p:nvPr/>
        </p:nvPicPr>
        <p:blipFill>
          <a:blip r:embed="rId4" cstate="print">
            <a:lum bright="-6000"/>
          </a:blip>
          <a:srcRect b="1321"/>
          <a:stretch>
            <a:fillRect/>
          </a:stretch>
        </p:blipFill>
        <p:spPr bwMode="auto">
          <a:xfrm>
            <a:off x="6773863" y="2590800"/>
            <a:ext cx="2370137" cy="4267200"/>
          </a:xfrm>
          <a:prstGeom prst="rect">
            <a:avLst/>
          </a:prstGeom>
          <a:noFill/>
          <a:ln w="9525">
            <a:noFill/>
            <a:miter lim="800000"/>
            <a:headEnd/>
            <a:tailEnd/>
          </a:ln>
        </p:spPr>
      </p:pic>
      <p:sp>
        <p:nvSpPr>
          <p:cNvPr id="16391" name="Text Box 7"/>
          <p:cNvSpPr txBox="1">
            <a:spLocks noChangeArrowheads="1"/>
          </p:cNvSpPr>
          <p:nvPr/>
        </p:nvSpPr>
        <p:spPr bwMode="auto">
          <a:xfrm>
            <a:off x="0" y="2492375"/>
            <a:ext cx="7131050" cy="82391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800" b="0" i="0" u="none" strike="noStrike" kern="1200" cap="none" spc="0" normalizeH="0" baseline="0" noProof="0">
                <a:ln>
                  <a:noFill/>
                </a:ln>
                <a:solidFill>
                  <a:srgbClr val="FFFFFF"/>
                </a:solidFill>
                <a:effectLst/>
                <a:uLnTx/>
                <a:uFillTx/>
                <a:latin typeface="Bwhebb" pitchFamily="-84" charset="0"/>
                <a:ea typeface="SimSun" pitchFamily="2" charset="-122"/>
                <a:cs typeface="+mn-cs"/>
              </a:rPr>
              <a:t>~</a:t>
            </a:r>
            <a:r>
              <a:rPr kumimoji="0" lang="zh-CN" altLang="en-US" sz="4800" b="0" i="0" u="none" strike="noStrike" kern="1200" cap="none" spc="0" normalizeH="0" baseline="0" noProof="0">
                <a:ln>
                  <a:noFill/>
                </a:ln>
                <a:solidFill>
                  <a:srgbClr val="FFFFFF"/>
                </a:solidFill>
                <a:effectLst/>
                <a:uLnTx/>
                <a:uFillTx/>
                <a:latin typeface="Bwhebb" pitchFamily="-84" charset="0"/>
                <a:ea typeface="SimSun" pitchFamily="2" charset="-122"/>
                <a:cs typeface="+mn-cs"/>
              </a:rPr>
              <a:t>亚拉 亚伯</a:t>
            </a:r>
            <a:r>
              <a:rPr kumimoji="0" lang="en-US" altLang="zh-CN" sz="4800" b="0" i="0" u="none" strike="noStrike" kern="1200" cap="none" spc="0" normalizeH="0" baseline="0" noProof="0">
                <a:ln>
                  <a:noFill/>
                </a:ln>
                <a:solidFill>
                  <a:srgbClr val="FFFFFF"/>
                </a:solidFill>
                <a:effectLst/>
                <a:uLnTx/>
                <a:uFillTx/>
                <a:latin typeface="Bwhebb" pitchFamily="-84" charset="0"/>
                <a:ea typeface="SimSun" pitchFamily="2" charset="-122"/>
                <a:cs typeface="+mn-cs"/>
              </a:rPr>
              <a:t>.</a:t>
            </a:r>
            <a:r>
              <a:rPr kumimoji="0" lang="zh-CN" altLang="en-US" sz="4800" b="0" i="0" u="none" strike="noStrike" kern="1200" cap="none" spc="0" normalizeH="0" baseline="0" noProof="0">
                <a:ln>
                  <a:noFill/>
                </a:ln>
                <a:solidFill>
                  <a:srgbClr val="FFFFFF"/>
                </a:solidFill>
                <a:effectLst/>
                <a:uLnTx/>
                <a:uFillTx/>
                <a:latin typeface="Bwhebb" pitchFamily="-84" charset="0"/>
                <a:ea typeface="SimSun" pitchFamily="2" charset="-122"/>
                <a:cs typeface="+mn-cs"/>
              </a:rPr>
              <a:t>特维博</a:t>
            </a:r>
            <a:endParaRPr kumimoji="0" lang="en-US" altLang="zh-CN" sz="4800" b="0" i="0" u="none" strike="noStrike" kern="1200" cap="none" spc="0" normalizeH="0" baseline="0" noProof="0">
              <a:ln>
                <a:noFill/>
              </a:ln>
              <a:solidFill>
                <a:srgbClr val="FFFFFF"/>
              </a:solidFill>
              <a:effectLst/>
              <a:uLnTx/>
              <a:uFillTx/>
              <a:latin typeface="Bwhebb" pitchFamily="-84" charset="0"/>
              <a:ea typeface="SimSun" pitchFamily="2" charset="-122"/>
              <a:cs typeface="+mn-cs"/>
            </a:endParaRPr>
          </a:p>
        </p:txBody>
      </p:sp>
      <p:sp>
        <p:nvSpPr>
          <p:cNvPr id="56327" name="Text Box 12"/>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155</a:t>
            </a:r>
          </a:p>
        </p:txBody>
      </p:sp>
      <p:sp>
        <p:nvSpPr>
          <p:cNvPr id="16397" name="Text Box 13"/>
          <p:cNvSpPr txBox="1">
            <a:spLocks noChangeArrowheads="1"/>
          </p:cNvSpPr>
          <p:nvPr/>
        </p:nvSpPr>
        <p:spPr bwMode="auto">
          <a:xfrm>
            <a:off x="0" y="3500438"/>
            <a:ext cx="5754688" cy="823912"/>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8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mhl          rb      hthsrb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6391"/>
                                        </p:tgtEl>
                                        <p:attrNameLst>
                                          <p:attrName>style.visibility</p:attrName>
                                        </p:attrNameLst>
                                      </p:cBhvr>
                                      <p:to>
                                        <p:strVal val="visible"/>
                                      </p:to>
                                    </p:set>
                                    <p:animEffect transition="in" filter="wipe(right)">
                                      <p:cBhvr>
                                        <p:cTn id="17" dur="2000"/>
                                        <p:tgtEl>
                                          <p:spTgt spid="163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397"/>
                                        </p:tgtEl>
                                        <p:attrNameLst>
                                          <p:attrName>style.visibility</p:attrName>
                                        </p:attrNameLst>
                                      </p:cBhvr>
                                      <p:to>
                                        <p:strVal val="visible"/>
                                      </p:to>
                                    </p:set>
                                    <p:animEffect transition="in" filter="wipe(down)">
                                      <p:cBhvr>
                                        <p:cTn id="22"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91" grpId="0"/>
      <p:bldP spid="16397" grpId="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1E1135"/>
        </a:solidFill>
        <a:effectLst/>
      </p:bgPr>
    </p:bg>
    <p:spTree>
      <p:nvGrpSpPr>
        <p:cNvPr id="1" name=""/>
        <p:cNvGrpSpPr/>
        <p:nvPr/>
      </p:nvGrpSpPr>
      <p:grpSpPr>
        <a:xfrm>
          <a:off x="0" y="0"/>
          <a:ext cx="0" cy="0"/>
          <a:chOff x="0" y="0"/>
          <a:chExt cx="0" cy="0"/>
        </a:xfrm>
      </p:grpSpPr>
      <p:sp>
        <p:nvSpPr>
          <p:cNvPr id="57346" name="Rectangle 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0000"/>
              </a:solidFill>
              <a:effectLst/>
              <a:uLnTx/>
              <a:uFillTx/>
              <a:latin typeface="Arial" pitchFamily="34" charset="0"/>
              <a:ea typeface="ＭＳ Ｐゴシック" pitchFamily="34" charset="-128"/>
            </a:endParaRPr>
          </a:p>
        </p:txBody>
      </p:sp>
      <p:pic>
        <p:nvPicPr>
          <p:cNvPr id="57347" name="Picture 2" descr="hebrew pointed LeningradCodex2_e.jpg"/>
          <p:cNvPicPr>
            <a:picLocks noChangeAspect="1"/>
          </p:cNvPicPr>
          <p:nvPr/>
        </p:nvPicPr>
        <p:blipFill>
          <a:blip r:embed="rId3" cstate="print"/>
          <a:srcRect l="13670"/>
          <a:stretch>
            <a:fillRect/>
          </a:stretch>
        </p:blipFill>
        <p:spPr bwMode="auto">
          <a:xfrm>
            <a:off x="0" y="0"/>
            <a:ext cx="4716463" cy="8642350"/>
          </a:xfrm>
          <a:prstGeom prst="rect">
            <a:avLst/>
          </a:prstGeom>
          <a:noFill/>
          <a:ln w="9525">
            <a:noFill/>
            <a:miter lim="800000"/>
            <a:headEnd/>
            <a:tailEnd/>
          </a:ln>
        </p:spPr>
      </p:pic>
      <p:pic>
        <p:nvPicPr>
          <p:cNvPr id="4" name="Picture 3" descr="torah300yrs.jpg"/>
          <p:cNvPicPr>
            <a:picLocks noChangeAspect="1"/>
          </p:cNvPicPr>
          <p:nvPr/>
        </p:nvPicPr>
        <p:blipFill>
          <a:blip r:embed="rId4" cstate="print"/>
          <a:srcRect/>
          <a:stretch>
            <a:fillRect/>
          </a:stretch>
        </p:blipFill>
        <p:spPr bwMode="auto">
          <a:xfrm>
            <a:off x="2771775" y="2492375"/>
            <a:ext cx="6037263" cy="3816350"/>
          </a:xfrm>
          <a:prstGeom prst="rect">
            <a:avLst/>
          </a:prstGeom>
          <a:noFill/>
          <a:ln w="9525">
            <a:noFill/>
            <a:miter lim="800000"/>
            <a:headEnd/>
            <a:tailEnd/>
          </a:ln>
        </p:spPr>
      </p:pic>
      <p:pic>
        <p:nvPicPr>
          <p:cNvPr id="5" name="Picture 4" descr="Greek_manuscript_uncial_4th_century.png"/>
          <p:cNvPicPr>
            <a:picLocks noChangeAspect="1"/>
          </p:cNvPicPr>
          <p:nvPr/>
        </p:nvPicPr>
        <p:blipFill>
          <a:blip r:embed="rId5" cstate="print"/>
          <a:srcRect/>
          <a:stretch>
            <a:fillRect/>
          </a:stretch>
        </p:blipFill>
        <p:spPr bwMode="auto">
          <a:xfrm>
            <a:off x="6096000" y="3492500"/>
            <a:ext cx="3048000" cy="3365500"/>
          </a:xfrm>
          <a:prstGeom prst="rect">
            <a:avLst/>
          </a:prstGeom>
          <a:noFill/>
          <a:ln w="9525">
            <a:noFill/>
            <a:miter lim="800000"/>
            <a:headEnd/>
            <a:tailEnd/>
          </a:ln>
        </p:spPr>
      </p:pic>
      <p:sp>
        <p:nvSpPr>
          <p:cNvPr id="163841" name="Rectangle 1026"/>
          <p:cNvSpPr>
            <a:spLocks noGrp="1" noChangeArrowheads="1"/>
          </p:cNvSpPr>
          <p:nvPr>
            <p:ph type="ctrTitle"/>
          </p:nvPr>
        </p:nvSpPr>
        <p:spPr>
          <a:xfrm>
            <a:off x="2124075" y="115888"/>
            <a:ext cx="7013575" cy="2089150"/>
          </a:xfrm>
          <a:solidFill>
            <a:schemeClr val="accent5">
              <a:lumMod val="10000"/>
            </a:schemeClr>
          </a:solidFill>
        </p:spPr>
        <p:txBody>
          <a:bodyPr/>
          <a:lstStyle/>
          <a:p>
            <a:pPr eaLnBrk="1" hangingPunct="1">
              <a:defRPr/>
            </a:pPr>
            <a:r>
              <a:rPr lang="zh-CN" altLang="en-US" sz="3200" b="1" i="1" dirty="0">
                <a:solidFill>
                  <a:schemeClr val="bg1"/>
                </a:solidFill>
                <a:latin typeface="SimSun" pitchFamily="2" charset="-122"/>
                <a:ea typeface="SimSun" pitchFamily="2" charset="-122"/>
              </a:rPr>
              <a:t>大部分希伯来文手稿没有元音指向。 希伯来文和希腊文手稿也往往缺乏字与字之间的空间呢！</a:t>
            </a:r>
            <a:endParaRPr lang="en-US" dirty="0">
              <a:solidFill>
                <a:schemeClr val="bg1"/>
              </a:solidFill>
              <a:latin typeface="SimSun" pitchFamily="2" charset="-122"/>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26"/>
          <p:cNvSpPr>
            <a:spLocks noGrp="1" noChangeArrowheads="1"/>
          </p:cNvSpPr>
          <p:nvPr>
            <p:ph type="ctrTitle"/>
          </p:nvPr>
        </p:nvSpPr>
        <p:spPr>
          <a:xfrm>
            <a:off x="0" y="1600200"/>
            <a:ext cx="9144000" cy="762000"/>
          </a:xfrm>
        </p:spPr>
        <p:txBody>
          <a:bodyPr/>
          <a:lstStyle/>
          <a:p>
            <a:pPr eaLnBrk="1" hangingPunct="1"/>
            <a:r>
              <a:rPr lang="zh-CN" altLang="en-US" sz="3200" b="1" i="1" dirty="0">
                <a:latin typeface="Arial" charset="0"/>
                <a:ea typeface="ＭＳ Ｐゴシック" charset="0"/>
                <a:cs typeface="ＭＳ Ｐゴシック" charset="0"/>
              </a:rPr>
              <a:t>没有辅音你也可以读！</a:t>
            </a:r>
            <a:endParaRPr lang="en-US" dirty="0">
              <a:latin typeface="Arial" charset="0"/>
              <a:ea typeface="ＭＳ Ｐゴシック" charset="0"/>
              <a:cs typeface="ＭＳ Ｐゴシック" charset="0"/>
            </a:endParaRPr>
          </a:p>
        </p:txBody>
      </p:sp>
      <p:sp>
        <p:nvSpPr>
          <p:cNvPr id="453635" name="Rectangle 1027"/>
          <p:cNvSpPr>
            <a:spLocks noGrp="1" noChangeArrowheads="1"/>
          </p:cNvSpPr>
          <p:nvPr>
            <p:ph type="subTitle" idx="1"/>
          </p:nvPr>
        </p:nvSpPr>
        <p:spPr>
          <a:xfrm>
            <a:off x="914400" y="2514600"/>
            <a:ext cx="7239000" cy="1600200"/>
          </a:xfrm>
        </p:spPr>
        <p:txBody>
          <a:bodyPr/>
          <a:lstStyle/>
          <a:p>
            <a:pPr eaLnBrk="1" hangingPunct="1"/>
            <a:r>
              <a:rPr kumimoji="0" lang="en-US">
                <a:latin typeface="Arial" charset="0"/>
                <a:ea typeface="ＭＳ Ｐゴシック" charset="0"/>
                <a:cs typeface="ＭＳ Ｐゴシック" charset="0"/>
              </a:rPr>
              <a:t>W rrly rd nglsh wtht vwls</a:t>
            </a:r>
            <a:br>
              <a:rPr kumimoji="0" lang="en-US">
                <a:latin typeface="Arial" charset="0"/>
                <a:ea typeface="ＭＳ Ｐゴシック" charset="0"/>
                <a:cs typeface="ＭＳ Ｐゴシック" charset="0"/>
              </a:rPr>
            </a:br>
            <a:r>
              <a:rPr kumimoji="0" lang="en-US">
                <a:latin typeface="Arial" charset="0"/>
                <a:ea typeface="ＭＳ Ｐゴシック" charset="0"/>
                <a:cs typeface="ＭＳ Ｐゴシック" charset="0"/>
              </a:rPr>
              <a:t>bt t s pssbl wth prctc.  t</a:t>
            </a:r>
            <a:r>
              <a:rPr kumimoji="0" lang="fr-FR" altLang="ja-JP">
                <a:latin typeface="Arial" charset="0"/>
                <a:ea typeface="ＭＳ Ｐゴシック" charset="0"/>
                <a:cs typeface="ＭＳ Ｐゴシック" charset="0"/>
              </a:rPr>
              <a:t>'</a:t>
            </a:r>
            <a:r>
              <a:rPr kumimoji="0" lang="en-US">
                <a:latin typeface="Arial" charset="0"/>
                <a:ea typeface="ＭＳ Ｐゴシック" charset="0"/>
                <a:cs typeface="ＭＳ Ｐゴシック" charset="0"/>
              </a:rPr>
              <a:t>s vn fn!</a:t>
            </a:r>
          </a:p>
        </p:txBody>
      </p:sp>
      <p:sp>
        <p:nvSpPr>
          <p:cNvPr id="453636" name="Rectangle 1028"/>
          <p:cNvSpPr>
            <a:spLocks noChangeArrowheads="1"/>
          </p:cNvSpPr>
          <p:nvPr/>
        </p:nvSpPr>
        <p:spPr bwMode="auto">
          <a:xfrm>
            <a:off x="152400" y="4114800"/>
            <a:ext cx="8991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330000"/>
                </a:solidFill>
                <a:effectLst/>
                <a:uLnTx/>
                <a:uFillTx/>
                <a:latin typeface="Arial" charset="0"/>
                <a:ea typeface="ＭＳ Ｐゴシック" charset="0"/>
              </a:rPr>
              <a:t>We rarely read English without vowels</a:t>
            </a:r>
            <a:br>
              <a:rPr kumimoji="0" lang="en-US" sz="2400" b="0" i="0" u="none" strike="noStrike" kern="1200" cap="none" spc="0" normalizeH="0" baseline="0" noProof="0" dirty="0">
                <a:ln>
                  <a:noFill/>
                </a:ln>
                <a:solidFill>
                  <a:srgbClr val="330000"/>
                </a:solidFill>
                <a:effectLst/>
                <a:uLnTx/>
                <a:uFillTx/>
                <a:latin typeface="Arial" charset="0"/>
                <a:ea typeface="ＭＳ Ｐゴシック" charset="0"/>
              </a:rPr>
            </a:br>
            <a:r>
              <a:rPr kumimoji="0" lang="en-US" sz="2400" b="0" i="0" u="none" strike="noStrike" kern="1200" cap="none" spc="0" normalizeH="0" baseline="0" noProof="0" dirty="0">
                <a:ln>
                  <a:noFill/>
                </a:ln>
                <a:solidFill>
                  <a:srgbClr val="330000"/>
                </a:solidFill>
                <a:effectLst/>
                <a:uLnTx/>
                <a:uFillTx/>
                <a:latin typeface="Arial" charset="0"/>
                <a:ea typeface="ＭＳ Ｐゴシック" charset="0"/>
              </a:rPr>
              <a:t>but it is possible with practice.  It</a:t>
            </a:r>
            <a:r>
              <a:rPr kumimoji="0" lang="fr-FR" altLang="ja-JP" sz="2400" b="0" i="0" u="none" strike="noStrike" kern="1200" cap="none" spc="0" normalizeH="0" baseline="0" noProof="0" dirty="0">
                <a:ln>
                  <a:noFill/>
                </a:ln>
                <a:solidFill>
                  <a:srgbClr val="330000"/>
                </a:solidFill>
                <a:effectLst/>
                <a:uLnTx/>
                <a:uFillTx/>
                <a:latin typeface="Arial" charset="0"/>
                <a:ea typeface="ＭＳ Ｐゴシック" charset="0"/>
              </a:rPr>
              <a:t>'</a:t>
            </a:r>
            <a:r>
              <a:rPr kumimoji="0" lang="en-US" sz="2400" b="0" i="0" u="none" strike="noStrike" kern="1200" cap="none" spc="0" normalizeH="0" baseline="0" noProof="0" dirty="0">
                <a:ln>
                  <a:noFill/>
                </a:ln>
                <a:solidFill>
                  <a:srgbClr val="330000"/>
                </a:solidFill>
                <a:effectLst/>
                <a:uLnTx/>
                <a:uFillTx/>
                <a:latin typeface="Arial" charset="0"/>
                <a:ea typeface="ＭＳ Ｐゴシック" charset="0"/>
              </a:rPr>
              <a:t>s even fun!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0" i="0" u="none" strike="noStrike" kern="1200" cap="none" spc="0" normalizeH="0" baseline="0" noProof="0" dirty="0">
                <a:ln>
                  <a:noFill/>
                </a:ln>
                <a:solidFill>
                  <a:srgbClr val="330000"/>
                </a:solidFill>
                <a:effectLst/>
                <a:uLnTx/>
                <a:uFillTx/>
                <a:latin typeface="Arial" charset="0"/>
                <a:ea typeface="ＭＳ Ｐゴシック" charset="0"/>
              </a:rPr>
              <a:t>没有辅音我们几乎不能读英语，但通过练习就可以，而且更为有趣。</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330000"/>
              </a:solidFill>
              <a:effectLst/>
              <a:uLnTx/>
              <a:uFillTx/>
              <a:latin typeface="Arial" charset="0"/>
              <a:ea typeface="ＭＳ Ｐゴシック" charset="0"/>
            </a:endParaRPr>
          </a:p>
        </p:txBody>
      </p:sp>
    </p:spTree>
    <p:extLst>
      <p:ext uri="{BB962C8B-B14F-4D97-AF65-F5344CB8AC3E}">
        <p14:creationId xmlns:p14="http://schemas.microsoft.com/office/powerpoint/2010/main" val="4052270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3636"/>
                                        </p:tgtEl>
                                        <p:attrNameLst>
                                          <p:attrName>style.visibility</p:attrName>
                                        </p:attrNameLst>
                                      </p:cBhvr>
                                      <p:to>
                                        <p:strVal val="visible"/>
                                      </p:to>
                                    </p:set>
                                    <p:animEffect transition="in" filter="wipe(up)">
                                      <p:cBhvr>
                                        <p:cTn id="12" dur="5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P spid="45363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ishscrl"/>
          <p:cNvPicPr>
            <a:picLocks noChangeAspect="1" noChangeArrowheads="1"/>
          </p:cNvPicPr>
          <p:nvPr/>
        </p:nvPicPr>
        <p:blipFill>
          <a:blip r:embed="rId3" cstate="print">
            <a:lum bright="-24000" contrast="18000"/>
          </a:blip>
          <a:srcRect/>
          <a:stretch>
            <a:fillRect/>
          </a:stretch>
        </p:blipFill>
        <p:spPr bwMode="auto">
          <a:xfrm>
            <a:off x="762000" y="0"/>
            <a:ext cx="2514600" cy="1568450"/>
          </a:xfrm>
          <a:prstGeom prst="rect">
            <a:avLst/>
          </a:prstGeom>
          <a:noFill/>
          <a:ln w="9525">
            <a:noFill/>
            <a:miter lim="800000"/>
            <a:headEnd/>
            <a:tailEnd/>
          </a:ln>
        </p:spPr>
      </p:pic>
      <p:sp>
        <p:nvSpPr>
          <p:cNvPr id="451587" name="Rectangle 3"/>
          <p:cNvSpPr>
            <a:spLocks noGrp="1" noChangeArrowheads="1"/>
          </p:cNvSpPr>
          <p:nvPr>
            <p:ph type="title"/>
          </p:nvPr>
        </p:nvSpPr>
        <p:spPr>
          <a:xfrm>
            <a:off x="0" y="125413"/>
            <a:ext cx="9144000" cy="1143000"/>
          </a:xfrm>
        </p:spPr>
        <p:txBody>
          <a:bodyPr/>
          <a:lstStyle/>
          <a:p>
            <a:pPr eaLnBrk="1" hangingPunct="1">
              <a:defRPr/>
            </a:pPr>
            <a:r>
              <a:rPr lang="en-US" altLang="zh-CN">
                <a:ea typeface="SimSun" pitchFamily="2" charset="-122"/>
              </a:rPr>
              <a:t>1.	</a:t>
            </a:r>
            <a:r>
              <a:rPr lang="zh-CN" altLang="en-US" u="sng">
                <a:ea typeface="SimSun" pitchFamily="2" charset="-122"/>
              </a:rPr>
              <a:t>希伯来书</a:t>
            </a:r>
            <a:r>
              <a:rPr lang="en-US" altLang="zh-CN">
                <a:ea typeface="SimSun" pitchFamily="2" charset="-122"/>
              </a:rPr>
              <a:t>:   </a:t>
            </a:r>
            <a:r>
              <a:rPr lang="zh-CN" altLang="en-US" sz="2400">
                <a:ea typeface="SimSun" pitchFamily="2" charset="-122"/>
              </a:rPr>
              <a:t>玛索拉版本 </a:t>
            </a:r>
            <a:r>
              <a:rPr lang="en-US" altLang="zh-CN" sz="2400">
                <a:ea typeface="SimSun" pitchFamily="2" charset="-122"/>
              </a:rPr>
              <a:t>(MT)</a:t>
            </a:r>
          </a:p>
        </p:txBody>
      </p:sp>
      <p:sp>
        <p:nvSpPr>
          <p:cNvPr id="451588" name="Rectangle 4"/>
          <p:cNvSpPr>
            <a:spLocks noGrp="1" noChangeArrowheads="1"/>
          </p:cNvSpPr>
          <p:nvPr>
            <p:ph type="body" sz="half" idx="1"/>
          </p:nvPr>
        </p:nvSpPr>
        <p:spPr>
          <a:xfrm>
            <a:off x="0" y="1447800"/>
            <a:ext cx="3995738" cy="1066800"/>
          </a:xfrm>
        </p:spPr>
        <p:txBody>
          <a:bodyPr/>
          <a:lstStyle/>
          <a:p>
            <a:pPr eaLnBrk="1" hangingPunct="1">
              <a:defRPr/>
            </a:pPr>
            <a:r>
              <a:rPr lang="zh-CN" altLang="en-US">
                <a:ea typeface="SimSun" pitchFamily="2" charset="-122"/>
              </a:rPr>
              <a:t>无注释版本</a:t>
            </a:r>
          </a:p>
          <a:p>
            <a:pPr lvl="1" eaLnBrk="1" hangingPunct="1">
              <a:buFontTx/>
              <a:buNone/>
              <a:defRPr/>
            </a:pPr>
            <a:r>
              <a:rPr lang="en-US" altLang="zh-CN">
                <a:ea typeface="SimSun" pitchFamily="2" charset="-122"/>
              </a:rPr>
              <a:t>(1400 </a:t>
            </a:r>
            <a:r>
              <a:rPr lang="en-US" altLang="zh-CN" sz="2000">
                <a:ea typeface="SimSun" pitchFamily="2" charset="-122"/>
              </a:rPr>
              <a:t>BC – AD</a:t>
            </a:r>
            <a:r>
              <a:rPr lang="en-US" altLang="zh-CN">
                <a:ea typeface="SimSun" pitchFamily="2" charset="-122"/>
              </a:rPr>
              <a:t> 800)</a:t>
            </a:r>
          </a:p>
        </p:txBody>
      </p:sp>
      <p:sp>
        <p:nvSpPr>
          <p:cNvPr id="451589" name="Rectangle 5"/>
          <p:cNvSpPr>
            <a:spLocks noGrp="1" noChangeArrowheads="1"/>
          </p:cNvSpPr>
          <p:nvPr>
            <p:ph type="body" sz="half" idx="2"/>
          </p:nvPr>
        </p:nvSpPr>
        <p:spPr>
          <a:xfrm>
            <a:off x="4191000" y="1447800"/>
            <a:ext cx="4953000" cy="1066800"/>
          </a:xfrm>
        </p:spPr>
        <p:txBody>
          <a:bodyPr/>
          <a:lstStyle/>
          <a:p>
            <a:pPr eaLnBrk="1" hangingPunct="1">
              <a:defRPr/>
            </a:pPr>
            <a:r>
              <a:rPr lang="zh-CN" altLang="en-US">
                <a:ea typeface="SimSun" pitchFamily="2" charset="-122"/>
              </a:rPr>
              <a:t>注释版本 </a:t>
            </a:r>
            <a:r>
              <a:rPr lang="en-US" altLang="zh-CN">
                <a:ea typeface="SimSun" pitchFamily="2" charset="-122"/>
              </a:rPr>
              <a:t>——</a:t>
            </a:r>
            <a:r>
              <a:rPr lang="zh-CN" altLang="en-US">
                <a:ea typeface="SimSun" pitchFamily="2" charset="-122"/>
              </a:rPr>
              <a:t>玛索拉的编纂者</a:t>
            </a:r>
            <a:r>
              <a:rPr lang="en-US" altLang="zh-CN">
                <a:ea typeface="SimSun" pitchFamily="2" charset="-122"/>
              </a:rPr>
              <a:t> (</a:t>
            </a:r>
            <a:r>
              <a:rPr lang="en-US" altLang="zh-CN" sz="2400">
                <a:ea typeface="SimSun" pitchFamily="2" charset="-122"/>
              </a:rPr>
              <a:t>AD</a:t>
            </a:r>
            <a:r>
              <a:rPr lang="en-US" altLang="zh-CN">
                <a:ea typeface="SimSun" pitchFamily="2" charset="-122"/>
              </a:rPr>
              <a:t> 800 –</a:t>
            </a:r>
            <a:r>
              <a:rPr lang="zh-CN" altLang="en-US">
                <a:ea typeface="SimSun" pitchFamily="2" charset="-122"/>
              </a:rPr>
              <a:t>至今</a:t>
            </a:r>
            <a:r>
              <a:rPr lang="en-US" altLang="zh-CN">
                <a:ea typeface="SimSun" pitchFamily="2" charset="-122"/>
              </a:rPr>
              <a:t>)</a:t>
            </a:r>
          </a:p>
        </p:txBody>
      </p:sp>
      <p:pic>
        <p:nvPicPr>
          <p:cNvPr id="59398" name="Picture 6" descr="jewish boys at the house of the book"/>
          <p:cNvPicPr>
            <a:picLocks noChangeAspect="1" noChangeArrowheads="1"/>
          </p:cNvPicPr>
          <p:nvPr/>
        </p:nvPicPr>
        <p:blipFill>
          <a:blip r:embed="rId4" cstate="print">
            <a:lum bright="-6000"/>
          </a:blip>
          <a:srcRect b="1321"/>
          <a:stretch>
            <a:fillRect/>
          </a:stretch>
        </p:blipFill>
        <p:spPr bwMode="auto">
          <a:xfrm>
            <a:off x="6773863" y="2590800"/>
            <a:ext cx="2370137" cy="4267200"/>
          </a:xfrm>
          <a:prstGeom prst="rect">
            <a:avLst/>
          </a:prstGeom>
          <a:noFill/>
          <a:ln w="9525">
            <a:noFill/>
            <a:miter lim="800000"/>
            <a:headEnd/>
            <a:tailEnd/>
          </a:ln>
        </p:spPr>
      </p:pic>
      <p:sp>
        <p:nvSpPr>
          <p:cNvPr id="59399" name="Text Box 7"/>
          <p:cNvSpPr txBox="1">
            <a:spLocks noChangeArrowheads="1"/>
          </p:cNvSpPr>
          <p:nvPr/>
        </p:nvSpPr>
        <p:spPr bwMode="auto">
          <a:xfrm>
            <a:off x="0" y="2286000"/>
            <a:ext cx="7131050" cy="7620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400" b="0" i="0" u="none" strike="noStrike" kern="1200" cap="none" spc="0" normalizeH="0" baseline="0" noProof="0">
                <a:ln>
                  <a:noFill/>
                </a:ln>
                <a:solidFill>
                  <a:srgbClr val="FFFFFF"/>
                </a:solidFill>
                <a:effectLst/>
                <a:uLnTx/>
                <a:uFillTx/>
                <a:latin typeface="Bwhebb" pitchFamily="-84" charset="0"/>
                <a:ea typeface="SimSun" pitchFamily="2" charset="-122"/>
                <a:cs typeface="+mn-cs"/>
              </a:rPr>
              <a:t>~yhla arb tyvarb</a:t>
            </a:r>
            <a:r>
              <a:rPr kumimoji="0" lang="en-US" altLang="zh-CN" sz="4400" b="0" i="0" u="none" strike="noStrike" kern="1200" cap="none" spc="0" normalizeH="0" baseline="0" noProof="0">
                <a:ln>
                  <a:noFill/>
                </a:ln>
                <a:solidFill>
                  <a:srgbClr val="FFFFFF"/>
                </a:solidFill>
                <a:effectLst/>
                <a:uLnTx/>
                <a:uFillTx/>
                <a:latin typeface="Arial" pitchFamily="34" charset="0"/>
                <a:ea typeface="SimSun" pitchFamily="2" charset="-122"/>
                <a:cs typeface="+mn-cs"/>
              </a:rPr>
              <a:t> </a:t>
            </a:r>
          </a:p>
        </p:txBody>
      </p:sp>
      <p:sp>
        <p:nvSpPr>
          <p:cNvPr id="451592" name="Text Box 8"/>
          <p:cNvSpPr txBox="1">
            <a:spLocks noChangeArrowheads="1"/>
          </p:cNvSpPr>
          <p:nvPr/>
        </p:nvSpPr>
        <p:spPr bwMode="auto">
          <a:xfrm>
            <a:off x="0" y="3644900"/>
            <a:ext cx="6183313" cy="82391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8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mihole     </a:t>
            </a:r>
            <a:r>
              <a:rPr kumimoji="0" lang="en-US" altLang="zh-CN" sz="32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arab</a:t>
            </a:r>
            <a:r>
              <a:rPr kumimoji="0" lang="en-US" altLang="zh-CN" sz="48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   htihsereb </a:t>
            </a:r>
          </a:p>
        </p:txBody>
      </p:sp>
      <p:sp>
        <p:nvSpPr>
          <p:cNvPr id="451593" name="Text Box 9"/>
          <p:cNvSpPr txBox="1">
            <a:spLocks noChangeArrowheads="1"/>
          </p:cNvSpPr>
          <p:nvPr/>
        </p:nvSpPr>
        <p:spPr bwMode="auto">
          <a:xfrm>
            <a:off x="0" y="5805488"/>
            <a:ext cx="8101013" cy="8239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800" b="0" i="0" u="none" strike="noStrike" kern="1200" cap="none" spc="0" normalizeH="0" baseline="0" noProof="0">
                <a:ln>
                  <a:noFill/>
                </a:ln>
                <a:solidFill>
                  <a:srgbClr val="FFFFFF"/>
                </a:solidFill>
                <a:effectLst/>
                <a:uLnTx/>
                <a:uFillTx/>
                <a:latin typeface="Bwhebb" pitchFamily="-84" charset="0"/>
                <a:ea typeface="SimSun" pitchFamily="2" charset="-122"/>
                <a:cs typeface="+mn-cs"/>
              </a:rPr>
              <a:t>~yhi_l{a/ ar"äB' tyv ÞarEB.</a:t>
            </a:r>
            <a:r>
              <a:rPr kumimoji="0" lang="en-US" altLang="zh-CN" sz="4800" b="0" i="0" u="none" strike="noStrike" kern="1200" cap="none" spc="0" normalizeH="0" baseline="0" noProof="0">
                <a:ln>
                  <a:noFill/>
                </a:ln>
                <a:solidFill>
                  <a:srgbClr val="FFFFFF"/>
                </a:solidFill>
                <a:effectLst/>
                <a:uLnTx/>
                <a:uFillTx/>
                <a:latin typeface="Arial" pitchFamily="34" charset="0"/>
                <a:ea typeface="SimSun" pitchFamily="2" charset="-122"/>
                <a:cs typeface="+mn-cs"/>
              </a:rPr>
              <a:t> </a:t>
            </a:r>
          </a:p>
        </p:txBody>
      </p:sp>
      <p:sp>
        <p:nvSpPr>
          <p:cNvPr id="451594" name="Text Box 10"/>
          <p:cNvSpPr txBox="1">
            <a:spLocks noChangeArrowheads="1"/>
          </p:cNvSpPr>
          <p:nvPr/>
        </p:nvSpPr>
        <p:spPr bwMode="auto">
          <a:xfrm>
            <a:off x="0" y="4484688"/>
            <a:ext cx="6024563" cy="823912"/>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8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Bereshith bara   elohim </a:t>
            </a:r>
          </a:p>
        </p:txBody>
      </p:sp>
      <p:sp>
        <p:nvSpPr>
          <p:cNvPr id="451595" name="Text Box 11"/>
          <p:cNvSpPr txBox="1">
            <a:spLocks noChangeArrowheads="1"/>
          </p:cNvSpPr>
          <p:nvPr/>
        </p:nvSpPr>
        <p:spPr bwMode="auto">
          <a:xfrm>
            <a:off x="0" y="5157788"/>
            <a:ext cx="4932363" cy="7620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神氏之前</a:t>
            </a:r>
            <a:endParaRPr kumimoji="0" lang="en-US" altLang="zh-CN" sz="44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endParaRPr>
          </a:p>
        </p:txBody>
      </p:sp>
      <p:sp>
        <p:nvSpPr>
          <p:cNvPr id="59404" name="Text Box 12"/>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155</a:t>
            </a:r>
          </a:p>
        </p:txBody>
      </p:sp>
      <p:sp>
        <p:nvSpPr>
          <p:cNvPr id="59405" name="Text Box 13"/>
          <p:cNvSpPr txBox="1">
            <a:spLocks noChangeArrowheads="1"/>
          </p:cNvSpPr>
          <p:nvPr/>
        </p:nvSpPr>
        <p:spPr bwMode="auto">
          <a:xfrm>
            <a:off x="611188" y="3213100"/>
            <a:ext cx="2970212"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mhl          rb      hthsrb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51592"/>
                                        </p:tgtEl>
                                        <p:attrNameLst>
                                          <p:attrName>style.visibility</p:attrName>
                                        </p:attrNameLst>
                                      </p:cBhvr>
                                      <p:to>
                                        <p:strVal val="visible"/>
                                      </p:to>
                                    </p:set>
                                    <p:animEffect transition="in" filter="wipe(right)">
                                      <p:cBhvr>
                                        <p:cTn id="7" dur="3000"/>
                                        <p:tgtEl>
                                          <p:spTgt spid="451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1594"/>
                                        </p:tgtEl>
                                        <p:attrNameLst>
                                          <p:attrName>style.visibility</p:attrName>
                                        </p:attrNameLst>
                                      </p:cBhvr>
                                      <p:to>
                                        <p:strVal val="visible"/>
                                      </p:to>
                                    </p:set>
                                    <p:animEffect transition="in" filter="dissolve">
                                      <p:cBhvr>
                                        <p:cTn id="12" dur="500"/>
                                        <p:tgtEl>
                                          <p:spTgt spid="451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1595"/>
                                        </p:tgtEl>
                                        <p:attrNameLst>
                                          <p:attrName>style.visibility</p:attrName>
                                        </p:attrNameLst>
                                      </p:cBhvr>
                                      <p:to>
                                        <p:strVal val="visible"/>
                                      </p:to>
                                    </p:set>
                                    <p:animEffect transition="in" filter="dissolve">
                                      <p:cBhvr>
                                        <p:cTn id="17" dur="500"/>
                                        <p:tgtEl>
                                          <p:spTgt spid="4515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1589">
                                            <p:txEl>
                                              <p:pRg st="0" end="0"/>
                                            </p:txEl>
                                          </p:spTgt>
                                        </p:tgtEl>
                                        <p:attrNameLst>
                                          <p:attrName>style.visibility</p:attrName>
                                        </p:attrNameLst>
                                      </p:cBhvr>
                                      <p:to>
                                        <p:strVal val="visible"/>
                                      </p:to>
                                    </p:set>
                                    <p:animEffect transition="in" filter="dissolve">
                                      <p:cBhvr>
                                        <p:cTn id="22" dur="500"/>
                                        <p:tgtEl>
                                          <p:spTgt spid="45158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451593"/>
                                        </p:tgtEl>
                                        <p:attrNameLst>
                                          <p:attrName>style.visibility</p:attrName>
                                        </p:attrNameLst>
                                      </p:cBhvr>
                                      <p:to>
                                        <p:strVal val="visible"/>
                                      </p:to>
                                    </p:set>
                                    <p:animEffect transition="in" filter="wipe(right)">
                                      <p:cBhvr>
                                        <p:cTn id="27" dur="500"/>
                                        <p:tgtEl>
                                          <p:spTgt spid="451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9" grpId="0" build="p"/>
      <p:bldP spid="451592" grpId="0"/>
      <p:bldP spid="451593" grpId="0"/>
      <p:bldP spid="451594" grpId="0"/>
      <p:bldP spid="451595" grpId="0"/>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8" name="Picture 6" descr="columns"/>
          <p:cNvPicPr>
            <a:picLocks noChangeAspect="1" noChangeArrowheads="1"/>
          </p:cNvPicPr>
          <p:nvPr/>
        </p:nvPicPr>
        <p:blipFill>
          <a:blip r:embed="rId3" cstate="print">
            <a:lum bright="-18000"/>
          </a:blip>
          <a:srcRect/>
          <a:stretch>
            <a:fillRect/>
          </a:stretch>
        </p:blipFill>
        <p:spPr bwMode="auto">
          <a:xfrm>
            <a:off x="3744913" y="0"/>
            <a:ext cx="5399087" cy="6858000"/>
          </a:xfrm>
          <a:prstGeom prst="rect">
            <a:avLst/>
          </a:prstGeom>
          <a:noFill/>
          <a:ln w="9525">
            <a:noFill/>
            <a:miter lim="800000"/>
            <a:headEnd/>
            <a:tailEnd/>
          </a:ln>
        </p:spPr>
      </p:pic>
      <p:pic>
        <p:nvPicPr>
          <p:cNvPr id="60419" name="Picture 4" descr="redseamap"/>
          <p:cNvPicPr>
            <a:picLocks noChangeAspect="1" noChangeArrowheads="1"/>
          </p:cNvPicPr>
          <p:nvPr/>
        </p:nvPicPr>
        <p:blipFill>
          <a:blip r:embed="rId4" cstate="print">
            <a:lum bright="-18000"/>
          </a:blip>
          <a:srcRect/>
          <a:stretch>
            <a:fillRect/>
          </a:stretch>
        </p:blipFill>
        <p:spPr bwMode="auto">
          <a:xfrm>
            <a:off x="0" y="0"/>
            <a:ext cx="4364038" cy="6858000"/>
          </a:xfrm>
          <a:prstGeom prst="rect">
            <a:avLst/>
          </a:prstGeom>
          <a:noFill/>
          <a:ln w="9525">
            <a:noFill/>
            <a:miter lim="800000"/>
            <a:headEnd/>
            <a:tailEnd/>
          </a:ln>
        </p:spPr>
      </p:pic>
      <p:sp>
        <p:nvSpPr>
          <p:cNvPr id="17410" name="Rectangle 2"/>
          <p:cNvSpPr>
            <a:spLocks noGrp="1" noChangeArrowheads="1"/>
          </p:cNvSpPr>
          <p:nvPr>
            <p:ph type="title"/>
          </p:nvPr>
        </p:nvSpPr>
        <p:spPr>
          <a:xfrm>
            <a:off x="4495800" y="228600"/>
            <a:ext cx="4724400" cy="2362200"/>
          </a:xfrm>
        </p:spPr>
        <p:txBody>
          <a:bodyPr/>
          <a:lstStyle/>
          <a:p>
            <a:pPr eaLnBrk="1" hangingPunct="1">
              <a:defRPr/>
            </a:pPr>
            <a:r>
              <a:rPr lang="en-US" altLang="zh-CN">
                <a:ea typeface="SimSun" pitchFamily="2" charset="-122"/>
              </a:rPr>
              <a:t>2. </a:t>
            </a:r>
            <a:r>
              <a:rPr lang="zh-CN" altLang="en-US" u="sng">
                <a:ea typeface="SimSun" pitchFamily="2" charset="-122"/>
              </a:rPr>
              <a:t>希腊版本</a:t>
            </a:r>
            <a:r>
              <a:rPr lang="en-US" altLang="zh-CN">
                <a:ea typeface="SimSun" pitchFamily="2" charset="-122"/>
              </a:rPr>
              <a:t>:</a:t>
            </a:r>
            <a:r>
              <a:rPr lang="zh-CN" altLang="en-US">
                <a:ea typeface="SimSun" pitchFamily="2" charset="-122"/>
              </a:rPr>
              <a:t>希腊文</a:t>
            </a:r>
            <a:r>
              <a:rPr lang="en-US" altLang="zh-CN">
                <a:ea typeface="SimSun" pitchFamily="2" charset="-122"/>
              </a:rPr>
              <a:t>《</a:t>
            </a:r>
            <a:r>
              <a:rPr lang="zh-CN" altLang="en-US">
                <a:ea typeface="SimSun" pitchFamily="2" charset="-122"/>
              </a:rPr>
              <a:t>旧约全书</a:t>
            </a:r>
            <a:r>
              <a:rPr lang="en-US" altLang="zh-CN">
                <a:ea typeface="SimSun" pitchFamily="2" charset="-122"/>
              </a:rPr>
              <a:t>》</a:t>
            </a:r>
          </a:p>
        </p:txBody>
      </p:sp>
      <p:sp>
        <p:nvSpPr>
          <p:cNvPr id="17411" name="Rectangle 3"/>
          <p:cNvSpPr>
            <a:spLocks noGrp="1" noChangeArrowheads="1"/>
          </p:cNvSpPr>
          <p:nvPr>
            <p:ph type="body" idx="1"/>
          </p:nvPr>
        </p:nvSpPr>
        <p:spPr>
          <a:xfrm>
            <a:off x="0" y="2133600"/>
            <a:ext cx="4211638" cy="1600200"/>
          </a:xfrm>
          <a:gradFill rotWithShape="1">
            <a:gsLst>
              <a:gs pos="0">
                <a:schemeClr val="accent2">
                  <a:gamma/>
                  <a:shade val="46275"/>
                  <a:invGamma/>
                </a:schemeClr>
              </a:gs>
              <a:gs pos="100000">
                <a:schemeClr val="accent2"/>
              </a:gs>
            </a:gsLst>
            <a:lin ang="5400000" scaled="1"/>
          </a:gradFill>
        </p:spPr>
        <p:txBody>
          <a:bodyPr/>
          <a:lstStyle/>
          <a:p>
            <a:pPr eaLnBrk="1" hangingPunct="1">
              <a:defRPr/>
            </a:pPr>
            <a:r>
              <a:rPr lang="zh-CN" altLang="en-US">
                <a:ea typeface="SimSun" pitchFamily="2" charset="-122"/>
              </a:rPr>
              <a:t>约在</a:t>
            </a:r>
            <a:r>
              <a:rPr lang="en-US" altLang="zh-CN">
                <a:ea typeface="SimSun" pitchFamily="2" charset="-122"/>
              </a:rPr>
              <a:t>250 BC</a:t>
            </a:r>
            <a:r>
              <a:rPr lang="zh-CN" altLang="en-US">
                <a:ea typeface="SimSun" pitchFamily="2" charset="-122"/>
              </a:rPr>
              <a:t>亚历山大时期，旧约希伯来版本被译为希腊语</a:t>
            </a:r>
            <a:r>
              <a:rPr lang="en-US" altLang="zh-CN">
                <a:ea typeface="SimSun" pitchFamily="2" charset="-122"/>
              </a:rPr>
              <a:t> </a:t>
            </a:r>
          </a:p>
        </p:txBody>
      </p:sp>
      <p:sp>
        <p:nvSpPr>
          <p:cNvPr id="17415" name="Text Box 7"/>
          <p:cNvSpPr txBox="1">
            <a:spLocks noChangeArrowheads="1"/>
          </p:cNvSpPr>
          <p:nvPr/>
        </p:nvSpPr>
        <p:spPr bwMode="auto">
          <a:xfrm>
            <a:off x="412750" y="3886200"/>
            <a:ext cx="7131050" cy="76200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400" b="0" i="0" u="none" strike="noStrike" kern="1200" cap="none" spc="0" normalizeH="0" baseline="0" noProof="0">
                <a:ln>
                  <a:noFill/>
                </a:ln>
                <a:solidFill>
                  <a:srgbClr val="FFFFFF"/>
                </a:solidFill>
                <a:effectLst/>
                <a:uLnTx/>
                <a:uFillTx/>
                <a:latin typeface="Bwhebb" pitchFamily="2" charset="0"/>
                <a:ea typeface="SimSun" pitchFamily="2" charset="-122"/>
                <a:cs typeface="+mn-cs"/>
              </a:rPr>
              <a:t>~yhla arb tyvarb</a:t>
            </a:r>
            <a:r>
              <a:rPr kumimoji="0" lang="en-US" altLang="zh-CN" sz="4400" b="0" i="0" u="none" strike="noStrike" kern="1200" cap="none" spc="0" normalizeH="0" baseline="0" noProof="0">
                <a:ln>
                  <a:noFill/>
                </a:ln>
                <a:solidFill>
                  <a:srgbClr val="FFFFFF"/>
                </a:solidFill>
                <a:effectLst/>
                <a:uLnTx/>
                <a:uFillTx/>
                <a:latin typeface="Arial" charset="0"/>
                <a:ea typeface="SimSun" pitchFamily="2" charset="-122"/>
                <a:cs typeface="+mn-cs"/>
              </a:rPr>
              <a:t> </a:t>
            </a:r>
          </a:p>
        </p:txBody>
      </p:sp>
      <p:sp>
        <p:nvSpPr>
          <p:cNvPr id="17416" name="Text Box 8"/>
          <p:cNvSpPr txBox="1">
            <a:spLocks noChangeArrowheads="1"/>
          </p:cNvSpPr>
          <p:nvPr/>
        </p:nvSpPr>
        <p:spPr bwMode="auto">
          <a:xfrm>
            <a:off x="395288" y="5373688"/>
            <a:ext cx="8153400" cy="579437"/>
          </a:xfrm>
          <a:prstGeom prst="rect">
            <a:avLst/>
          </a:prstGeom>
          <a:gradFill rotWithShape="1">
            <a:gsLst>
              <a:gs pos="0">
                <a:srgbClr val="002F00"/>
              </a:gs>
              <a:gs pos="50000">
                <a:srgbClr val="006600"/>
              </a:gs>
              <a:gs pos="100000">
                <a:srgbClr val="002F00"/>
              </a:gs>
            </a:gsLst>
            <a:lin ang="5400000" scaled="1"/>
          </a:grad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FFFFFF"/>
                </a:solidFill>
                <a:effectLst/>
                <a:uLnTx/>
                <a:uFillTx/>
                <a:latin typeface="Bwgrkl" pitchFamily="-84" charset="0"/>
                <a:ea typeface="SimSun" pitchFamily="2" charset="-122"/>
                <a:cs typeface="+mn-cs"/>
              </a:rPr>
              <a:t>evn avrch/| evpoi,hsen o` qeo.j</a:t>
            </a:r>
            <a:r>
              <a:rPr kumimoji="0" lang="en-US" altLang="zh-CN" sz="3200" b="0" i="0" u="none" strike="noStrike" kern="1200" cap="none" spc="0" normalizeH="0" baseline="0" noProof="0">
                <a:ln>
                  <a:noFill/>
                </a:ln>
                <a:solidFill>
                  <a:srgbClr val="FFFFFF"/>
                </a:solidFill>
                <a:effectLst/>
                <a:uLnTx/>
                <a:uFillTx/>
                <a:latin typeface="Bwhebb" pitchFamily="-84" charset="0"/>
                <a:ea typeface="SimSun" pitchFamily="2" charset="-122"/>
                <a:cs typeface="+mn-cs"/>
              </a:rPr>
              <a:t> </a:t>
            </a:r>
          </a:p>
        </p:txBody>
      </p:sp>
      <p:sp>
        <p:nvSpPr>
          <p:cNvPr id="17417" name="AutoShape 9"/>
          <p:cNvSpPr>
            <a:spLocks noChangeArrowheads="1"/>
          </p:cNvSpPr>
          <p:nvPr/>
        </p:nvSpPr>
        <p:spPr bwMode="auto">
          <a:xfrm>
            <a:off x="3419475" y="4724400"/>
            <a:ext cx="990600" cy="533400"/>
          </a:xfrm>
          <a:prstGeom prst="downArrow">
            <a:avLst>
              <a:gd name="adj1" fmla="val 50000"/>
              <a:gd name="adj2" fmla="val 25000"/>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pic>
        <p:nvPicPr>
          <p:cNvPr id="17419" name="Picture 11" descr="j0280909"/>
          <p:cNvPicPr>
            <a:picLocks noChangeAspect="1" noChangeArrowheads="1"/>
          </p:cNvPicPr>
          <p:nvPr/>
        </p:nvPicPr>
        <p:blipFill>
          <a:blip r:embed="rId5" cstate="print"/>
          <a:srcRect/>
          <a:stretch>
            <a:fillRect/>
          </a:stretch>
        </p:blipFill>
        <p:spPr bwMode="auto">
          <a:xfrm>
            <a:off x="0" y="457200"/>
            <a:ext cx="1112838" cy="1143000"/>
          </a:xfrm>
          <a:prstGeom prst="rect">
            <a:avLst/>
          </a:prstGeom>
          <a:noFill/>
          <a:ln w="9525">
            <a:noFill/>
            <a:miter lim="800000"/>
            <a:headEnd/>
            <a:tailEnd/>
          </a:ln>
        </p:spPr>
      </p:pic>
      <p:pic>
        <p:nvPicPr>
          <p:cNvPr id="17420" name="Picture 12" descr="j0287409"/>
          <p:cNvPicPr>
            <a:picLocks noChangeAspect="1" noChangeArrowheads="1"/>
          </p:cNvPicPr>
          <p:nvPr/>
        </p:nvPicPr>
        <p:blipFill>
          <a:blip r:embed="rId6" cstate="print"/>
          <a:srcRect/>
          <a:stretch>
            <a:fillRect/>
          </a:stretch>
        </p:blipFill>
        <p:spPr bwMode="auto">
          <a:xfrm>
            <a:off x="1828800" y="0"/>
            <a:ext cx="1368425" cy="1371600"/>
          </a:xfrm>
          <a:prstGeom prst="rect">
            <a:avLst/>
          </a:prstGeom>
          <a:noFill/>
          <a:ln w="9525">
            <a:noFill/>
            <a:miter lim="800000"/>
            <a:headEnd/>
            <a:tailEnd/>
          </a:ln>
        </p:spPr>
      </p:pic>
      <p:pic>
        <p:nvPicPr>
          <p:cNvPr id="60427" name="Picture 13" descr="j0335474"/>
          <p:cNvPicPr>
            <a:picLocks noChangeAspect="1" noChangeArrowheads="1"/>
          </p:cNvPicPr>
          <p:nvPr/>
        </p:nvPicPr>
        <p:blipFill>
          <a:blip r:embed="rId7" cstate="print"/>
          <a:srcRect/>
          <a:stretch>
            <a:fillRect/>
          </a:stretch>
        </p:blipFill>
        <p:spPr bwMode="auto">
          <a:xfrm>
            <a:off x="7327900" y="3886200"/>
            <a:ext cx="1816100" cy="1665288"/>
          </a:xfrm>
          <a:prstGeom prst="rect">
            <a:avLst/>
          </a:prstGeom>
          <a:noFill/>
          <a:ln w="9525">
            <a:noFill/>
            <a:miter lim="800000"/>
            <a:headEnd/>
            <a:tailEnd/>
          </a:ln>
        </p:spPr>
      </p:pic>
      <p:sp>
        <p:nvSpPr>
          <p:cNvPr id="17422" name="AutoShape 14"/>
          <p:cNvSpPr>
            <a:spLocks noChangeArrowheads="1"/>
          </p:cNvSpPr>
          <p:nvPr/>
        </p:nvSpPr>
        <p:spPr bwMode="auto">
          <a:xfrm rot="-877253" flipH="1" flipV="1">
            <a:off x="1066800" y="762000"/>
            <a:ext cx="990600" cy="304800"/>
          </a:xfrm>
          <a:prstGeom prst="curvedDownArrow">
            <a:avLst>
              <a:gd name="adj1" fmla="val 65000"/>
              <a:gd name="adj2" fmla="val 130000"/>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60429" name="Text Box 15"/>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p:cTn id="7" dur="1000" fill="hold"/>
                                        <p:tgtEl>
                                          <p:spTgt spid="17411">
                                            <p:bg/>
                                          </p:spTgt>
                                        </p:tgtEl>
                                        <p:attrNameLst>
                                          <p:attrName>ppt_w</p:attrName>
                                        </p:attrNameLst>
                                      </p:cBhvr>
                                      <p:tavLst>
                                        <p:tav tm="0">
                                          <p:val>
                                            <p:fltVal val="0"/>
                                          </p:val>
                                        </p:tav>
                                        <p:tav tm="100000">
                                          <p:val>
                                            <p:strVal val="#ppt_w"/>
                                          </p:val>
                                        </p:tav>
                                      </p:tavLst>
                                    </p:anim>
                                    <p:anim calcmode="lin" valueType="num">
                                      <p:cBhvr>
                                        <p:cTn id="8" dur="1000" fill="hold"/>
                                        <p:tgtEl>
                                          <p:spTgt spid="17411">
                                            <p:bg/>
                                          </p:spTgt>
                                        </p:tgtEl>
                                        <p:attrNameLst>
                                          <p:attrName>ppt_h</p:attrName>
                                        </p:attrNameLst>
                                      </p:cBhvr>
                                      <p:tavLst>
                                        <p:tav tm="0">
                                          <p:val>
                                            <p:fltVal val="0"/>
                                          </p:val>
                                        </p:tav>
                                        <p:tav tm="100000">
                                          <p:val>
                                            <p:strVal val="#ppt_h"/>
                                          </p:val>
                                        </p:tav>
                                      </p:tavLst>
                                    </p:anim>
                                    <p:anim calcmode="lin" valueType="num">
                                      <p:cBhvr>
                                        <p:cTn id="9" dur="1000" fill="hold"/>
                                        <p:tgtEl>
                                          <p:spTgt spid="17411">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1">
                                            <p:bg/>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17411">
                                            <p:txEl>
                                              <p:pRg st="0" end="0"/>
                                            </p:txEl>
                                          </p:spTgt>
                                        </p:tgtEl>
                                        <p:attrNameLst>
                                          <p:attrName>style.visibility</p:attrName>
                                        </p:attrNameLst>
                                      </p:cBhvr>
                                      <p:to>
                                        <p:strVal val="visible"/>
                                      </p:to>
                                    </p:set>
                                    <p:anim calcmode="lin" valueType="num">
                                      <p:cBhvr>
                                        <p:cTn id="14"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74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4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7415"/>
                                        </p:tgtEl>
                                        <p:attrNameLst>
                                          <p:attrName>style.visibility</p:attrName>
                                        </p:attrNameLst>
                                      </p:cBhvr>
                                      <p:to>
                                        <p:strVal val="visible"/>
                                      </p:to>
                                    </p:set>
                                    <p:anim calcmode="lin" valueType="num">
                                      <p:cBhvr>
                                        <p:cTn id="22" dur="1000" fill="hold"/>
                                        <p:tgtEl>
                                          <p:spTgt spid="17415"/>
                                        </p:tgtEl>
                                        <p:attrNameLst>
                                          <p:attrName>ppt_w</p:attrName>
                                        </p:attrNameLst>
                                      </p:cBhvr>
                                      <p:tavLst>
                                        <p:tav tm="0">
                                          <p:val>
                                            <p:fltVal val="0"/>
                                          </p:val>
                                        </p:tav>
                                        <p:tav tm="100000">
                                          <p:val>
                                            <p:strVal val="#ppt_w"/>
                                          </p:val>
                                        </p:tav>
                                      </p:tavLst>
                                    </p:anim>
                                    <p:anim calcmode="lin" valueType="num">
                                      <p:cBhvr>
                                        <p:cTn id="23" dur="1000" fill="hold"/>
                                        <p:tgtEl>
                                          <p:spTgt spid="17415"/>
                                        </p:tgtEl>
                                        <p:attrNameLst>
                                          <p:attrName>ppt_h</p:attrName>
                                        </p:attrNameLst>
                                      </p:cBhvr>
                                      <p:tavLst>
                                        <p:tav tm="0">
                                          <p:val>
                                            <p:fltVal val="0"/>
                                          </p:val>
                                        </p:tav>
                                        <p:tav tm="100000">
                                          <p:val>
                                            <p:strVal val="#ppt_h"/>
                                          </p:val>
                                        </p:tav>
                                      </p:tavLst>
                                    </p:anim>
                                    <p:anim calcmode="lin" valueType="num">
                                      <p:cBhvr>
                                        <p:cTn id="24" dur="1000" fill="hold"/>
                                        <p:tgtEl>
                                          <p:spTgt spid="174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74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17420"/>
                                        </p:tgtEl>
                                        <p:attrNameLst>
                                          <p:attrName>style.visibility</p:attrName>
                                        </p:attrNameLst>
                                      </p:cBhvr>
                                      <p:to>
                                        <p:strVal val="visible"/>
                                      </p:to>
                                    </p:set>
                                    <p:anim calcmode="lin" valueType="num">
                                      <p:cBhvr>
                                        <p:cTn id="30" dur="1000" fill="hold"/>
                                        <p:tgtEl>
                                          <p:spTgt spid="17420"/>
                                        </p:tgtEl>
                                        <p:attrNameLst>
                                          <p:attrName>ppt_w</p:attrName>
                                        </p:attrNameLst>
                                      </p:cBhvr>
                                      <p:tavLst>
                                        <p:tav tm="0">
                                          <p:val>
                                            <p:fltVal val="0"/>
                                          </p:val>
                                        </p:tav>
                                        <p:tav tm="100000">
                                          <p:val>
                                            <p:strVal val="#ppt_w"/>
                                          </p:val>
                                        </p:tav>
                                      </p:tavLst>
                                    </p:anim>
                                    <p:anim calcmode="lin" valueType="num">
                                      <p:cBhvr>
                                        <p:cTn id="31" dur="1000" fill="hold"/>
                                        <p:tgtEl>
                                          <p:spTgt spid="17420"/>
                                        </p:tgtEl>
                                        <p:attrNameLst>
                                          <p:attrName>ppt_h</p:attrName>
                                        </p:attrNameLst>
                                      </p:cBhvr>
                                      <p:tavLst>
                                        <p:tav tm="0">
                                          <p:val>
                                            <p:fltVal val="0"/>
                                          </p:val>
                                        </p:tav>
                                        <p:tav tm="100000">
                                          <p:val>
                                            <p:strVal val="#ppt_h"/>
                                          </p:val>
                                        </p:tav>
                                      </p:tavLst>
                                    </p:anim>
                                    <p:anim calcmode="lin" valueType="num">
                                      <p:cBhvr>
                                        <p:cTn id="32" dur="1000" fill="hold"/>
                                        <p:tgtEl>
                                          <p:spTgt spid="17420"/>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74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17417"/>
                                        </p:tgtEl>
                                        <p:attrNameLst>
                                          <p:attrName>style.visibility</p:attrName>
                                        </p:attrNameLst>
                                      </p:cBhvr>
                                      <p:to>
                                        <p:strVal val="visible"/>
                                      </p:to>
                                    </p:set>
                                    <p:anim calcmode="lin" valueType="num">
                                      <p:cBhvr>
                                        <p:cTn id="38" dur="1000" fill="hold"/>
                                        <p:tgtEl>
                                          <p:spTgt spid="17417"/>
                                        </p:tgtEl>
                                        <p:attrNameLst>
                                          <p:attrName>ppt_w</p:attrName>
                                        </p:attrNameLst>
                                      </p:cBhvr>
                                      <p:tavLst>
                                        <p:tav tm="0">
                                          <p:val>
                                            <p:fltVal val="0"/>
                                          </p:val>
                                        </p:tav>
                                        <p:tav tm="100000">
                                          <p:val>
                                            <p:strVal val="#ppt_w"/>
                                          </p:val>
                                        </p:tav>
                                      </p:tavLst>
                                    </p:anim>
                                    <p:anim calcmode="lin" valueType="num">
                                      <p:cBhvr>
                                        <p:cTn id="39" dur="1000" fill="hold"/>
                                        <p:tgtEl>
                                          <p:spTgt spid="17417"/>
                                        </p:tgtEl>
                                        <p:attrNameLst>
                                          <p:attrName>ppt_h</p:attrName>
                                        </p:attrNameLst>
                                      </p:cBhvr>
                                      <p:tavLst>
                                        <p:tav tm="0">
                                          <p:val>
                                            <p:fltVal val="0"/>
                                          </p:val>
                                        </p:tav>
                                        <p:tav tm="100000">
                                          <p:val>
                                            <p:strVal val="#ppt_h"/>
                                          </p:val>
                                        </p:tav>
                                      </p:tavLst>
                                    </p:anim>
                                    <p:anim calcmode="lin" valueType="num">
                                      <p:cBhvr>
                                        <p:cTn id="40" dur="1000" fill="hold"/>
                                        <p:tgtEl>
                                          <p:spTgt spid="17417"/>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7417"/>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000"/>
                            </p:stCondLst>
                            <p:childTnLst>
                              <p:par>
                                <p:cTn id="43" presetID="15" presetClass="entr" presetSubtype="0" fill="hold" grpId="0" nodeType="afterEffect">
                                  <p:stCondLst>
                                    <p:cond delay="0"/>
                                  </p:stCondLst>
                                  <p:childTnLst>
                                    <p:set>
                                      <p:cBhvr>
                                        <p:cTn id="44" dur="1" fill="hold">
                                          <p:stCondLst>
                                            <p:cond delay="0"/>
                                          </p:stCondLst>
                                        </p:cTn>
                                        <p:tgtEl>
                                          <p:spTgt spid="17422"/>
                                        </p:tgtEl>
                                        <p:attrNameLst>
                                          <p:attrName>style.visibility</p:attrName>
                                        </p:attrNameLst>
                                      </p:cBhvr>
                                      <p:to>
                                        <p:strVal val="visible"/>
                                      </p:to>
                                    </p:set>
                                    <p:anim calcmode="lin" valueType="num">
                                      <p:cBhvr>
                                        <p:cTn id="45" dur="1000" fill="hold"/>
                                        <p:tgtEl>
                                          <p:spTgt spid="17422"/>
                                        </p:tgtEl>
                                        <p:attrNameLst>
                                          <p:attrName>ppt_w</p:attrName>
                                        </p:attrNameLst>
                                      </p:cBhvr>
                                      <p:tavLst>
                                        <p:tav tm="0">
                                          <p:val>
                                            <p:fltVal val="0"/>
                                          </p:val>
                                        </p:tav>
                                        <p:tav tm="100000">
                                          <p:val>
                                            <p:strVal val="#ppt_w"/>
                                          </p:val>
                                        </p:tav>
                                      </p:tavLst>
                                    </p:anim>
                                    <p:anim calcmode="lin" valueType="num">
                                      <p:cBhvr>
                                        <p:cTn id="46" dur="1000" fill="hold"/>
                                        <p:tgtEl>
                                          <p:spTgt spid="17422"/>
                                        </p:tgtEl>
                                        <p:attrNameLst>
                                          <p:attrName>ppt_h</p:attrName>
                                        </p:attrNameLst>
                                      </p:cBhvr>
                                      <p:tavLst>
                                        <p:tav tm="0">
                                          <p:val>
                                            <p:fltVal val="0"/>
                                          </p:val>
                                        </p:tav>
                                        <p:tav tm="100000">
                                          <p:val>
                                            <p:strVal val="#ppt_h"/>
                                          </p:val>
                                        </p:tav>
                                      </p:tavLst>
                                    </p:anim>
                                    <p:anim calcmode="lin" valueType="num">
                                      <p:cBhvr>
                                        <p:cTn id="47" dur="1000" fill="hold"/>
                                        <p:tgtEl>
                                          <p:spTgt spid="17422"/>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nodeType="clickEffect">
                                  <p:stCondLst>
                                    <p:cond delay="0"/>
                                  </p:stCondLst>
                                  <p:childTnLst>
                                    <p:set>
                                      <p:cBhvr>
                                        <p:cTn id="52" dur="1" fill="hold">
                                          <p:stCondLst>
                                            <p:cond delay="0"/>
                                          </p:stCondLst>
                                        </p:cTn>
                                        <p:tgtEl>
                                          <p:spTgt spid="17419"/>
                                        </p:tgtEl>
                                        <p:attrNameLst>
                                          <p:attrName>style.visibility</p:attrName>
                                        </p:attrNameLst>
                                      </p:cBhvr>
                                      <p:to>
                                        <p:strVal val="visible"/>
                                      </p:to>
                                    </p:set>
                                    <p:anim calcmode="lin" valueType="num">
                                      <p:cBhvr>
                                        <p:cTn id="53" dur="1000" fill="hold"/>
                                        <p:tgtEl>
                                          <p:spTgt spid="17419"/>
                                        </p:tgtEl>
                                        <p:attrNameLst>
                                          <p:attrName>ppt_w</p:attrName>
                                        </p:attrNameLst>
                                      </p:cBhvr>
                                      <p:tavLst>
                                        <p:tav tm="0">
                                          <p:val>
                                            <p:fltVal val="0"/>
                                          </p:val>
                                        </p:tav>
                                        <p:tav tm="100000">
                                          <p:val>
                                            <p:strVal val="#ppt_w"/>
                                          </p:val>
                                        </p:tav>
                                      </p:tavLst>
                                    </p:anim>
                                    <p:anim calcmode="lin" valueType="num">
                                      <p:cBhvr>
                                        <p:cTn id="54" dur="1000" fill="hold"/>
                                        <p:tgtEl>
                                          <p:spTgt spid="17419"/>
                                        </p:tgtEl>
                                        <p:attrNameLst>
                                          <p:attrName>ppt_h</p:attrName>
                                        </p:attrNameLst>
                                      </p:cBhvr>
                                      <p:tavLst>
                                        <p:tav tm="0">
                                          <p:val>
                                            <p:fltVal val="0"/>
                                          </p:val>
                                        </p:tav>
                                        <p:tav tm="100000">
                                          <p:val>
                                            <p:strVal val="#ppt_h"/>
                                          </p:val>
                                        </p:tav>
                                      </p:tavLst>
                                    </p:anim>
                                    <p:anim calcmode="lin" valueType="num">
                                      <p:cBhvr>
                                        <p:cTn id="55" dur="1000" fill="hold"/>
                                        <p:tgtEl>
                                          <p:spTgt spid="17419"/>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74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17416"/>
                                        </p:tgtEl>
                                        <p:attrNameLst>
                                          <p:attrName>style.visibility</p:attrName>
                                        </p:attrNameLst>
                                      </p:cBhvr>
                                      <p:to>
                                        <p:strVal val="visible"/>
                                      </p:to>
                                    </p:set>
                                    <p:anim calcmode="lin" valueType="num">
                                      <p:cBhvr>
                                        <p:cTn id="61" dur="1000" fill="hold"/>
                                        <p:tgtEl>
                                          <p:spTgt spid="17416"/>
                                        </p:tgtEl>
                                        <p:attrNameLst>
                                          <p:attrName>ppt_w</p:attrName>
                                        </p:attrNameLst>
                                      </p:cBhvr>
                                      <p:tavLst>
                                        <p:tav tm="0">
                                          <p:val>
                                            <p:fltVal val="0"/>
                                          </p:val>
                                        </p:tav>
                                        <p:tav tm="100000">
                                          <p:val>
                                            <p:strVal val="#ppt_w"/>
                                          </p:val>
                                        </p:tav>
                                      </p:tavLst>
                                    </p:anim>
                                    <p:anim calcmode="lin" valueType="num">
                                      <p:cBhvr>
                                        <p:cTn id="62" dur="1000" fill="hold"/>
                                        <p:tgtEl>
                                          <p:spTgt spid="17416"/>
                                        </p:tgtEl>
                                        <p:attrNameLst>
                                          <p:attrName>ppt_h</p:attrName>
                                        </p:attrNameLst>
                                      </p:cBhvr>
                                      <p:tavLst>
                                        <p:tav tm="0">
                                          <p:val>
                                            <p:fltVal val="0"/>
                                          </p:val>
                                        </p:tav>
                                        <p:tav tm="100000">
                                          <p:val>
                                            <p:strVal val="#ppt_h"/>
                                          </p:val>
                                        </p:tav>
                                      </p:tavLst>
                                    </p:anim>
                                    <p:anim calcmode="lin" valueType="num">
                                      <p:cBhvr>
                                        <p:cTn id="63" dur="1000" fill="hold"/>
                                        <p:tgtEl>
                                          <p:spTgt spid="17416"/>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74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autoUpdateAnimBg="0" advAuto="0"/>
      <p:bldP spid="17415" grpId="0" animBg="1" autoUpdateAnimBg="0"/>
      <p:bldP spid="17416" grpId="0" animBg="1" autoUpdateAnimBg="0"/>
      <p:bldP spid="17417" grpId="0" animBg="1"/>
      <p:bldP spid="174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无神论：</a:t>
            </a:r>
            <a:br>
              <a:rPr lang="en-US" altLang="zh-CN"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没有神存在，也没有神参与我们的世界</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（道金斯，哲学佛教）</a:t>
            </a:r>
            <a:endParaRPr lang="en-US" b="1" dirty="0">
              <a:effectLst>
                <a:glow rad="127000">
                  <a:schemeClr val="tx1"/>
                </a:glow>
              </a:effectLst>
              <a:latin typeface="Arial" charset="0"/>
              <a:ea typeface="ＭＳ Ｐゴシック" charset="0"/>
              <a:cs typeface="ＭＳ Ｐゴシック" charset="0"/>
            </a:endParaRPr>
          </a:p>
        </p:txBody>
      </p:sp>
      <p:sp>
        <p:nvSpPr>
          <p:cNvPr id="325635"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a:t>
            </a:r>
          </a:p>
        </p:txBody>
      </p:sp>
    </p:spTree>
    <p:extLst>
      <p:ext uri="{BB962C8B-B14F-4D97-AF65-F5344CB8AC3E}">
        <p14:creationId xmlns:p14="http://schemas.microsoft.com/office/powerpoint/2010/main" val="369189359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77827" name="Rectangle 3"/>
          <p:cNvSpPr>
            <a:spLocks noGrp="1" noChangeArrowheads="1"/>
          </p:cNvSpPr>
          <p:nvPr>
            <p:ph type="body" idx="1"/>
          </p:nvPr>
        </p:nvSpPr>
        <p:spPr>
          <a:xfrm>
            <a:off x="4114800" y="1905000"/>
            <a:ext cx="5029200" cy="4572000"/>
          </a:xfrm>
        </p:spPr>
        <p:txBody>
          <a:bodyPr/>
          <a:lstStyle/>
          <a:p>
            <a:pPr marL="450850" indent="-450850" eaLnBrk="1" hangingPunct="1">
              <a:lnSpc>
                <a:spcPct val="90000"/>
              </a:lnSpc>
              <a:buFont typeface="Arial" pitchFamily="34" charset="0"/>
              <a:buAutoNum type="arabicPeriod"/>
              <a:defRPr/>
            </a:pPr>
            <a:r>
              <a:rPr lang="zh-CN" altLang="en-US" sz="2800" b="1" dirty="0">
                <a:latin typeface="SimSun" pitchFamily="2" charset="-122"/>
                <a:ea typeface="SimSun" pitchFamily="2" charset="-122"/>
                <a:cs typeface="ＭＳ Ｐゴシック" pitchFamily="34" charset="-128"/>
              </a:rPr>
              <a:t>希伯来圣经最早的翻译</a:t>
            </a:r>
            <a:endParaRPr lang="en-US" sz="2800" b="1" dirty="0">
              <a:latin typeface="SimSun" pitchFamily="2" charset="-122"/>
              <a:ea typeface="SimSun" pitchFamily="2" charset="-122"/>
              <a:cs typeface="ＭＳ Ｐゴシック" pitchFamily="34" charset="-128"/>
            </a:endParaRPr>
          </a:p>
          <a:p>
            <a:pPr marL="450850" indent="-450850" eaLnBrk="1" hangingPunct="1">
              <a:lnSpc>
                <a:spcPct val="90000"/>
              </a:lnSpc>
              <a:buFont typeface="Arial" pitchFamily="34" charset="0"/>
              <a:buAutoNum type="arabicPeriod"/>
              <a:defRPr/>
            </a:pPr>
            <a:endParaRPr lang="en-US" sz="2800" b="1" dirty="0">
              <a:latin typeface="SimSun" pitchFamily="2" charset="-122"/>
              <a:ea typeface="SimSun" pitchFamily="2" charset="-122"/>
              <a:cs typeface="ＭＳ Ｐゴシック" pitchFamily="34" charset="-128"/>
            </a:endParaRPr>
          </a:p>
          <a:p>
            <a:pPr marL="450850" indent="-450850" eaLnBrk="1" hangingPunct="1">
              <a:lnSpc>
                <a:spcPct val="90000"/>
              </a:lnSpc>
              <a:buFont typeface="Arial" pitchFamily="34" charset="0"/>
              <a:buAutoNum type="arabicPeriod"/>
              <a:defRPr/>
            </a:pPr>
            <a:r>
              <a:rPr lang="zh-CN" altLang="en-US" sz="2800" b="1" dirty="0">
                <a:latin typeface="SimSun" pitchFamily="2" charset="-122"/>
                <a:ea typeface="SimSun" pitchFamily="2" charset="-122"/>
                <a:cs typeface="ＭＳ Ｐゴシック" pitchFamily="34" charset="-128"/>
              </a:rPr>
              <a:t>被犹太人高度重视</a:t>
            </a:r>
            <a:endParaRPr lang="en-US" sz="2800" b="1" dirty="0">
              <a:latin typeface="SimSun" pitchFamily="2" charset="-122"/>
              <a:ea typeface="SimSun" pitchFamily="2" charset="-122"/>
              <a:cs typeface="ＭＳ Ｐゴシック" pitchFamily="34" charset="-128"/>
            </a:endParaRPr>
          </a:p>
          <a:p>
            <a:pPr marL="450850" indent="-450850" eaLnBrk="1" hangingPunct="1">
              <a:lnSpc>
                <a:spcPct val="90000"/>
              </a:lnSpc>
              <a:buFont typeface="Arial" pitchFamily="34" charset="0"/>
              <a:buAutoNum type="arabicPeriod"/>
              <a:defRPr/>
            </a:pPr>
            <a:endParaRPr lang="en-US" sz="2800" b="1" dirty="0">
              <a:latin typeface="SimSun" pitchFamily="2" charset="-122"/>
              <a:ea typeface="SimSun" pitchFamily="2" charset="-122"/>
              <a:cs typeface="ＭＳ Ｐゴシック" pitchFamily="34" charset="-128"/>
            </a:endParaRPr>
          </a:p>
          <a:p>
            <a:pPr marL="450850" indent="-450850" eaLnBrk="1" hangingPunct="1">
              <a:lnSpc>
                <a:spcPct val="90000"/>
              </a:lnSpc>
              <a:buFont typeface="Arial" pitchFamily="34" charset="0"/>
              <a:buAutoNum type="arabicPeriod"/>
              <a:defRPr/>
            </a:pPr>
            <a:r>
              <a:rPr lang="zh-CN" altLang="en-US" sz="2800" b="1" dirty="0">
                <a:latin typeface="SimSun" pitchFamily="2" charset="-122"/>
                <a:ea typeface="SimSun" pitchFamily="2" charset="-122"/>
                <a:cs typeface="ＭＳ Ｐゴシック" pitchFamily="34" charset="-128"/>
              </a:rPr>
              <a:t>父文</a:t>
            </a:r>
            <a:endParaRPr lang="en-US" sz="2800" b="1" dirty="0">
              <a:latin typeface="SimSun" pitchFamily="2" charset="-122"/>
              <a:ea typeface="SimSun" pitchFamily="2" charset="-122"/>
              <a:cs typeface="ＭＳ Ｐゴシック" pitchFamily="34" charset="-128"/>
            </a:endParaRPr>
          </a:p>
          <a:p>
            <a:pPr marL="450850" indent="-450850" eaLnBrk="1" hangingPunct="1">
              <a:lnSpc>
                <a:spcPct val="90000"/>
              </a:lnSpc>
              <a:buFont typeface="Arial" pitchFamily="34" charset="0"/>
              <a:buAutoNum type="arabicPeriod"/>
              <a:defRPr/>
            </a:pPr>
            <a:endParaRPr lang="en-US" sz="2800" b="1" dirty="0">
              <a:latin typeface="SimSun" pitchFamily="2" charset="-122"/>
              <a:ea typeface="SimSun" pitchFamily="2" charset="-122"/>
              <a:cs typeface="ＭＳ Ｐゴシック" pitchFamily="34" charset="-128"/>
            </a:endParaRPr>
          </a:p>
          <a:p>
            <a:pPr marL="450850" indent="-450850" eaLnBrk="1" hangingPunct="1">
              <a:lnSpc>
                <a:spcPct val="90000"/>
              </a:lnSpc>
              <a:buFont typeface="Arial" pitchFamily="34" charset="0"/>
              <a:buAutoNum type="arabicPeriod"/>
              <a:defRPr/>
            </a:pPr>
            <a:r>
              <a:rPr lang="zh-CN" altLang="en-US" sz="2800" b="1" dirty="0">
                <a:latin typeface="SimSun" pitchFamily="2" charset="-122"/>
                <a:ea typeface="SimSun" pitchFamily="2" charset="-122"/>
                <a:cs typeface="ＭＳ Ｐゴシック" pitchFamily="34" charset="-128"/>
              </a:rPr>
              <a:t>提供约之间的历史（有伪经）</a:t>
            </a:r>
            <a:endParaRPr lang="en-US" sz="2800" b="1" dirty="0">
              <a:latin typeface="SimSun" pitchFamily="2" charset="-122"/>
              <a:ea typeface="SimSun" pitchFamily="2" charset="-122"/>
              <a:cs typeface="ＭＳ Ｐゴシック" pitchFamily="34" charset="-128"/>
            </a:endParaRPr>
          </a:p>
        </p:txBody>
      </p:sp>
      <p:sp>
        <p:nvSpPr>
          <p:cNvPr id="77829" name="Rectangle 5"/>
          <p:cNvSpPr>
            <a:spLocks noGrp="1" noChangeArrowheads="1"/>
          </p:cNvSpPr>
          <p:nvPr>
            <p:ph type="title"/>
          </p:nvPr>
        </p:nvSpPr>
        <p:spPr>
          <a:xfrm>
            <a:off x="0" y="228600"/>
            <a:ext cx="6324600" cy="1143000"/>
          </a:xfrm>
          <a:solidFill>
            <a:srgbClr val="000000"/>
          </a:solidFill>
        </p:spPr>
        <p:txBody>
          <a:bodyPr/>
          <a:lstStyle/>
          <a:p>
            <a:pPr algn="l" eaLnBrk="1" hangingPunct="1">
              <a:defRPr/>
            </a:pPr>
            <a:r>
              <a:rPr lang="zh-CN" altLang="en-US" sz="3600" b="1" dirty="0">
                <a:effectLst>
                  <a:outerShdw blurRad="38100" dist="38100" dir="2700000" algn="tl">
                    <a:srgbClr val="000080"/>
                  </a:outerShdw>
                </a:effectLst>
                <a:latin typeface="SimSun" pitchFamily="2" charset="-122"/>
                <a:ea typeface="SimSun" pitchFamily="2" charset="-122"/>
              </a:rPr>
              <a:t>为什么要研究七十士译本？</a:t>
            </a:r>
            <a:endParaRPr lang="en-US" sz="3600" b="1" dirty="0">
              <a:effectLst>
                <a:outerShdw blurRad="38100" dist="38100" dir="2700000" algn="tl">
                  <a:srgbClr val="000080"/>
                </a:outerShdw>
              </a:effectLst>
              <a:latin typeface="SimSun" pitchFamily="2" charset="-122"/>
              <a:ea typeface="SimSun" pitchFamily="2" charset="-122"/>
            </a:endParaRPr>
          </a:p>
        </p:txBody>
      </p:sp>
      <p:sp>
        <p:nvSpPr>
          <p:cNvPr id="61445" name="Text Box 7"/>
          <p:cNvSpPr txBox="1">
            <a:spLocks noChangeArrowheads="1"/>
          </p:cNvSpPr>
          <p:nvPr/>
        </p:nvSpPr>
        <p:spPr bwMode="auto">
          <a:xfrm>
            <a:off x="8459788" y="60325"/>
            <a:ext cx="612775" cy="40005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155</a:t>
            </a:r>
          </a:p>
        </p:txBody>
      </p:sp>
      <p:pic>
        <p:nvPicPr>
          <p:cNvPr id="61446" name="Picture 10" descr="LXX.jpg"/>
          <p:cNvPicPr>
            <a:picLocks noChangeAspect="1"/>
          </p:cNvPicPr>
          <p:nvPr/>
        </p:nvPicPr>
        <p:blipFill>
          <a:blip r:embed="rId3" cstate="print"/>
          <a:srcRect/>
          <a:stretch>
            <a:fillRect/>
          </a:stretch>
        </p:blipFill>
        <p:spPr bwMode="auto">
          <a:xfrm>
            <a:off x="228600" y="1981200"/>
            <a:ext cx="3835400" cy="4191000"/>
          </a:xfrm>
          <a:prstGeom prst="rect">
            <a:avLst/>
          </a:prstGeom>
          <a:noFill/>
          <a:ln w="9525">
            <a:noFill/>
            <a:miter lim="800000"/>
            <a:headEnd/>
            <a:tailEnd/>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descr="j0283545"/>
          <p:cNvPicPr>
            <a:picLocks noChangeAspect="1" noChangeArrowheads="1" noCrop="1"/>
          </p:cNvPicPr>
          <p:nvPr/>
        </p:nvPicPr>
        <p:blipFill>
          <a:blip r:embed="rId3" cstate="print"/>
          <a:srcRect/>
          <a:stretch>
            <a:fillRect/>
          </a:stretch>
        </p:blipFill>
        <p:spPr bwMode="auto">
          <a:xfrm>
            <a:off x="914400" y="225425"/>
            <a:ext cx="2286000" cy="841375"/>
          </a:xfrm>
          <a:prstGeom prst="rect">
            <a:avLst/>
          </a:prstGeom>
          <a:noFill/>
          <a:ln w="9525">
            <a:noFill/>
            <a:miter lim="800000"/>
            <a:headEnd/>
            <a:tailEnd/>
          </a:ln>
        </p:spPr>
      </p:pic>
      <p:pic>
        <p:nvPicPr>
          <p:cNvPr id="18440" name="Picture 8" descr="j0232723"/>
          <p:cNvPicPr>
            <a:picLocks noChangeAspect="1" noChangeArrowheads="1"/>
          </p:cNvPicPr>
          <p:nvPr/>
        </p:nvPicPr>
        <p:blipFill>
          <a:blip r:embed="rId4" cstate="print"/>
          <a:srcRect/>
          <a:stretch>
            <a:fillRect/>
          </a:stretch>
        </p:blipFill>
        <p:spPr bwMode="auto">
          <a:xfrm>
            <a:off x="61913" y="76200"/>
            <a:ext cx="2605087" cy="1373188"/>
          </a:xfrm>
          <a:prstGeom prst="rect">
            <a:avLst/>
          </a:prstGeom>
          <a:noFill/>
          <a:ln w="9525">
            <a:noFill/>
            <a:miter lim="800000"/>
            <a:headEnd/>
            <a:tailEnd/>
          </a:ln>
        </p:spPr>
      </p:pic>
      <p:sp>
        <p:nvSpPr>
          <p:cNvPr id="18434" name="Rectangle 2"/>
          <p:cNvSpPr>
            <a:spLocks noGrp="1" noChangeArrowheads="1"/>
          </p:cNvSpPr>
          <p:nvPr>
            <p:ph type="title"/>
          </p:nvPr>
        </p:nvSpPr>
        <p:spPr>
          <a:xfrm>
            <a:off x="1447800" y="0"/>
            <a:ext cx="7239000" cy="1143000"/>
          </a:xfrm>
        </p:spPr>
        <p:txBody>
          <a:bodyPr/>
          <a:lstStyle/>
          <a:p>
            <a:pPr eaLnBrk="1" hangingPunct="1">
              <a:defRPr/>
            </a:pPr>
            <a:r>
              <a:rPr lang="en-US" altLang="zh-CN">
                <a:ea typeface="SimSun" pitchFamily="2" charset="-122"/>
              </a:rPr>
              <a:t>3. </a:t>
            </a:r>
            <a:r>
              <a:rPr lang="zh-CN" altLang="en-US">
                <a:ea typeface="SimSun" pitchFamily="2" charset="-122"/>
              </a:rPr>
              <a:t>旧约：</a:t>
            </a:r>
            <a:r>
              <a:rPr lang="zh-CN" altLang="en-US">
                <a:effectLst/>
                <a:ea typeface="SimSun" pitchFamily="2" charset="-122"/>
              </a:rPr>
              <a:t>约书（宗规）</a:t>
            </a:r>
            <a:r>
              <a:rPr lang="en-US" altLang="zh-CN">
                <a:ea typeface="SimSun" pitchFamily="2" charset="-122"/>
              </a:rPr>
              <a:t> </a:t>
            </a:r>
          </a:p>
        </p:txBody>
      </p:sp>
      <p:pic>
        <p:nvPicPr>
          <p:cNvPr id="62469" name="Picture 4" descr="camelsatbethlehem"/>
          <p:cNvPicPr>
            <a:picLocks noChangeAspect="1" noChangeArrowheads="1"/>
          </p:cNvPicPr>
          <p:nvPr/>
        </p:nvPicPr>
        <p:blipFill>
          <a:blip r:embed="rId5" cstate="print"/>
          <a:srcRect/>
          <a:stretch>
            <a:fillRect/>
          </a:stretch>
        </p:blipFill>
        <p:spPr bwMode="auto">
          <a:xfrm>
            <a:off x="1295400" y="3886200"/>
            <a:ext cx="6529388" cy="3035300"/>
          </a:xfrm>
          <a:prstGeom prst="rect">
            <a:avLst/>
          </a:prstGeom>
          <a:noFill/>
          <a:ln w="9525">
            <a:noFill/>
            <a:miter lim="800000"/>
            <a:headEnd/>
            <a:tailEnd/>
          </a:ln>
        </p:spPr>
      </p:pic>
      <p:sp>
        <p:nvSpPr>
          <p:cNvPr id="18437" name="Rectangle 5"/>
          <p:cNvSpPr>
            <a:spLocks noChangeArrowheads="1"/>
          </p:cNvSpPr>
          <p:nvPr/>
        </p:nvSpPr>
        <p:spPr bwMode="auto">
          <a:xfrm>
            <a:off x="1763713" y="5805488"/>
            <a:ext cx="6477000" cy="863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en-US" altLang="zh-CN"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Canonicity is vital for those seeking God</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CN"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约书对于寻找上帝的人是非常重要的。</a:t>
            </a:r>
          </a:p>
        </p:txBody>
      </p:sp>
      <p:sp>
        <p:nvSpPr>
          <p:cNvPr id="18438" name="Rectangle 6"/>
          <p:cNvSpPr>
            <a:spLocks noChangeArrowheads="1"/>
          </p:cNvSpPr>
          <p:nvPr/>
        </p:nvSpPr>
        <p:spPr bwMode="auto">
          <a:xfrm>
            <a:off x="4495800" y="1447800"/>
            <a:ext cx="4648200" cy="30480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CN" altLang="en-US" sz="2800" b="0" i="1" u="sng"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采用了何种判定标准</a:t>
            </a:r>
            <a:r>
              <a:rPr kumimoji="0" lang="en-US" altLang="zh-CN" sz="2800" b="0" i="1" u="sng"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权威性</a:t>
            </a: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&amp;</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持久性</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教义适用性</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预言者的身份</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声明是上帝话语</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名望者</a:t>
            </a:r>
            <a:endPar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endParaRPr>
          </a:p>
        </p:txBody>
      </p:sp>
      <p:sp>
        <p:nvSpPr>
          <p:cNvPr id="18435" name="Rectangle 3"/>
          <p:cNvSpPr>
            <a:spLocks noGrp="1" noChangeArrowheads="1"/>
          </p:cNvSpPr>
          <p:nvPr>
            <p:ph type="body" idx="1"/>
          </p:nvPr>
        </p:nvSpPr>
        <p:spPr>
          <a:xfrm>
            <a:off x="457200" y="1447800"/>
            <a:ext cx="4419600" cy="3200400"/>
          </a:xfrm>
        </p:spPr>
        <p:txBody>
          <a:bodyPr/>
          <a:lstStyle/>
          <a:p>
            <a:pPr eaLnBrk="1" hangingPunct="1">
              <a:buFont typeface="Wingdings" pitchFamily="2" charset="2"/>
              <a:buNone/>
              <a:defRPr/>
            </a:pPr>
            <a:r>
              <a:rPr lang="zh-CN" altLang="en-US" sz="2800" i="1" u="sng">
                <a:ea typeface="SimSun" pitchFamily="2" charset="-122"/>
              </a:rPr>
              <a:t>为何接受得这样迟</a:t>
            </a:r>
            <a:r>
              <a:rPr lang="en-US" altLang="zh-CN" sz="2800" i="1" u="sng">
                <a:ea typeface="SimSun" pitchFamily="2" charset="-122"/>
              </a:rPr>
              <a:t>?</a:t>
            </a:r>
          </a:p>
          <a:p>
            <a:pPr eaLnBrk="1" hangingPunct="1">
              <a:defRPr/>
            </a:pPr>
            <a:r>
              <a:rPr lang="en-US" altLang="zh-CN" sz="2800">
                <a:ea typeface="SimSun" pitchFamily="2" charset="-122"/>
              </a:rPr>
              <a:t>Apocrypha</a:t>
            </a:r>
          </a:p>
          <a:p>
            <a:pPr eaLnBrk="1" hangingPunct="1">
              <a:defRPr/>
            </a:pPr>
            <a:r>
              <a:rPr lang="en-US" altLang="zh-CN" sz="2800">
                <a:ea typeface="SimSun" pitchFamily="2" charset="-122"/>
              </a:rPr>
              <a:t>LXX</a:t>
            </a:r>
          </a:p>
          <a:p>
            <a:pPr eaLnBrk="1" hangingPunct="1">
              <a:defRPr/>
            </a:pPr>
            <a:r>
              <a:rPr lang="en-US" altLang="zh-CN" sz="2800">
                <a:ea typeface="SimSun" pitchFamily="2" charset="-122"/>
              </a:rPr>
              <a:t>Antilegomena</a:t>
            </a:r>
          </a:p>
          <a:p>
            <a:pPr eaLnBrk="1" hangingPunct="1">
              <a:defRPr/>
            </a:pPr>
            <a:r>
              <a:rPr lang="en-US" altLang="zh-CN" sz="2800">
                <a:ea typeface="SimSun" pitchFamily="2" charset="-122"/>
              </a:rPr>
              <a:t>Samaritans</a:t>
            </a:r>
          </a:p>
          <a:p>
            <a:pPr eaLnBrk="1" hangingPunct="1">
              <a:defRPr/>
            </a:pPr>
            <a:r>
              <a:rPr lang="en-US" altLang="zh-CN" sz="2800">
                <a:ea typeface="SimSun" pitchFamily="2" charset="-122"/>
              </a:rPr>
              <a:t>Pharisaical Tradition</a:t>
            </a:r>
          </a:p>
        </p:txBody>
      </p:sp>
      <p:sp>
        <p:nvSpPr>
          <p:cNvPr id="62473" name="Text Box 14"/>
          <p:cNvSpPr txBox="1">
            <a:spLocks noChangeArrowheads="1"/>
          </p:cNvSpPr>
          <p:nvPr/>
        </p:nvSpPr>
        <p:spPr bwMode="auto">
          <a:xfrm>
            <a:off x="7924800" y="60325"/>
            <a:ext cx="1116013"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155-156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to="" calcmode="lin" valueType="num">
                                      <p:cBhvr>
                                        <p:cTn id="7" dur="1" fill="hold"/>
                                        <p:tgtEl>
                                          <p:spTgt spid="18439"/>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xit" presetSubtype="0" fill="hold" nodeType="clickEffect">
                                  <p:stCondLst>
                                    <p:cond delay="0"/>
                                  </p:stCondLst>
                                  <p:childTnLst>
                                    <p:animEffect transition="out" filter="fade">
                                      <p:cBhvr>
                                        <p:cTn id="11" dur="2000"/>
                                        <p:tgtEl>
                                          <p:spTgt spid="18439"/>
                                        </p:tgtEl>
                                      </p:cBhvr>
                                    </p:animEffect>
                                    <p:anim calcmode="lin" valueType="num">
                                      <p:cBhvr>
                                        <p:cTn id="12" dur="2000"/>
                                        <p:tgtEl>
                                          <p:spTgt spid="18439"/>
                                        </p:tgtEl>
                                        <p:attrNameLst>
                                          <p:attrName>style.rotation</p:attrName>
                                        </p:attrNameLst>
                                      </p:cBhvr>
                                      <p:tavLst>
                                        <p:tav tm="0">
                                          <p:val>
                                            <p:fltVal val="0"/>
                                          </p:val>
                                        </p:tav>
                                        <p:tav tm="100000">
                                          <p:val>
                                            <p:fltVal val="720"/>
                                          </p:val>
                                        </p:tav>
                                      </p:tavLst>
                                    </p:anim>
                                    <p:anim calcmode="lin" valueType="num">
                                      <p:cBhvr>
                                        <p:cTn id="13" dur="2000"/>
                                        <p:tgtEl>
                                          <p:spTgt spid="18439"/>
                                        </p:tgtEl>
                                        <p:attrNameLst>
                                          <p:attrName>ppt_h</p:attrName>
                                        </p:attrNameLst>
                                      </p:cBhvr>
                                      <p:tavLst>
                                        <p:tav tm="0">
                                          <p:val>
                                            <p:strVal val="ppt_h"/>
                                          </p:val>
                                        </p:tav>
                                        <p:tav tm="100000">
                                          <p:val>
                                            <p:fltVal val="0"/>
                                          </p:val>
                                        </p:tav>
                                      </p:tavLst>
                                    </p:anim>
                                    <p:anim calcmode="lin" valueType="num">
                                      <p:cBhvr>
                                        <p:cTn id="14" dur="2000"/>
                                        <p:tgtEl>
                                          <p:spTgt spid="18439"/>
                                        </p:tgtEl>
                                        <p:attrNameLst>
                                          <p:attrName>ppt_w</p:attrName>
                                        </p:attrNameLst>
                                      </p:cBhvr>
                                      <p:tavLst>
                                        <p:tav tm="0">
                                          <p:val>
                                            <p:strVal val="ppt_w"/>
                                          </p:val>
                                        </p:tav>
                                        <p:tav tm="100000">
                                          <p:val>
                                            <p:fltVal val="0"/>
                                          </p:val>
                                        </p:tav>
                                      </p:tavLst>
                                    </p:anim>
                                    <p:set>
                                      <p:cBhvr>
                                        <p:cTn id="15" dur="1" fill="hold">
                                          <p:stCondLst>
                                            <p:cond delay="1999"/>
                                          </p:stCondLst>
                                        </p:cTn>
                                        <p:tgtEl>
                                          <p:spTgt spid="18439"/>
                                        </p:tgtEl>
                                        <p:attrNameLst>
                                          <p:attrName>style.visibility</p:attrName>
                                        </p:attrNameLst>
                                      </p:cBhvr>
                                      <p:to>
                                        <p:strVal val="hidden"/>
                                      </p:to>
                                    </p:set>
                                  </p:childTnLst>
                                </p:cTn>
                              </p:par>
                              <p:par>
                                <p:cTn id="16" presetID="24" presetClass="entr" presetSubtype="0" fill="hold" nodeType="withEffect">
                                  <p:stCondLst>
                                    <p:cond delay="0"/>
                                  </p:stCondLst>
                                  <p:childTnLst>
                                    <p:set>
                                      <p:cBhvr>
                                        <p:cTn id="17" dur="1" fill="hold">
                                          <p:stCondLst>
                                            <p:cond delay="0"/>
                                          </p:stCondLst>
                                        </p:cTn>
                                        <p:tgtEl>
                                          <p:spTgt spid="18440"/>
                                        </p:tgtEl>
                                        <p:attrNameLst>
                                          <p:attrName>style.visibility</p:attrName>
                                        </p:attrNameLst>
                                      </p:cBhvr>
                                      <p:to>
                                        <p:strVal val="visible"/>
                                      </p:to>
                                    </p:set>
                                    <p:anim to="" calcmode="lin" valueType="num">
                                      <p:cBhvr>
                                        <p:cTn id="18" dur="1" fill="hold"/>
                                        <p:tgtEl>
                                          <p:spTgt spid="18440"/>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18435">
                                            <p:txEl>
                                              <p:pRg st="0" end="0"/>
                                            </p:txEl>
                                          </p:spTgt>
                                        </p:tgtEl>
                                        <p:attrNameLst>
                                          <p:attrName>style.visibility</p:attrName>
                                        </p:attrNameLst>
                                      </p:cBhvr>
                                      <p:to>
                                        <p:strVal val="visible"/>
                                      </p:to>
                                    </p:set>
                                    <p:anim to="" calcmode="lin" valueType="num">
                                      <p:cBhvr>
                                        <p:cTn id="23" dur="1" fill="hold"/>
                                        <p:tgtEl>
                                          <p:spTgt spid="18435">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18435">
                                            <p:txEl>
                                              <p:pRg st="1" end="1"/>
                                            </p:txEl>
                                          </p:spTgt>
                                        </p:tgtEl>
                                        <p:attrNameLst>
                                          <p:attrName>style.visibility</p:attrName>
                                        </p:attrNameLst>
                                      </p:cBhvr>
                                      <p:to>
                                        <p:strVal val="visible"/>
                                      </p:to>
                                    </p:set>
                                    <p:anim to="" calcmode="lin" valueType="num">
                                      <p:cBhvr>
                                        <p:cTn id="28" dur="1" fill="hold"/>
                                        <p:tgtEl>
                                          <p:spTgt spid="18435">
                                            <p:txEl>
                                              <p:pRg st="1" end="1"/>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18435">
                                            <p:txEl>
                                              <p:pRg st="2" end="2"/>
                                            </p:txEl>
                                          </p:spTgt>
                                        </p:tgtEl>
                                        <p:attrNameLst>
                                          <p:attrName>style.visibility</p:attrName>
                                        </p:attrNameLst>
                                      </p:cBhvr>
                                      <p:to>
                                        <p:strVal val="visible"/>
                                      </p:to>
                                    </p:set>
                                    <p:anim to="" calcmode="lin" valueType="num">
                                      <p:cBhvr>
                                        <p:cTn id="33" dur="1" fill="hold"/>
                                        <p:tgtEl>
                                          <p:spTgt spid="18435">
                                            <p:txEl>
                                              <p:pRg st="2" end="2"/>
                                            </p:txEl>
                                          </p:spTgt>
                                        </p:tgtEl>
                                        <p:attrNameLst>
                                          <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4" presetClass="entr" presetSubtype="0" fill="hold" grpId="0" nodeType="clickEffect">
                                  <p:stCondLst>
                                    <p:cond delay="0"/>
                                  </p:stCondLst>
                                  <p:childTnLst>
                                    <p:set>
                                      <p:cBhvr>
                                        <p:cTn id="37" dur="1" fill="hold">
                                          <p:stCondLst>
                                            <p:cond delay="0"/>
                                          </p:stCondLst>
                                        </p:cTn>
                                        <p:tgtEl>
                                          <p:spTgt spid="18435">
                                            <p:txEl>
                                              <p:pRg st="3" end="3"/>
                                            </p:txEl>
                                          </p:spTgt>
                                        </p:tgtEl>
                                        <p:attrNameLst>
                                          <p:attrName>style.visibility</p:attrName>
                                        </p:attrNameLst>
                                      </p:cBhvr>
                                      <p:to>
                                        <p:strVal val="visible"/>
                                      </p:to>
                                    </p:set>
                                    <p:anim to="" calcmode="lin" valueType="num">
                                      <p:cBhvr>
                                        <p:cTn id="38" dur="1" fill="hold"/>
                                        <p:tgtEl>
                                          <p:spTgt spid="18435">
                                            <p:txEl>
                                              <p:pRg st="3" end="3"/>
                                            </p:txEl>
                                          </p:spTgt>
                                        </p:tgtEl>
                                        <p:attrNameLst>
                                          <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4" presetClass="entr" presetSubtype="0" fill="hold" grpId="0" nodeType="clickEffect">
                                  <p:stCondLst>
                                    <p:cond delay="0"/>
                                  </p:stCondLst>
                                  <p:childTnLst>
                                    <p:set>
                                      <p:cBhvr>
                                        <p:cTn id="42" dur="1" fill="hold">
                                          <p:stCondLst>
                                            <p:cond delay="0"/>
                                          </p:stCondLst>
                                        </p:cTn>
                                        <p:tgtEl>
                                          <p:spTgt spid="18435">
                                            <p:txEl>
                                              <p:pRg st="4" end="4"/>
                                            </p:txEl>
                                          </p:spTgt>
                                        </p:tgtEl>
                                        <p:attrNameLst>
                                          <p:attrName>style.visibility</p:attrName>
                                        </p:attrNameLst>
                                      </p:cBhvr>
                                      <p:to>
                                        <p:strVal val="visible"/>
                                      </p:to>
                                    </p:set>
                                    <p:anim to="" calcmode="lin" valueType="num">
                                      <p:cBhvr>
                                        <p:cTn id="43" dur="1" fill="hold"/>
                                        <p:tgtEl>
                                          <p:spTgt spid="18435">
                                            <p:txEl>
                                              <p:pRg st="4" end="4"/>
                                            </p:txEl>
                                          </p:spTgt>
                                        </p:tgtEl>
                                        <p:attrNameLst>
                                          <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4" presetClass="entr" presetSubtype="0" fill="hold" grpId="0" nodeType="clickEffect">
                                  <p:stCondLst>
                                    <p:cond delay="0"/>
                                  </p:stCondLst>
                                  <p:childTnLst>
                                    <p:set>
                                      <p:cBhvr>
                                        <p:cTn id="47" dur="1" fill="hold">
                                          <p:stCondLst>
                                            <p:cond delay="0"/>
                                          </p:stCondLst>
                                        </p:cTn>
                                        <p:tgtEl>
                                          <p:spTgt spid="18435">
                                            <p:txEl>
                                              <p:pRg st="5" end="5"/>
                                            </p:txEl>
                                          </p:spTgt>
                                        </p:tgtEl>
                                        <p:attrNameLst>
                                          <p:attrName>style.visibility</p:attrName>
                                        </p:attrNameLst>
                                      </p:cBhvr>
                                      <p:to>
                                        <p:strVal val="visible"/>
                                      </p:to>
                                    </p:set>
                                    <p:anim to="" calcmode="lin" valueType="num">
                                      <p:cBhvr>
                                        <p:cTn id="48" dur="1" fill="hold"/>
                                        <p:tgtEl>
                                          <p:spTgt spid="18435">
                                            <p:txEl>
                                              <p:pRg st="5" end="5"/>
                                            </p:txEl>
                                          </p:spTgt>
                                        </p:tgtEl>
                                        <p:attrNameLst>
                                          <p:attrName/>
                                        </p:attrNameLst>
                                      </p:cBhvr>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8438">
                                            <p:txEl>
                                              <p:pRg st="0" end="0"/>
                                            </p:txEl>
                                          </p:spTgt>
                                        </p:tgtEl>
                                        <p:attrNameLst>
                                          <p:attrName>style.visibility</p:attrName>
                                        </p:attrNameLst>
                                      </p:cBhvr>
                                      <p:to>
                                        <p:strVal val="visible"/>
                                      </p:to>
                                    </p:set>
                                    <p:animEffect transition="in" filter="checkerboard(across)">
                                      <p:cBhvr>
                                        <p:cTn id="53" dur="500"/>
                                        <p:tgtEl>
                                          <p:spTgt spid="18438">
                                            <p:txEl>
                                              <p:pRg st="0" end="0"/>
                                            </p:txEl>
                                          </p:spTgt>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18438">
                                            <p:txEl>
                                              <p:pRg st="1" end="1"/>
                                            </p:txEl>
                                          </p:spTgt>
                                        </p:tgtEl>
                                        <p:attrNameLst>
                                          <p:attrName>style.visibility</p:attrName>
                                        </p:attrNameLst>
                                      </p:cBhvr>
                                      <p:to>
                                        <p:strVal val="visible"/>
                                      </p:to>
                                    </p:set>
                                    <p:animEffect transition="in" filter="checkerboard(across)">
                                      <p:cBhvr>
                                        <p:cTn id="56" dur="500"/>
                                        <p:tgtEl>
                                          <p:spTgt spid="18438">
                                            <p:txEl>
                                              <p:pRg st="1" end="1"/>
                                            </p:txEl>
                                          </p:spTgt>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18438">
                                            <p:txEl>
                                              <p:pRg st="2" end="2"/>
                                            </p:txEl>
                                          </p:spTgt>
                                        </p:tgtEl>
                                        <p:attrNameLst>
                                          <p:attrName>style.visibility</p:attrName>
                                        </p:attrNameLst>
                                      </p:cBhvr>
                                      <p:to>
                                        <p:strVal val="visible"/>
                                      </p:to>
                                    </p:set>
                                    <p:animEffect transition="in" filter="checkerboard(across)">
                                      <p:cBhvr>
                                        <p:cTn id="59" dur="500"/>
                                        <p:tgtEl>
                                          <p:spTgt spid="18438">
                                            <p:txEl>
                                              <p:pRg st="2" end="2"/>
                                            </p:txEl>
                                          </p:spTgt>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18438">
                                            <p:txEl>
                                              <p:pRg st="3" end="3"/>
                                            </p:txEl>
                                          </p:spTgt>
                                        </p:tgtEl>
                                        <p:attrNameLst>
                                          <p:attrName>style.visibility</p:attrName>
                                        </p:attrNameLst>
                                      </p:cBhvr>
                                      <p:to>
                                        <p:strVal val="visible"/>
                                      </p:to>
                                    </p:set>
                                    <p:animEffect transition="in" filter="checkerboard(across)">
                                      <p:cBhvr>
                                        <p:cTn id="62" dur="500"/>
                                        <p:tgtEl>
                                          <p:spTgt spid="18438">
                                            <p:txEl>
                                              <p:pRg st="3" end="3"/>
                                            </p:txEl>
                                          </p:spTgt>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18438">
                                            <p:txEl>
                                              <p:pRg st="4" end="4"/>
                                            </p:txEl>
                                          </p:spTgt>
                                        </p:tgtEl>
                                        <p:attrNameLst>
                                          <p:attrName>style.visibility</p:attrName>
                                        </p:attrNameLst>
                                      </p:cBhvr>
                                      <p:to>
                                        <p:strVal val="visible"/>
                                      </p:to>
                                    </p:set>
                                    <p:animEffect transition="in" filter="checkerboard(across)">
                                      <p:cBhvr>
                                        <p:cTn id="65" dur="500"/>
                                        <p:tgtEl>
                                          <p:spTgt spid="18438">
                                            <p:txEl>
                                              <p:pRg st="4" end="4"/>
                                            </p:txEl>
                                          </p:spTgt>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18438">
                                            <p:txEl>
                                              <p:pRg st="5" end="5"/>
                                            </p:txEl>
                                          </p:spTgt>
                                        </p:tgtEl>
                                        <p:attrNameLst>
                                          <p:attrName>style.visibility</p:attrName>
                                        </p:attrNameLst>
                                      </p:cBhvr>
                                      <p:to>
                                        <p:strVal val="visible"/>
                                      </p:to>
                                    </p:set>
                                    <p:animEffect transition="in" filter="checkerboard(across)">
                                      <p:cBhvr>
                                        <p:cTn id="68" dur="500"/>
                                        <p:tgtEl>
                                          <p:spTgt spid="184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allAtOnce"/>
      <p:bldP spid="18435"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j0304643"/>
          <p:cNvPicPr>
            <a:picLocks noChangeAspect="1" noChangeArrowheads="1"/>
          </p:cNvPicPr>
          <p:nvPr/>
        </p:nvPicPr>
        <p:blipFill>
          <a:blip r:embed="rId3" cstate="print"/>
          <a:srcRect/>
          <a:stretch>
            <a:fillRect/>
          </a:stretch>
        </p:blipFill>
        <p:spPr bwMode="auto">
          <a:xfrm>
            <a:off x="7543800" y="1119188"/>
            <a:ext cx="1600200" cy="1319212"/>
          </a:xfrm>
          <a:prstGeom prst="rect">
            <a:avLst/>
          </a:prstGeom>
          <a:noFill/>
          <a:ln w="9525">
            <a:noFill/>
            <a:miter lim="800000"/>
            <a:headEnd/>
            <a:tailEnd/>
          </a:ln>
        </p:spPr>
      </p:pic>
      <p:sp>
        <p:nvSpPr>
          <p:cNvPr id="31746" name="Rectangle 2"/>
          <p:cNvSpPr>
            <a:spLocks noGrp="1" noChangeArrowheads="1"/>
          </p:cNvSpPr>
          <p:nvPr>
            <p:ph type="title" idx="4294967295"/>
          </p:nvPr>
        </p:nvSpPr>
        <p:spPr>
          <a:xfrm>
            <a:off x="5486400" y="277813"/>
            <a:ext cx="3581400" cy="1246187"/>
          </a:xfrm>
        </p:spPr>
        <p:txBody>
          <a:bodyPr/>
          <a:lstStyle/>
          <a:p>
            <a:pPr eaLnBrk="1" hangingPunct="1">
              <a:defRPr/>
            </a:pPr>
            <a:r>
              <a:rPr lang="zh-CN" altLang="en-US">
                <a:ea typeface="SimSun" pitchFamily="2" charset="-122"/>
              </a:rPr>
              <a:t>新约：宗规</a:t>
            </a:r>
          </a:p>
        </p:txBody>
      </p:sp>
      <p:sp>
        <p:nvSpPr>
          <p:cNvPr id="31747" name="Rectangle 3"/>
          <p:cNvSpPr>
            <a:spLocks noGrp="1" noChangeArrowheads="1"/>
          </p:cNvSpPr>
          <p:nvPr>
            <p:ph type="body" idx="4294967295"/>
          </p:nvPr>
        </p:nvSpPr>
        <p:spPr>
          <a:xfrm>
            <a:off x="5562600" y="1600200"/>
            <a:ext cx="3581400" cy="5257800"/>
          </a:xfrm>
        </p:spPr>
        <p:txBody>
          <a:bodyPr/>
          <a:lstStyle/>
          <a:p>
            <a:pPr eaLnBrk="1" hangingPunct="1">
              <a:defRPr/>
            </a:pPr>
            <a:r>
              <a:rPr lang="zh-CN" altLang="en-US">
                <a:ea typeface="SimSun" pitchFamily="2" charset="-122"/>
              </a:rPr>
              <a:t>适合使徒教义的</a:t>
            </a:r>
          </a:p>
          <a:p>
            <a:pPr eaLnBrk="1" hangingPunct="1">
              <a:defRPr/>
            </a:pPr>
            <a:r>
              <a:rPr lang="zh-CN" altLang="en-US">
                <a:ea typeface="SimSun" pitchFamily="2" charset="-122"/>
              </a:rPr>
              <a:t>可以被接受的</a:t>
            </a:r>
          </a:p>
        </p:txBody>
      </p:sp>
      <p:pic>
        <p:nvPicPr>
          <p:cNvPr id="63493" name="Picture 4" descr="NTcanon"/>
          <p:cNvPicPr>
            <a:picLocks noChangeAspect="1" noChangeArrowheads="1"/>
          </p:cNvPicPr>
          <p:nvPr/>
        </p:nvPicPr>
        <p:blipFill>
          <a:blip r:embed="rId4" cstate="print"/>
          <a:srcRect/>
          <a:stretch>
            <a:fillRect/>
          </a:stretch>
        </p:blipFill>
        <p:spPr bwMode="auto">
          <a:xfrm>
            <a:off x="0" y="0"/>
            <a:ext cx="5359400" cy="6858000"/>
          </a:xfrm>
          <a:prstGeom prst="rect">
            <a:avLst/>
          </a:prstGeom>
          <a:noFill/>
          <a:ln w="9525">
            <a:noFill/>
            <a:miter lim="800000"/>
            <a:headEnd/>
            <a:tailEnd/>
          </a:ln>
        </p:spPr>
      </p:pic>
      <p:sp>
        <p:nvSpPr>
          <p:cNvPr id="63494" name="Text Box 6"/>
          <p:cNvSpPr txBox="1">
            <a:spLocks noChangeArrowheads="1"/>
          </p:cNvSpPr>
          <p:nvPr/>
        </p:nvSpPr>
        <p:spPr bwMode="auto">
          <a:xfrm>
            <a:off x="8001000" y="60325"/>
            <a:ext cx="1116013"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156-157</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43000" y="0"/>
            <a:ext cx="7315200" cy="1066800"/>
          </a:xfrm>
        </p:spPr>
        <p:txBody>
          <a:bodyPr/>
          <a:lstStyle/>
          <a:p>
            <a:pPr eaLnBrk="1" hangingPunct="1">
              <a:defRPr/>
            </a:pPr>
            <a:r>
              <a:rPr lang="zh-CN" altLang="en-US" sz="4000" dirty="0">
                <a:ea typeface="ＭＳ Ｐゴシック" pitchFamily="34" charset="-128"/>
              </a:rPr>
              <a:t>非常早期的片段</a:t>
            </a:r>
            <a:endParaRPr lang="en-US" sz="4000" dirty="0">
              <a:ea typeface="ＭＳ Ｐゴシック" pitchFamily="34" charset="-128"/>
            </a:endParaRPr>
          </a:p>
        </p:txBody>
      </p:sp>
      <p:sp>
        <p:nvSpPr>
          <p:cNvPr id="31747" name="Rectangle 3"/>
          <p:cNvSpPr>
            <a:spLocks noGrp="1" noChangeArrowheads="1"/>
          </p:cNvSpPr>
          <p:nvPr>
            <p:ph type="body" idx="1"/>
          </p:nvPr>
        </p:nvSpPr>
        <p:spPr>
          <a:xfrm>
            <a:off x="4953000" y="5257800"/>
            <a:ext cx="4191000" cy="1371600"/>
          </a:xfrm>
        </p:spPr>
        <p:txBody>
          <a:bodyPr/>
          <a:lstStyle/>
          <a:p>
            <a:pPr eaLnBrk="1" hangingPunct="1">
              <a:defRPr/>
            </a:pPr>
            <a:r>
              <a:rPr lang="zh-CN" altLang="en-US" sz="2400" dirty="0">
                <a:latin typeface="SimSun" pitchFamily="2" charset="-122"/>
                <a:ea typeface="SimSun" pitchFamily="2" charset="-122"/>
                <a:cs typeface="ＭＳ Ｐゴシック" pitchFamily="34" charset="-128"/>
              </a:rPr>
              <a:t>约翰赖兰兹</a:t>
            </a:r>
            <a:r>
              <a:rPr lang="en-US" altLang="zh-CN" sz="2400" dirty="0">
                <a:latin typeface="SimSun" pitchFamily="2" charset="-122"/>
                <a:ea typeface="SimSun" pitchFamily="2" charset="-122"/>
                <a:cs typeface="ＭＳ Ｐゴシック" pitchFamily="34" charset="-128"/>
              </a:rPr>
              <a:t>《</a:t>
            </a:r>
            <a:r>
              <a:rPr lang="zh-CN" altLang="en-US" sz="2400" dirty="0">
                <a:latin typeface="SimSun" pitchFamily="2" charset="-122"/>
                <a:ea typeface="SimSun" pitchFamily="2" charset="-122"/>
                <a:cs typeface="ＭＳ Ｐゴシック" pitchFamily="34" charset="-128"/>
              </a:rPr>
              <a:t>约翰的片段</a:t>
            </a:r>
            <a:r>
              <a:rPr lang="en-US" altLang="zh-CN" sz="2400" dirty="0">
                <a:latin typeface="SimSun" pitchFamily="2" charset="-122"/>
                <a:ea typeface="SimSun" pitchFamily="2" charset="-122"/>
                <a:cs typeface="ＭＳ Ｐゴシック" pitchFamily="34" charset="-128"/>
              </a:rPr>
              <a:t>》</a:t>
            </a:r>
            <a:r>
              <a:rPr lang="en-US" sz="2400" dirty="0">
                <a:latin typeface="SimSun" pitchFamily="2" charset="-122"/>
                <a:ea typeface="SimSun" pitchFamily="2" charset="-122"/>
                <a:cs typeface="ＭＳ Ｐゴシック" pitchFamily="34" charset="-128"/>
              </a:rPr>
              <a:t> 18:31-33, 37-38 </a:t>
            </a:r>
          </a:p>
          <a:p>
            <a:pPr eaLnBrk="1" hangingPunct="1">
              <a:defRPr/>
            </a:pPr>
            <a:r>
              <a:rPr lang="zh-CN" altLang="en-US" sz="2400" dirty="0">
                <a:latin typeface="SimSun" pitchFamily="2" charset="-122"/>
                <a:ea typeface="SimSun" pitchFamily="2" charset="-122"/>
                <a:cs typeface="ＭＳ Ｐゴシック" pitchFamily="34" charset="-128"/>
              </a:rPr>
              <a:t>公元</a:t>
            </a:r>
            <a:r>
              <a:rPr lang="en-US" sz="2400" dirty="0">
                <a:latin typeface="SimSun" pitchFamily="2" charset="-122"/>
                <a:ea typeface="SimSun" pitchFamily="2" charset="-122"/>
                <a:cs typeface="ＭＳ Ｐゴシック" pitchFamily="34" charset="-128"/>
              </a:rPr>
              <a:t> 125</a:t>
            </a:r>
          </a:p>
        </p:txBody>
      </p:sp>
      <p:sp>
        <p:nvSpPr>
          <p:cNvPr id="64516" name="Text Box 6"/>
          <p:cNvSpPr txBox="1">
            <a:spLocks noChangeArrowheads="1"/>
          </p:cNvSpPr>
          <p:nvPr/>
        </p:nvSpPr>
        <p:spPr bwMode="auto">
          <a:xfrm>
            <a:off x="8001000" y="60325"/>
            <a:ext cx="1116013"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156-157</a:t>
            </a:r>
          </a:p>
        </p:txBody>
      </p:sp>
      <p:pic>
        <p:nvPicPr>
          <p:cNvPr id="64517" name="Picture 6" descr="P52_verso.jpg"/>
          <p:cNvPicPr>
            <a:picLocks noChangeAspect="1"/>
          </p:cNvPicPr>
          <p:nvPr/>
        </p:nvPicPr>
        <p:blipFill>
          <a:blip r:embed="rId3" cstate="print"/>
          <a:srcRect/>
          <a:stretch>
            <a:fillRect/>
          </a:stretch>
        </p:blipFill>
        <p:spPr bwMode="auto">
          <a:xfrm>
            <a:off x="5334000" y="914400"/>
            <a:ext cx="2665413" cy="4191000"/>
          </a:xfrm>
          <a:prstGeom prst="rect">
            <a:avLst/>
          </a:prstGeom>
          <a:noFill/>
          <a:ln w="9525">
            <a:noFill/>
            <a:miter lim="800000"/>
            <a:headEnd/>
            <a:tailEnd/>
          </a:ln>
        </p:spPr>
      </p:pic>
      <p:pic>
        <p:nvPicPr>
          <p:cNvPr id="64518" name="Picture 7" descr="Magdalene Fragment of Matt.jpg"/>
          <p:cNvPicPr>
            <a:picLocks noChangeAspect="1"/>
          </p:cNvPicPr>
          <p:nvPr/>
        </p:nvPicPr>
        <p:blipFill>
          <a:blip r:embed="rId4" cstate="print"/>
          <a:srcRect/>
          <a:stretch>
            <a:fillRect/>
          </a:stretch>
        </p:blipFill>
        <p:spPr bwMode="auto">
          <a:xfrm>
            <a:off x="381000" y="1219200"/>
            <a:ext cx="3886200" cy="2552700"/>
          </a:xfrm>
          <a:prstGeom prst="rect">
            <a:avLst/>
          </a:prstGeom>
          <a:noFill/>
          <a:ln w="9525">
            <a:noFill/>
            <a:miter lim="800000"/>
            <a:headEnd/>
            <a:tailEnd/>
          </a:ln>
        </p:spPr>
      </p:pic>
      <p:sp>
        <p:nvSpPr>
          <p:cNvPr id="9" name="Rectangle 3"/>
          <p:cNvSpPr txBox="1">
            <a:spLocks noChangeArrowheads="1"/>
          </p:cNvSpPr>
          <p:nvPr/>
        </p:nvSpPr>
        <p:spPr bwMode="auto">
          <a:xfrm>
            <a:off x="304800" y="5257800"/>
            <a:ext cx="4191000" cy="1371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Blip>
                <a:blip r:embed="rId5"/>
              </a:buBlip>
              <a:tabLst/>
              <a:defRPr/>
            </a:pPr>
            <a:r>
              <a:rPr kumimoji="0" lang="zh-CN"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莫德林</a:t>
            </a:r>
            <a:r>
              <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a:t>
            </a:r>
            <a:r>
              <a:rPr kumimoji="0" lang="zh-CN"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马修的片段</a:t>
            </a:r>
            <a:r>
              <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Blip>
                <a:blip r:embed="rId5"/>
              </a:buBlip>
              <a:tabLst/>
              <a:defRPr/>
            </a:pPr>
            <a:r>
              <a:rPr kumimoji="0" lang="zh-CN"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公元</a:t>
            </a: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 50-200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dissolv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92150"/>
          </a:xfrm>
          <a:solidFill>
            <a:srgbClr val="1E1135"/>
          </a:solidFill>
        </p:spPr>
        <p:txBody>
          <a:bodyPr/>
          <a:lstStyle/>
          <a:p>
            <a:pPr eaLnBrk="1" hangingPunct="1">
              <a:defRPr/>
            </a:pPr>
            <a:r>
              <a:rPr lang="zh-CN" altLang="en-US" sz="3600" b="1" dirty="0">
                <a:latin typeface="SimSun" pitchFamily="2" charset="-122"/>
                <a:ea typeface="SimSun" pitchFamily="2" charset="-122"/>
              </a:rPr>
              <a:t>为什么没有原本的新约文件？</a:t>
            </a:r>
            <a:endParaRPr lang="en-US" sz="3600" b="1" dirty="0">
              <a:latin typeface="SimSun" pitchFamily="2" charset="-122"/>
              <a:ea typeface="SimSun" pitchFamily="2" charset="-122"/>
            </a:endParaRPr>
          </a:p>
        </p:txBody>
      </p:sp>
      <p:sp>
        <p:nvSpPr>
          <p:cNvPr id="31747" name="Rectangle 3"/>
          <p:cNvSpPr>
            <a:spLocks noGrp="1" noChangeArrowheads="1"/>
          </p:cNvSpPr>
          <p:nvPr>
            <p:ph type="body" idx="1"/>
          </p:nvPr>
        </p:nvSpPr>
        <p:spPr>
          <a:xfrm>
            <a:off x="4356100" y="5441950"/>
            <a:ext cx="4752975" cy="1371600"/>
          </a:xfrm>
        </p:spPr>
        <p:txBody>
          <a:bodyPr/>
          <a:lstStyle/>
          <a:p>
            <a:pPr eaLnBrk="1" hangingPunct="1">
              <a:defRPr/>
            </a:pPr>
            <a:r>
              <a:rPr lang="zh-CN" altLang="en-US" sz="2400" dirty="0">
                <a:latin typeface="SimSun" pitchFamily="2" charset="-122"/>
                <a:ea typeface="SimSun" pitchFamily="2" charset="-122"/>
                <a:cs typeface="ＭＳ Ｐゴシック" pitchFamily="34" charset="-128"/>
              </a:rPr>
              <a:t>由印刷家威廉</a:t>
            </a:r>
            <a:r>
              <a:rPr lang="en-US" altLang="zh-CN" sz="2400" dirty="0">
                <a:latin typeface="SimSun" pitchFamily="2" charset="-122"/>
                <a:ea typeface="SimSun" pitchFamily="2" charset="-122"/>
                <a:cs typeface="ＭＳ Ｐゴシック" pitchFamily="34" charset="-128"/>
              </a:rPr>
              <a:t>·</a:t>
            </a:r>
            <a:r>
              <a:rPr lang="zh-CN" altLang="en-US" sz="2400" dirty="0">
                <a:latin typeface="SimSun" pitchFamily="2" charset="-122"/>
                <a:ea typeface="SimSun" pitchFamily="2" charset="-122"/>
                <a:cs typeface="ＭＳ Ｐゴシック" pitchFamily="34" charset="-128"/>
              </a:rPr>
              <a:t>斯通（</a:t>
            </a:r>
            <a:r>
              <a:rPr lang="en-US" sz="2400" dirty="0">
                <a:latin typeface="SimSun" pitchFamily="2" charset="-122"/>
                <a:ea typeface="SimSun" pitchFamily="2" charset="-122"/>
                <a:cs typeface="ＭＳ Ｐゴシック" pitchFamily="34" charset="-128"/>
              </a:rPr>
              <a:t>William J. Stone</a:t>
            </a:r>
            <a:r>
              <a:rPr lang="zh-CN" altLang="en-US" sz="2400" dirty="0">
                <a:latin typeface="SimSun" pitchFamily="2" charset="-122"/>
                <a:ea typeface="SimSun" pitchFamily="2" charset="-122"/>
                <a:cs typeface="ＭＳ Ｐゴシック" pitchFamily="34" charset="-128"/>
              </a:rPr>
              <a:t>）雕刻的</a:t>
            </a:r>
            <a:r>
              <a:rPr lang="en-US" altLang="zh-CN" sz="2400" dirty="0">
                <a:latin typeface="SimSun" pitchFamily="2" charset="-122"/>
                <a:ea typeface="SimSun" pitchFamily="2" charset="-122"/>
                <a:cs typeface="ＭＳ Ｐゴシック" pitchFamily="34" charset="-128"/>
              </a:rPr>
              <a:t>《</a:t>
            </a:r>
            <a:r>
              <a:rPr lang="zh-CN" altLang="en-US" sz="2400" dirty="0">
                <a:latin typeface="SimSun" pitchFamily="2" charset="-122"/>
                <a:ea typeface="SimSun" pitchFamily="2" charset="-122"/>
                <a:cs typeface="ＭＳ Ｐゴシック" pitchFamily="34" charset="-128"/>
              </a:rPr>
              <a:t>独立宣言</a:t>
            </a:r>
            <a:r>
              <a:rPr lang="en-US" altLang="zh-CN" sz="2400" dirty="0">
                <a:latin typeface="SimSun" pitchFamily="2" charset="-122"/>
                <a:ea typeface="SimSun" pitchFamily="2" charset="-122"/>
                <a:cs typeface="ＭＳ Ｐゴシック" pitchFamily="34" charset="-128"/>
              </a:rPr>
              <a:t>》</a:t>
            </a:r>
            <a:endParaRPr lang="en-US" sz="2400" dirty="0">
              <a:latin typeface="SimSun" pitchFamily="2" charset="-122"/>
              <a:ea typeface="SimSun" pitchFamily="2" charset="-122"/>
              <a:cs typeface="ＭＳ Ｐゴシック" pitchFamily="34" charset="-128"/>
            </a:endParaRPr>
          </a:p>
          <a:p>
            <a:pPr eaLnBrk="1" hangingPunct="1">
              <a:defRPr/>
            </a:pPr>
            <a:r>
              <a:rPr lang="zh-CN" altLang="en-US" sz="2400" dirty="0">
                <a:latin typeface="SimSun" pitchFamily="2" charset="-122"/>
                <a:ea typeface="SimSun" pitchFamily="2" charset="-122"/>
                <a:cs typeface="ＭＳ Ｐゴシック" pitchFamily="34" charset="-128"/>
              </a:rPr>
              <a:t>公元</a:t>
            </a:r>
            <a:r>
              <a:rPr lang="en-US" sz="2400" dirty="0">
                <a:latin typeface="SimSun" pitchFamily="2" charset="-122"/>
                <a:ea typeface="SimSun" pitchFamily="2" charset="-122"/>
                <a:cs typeface="ＭＳ Ｐゴシック" pitchFamily="34" charset="-128"/>
              </a:rPr>
              <a:t> 1823</a:t>
            </a:r>
          </a:p>
        </p:txBody>
      </p:sp>
      <p:pic>
        <p:nvPicPr>
          <p:cNvPr id="2" name="Picture 1" descr="Declaration_Pg1of1_AC.jpg"/>
          <p:cNvPicPr>
            <a:picLocks noChangeAspect="1"/>
          </p:cNvPicPr>
          <p:nvPr/>
        </p:nvPicPr>
        <p:blipFill>
          <a:blip r:embed="rId3" cstate="print"/>
          <a:srcRect/>
          <a:stretch>
            <a:fillRect/>
          </a:stretch>
        </p:blipFill>
        <p:spPr bwMode="auto">
          <a:xfrm>
            <a:off x="179388" y="765175"/>
            <a:ext cx="3798887" cy="4619625"/>
          </a:xfrm>
          <a:prstGeom prst="rect">
            <a:avLst/>
          </a:prstGeom>
          <a:noFill/>
          <a:ln w="9525">
            <a:noFill/>
            <a:miter lim="800000"/>
            <a:headEnd/>
            <a:tailEnd/>
          </a:ln>
        </p:spPr>
      </p:pic>
      <p:sp>
        <p:nvSpPr>
          <p:cNvPr id="9" name="Rectangle 3"/>
          <p:cNvSpPr txBox="1">
            <a:spLocks noChangeArrowheads="1"/>
          </p:cNvSpPr>
          <p:nvPr/>
        </p:nvSpPr>
        <p:spPr bwMode="auto">
          <a:xfrm>
            <a:off x="0" y="5441950"/>
            <a:ext cx="4356100" cy="1371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Blip>
                <a:blip r:embed="rId4"/>
              </a:buBlip>
              <a:tabLst/>
              <a:defRPr/>
            </a:pPr>
            <a:r>
              <a:rPr kumimoji="0" lang="zh-CN"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正本的</a:t>
            </a:r>
            <a:r>
              <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a:t>
            </a:r>
            <a:r>
              <a:rPr kumimoji="0" lang="zh-CN"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独立宣言</a:t>
            </a:r>
            <a:r>
              <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Blip>
                <a:blip r:embed="rId4"/>
              </a:buBlip>
              <a:tabLst/>
              <a:defRPr/>
            </a:pPr>
            <a:r>
              <a:rPr kumimoji="0" lang="zh-CN"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公元</a:t>
            </a: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 1776</a:t>
            </a:r>
          </a:p>
        </p:txBody>
      </p:sp>
      <p:pic>
        <p:nvPicPr>
          <p:cNvPr id="3" name="Picture 2" descr="Declaration_Engrav_Pg1of1_AC.jpg"/>
          <p:cNvPicPr>
            <a:picLocks noChangeAspect="1"/>
          </p:cNvPicPr>
          <p:nvPr/>
        </p:nvPicPr>
        <p:blipFill>
          <a:blip r:embed="rId5" cstate="print"/>
          <a:srcRect/>
          <a:stretch>
            <a:fillRect/>
          </a:stretch>
        </p:blipFill>
        <p:spPr bwMode="auto">
          <a:xfrm>
            <a:off x="4932363" y="765175"/>
            <a:ext cx="3887787" cy="4614863"/>
          </a:xfrm>
          <a:prstGeom prst="rect">
            <a:avLst/>
          </a:prstGeom>
          <a:noFill/>
          <a:ln w="9525">
            <a:noFill/>
            <a:miter lim="800000"/>
            <a:headEnd/>
            <a:tailEnd/>
          </a:ln>
        </p:spPr>
      </p:pic>
      <p:pic>
        <p:nvPicPr>
          <p:cNvPr id="4" name="Picture 3" descr="Declaration Signers Close Up.png"/>
          <p:cNvPicPr>
            <a:picLocks noChangeAspect="1"/>
          </p:cNvPicPr>
          <p:nvPr/>
        </p:nvPicPr>
        <p:blipFill>
          <a:blip r:embed="rId6" cstate="print"/>
          <a:srcRect/>
          <a:stretch>
            <a:fillRect/>
          </a:stretch>
        </p:blipFill>
        <p:spPr bwMode="auto">
          <a:xfrm rot="-666450">
            <a:off x="790575" y="868363"/>
            <a:ext cx="7523163" cy="482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Effect transition="in" filter="dissolve">
                                      <p:cBhvr>
                                        <p:cTn id="13" dur="500"/>
                                        <p:tgtEl>
                                          <p:spTgt spid="31747">
                                            <p:txEl>
                                              <p:pRg st="0" end="0"/>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1747">
                                            <p:txEl>
                                              <p:pRg st="1" end="1"/>
                                            </p:txEl>
                                          </p:spTgt>
                                        </p:tgtEl>
                                        <p:attrNameLst>
                                          <p:attrName>style.visibility</p:attrName>
                                        </p:attrNameLst>
                                      </p:cBhvr>
                                      <p:to>
                                        <p:strVal val="visible"/>
                                      </p:to>
                                    </p:set>
                                    <p:animEffect transition="in" filter="dissolve">
                                      <p:cBhvr>
                                        <p:cTn id="16" dur="500"/>
                                        <p:tgtEl>
                                          <p:spTgt spid="31747">
                                            <p:txEl>
                                              <p:pRg st="1" end="1"/>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j0304643"/>
          <p:cNvPicPr>
            <a:picLocks noChangeAspect="1" noChangeArrowheads="1"/>
          </p:cNvPicPr>
          <p:nvPr/>
        </p:nvPicPr>
        <p:blipFill>
          <a:blip r:embed="rId3" cstate="print"/>
          <a:srcRect/>
          <a:stretch>
            <a:fillRect/>
          </a:stretch>
        </p:blipFill>
        <p:spPr bwMode="auto">
          <a:xfrm>
            <a:off x="7543800" y="1119188"/>
            <a:ext cx="1600200" cy="1319212"/>
          </a:xfrm>
          <a:prstGeom prst="rect">
            <a:avLst/>
          </a:prstGeom>
          <a:noFill/>
          <a:ln w="9525">
            <a:noFill/>
            <a:miter lim="800000"/>
            <a:headEnd/>
            <a:tailEnd/>
          </a:ln>
        </p:spPr>
      </p:pic>
      <p:sp>
        <p:nvSpPr>
          <p:cNvPr id="31746" name="Rectangle 2"/>
          <p:cNvSpPr>
            <a:spLocks noGrp="1" noChangeArrowheads="1"/>
          </p:cNvSpPr>
          <p:nvPr>
            <p:ph type="title" idx="4294967295"/>
          </p:nvPr>
        </p:nvSpPr>
        <p:spPr>
          <a:xfrm>
            <a:off x="5486400" y="277813"/>
            <a:ext cx="3581400" cy="1246187"/>
          </a:xfrm>
        </p:spPr>
        <p:txBody>
          <a:bodyPr/>
          <a:lstStyle/>
          <a:p>
            <a:pPr eaLnBrk="1" hangingPunct="1">
              <a:defRPr/>
            </a:pPr>
            <a:r>
              <a:rPr lang="zh-CN" altLang="en-US">
                <a:ea typeface="SimSun" pitchFamily="2" charset="-122"/>
              </a:rPr>
              <a:t>新约：宗规</a:t>
            </a:r>
          </a:p>
        </p:txBody>
      </p:sp>
      <p:sp>
        <p:nvSpPr>
          <p:cNvPr id="31747" name="Rectangle 3"/>
          <p:cNvSpPr>
            <a:spLocks noGrp="1" noChangeArrowheads="1"/>
          </p:cNvSpPr>
          <p:nvPr>
            <p:ph type="body" idx="4294967295"/>
          </p:nvPr>
        </p:nvSpPr>
        <p:spPr>
          <a:xfrm>
            <a:off x="5562600" y="1600200"/>
            <a:ext cx="3581400" cy="5257800"/>
          </a:xfrm>
        </p:spPr>
        <p:txBody>
          <a:bodyPr/>
          <a:lstStyle/>
          <a:p>
            <a:pPr eaLnBrk="1" hangingPunct="1">
              <a:defRPr/>
            </a:pPr>
            <a:r>
              <a:rPr lang="zh-CN" altLang="en-US">
                <a:ea typeface="SimSun" pitchFamily="2" charset="-122"/>
              </a:rPr>
              <a:t>适合使徒教义的</a:t>
            </a:r>
          </a:p>
          <a:p>
            <a:pPr eaLnBrk="1" hangingPunct="1">
              <a:defRPr/>
            </a:pPr>
            <a:r>
              <a:rPr lang="zh-CN" altLang="en-US">
                <a:ea typeface="SimSun" pitchFamily="2" charset="-122"/>
              </a:rPr>
              <a:t>可以被接受的</a:t>
            </a:r>
          </a:p>
        </p:txBody>
      </p:sp>
      <p:pic>
        <p:nvPicPr>
          <p:cNvPr id="66565" name="Picture 4" descr="NTcanon"/>
          <p:cNvPicPr>
            <a:picLocks noChangeAspect="1" noChangeArrowheads="1"/>
          </p:cNvPicPr>
          <p:nvPr/>
        </p:nvPicPr>
        <p:blipFill>
          <a:blip r:embed="rId4" cstate="print"/>
          <a:srcRect/>
          <a:stretch>
            <a:fillRect/>
          </a:stretch>
        </p:blipFill>
        <p:spPr bwMode="auto">
          <a:xfrm>
            <a:off x="0" y="0"/>
            <a:ext cx="5359400" cy="6858000"/>
          </a:xfrm>
          <a:prstGeom prst="rect">
            <a:avLst/>
          </a:prstGeom>
          <a:noFill/>
          <a:ln w="9525">
            <a:noFill/>
            <a:miter lim="800000"/>
            <a:headEnd/>
            <a:tailEnd/>
          </a:ln>
        </p:spPr>
      </p:pic>
      <p:sp>
        <p:nvSpPr>
          <p:cNvPr id="66566" name="Text Box 6"/>
          <p:cNvSpPr txBox="1">
            <a:spLocks noChangeArrowheads="1"/>
          </p:cNvSpPr>
          <p:nvPr/>
        </p:nvSpPr>
        <p:spPr bwMode="auto">
          <a:xfrm>
            <a:off x="8001000" y="60325"/>
            <a:ext cx="1116013"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156-157</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l="34021" t="18146" r="4736" b="10155"/>
          <a:stretch>
            <a:fillRect/>
          </a:stretch>
        </p:blipFill>
        <p:spPr bwMode="auto">
          <a:xfrm>
            <a:off x="0" y="0"/>
            <a:ext cx="9144000" cy="6858000"/>
          </a:xfrm>
          <a:prstGeom prst="rect">
            <a:avLst/>
          </a:prstGeom>
          <a:noFill/>
          <a:ln w="76200">
            <a:solidFill>
              <a:srgbClr val="020009"/>
            </a:solidFill>
            <a:miter lim="800000"/>
            <a:headEnd/>
            <a:tailEnd/>
          </a:ln>
        </p:spPr>
      </p:pic>
      <p:sp>
        <p:nvSpPr>
          <p:cNvPr id="355331" name="Oval 3"/>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5332" name="Oval 4"/>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5333" name="Rectangle 5"/>
          <p:cNvSpPr>
            <a:spLocks noGrp="1" noChangeArrowheads="1"/>
          </p:cNvSpPr>
          <p:nvPr>
            <p:ph type="title" idx="4294967295"/>
          </p:nvPr>
        </p:nvSpPr>
        <p:spPr>
          <a:xfrm>
            <a:off x="152400" y="2960688"/>
            <a:ext cx="4191000" cy="1854200"/>
          </a:xfrm>
          <a:solidFill>
            <a:srgbClr val="020009"/>
          </a:solidFill>
          <a:effectLst>
            <a:outerShdw dist="53882" dir="2700000" algn="ctr" rotWithShape="0">
              <a:srgbClr val="020009">
                <a:alpha val="74997"/>
              </a:srgbClr>
            </a:outerShdw>
          </a:effectLst>
        </p:spPr>
        <p:txBody>
          <a:bodyPr lIns="73622" tIns="36810" rIns="73622" bIns="36810" anchor="t">
            <a:spAutoFit/>
          </a:bodyPr>
          <a:lstStyle/>
          <a:p>
            <a:pPr>
              <a:spcBef>
                <a:spcPct val="50000"/>
              </a:spcBef>
              <a:defRPr/>
            </a:pPr>
            <a:r>
              <a:rPr lang="zh-CN" altLang="en-US" sz="3900" b="1">
                <a:solidFill>
                  <a:srgbClr val="FFEA18"/>
                </a:solidFill>
                <a:effectLst>
                  <a:outerShdw blurRad="38100" dist="38100" dir="2700000" algn="tl">
                    <a:srgbClr val="FFFFFF"/>
                  </a:outerShdw>
                </a:effectLst>
                <a:latin typeface="Comic Sans MS" pitchFamily="66" charset="0"/>
                <a:ea typeface="SimSun" pitchFamily="2" charset="-122"/>
              </a:rPr>
              <a:t>保罗在五年之内将路加福音称之为”圣经“</a:t>
            </a:r>
            <a:r>
              <a:rPr lang="en-US" altLang="zh-CN" sz="3900" b="1">
                <a:solidFill>
                  <a:srgbClr val="FFEA18"/>
                </a:solidFill>
                <a:effectLst>
                  <a:outerShdw blurRad="38100" dist="38100" dir="2700000" algn="tl">
                    <a:srgbClr val="FFFFFF"/>
                  </a:outerShdw>
                </a:effectLst>
                <a:latin typeface="Comic Sans MS" pitchFamily="66" charset="0"/>
                <a:ea typeface="SimSun" pitchFamily="2" charset="-122"/>
              </a:rPr>
              <a:t>!</a:t>
            </a:r>
          </a:p>
        </p:txBody>
      </p:sp>
      <p:sp>
        <p:nvSpPr>
          <p:cNvPr id="355334" name="Text Box 6"/>
          <p:cNvSpPr txBox="1">
            <a:spLocks noChangeArrowheads="1"/>
          </p:cNvSpPr>
          <p:nvPr/>
        </p:nvSpPr>
        <p:spPr bwMode="auto">
          <a:xfrm>
            <a:off x="5824538" y="2924175"/>
            <a:ext cx="2533650" cy="366713"/>
          </a:xfrm>
          <a:prstGeom prst="rect">
            <a:avLst/>
          </a:prstGeom>
          <a:noFill/>
          <a:ln w="9525">
            <a:noFill/>
            <a:miter lim="800000"/>
            <a:headEnd/>
            <a:tailEnd/>
          </a:ln>
          <a:effectLst>
            <a:outerShdw dist="35921" dir="2700000" algn="ctr" rotWithShape="0">
              <a:srgbClr val="020009"/>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卢克于</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AD 57-59</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的作品</a:t>
            </a:r>
            <a:endParaRPr kumimoji="0" lang="zh-CN" alt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p:txBody>
      </p:sp>
      <p:sp>
        <p:nvSpPr>
          <p:cNvPr id="355335" name="Text Box 7"/>
          <p:cNvSpPr txBox="1">
            <a:spLocks noChangeArrowheads="1"/>
          </p:cNvSpPr>
          <p:nvPr/>
        </p:nvSpPr>
        <p:spPr bwMode="auto">
          <a:xfrm>
            <a:off x="2162175" y="609600"/>
            <a:ext cx="2039938" cy="915988"/>
          </a:xfrm>
          <a:prstGeom prst="rect">
            <a:avLst/>
          </a:prstGeom>
          <a:noFill/>
          <a:ln w="9525">
            <a:noFill/>
            <a:miter lim="800000"/>
            <a:headEnd/>
            <a:tailEnd/>
          </a:ln>
          <a:effectLst>
            <a:outerShdw dist="35921" dir="2700000" algn="ctr" rotWithShape="0">
              <a:srgbClr val="020009"/>
            </a:outerShdw>
          </a:effectLst>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1800" b="1" i="1"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保罗</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于</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AD 62 </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写了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提摩太书一</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a:t>
            </a:r>
            <a:r>
              <a:rPr kumimoji="0" lang="en-US" altLang="zh-CN" sz="1800" b="0" i="0" u="none" strike="noStrike" kern="1200" cap="none" spc="0" normalizeH="0" baseline="0" noProof="0">
                <a:ln>
                  <a:noFill/>
                </a:ln>
                <a:solidFill>
                  <a:srgbClr val="FFFFFF"/>
                </a:solidFill>
                <a:effectLst/>
                <a:uLnTx/>
                <a:uFillTx/>
                <a:latin typeface="Arial" pitchFamily="34" charset="0"/>
                <a:ea typeface="SimSun" pitchFamily="2" charset="-122"/>
                <a:cs typeface="+mn-cs"/>
              </a:rPr>
              <a:t> </a:t>
            </a:r>
          </a:p>
        </p:txBody>
      </p:sp>
      <p:sp>
        <p:nvSpPr>
          <p:cNvPr id="355336" name="Text Box 8"/>
          <p:cNvSpPr txBox="1">
            <a:spLocks noChangeArrowheads="1"/>
          </p:cNvSpPr>
          <p:nvPr/>
        </p:nvSpPr>
        <p:spPr bwMode="auto">
          <a:xfrm>
            <a:off x="4495800" y="4724400"/>
            <a:ext cx="4495800" cy="915988"/>
          </a:xfrm>
          <a:prstGeom prst="rect">
            <a:avLst/>
          </a:prstGeom>
          <a:solidFill>
            <a:schemeClr val="bg2"/>
          </a:solidFill>
          <a:ln w="9525">
            <a:noFill/>
            <a:miter lim="800000"/>
            <a:headEnd/>
            <a:tailEnd/>
          </a:ln>
          <a:effectLst>
            <a:outerShdw dist="107763" dir="18900000" algn="ctr" rotWithShape="0">
              <a:schemeClr val="bg2"/>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6FF28"/>
                </a:solidFill>
                <a:effectLst>
                  <a:outerShdw blurRad="38100" dist="38100" dir="2700000" algn="tl">
                    <a:srgbClr val="000000"/>
                  </a:outerShdw>
                </a:effectLst>
                <a:uLnTx/>
                <a:uFillTx/>
                <a:latin typeface="26" charset="0"/>
                <a:ea typeface="SimSun" pitchFamily="2" charset="-122"/>
                <a:cs typeface="+mn-cs"/>
              </a:rPr>
              <a:t>呆在家里，吃着他们给的食物，喝着他们送的美酒，因此，</a:t>
            </a:r>
            <a:r>
              <a:rPr kumimoji="0" lang="zh-CN" altLang="en-US" sz="1800" b="1" i="0" u="none" strike="noStrike" kern="1200" cap="none" spc="0" normalizeH="0" baseline="0" noProof="0">
                <a:ln>
                  <a:noFill/>
                </a:ln>
                <a:solidFill>
                  <a:srgbClr val="F6FF28"/>
                </a:solidFill>
                <a:effectLst>
                  <a:outerShdw blurRad="38100" dist="38100" dir="2700000" algn="tl">
                    <a:srgbClr val="000000"/>
                  </a:outerShdw>
                </a:effectLst>
                <a:uLnTx/>
                <a:uFillTx/>
                <a:latin typeface="Arial" pitchFamily="34" charset="0"/>
                <a:ea typeface="SimSun" pitchFamily="2" charset="-122"/>
                <a:cs typeface="+mn-cs"/>
              </a:rPr>
              <a:t>工人应劳有所得。</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 (</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路加福音 </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10:7)</a:t>
            </a:r>
          </a:p>
        </p:txBody>
      </p:sp>
      <p:sp>
        <p:nvSpPr>
          <p:cNvPr id="355337" name="Text Box 9"/>
          <p:cNvSpPr txBox="1">
            <a:spLocks noChangeArrowheads="1"/>
          </p:cNvSpPr>
          <p:nvPr/>
        </p:nvSpPr>
        <p:spPr bwMode="auto">
          <a:xfrm>
            <a:off x="4495800" y="136525"/>
            <a:ext cx="4495800" cy="915988"/>
          </a:xfrm>
          <a:prstGeom prst="rect">
            <a:avLst/>
          </a:prstGeom>
          <a:solidFill>
            <a:schemeClr val="bg2"/>
          </a:solidFill>
          <a:ln w="9525">
            <a:noFill/>
            <a:miter lim="800000"/>
            <a:headEnd/>
            <a:tailEnd/>
          </a:ln>
          <a:effectLst>
            <a:outerShdw dist="35921" dir="2700000" algn="ctr" rotWithShape="0">
              <a:srgbClr val="020009"/>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6FF28"/>
                </a:solidFill>
                <a:effectLst>
                  <a:outerShdw blurRad="38100" dist="38100" dir="2700000" algn="tl">
                    <a:srgbClr val="000000"/>
                  </a:outerShdw>
                </a:effectLst>
                <a:uLnTx/>
                <a:uFillTx/>
                <a:latin typeface="26" charset="0"/>
                <a:ea typeface="SimSun" pitchFamily="2" charset="-122"/>
                <a:cs typeface="+mn-cs"/>
              </a:rPr>
              <a:t>圣经说：“当牛在打麦子时，不要给牛戴上口套”，工人应</a:t>
            </a:r>
            <a:r>
              <a:rPr kumimoji="0" lang="zh-CN" altLang="en-US" sz="1800" b="1" i="0" u="none" strike="noStrike" kern="1200" cap="none" spc="0" normalizeH="0" baseline="0" noProof="0" dirty="0">
                <a:ln>
                  <a:noFill/>
                </a:ln>
                <a:solidFill>
                  <a:srgbClr val="F6FF28"/>
                </a:solidFill>
                <a:effectLst>
                  <a:outerShdw blurRad="38100" dist="38100" dir="2700000" algn="tl">
                    <a:srgbClr val="000000"/>
                  </a:outerShdw>
                </a:effectLst>
                <a:uLnTx/>
                <a:uFillTx/>
                <a:latin typeface="Arial" pitchFamily="34" charset="0"/>
                <a:ea typeface="SimSun" pitchFamily="2" charset="-122"/>
                <a:cs typeface="+mn-cs"/>
              </a:rPr>
              <a:t>劳</a:t>
            </a:r>
            <a:r>
              <a:rPr kumimoji="0" lang="zh-CN" altLang="en-US" sz="1800" b="1" i="0" u="none" strike="noStrike" kern="1200" cap="none" spc="0" normalizeH="0" baseline="0" noProof="0" dirty="0">
                <a:ln>
                  <a:noFill/>
                </a:ln>
                <a:solidFill>
                  <a:srgbClr val="F6FF28"/>
                </a:solidFill>
                <a:effectLst>
                  <a:outerShdw blurRad="38100" dist="38100" dir="2700000" algn="tl">
                    <a:srgbClr val="000000"/>
                  </a:outerShdw>
                </a:effectLst>
                <a:uLnTx/>
                <a:uFillTx/>
                <a:latin typeface="26" charset="0"/>
                <a:ea typeface="SimSun" pitchFamily="2" charset="-122"/>
                <a:cs typeface="+mn-cs"/>
              </a:rPr>
              <a:t>有所得。</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a:t>
            </a:r>
            <a:r>
              <a:rPr kumimoji="0" lang="zh-CN" alt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提摩太书一</a:t>
            </a:r>
            <a:r>
              <a:rPr kumimoji="0" lang="en-US" altLang="zh-CN"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 5:18).</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55332"/>
                                        </p:tgtEl>
                                        <p:attrNameLst>
                                          <p:attrName>style.visibility</p:attrName>
                                        </p:attrNameLst>
                                      </p:cBhvr>
                                      <p:to>
                                        <p:strVal val="visible"/>
                                      </p:to>
                                    </p:set>
                                    <p:anim calcmode="lin" valueType="num">
                                      <p:cBhvr>
                                        <p:cTn id="7" dur="500" fill="hold"/>
                                        <p:tgtEl>
                                          <p:spTgt spid="355332"/>
                                        </p:tgtEl>
                                        <p:attrNameLst>
                                          <p:attrName>ppt_w</p:attrName>
                                        </p:attrNameLst>
                                      </p:cBhvr>
                                      <p:tavLst>
                                        <p:tav tm="0">
                                          <p:val>
                                            <p:strVal val="(6*min(max(#ppt_w*#ppt_h,.3),1)-7.4)/-.7*#ppt_w"/>
                                          </p:val>
                                        </p:tav>
                                        <p:tav tm="100000">
                                          <p:val>
                                            <p:strVal val="#ppt_w"/>
                                          </p:val>
                                        </p:tav>
                                      </p:tavLst>
                                    </p:anim>
                                    <p:anim calcmode="lin" valueType="num">
                                      <p:cBhvr>
                                        <p:cTn id="8" dur="500" fill="hold"/>
                                        <p:tgtEl>
                                          <p:spTgt spid="355332"/>
                                        </p:tgtEl>
                                        <p:attrNameLst>
                                          <p:attrName>ppt_h</p:attrName>
                                        </p:attrNameLst>
                                      </p:cBhvr>
                                      <p:tavLst>
                                        <p:tav tm="0">
                                          <p:val>
                                            <p:strVal val="(6*min(max(#ppt_w*#ppt_h,.3),1)-7.4)/-.7*#ppt_h"/>
                                          </p:val>
                                        </p:tav>
                                        <p:tav tm="100000">
                                          <p:val>
                                            <p:strVal val="#ppt_h"/>
                                          </p:val>
                                        </p:tav>
                                      </p:tavLst>
                                    </p:anim>
                                    <p:anim calcmode="lin" valueType="num">
                                      <p:cBhvr>
                                        <p:cTn id="9" dur="500" fill="hold"/>
                                        <p:tgtEl>
                                          <p:spTgt spid="355332"/>
                                        </p:tgtEl>
                                        <p:attrNameLst>
                                          <p:attrName>ppt_x</p:attrName>
                                        </p:attrNameLst>
                                      </p:cBhvr>
                                      <p:tavLst>
                                        <p:tav tm="0">
                                          <p:val>
                                            <p:fltVal val="0.5"/>
                                          </p:val>
                                        </p:tav>
                                        <p:tav tm="100000">
                                          <p:val>
                                            <p:strVal val="#ppt_x"/>
                                          </p:val>
                                        </p:tav>
                                      </p:tavLst>
                                    </p:anim>
                                    <p:anim calcmode="lin" valueType="num">
                                      <p:cBhvr>
                                        <p:cTn id="10" dur="500" fill="hold"/>
                                        <p:tgtEl>
                                          <p:spTgt spid="35533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600"/>
                            </p:stCondLst>
                            <p:childTnLst>
                              <p:par>
                                <p:cTn id="12" presetID="1" presetClass="entr" presetSubtype="0" fill="hold" grpId="0" nodeType="afterEffect">
                                  <p:stCondLst>
                                    <p:cond delay="0"/>
                                  </p:stCondLst>
                                  <p:childTnLst>
                                    <p:set>
                                      <p:cBhvr>
                                        <p:cTn id="13" dur="1" fill="hold">
                                          <p:stCondLst>
                                            <p:cond delay="499"/>
                                          </p:stCondLst>
                                        </p:cTn>
                                        <p:tgtEl>
                                          <p:spTgt spid="35533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355331"/>
                                        </p:tgtEl>
                                        <p:attrNameLst>
                                          <p:attrName>style.visibility</p:attrName>
                                        </p:attrNameLst>
                                      </p:cBhvr>
                                      <p:to>
                                        <p:strVal val="visible"/>
                                      </p:to>
                                    </p:set>
                                    <p:anim calcmode="lin" valueType="num">
                                      <p:cBhvr>
                                        <p:cTn id="18" dur="500" fill="hold"/>
                                        <p:tgtEl>
                                          <p:spTgt spid="355331"/>
                                        </p:tgtEl>
                                        <p:attrNameLst>
                                          <p:attrName>ppt_w</p:attrName>
                                        </p:attrNameLst>
                                      </p:cBhvr>
                                      <p:tavLst>
                                        <p:tav tm="0">
                                          <p:val>
                                            <p:strVal val="(6*min(max(#ppt_w*#ppt_h,.3),1)-7.4)/-.7*#ppt_w"/>
                                          </p:val>
                                        </p:tav>
                                        <p:tav tm="100000">
                                          <p:val>
                                            <p:strVal val="#ppt_w"/>
                                          </p:val>
                                        </p:tav>
                                      </p:tavLst>
                                    </p:anim>
                                    <p:anim calcmode="lin" valueType="num">
                                      <p:cBhvr>
                                        <p:cTn id="19" dur="500" fill="hold"/>
                                        <p:tgtEl>
                                          <p:spTgt spid="355331"/>
                                        </p:tgtEl>
                                        <p:attrNameLst>
                                          <p:attrName>ppt_h</p:attrName>
                                        </p:attrNameLst>
                                      </p:cBhvr>
                                      <p:tavLst>
                                        <p:tav tm="0">
                                          <p:val>
                                            <p:strVal val="(6*min(max(#ppt_w*#ppt_h,.3),1)-7.4)/-.7*#ppt_h"/>
                                          </p:val>
                                        </p:tav>
                                        <p:tav tm="100000">
                                          <p:val>
                                            <p:strVal val="#ppt_h"/>
                                          </p:val>
                                        </p:tav>
                                      </p:tavLst>
                                    </p:anim>
                                    <p:anim calcmode="lin" valueType="num">
                                      <p:cBhvr>
                                        <p:cTn id="20" dur="500" fill="hold"/>
                                        <p:tgtEl>
                                          <p:spTgt spid="355331"/>
                                        </p:tgtEl>
                                        <p:attrNameLst>
                                          <p:attrName>ppt_x</p:attrName>
                                        </p:attrNameLst>
                                      </p:cBhvr>
                                      <p:tavLst>
                                        <p:tav tm="0">
                                          <p:val>
                                            <p:fltVal val="0.5"/>
                                          </p:val>
                                        </p:tav>
                                        <p:tav tm="100000">
                                          <p:val>
                                            <p:strVal val="#ppt_x"/>
                                          </p:val>
                                        </p:tav>
                                      </p:tavLst>
                                    </p:anim>
                                    <p:anim calcmode="lin" valueType="num">
                                      <p:cBhvr>
                                        <p:cTn id="21" dur="500" fill="hold"/>
                                        <p:tgtEl>
                                          <p:spTgt spid="355331"/>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499"/>
                                          </p:stCondLst>
                                        </p:cTn>
                                        <p:tgtEl>
                                          <p:spTgt spid="3553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5533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35533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355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animBg="1" autoUpdateAnimBg="0"/>
      <p:bldP spid="355332" grpId="0" animBg="1" autoUpdateAnimBg="0"/>
      <p:bldP spid="355333" grpId="0" animBg="1" autoUpdateAnimBg="0"/>
      <p:bldP spid="355334" grpId="0" autoUpdateAnimBg="0"/>
      <p:bldP spid="355335" grpId="0" autoUpdateAnimBg="0"/>
      <p:bldP spid="355336" grpId="0" animBg="1" autoUpdateAnimBg="0"/>
      <p:bldP spid="355337" grpId="0" animBg="1"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l="34021" t="18146" r="4736" b="10155"/>
          <a:stretch>
            <a:fillRect/>
          </a:stretch>
        </p:blipFill>
        <p:spPr bwMode="auto">
          <a:xfrm>
            <a:off x="0" y="0"/>
            <a:ext cx="9144000" cy="6858000"/>
          </a:xfrm>
          <a:prstGeom prst="rect">
            <a:avLst/>
          </a:prstGeom>
          <a:noFill/>
          <a:ln w="76200">
            <a:solidFill>
              <a:srgbClr val="020009"/>
            </a:solidFill>
            <a:miter lim="800000"/>
            <a:headEnd/>
            <a:tailEnd/>
          </a:ln>
        </p:spPr>
      </p:pic>
      <p:sp>
        <p:nvSpPr>
          <p:cNvPr id="35737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0" name="Text Box 4"/>
          <p:cNvSpPr txBox="1">
            <a:spLocks noChangeArrowheads="1"/>
          </p:cNvSpPr>
          <p:nvPr/>
        </p:nvSpPr>
        <p:spPr bwMode="auto">
          <a:xfrm>
            <a:off x="5219700" y="228600"/>
            <a:ext cx="3924300" cy="641350"/>
          </a:xfrm>
          <a:prstGeom prst="rect">
            <a:avLst/>
          </a:prstGeom>
          <a:noFill/>
          <a:ln w="9525">
            <a:noFill/>
            <a:miter lim="800000"/>
            <a:headEnd/>
            <a:tailEnd/>
          </a:ln>
          <a:effectLst>
            <a:outerShdw dist="35921" dir="2700000" algn="ctr" rotWithShape="0">
              <a:srgbClr val="020009"/>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保罗在</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AD 49-62</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年的作品 </a:t>
            </a:r>
            <a:endParaRPr kumimoji="0" lang="zh-CN" alt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p:txBody>
      </p:sp>
      <p:sp>
        <p:nvSpPr>
          <p:cNvPr id="357381" name="Text Box 5"/>
          <p:cNvSpPr txBox="1">
            <a:spLocks noChangeArrowheads="1"/>
          </p:cNvSpPr>
          <p:nvPr/>
        </p:nvSpPr>
        <p:spPr bwMode="auto">
          <a:xfrm>
            <a:off x="609600" y="685800"/>
            <a:ext cx="2882900" cy="1465263"/>
          </a:xfrm>
          <a:prstGeom prst="rect">
            <a:avLst/>
          </a:prstGeom>
          <a:noFill/>
          <a:ln w="9525">
            <a:noFill/>
            <a:miter lim="800000"/>
            <a:headEnd/>
            <a:tailEnd/>
          </a:ln>
          <a:effectLst>
            <a:outerShdw dist="35921" dir="2700000" algn="ctr" rotWithShape="0">
              <a:srgbClr val="020009"/>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罗马</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彼得在</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AD 64</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年完成了彼得书</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p:txBody>
      </p:sp>
      <p:sp>
        <p:nvSpPr>
          <p:cNvPr id="357382" name="Text Box 6"/>
          <p:cNvSpPr txBox="1">
            <a:spLocks noChangeArrowheads="1"/>
          </p:cNvSpPr>
          <p:nvPr/>
        </p:nvSpPr>
        <p:spPr bwMode="auto">
          <a:xfrm>
            <a:off x="152400" y="2727325"/>
            <a:ext cx="5410200" cy="1739900"/>
          </a:xfrm>
          <a:prstGeom prst="rect">
            <a:avLst/>
          </a:prstGeom>
          <a:solidFill>
            <a:srgbClr val="C70045"/>
          </a:solidFill>
          <a:ln w="9525">
            <a:noFill/>
            <a:miter lim="800000"/>
            <a:headEnd/>
            <a:tailEnd/>
          </a:ln>
          <a:effectLst>
            <a:outerShdw dist="35921" dir="2700000" algn="ctr" rotWithShape="0">
              <a:srgbClr val="020009"/>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我们亲爱的兄弟保罗也用上帝给他的智慧给您写信</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 </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他在所有信中以相同的方式写信，在信中讲述这些事情。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他的信中含有一些不易理解的东西，这使无知和情绪化人曲解，正如他们对其他经文的理解，造成了他们自己的毁灭（彼得书</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2 ” (</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第</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3:15</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节</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-16</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条</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a:t>
            </a:r>
          </a:p>
        </p:txBody>
      </p:sp>
      <p:sp>
        <p:nvSpPr>
          <p:cNvPr id="357383" name="Oval 7"/>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4" name="Oval 8"/>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5" name="Oval 9"/>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6" name="Oval 10"/>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7" name="Oval 11"/>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8" name="Oval 12"/>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9" name="Oval 13"/>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90" name="Rectangle 14"/>
          <p:cNvSpPr>
            <a:spLocks noGrp="1" noChangeArrowheads="1"/>
          </p:cNvSpPr>
          <p:nvPr>
            <p:ph type="title" idx="4294967295"/>
          </p:nvPr>
        </p:nvSpPr>
        <p:spPr>
          <a:xfrm>
            <a:off x="5638800" y="3124200"/>
            <a:ext cx="3276600" cy="1854200"/>
          </a:xfrm>
          <a:solidFill>
            <a:srgbClr val="020009"/>
          </a:solidFill>
          <a:effectLst>
            <a:outerShdw dist="53882" dir="2700000" algn="ctr" rotWithShape="0">
              <a:srgbClr val="020009">
                <a:alpha val="74997"/>
              </a:srgbClr>
            </a:outerShdw>
          </a:effectLst>
        </p:spPr>
        <p:txBody>
          <a:bodyPr lIns="73622" tIns="36810" rIns="73622" bIns="36810" anchor="t">
            <a:spAutoFit/>
          </a:bodyPr>
          <a:lstStyle/>
          <a:p>
            <a:pPr>
              <a:spcBef>
                <a:spcPct val="50000"/>
              </a:spcBef>
              <a:defRPr/>
            </a:pPr>
            <a:r>
              <a:rPr lang="zh-CN" altLang="en-US" sz="3900" b="1">
                <a:solidFill>
                  <a:srgbClr val="FFEA18"/>
                </a:solidFill>
                <a:effectLst>
                  <a:outerShdw blurRad="38100" dist="38100" dir="2700000" algn="tl">
                    <a:srgbClr val="FFFFFF"/>
                  </a:outerShdw>
                </a:effectLst>
                <a:latin typeface="Comic Sans MS" pitchFamily="66" charset="0"/>
                <a:ea typeface="SimSun" pitchFamily="2" charset="-122"/>
              </a:rPr>
              <a:t>彼德也将保罗的作品为“圣经”</a:t>
            </a:r>
            <a:r>
              <a:rPr lang="en-US" altLang="zh-CN" sz="3900" b="1">
                <a:solidFill>
                  <a:srgbClr val="FFEA18"/>
                </a:solidFill>
                <a:effectLst>
                  <a:outerShdw blurRad="38100" dist="38100" dir="2700000" algn="tl">
                    <a:srgbClr val="FFFFFF"/>
                  </a:outerShdw>
                </a:effectLst>
                <a:latin typeface="Comic Sans MS" pitchFamily="66" charset="0"/>
                <a:ea typeface="SimSun" pitchFamily="2" charset="-122"/>
              </a:rPr>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57380"/>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36" fill="hold" grpId="0" nodeType="afterEffect">
                                  <p:stCondLst>
                                    <p:cond delay="100"/>
                                  </p:stCondLst>
                                  <p:childTnLst>
                                    <p:set>
                                      <p:cBhvr>
                                        <p:cTn id="9" dur="1" fill="hold">
                                          <p:stCondLst>
                                            <p:cond delay="0"/>
                                          </p:stCondLst>
                                        </p:cTn>
                                        <p:tgtEl>
                                          <p:spTgt spid="357379"/>
                                        </p:tgtEl>
                                        <p:attrNameLst>
                                          <p:attrName>style.visibility</p:attrName>
                                        </p:attrNameLst>
                                      </p:cBhvr>
                                      <p:to>
                                        <p:strVal val="visible"/>
                                      </p:to>
                                    </p:set>
                                    <p:anim calcmode="lin" valueType="num">
                                      <p:cBhvr>
                                        <p:cTn id="10" dur="500" fill="hold"/>
                                        <p:tgtEl>
                                          <p:spTgt spid="357379"/>
                                        </p:tgtEl>
                                        <p:attrNameLst>
                                          <p:attrName>ppt_w</p:attrName>
                                        </p:attrNameLst>
                                      </p:cBhvr>
                                      <p:tavLst>
                                        <p:tav tm="0">
                                          <p:val>
                                            <p:strVal val="(6*min(max(#ppt_w*#ppt_h,.3),1)-7.4)/-.7*#ppt_w"/>
                                          </p:val>
                                        </p:tav>
                                        <p:tav tm="100000">
                                          <p:val>
                                            <p:strVal val="#ppt_w"/>
                                          </p:val>
                                        </p:tav>
                                      </p:tavLst>
                                    </p:anim>
                                    <p:anim calcmode="lin" valueType="num">
                                      <p:cBhvr>
                                        <p:cTn id="11" dur="500" fill="hold"/>
                                        <p:tgtEl>
                                          <p:spTgt spid="357379"/>
                                        </p:tgtEl>
                                        <p:attrNameLst>
                                          <p:attrName>ppt_h</p:attrName>
                                        </p:attrNameLst>
                                      </p:cBhvr>
                                      <p:tavLst>
                                        <p:tav tm="0">
                                          <p:val>
                                            <p:strVal val="(6*min(max(#ppt_w*#ppt_h,.3),1)-7.4)/-.7*#ppt_h"/>
                                          </p:val>
                                        </p:tav>
                                        <p:tav tm="100000">
                                          <p:val>
                                            <p:strVal val="#ppt_h"/>
                                          </p:val>
                                        </p:tav>
                                      </p:tavLst>
                                    </p:anim>
                                    <p:anim calcmode="lin" valueType="num">
                                      <p:cBhvr>
                                        <p:cTn id="12" dur="500" fill="hold"/>
                                        <p:tgtEl>
                                          <p:spTgt spid="357379"/>
                                        </p:tgtEl>
                                        <p:attrNameLst>
                                          <p:attrName>ppt_x</p:attrName>
                                        </p:attrNameLst>
                                      </p:cBhvr>
                                      <p:tavLst>
                                        <p:tav tm="0">
                                          <p:val>
                                            <p:fltVal val="0.5"/>
                                          </p:val>
                                        </p:tav>
                                        <p:tav tm="100000">
                                          <p:val>
                                            <p:strVal val="#ppt_x"/>
                                          </p:val>
                                        </p:tav>
                                      </p:tavLst>
                                    </p:anim>
                                    <p:anim calcmode="lin" valueType="num">
                                      <p:cBhvr>
                                        <p:cTn id="13" dur="500" fill="hold"/>
                                        <p:tgtEl>
                                          <p:spTgt spid="357379"/>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1100"/>
                            </p:stCondLst>
                            <p:childTnLst>
                              <p:par>
                                <p:cTn id="15" presetID="23" presetClass="entr" presetSubtype="36" fill="hold" grpId="0" nodeType="afterEffect">
                                  <p:stCondLst>
                                    <p:cond delay="100"/>
                                  </p:stCondLst>
                                  <p:childTnLst>
                                    <p:set>
                                      <p:cBhvr>
                                        <p:cTn id="16" dur="1" fill="hold">
                                          <p:stCondLst>
                                            <p:cond delay="0"/>
                                          </p:stCondLst>
                                        </p:cTn>
                                        <p:tgtEl>
                                          <p:spTgt spid="357383"/>
                                        </p:tgtEl>
                                        <p:attrNameLst>
                                          <p:attrName>style.visibility</p:attrName>
                                        </p:attrNameLst>
                                      </p:cBhvr>
                                      <p:to>
                                        <p:strVal val="visible"/>
                                      </p:to>
                                    </p:set>
                                    <p:anim calcmode="lin" valueType="num">
                                      <p:cBhvr>
                                        <p:cTn id="17" dur="500" fill="hold"/>
                                        <p:tgtEl>
                                          <p:spTgt spid="357383"/>
                                        </p:tgtEl>
                                        <p:attrNameLst>
                                          <p:attrName>ppt_w</p:attrName>
                                        </p:attrNameLst>
                                      </p:cBhvr>
                                      <p:tavLst>
                                        <p:tav tm="0">
                                          <p:val>
                                            <p:strVal val="(6*min(max(#ppt_w*#ppt_h,.3),1)-7.4)/-.7*#ppt_w"/>
                                          </p:val>
                                        </p:tav>
                                        <p:tav tm="100000">
                                          <p:val>
                                            <p:strVal val="#ppt_w"/>
                                          </p:val>
                                        </p:tav>
                                      </p:tavLst>
                                    </p:anim>
                                    <p:anim calcmode="lin" valueType="num">
                                      <p:cBhvr>
                                        <p:cTn id="18" dur="500" fill="hold"/>
                                        <p:tgtEl>
                                          <p:spTgt spid="357383"/>
                                        </p:tgtEl>
                                        <p:attrNameLst>
                                          <p:attrName>ppt_h</p:attrName>
                                        </p:attrNameLst>
                                      </p:cBhvr>
                                      <p:tavLst>
                                        <p:tav tm="0">
                                          <p:val>
                                            <p:strVal val="(6*min(max(#ppt_w*#ppt_h,.3),1)-7.4)/-.7*#ppt_h"/>
                                          </p:val>
                                        </p:tav>
                                        <p:tav tm="100000">
                                          <p:val>
                                            <p:strVal val="#ppt_h"/>
                                          </p:val>
                                        </p:tav>
                                      </p:tavLst>
                                    </p:anim>
                                    <p:anim calcmode="lin" valueType="num">
                                      <p:cBhvr>
                                        <p:cTn id="19" dur="500" fill="hold"/>
                                        <p:tgtEl>
                                          <p:spTgt spid="357383"/>
                                        </p:tgtEl>
                                        <p:attrNameLst>
                                          <p:attrName>ppt_x</p:attrName>
                                        </p:attrNameLst>
                                      </p:cBhvr>
                                      <p:tavLst>
                                        <p:tav tm="0">
                                          <p:val>
                                            <p:fltVal val="0.5"/>
                                          </p:val>
                                        </p:tav>
                                        <p:tav tm="100000">
                                          <p:val>
                                            <p:strVal val="#ppt_x"/>
                                          </p:val>
                                        </p:tav>
                                      </p:tavLst>
                                    </p:anim>
                                    <p:anim calcmode="lin" valueType="num">
                                      <p:cBhvr>
                                        <p:cTn id="20" dur="500" fill="hold"/>
                                        <p:tgtEl>
                                          <p:spTgt spid="357383"/>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700"/>
                            </p:stCondLst>
                            <p:childTnLst>
                              <p:par>
                                <p:cTn id="22" presetID="23" presetClass="entr" presetSubtype="36" fill="hold" grpId="0" nodeType="afterEffect">
                                  <p:stCondLst>
                                    <p:cond delay="100"/>
                                  </p:stCondLst>
                                  <p:childTnLst>
                                    <p:set>
                                      <p:cBhvr>
                                        <p:cTn id="23" dur="1" fill="hold">
                                          <p:stCondLst>
                                            <p:cond delay="0"/>
                                          </p:stCondLst>
                                        </p:cTn>
                                        <p:tgtEl>
                                          <p:spTgt spid="357384"/>
                                        </p:tgtEl>
                                        <p:attrNameLst>
                                          <p:attrName>style.visibility</p:attrName>
                                        </p:attrNameLst>
                                      </p:cBhvr>
                                      <p:to>
                                        <p:strVal val="visible"/>
                                      </p:to>
                                    </p:set>
                                    <p:anim calcmode="lin" valueType="num">
                                      <p:cBhvr>
                                        <p:cTn id="24" dur="500" fill="hold"/>
                                        <p:tgtEl>
                                          <p:spTgt spid="357384"/>
                                        </p:tgtEl>
                                        <p:attrNameLst>
                                          <p:attrName>ppt_w</p:attrName>
                                        </p:attrNameLst>
                                      </p:cBhvr>
                                      <p:tavLst>
                                        <p:tav tm="0">
                                          <p:val>
                                            <p:strVal val="(6*min(max(#ppt_w*#ppt_h,.3),1)-7.4)/-.7*#ppt_w"/>
                                          </p:val>
                                        </p:tav>
                                        <p:tav tm="100000">
                                          <p:val>
                                            <p:strVal val="#ppt_w"/>
                                          </p:val>
                                        </p:tav>
                                      </p:tavLst>
                                    </p:anim>
                                    <p:anim calcmode="lin" valueType="num">
                                      <p:cBhvr>
                                        <p:cTn id="25" dur="500" fill="hold"/>
                                        <p:tgtEl>
                                          <p:spTgt spid="357384"/>
                                        </p:tgtEl>
                                        <p:attrNameLst>
                                          <p:attrName>ppt_h</p:attrName>
                                        </p:attrNameLst>
                                      </p:cBhvr>
                                      <p:tavLst>
                                        <p:tav tm="0">
                                          <p:val>
                                            <p:strVal val="(6*min(max(#ppt_w*#ppt_h,.3),1)-7.4)/-.7*#ppt_h"/>
                                          </p:val>
                                        </p:tav>
                                        <p:tav tm="100000">
                                          <p:val>
                                            <p:strVal val="#ppt_h"/>
                                          </p:val>
                                        </p:tav>
                                      </p:tavLst>
                                    </p:anim>
                                    <p:anim calcmode="lin" valueType="num">
                                      <p:cBhvr>
                                        <p:cTn id="26" dur="500" fill="hold"/>
                                        <p:tgtEl>
                                          <p:spTgt spid="357384"/>
                                        </p:tgtEl>
                                        <p:attrNameLst>
                                          <p:attrName>ppt_x</p:attrName>
                                        </p:attrNameLst>
                                      </p:cBhvr>
                                      <p:tavLst>
                                        <p:tav tm="0">
                                          <p:val>
                                            <p:fltVal val="0.5"/>
                                          </p:val>
                                        </p:tav>
                                        <p:tav tm="100000">
                                          <p:val>
                                            <p:strVal val="#ppt_x"/>
                                          </p:val>
                                        </p:tav>
                                      </p:tavLst>
                                    </p:anim>
                                    <p:anim calcmode="lin" valueType="num">
                                      <p:cBhvr>
                                        <p:cTn id="27" dur="500" fill="hold"/>
                                        <p:tgtEl>
                                          <p:spTgt spid="357384"/>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2300"/>
                            </p:stCondLst>
                            <p:childTnLst>
                              <p:par>
                                <p:cTn id="29" presetID="23" presetClass="entr" presetSubtype="36" fill="hold" grpId="0" nodeType="afterEffect">
                                  <p:stCondLst>
                                    <p:cond delay="100"/>
                                  </p:stCondLst>
                                  <p:childTnLst>
                                    <p:set>
                                      <p:cBhvr>
                                        <p:cTn id="30" dur="1" fill="hold">
                                          <p:stCondLst>
                                            <p:cond delay="0"/>
                                          </p:stCondLst>
                                        </p:cTn>
                                        <p:tgtEl>
                                          <p:spTgt spid="357385"/>
                                        </p:tgtEl>
                                        <p:attrNameLst>
                                          <p:attrName>style.visibility</p:attrName>
                                        </p:attrNameLst>
                                      </p:cBhvr>
                                      <p:to>
                                        <p:strVal val="visible"/>
                                      </p:to>
                                    </p:set>
                                    <p:anim calcmode="lin" valueType="num">
                                      <p:cBhvr>
                                        <p:cTn id="31" dur="500" fill="hold"/>
                                        <p:tgtEl>
                                          <p:spTgt spid="357385"/>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7385"/>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7385"/>
                                        </p:tgtEl>
                                        <p:attrNameLst>
                                          <p:attrName>ppt_x</p:attrName>
                                        </p:attrNameLst>
                                      </p:cBhvr>
                                      <p:tavLst>
                                        <p:tav tm="0">
                                          <p:val>
                                            <p:fltVal val="0.5"/>
                                          </p:val>
                                        </p:tav>
                                        <p:tav tm="100000">
                                          <p:val>
                                            <p:strVal val="#ppt_x"/>
                                          </p:val>
                                        </p:tav>
                                      </p:tavLst>
                                    </p:anim>
                                    <p:anim calcmode="lin" valueType="num">
                                      <p:cBhvr>
                                        <p:cTn id="34" dur="500" fill="hold"/>
                                        <p:tgtEl>
                                          <p:spTgt spid="357385"/>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900"/>
                            </p:stCondLst>
                            <p:childTnLst>
                              <p:par>
                                <p:cTn id="36" presetID="23" presetClass="entr" presetSubtype="36" fill="hold" grpId="0" nodeType="afterEffect">
                                  <p:stCondLst>
                                    <p:cond delay="100"/>
                                  </p:stCondLst>
                                  <p:childTnLst>
                                    <p:set>
                                      <p:cBhvr>
                                        <p:cTn id="37" dur="1" fill="hold">
                                          <p:stCondLst>
                                            <p:cond delay="0"/>
                                          </p:stCondLst>
                                        </p:cTn>
                                        <p:tgtEl>
                                          <p:spTgt spid="357386"/>
                                        </p:tgtEl>
                                        <p:attrNameLst>
                                          <p:attrName>style.visibility</p:attrName>
                                        </p:attrNameLst>
                                      </p:cBhvr>
                                      <p:to>
                                        <p:strVal val="visible"/>
                                      </p:to>
                                    </p:set>
                                    <p:anim calcmode="lin" valueType="num">
                                      <p:cBhvr>
                                        <p:cTn id="38" dur="500" fill="hold"/>
                                        <p:tgtEl>
                                          <p:spTgt spid="357386"/>
                                        </p:tgtEl>
                                        <p:attrNameLst>
                                          <p:attrName>ppt_w</p:attrName>
                                        </p:attrNameLst>
                                      </p:cBhvr>
                                      <p:tavLst>
                                        <p:tav tm="0">
                                          <p:val>
                                            <p:strVal val="(6*min(max(#ppt_w*#ppt_h,.3),1)-7.4)/-.7*#ppt_w"/>
                                          </p:val>
                                        </p:tav>
                                        <p:tav tm="100000">
                                          <p:val>
                                            <p:strVal val="#ppt_w"/>
                                          </p:val>
                                        </p:tav>
                                      </p:tavLst>
                                    </p:anim>
                                    <p:anim calcmode="lin" valueType="num">
                                      <p:cBhvr>
                                        <p:cTn id="39" dur="500" fill="hold"/>
                                        <p:tgtEl>
                                          <p:spTgt spid="357386"/>
                                        </p:tgtEl>
                                        <p:attrNameLst>
                                          <p:attrName>ppt_h</p:attrName>
                                        </p:attrNameLst>
                                      </p:cBhvr>
                                      <p:tavLst>
                                        <p:tav tm="0">
                                          <p:val>
                                            <p:strVal val="(6*min(max(#ppt_w*#ppt_h,.3),1)-7.4)/-.7*#ppt_h"/>
                                          </p:val>
                                        </p:tav>
                                        <p:tav tm="100000">
                                          <p:val>
                                            <p:strVal val="#ppt_h"/>
                                          </p:val>
                                        </p:tav>
                                      </p:tavLst>
                                    </p:anim>
                                    <p:anim calcmode="lin" valueType="num">
                                      <p:cBhvr>
                                        <p:cTn id="40" dur="500" fill="hold"/>
                                        <p:tgtEl>
                                          <p:spTgt spid="357386"/>
                                        </p:tgtEl>
                                        <p:attrNameLst>
                                          <p:attrName>ppt_x</p:attrName>
                                        </p:attrNameLst>
                                      </p:cBhvr>
                                      <p:tavLst>
                                        <p:tav tm="0">
                                          <p:val>
                                            <p:fltVal val="0.5"/>
                                          </p:val>
                                        </p:tav>
                                        <p:tav tm="100000">
                                          <p:val>
                                            <p:strVal val="#ppt_x"/>
                                          </p:val>
                                        </p:tav>
                                      </p:tavLst>
                                    </p:anim>
                                    <p:anim calcmode="lin" valueType="num">
                                      <p:cBhvr>
                                        <p:cTn id="41" dur="500" fill="hold"/>
                                        <p:tgtEl>
                                          <p:spTgt spid="357386"/>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500"/>
                            </p:stCondLst>
                            <p:childTnLst>
                              <p:par>
                                <p:cTn id="43" presetID="23" presetClass="entr" presetSubtype="36" fill="hold" grpId="0" nodeType="afterEffect">
                                  <p:stCondLst>
                                    <p:cond delay="100"/>
                                  </p:stCondLst>
                                  <p:childTnLst>
                                    <p:set>
                                      <p:cBhvr>
                                        <p:cTn id="44" dur="1" fill="hold">
                                          <p:stCondLst>
                                            <p:cond delay="0"/>
                                          </p:stCondLst>
                                        </p:cTn>
                                        <p:tgtEl>
                                          <p:spTgt spid="357387"/>
                                        </p:tgtEl>
                                        <p:attrNameLst>
                                          <p:attrName>style.visibility</p:attrName>
                                        </p:attrNameLst>
                                      </p:cBhvr>
                                      <p:to>
                                        <p:strVal val="visible"/>
                                      </p:to>
                                    </p:set>
                                    <p:anim calcmode="lin" valueType="num">
                                      <p:cBhvr>
                                        <p:cTn id="45" dur="500" fill="hold"/>
                                        <p:tgtEl>
                                          <p:spTgt spid="357387"/>
                                        </p:tgtEl>
                                        <p:attrNameLst>
                                          <p:attrName>ppt_w</p:attrName>
                                        </p:attrNameLst>
                                      </p:cBhvr>
                                      <p:tavLst>
                                        <p:tav tm="0">
                                          <p:val>
                                            <p:strVal val="(6*min(max(#ppt_w*#ppt_h,.3),1)-7.4)/-.7*#ppt_w"/>
                                          </p:val>
                                        </p:tav>
                                        <p:tav tm="100000">
                                          <p:val>
                                            <p:strVal val="#ppt_w"/>
                                          </p:val>
                                        </p:tav>
                                      </p:tavLst>
                                    </p:anim>
                                    <p:anim calcmode="lin" valueType="num">
                                      <p:cBhvr>
                                        <p:cTn id="46" dur="500" fill="hold"/>
                                        <p:tgtEl>
                                          <p:spTgt spid="357387"/>
                                        </p:tgtEl>
                                        <p:attrNameLst>
                                          <p:attrName>ppt_h</p:attrName>
                                        </p:attrNameLst>
                                      </p:cBhvr>
                                      <p:tavLst>
                                        <p:tav tm="0">
                                          <p:val>
                                            <p:strVal val="(6*min(max(#ppt_w*#ppt_h,.3),1)-7.4)/-.7*#ppt_h"/>
                                          </p:val>
                                        </p:tav>
                                        <p:tav tm="100000">
                                          <p:val>
                                            <p:strVal val="#ppt_h"/>
                                          </p:val>
                                        </p:tav>
                                      </p:tavLst>
                                    </p:anim>
                                    <p:anim calcmode="lin" valueType="num">
                                      <p:cBhvr>
                                        <p:cTn id="47" dur="500" fill="hold"/>
                                        <p:tgtEl>
                                          <p:spTgt spid="357387"/>
                                        </p:tgtEl>
                                        <p:attrNameLst>
                                          <p:attrName>ppt_x</p:attrName>
                                        </p:attrNameLst>
                                      </p:cBhvr>
                                      <p:tavLst>
                                        <p:tav tm="0">
                                          <p:val>
                                            <p:fltVal val="0.5"/>
                                          </p:val>
                                        </p:tav>
                                        <p:tav tm="100000">
                                          <p:val>
                                            <p:strVal val="#ppt_x"/>
                                          </p:val>
                                        </p:tav>
                                      </p:tavLst>
                                    </p:anim>
                                    <p:anim calcmode="lin" valueType="num">
                                      <p:cBhvr>
                                        <p:cTn id="48" dur="500" fill="hold"/>
                                        <p:tgtEl>
                                          <p:spTgt spid="357387"/>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4100"/>
                            </p:stCondLst>
                            <p:childTnLst>
                              <p:par>
                                <p:cTn id="50" presetID="23" presetClass="entr" presetSubtype="36" fill="hold" grpId="0" nodeType="afterEffect">
                                  <p:stCondLst>
                                    <p:cond delay="100"/>
                                  </p:stCondLst>
                                  <p:childTnLst>
                                    <p:set>
                                      <p:cBhvr>
                                        <p:cTn id="51" dur="1" fill="hold">
                                          <p:stCondLst>
                                            <p:cond delay="0"/>
                                          </p:stCondLst>
                                        </p:cTn>
                                        <p:tgtEl>
                                          <p:spTgt spid="357388"/>
                                        </p:tgtEl>
                                        <p:attrNameLst>
                                          <p:attrName>style.visibility</p:attrName>
                                        </p:attrNameLst>
                                      </p:cBhvr>
                                      <p:to>
                                        <p:strVal val="visible"/>
                                      </p:to>
                                    </p:set>
                                    <p:anim calcmode="lin" valueType="num">
                                      <p:cBhvr>
                                        <p:cTn id="52" dur="500" fill="hold"/>
                                        <p:tgtEl>
                                          <p:spTgt spid="357388"/>
                                        </p:tgtEl>
                                        <p:attrNameLst>
                                          <p:attrName>ppt_w</p:attrName>
                                        </p:attrNameLst>
                                      </p:cBhvr>
                                      <p:tavLst>
                                        <p:tav tm="0">
                                          <p:val>
                                            <p:strVal val="(6*min(max(#ppt_w*#ppt_h,.3),1)-7.4)/-.7*#ppt_w"/>
                                          </p:val>
                                        </p:tav>
                                        <p:tav tm="100000">
                                          <p:val>
                                            <p:strVal val="#ppt_w"/>
                                          </p:val>
                                        </p:tav>
                                      </p:tavLst>
                                    </p:anim>
                                    <p:anim calcmode="lin" valueType="num">
                                      <p:cBhvr>
                                        <p:cTn id="53" dur="500" fill="hold"/>
                                        <p:tgtEl>
                                          <p:spTgt spid="357388"/>
                                        </p:tgtEl>
                                        <p:attrNameLst>
                                          <p:attrName>ppt_h</p:attrName>
                                        </p:attrNameLst>
                                      </p:cBhvr>
                                      <p:tavLst>
                                        <p:tav tm="0">
                                          <p:val>
                                            <p:strVal val="(6*min(max(#ppt_w*#ppt_h,.3),1)-7.4)/-.7*#ppt_h"/>
                                          </p:val>
                                        </p:tav>
                                        <p:tav tm="100000">
                                          <p:val>
                                            <p:strVal val="#ppt_h"/>
                                          </p:val>
                                        </p:tav>
                                      </p:tavLst>
                                    </p:anim>
                                    <p:anim calcmode="lin" valueType="num">
                                      <p:cBhvr>
                                        <p:cTn id="54" dur="500" fill="hold"/>
                                        <p:tgtEl>
                                          <p:spTgt spid="357388"/>
                                        </p:tgtEl>
                                        <p:attrNameLst>
                                          <p:attrName>ppt_x</p:attrName>
                                        </p:attrNameLst>
                                      </p:cBhvr>
                                      <p:tavLst>
                                        <p:tav tm="0">
                                          <p:val>
                                            <p:fltVal val="0.5"/>
                                          </p:val>
                                        </p:tav>
                                        <p:tav tm="100000">
                                          <p:val>
                                            <p:strVal val="#ppt_x"/>
                                          </p:val>
                                        </p:tav>
                                      </p:tavLst>
                                    </p:anim>
                                    <p:anim calcmode="lin" valueType="num">
                                      <p:cBhvr>
                                        <p:cTn id="55" dur="500" fill="hold"/>
                                        <p:tgtEl>
                                          <p:spTgt spid="357388"/>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700"/>
                            </p:stCondLst>
                            <p:childTnLst>
                              <p:par>
                                <p:cTn id="57" presetID="23" presetClass="entr" presetSubtype="36" fill="hold" grpId="0" nodeType="afterEffect">
                                  <p:stCondLst>
                                    <p:cond delay="100"/>
                                  </p:stCondLst>
                                  <p:childTnLst>
                                    <p:set>
                                      <p:cBhvr>
                                        <p:cTn id="58" dur="1" fill="hold">
                                          <p:stCondLst>
                                            <p:cond delay="0"/>
                                          </p:stCondLst>
                                        </p:cTn>
                                        <p:tgtEl>
                                          <p:spTgt spid="357389"/>
                                        </p:tgtEl>
                                        <p:attrNameLst>
                                          <p:attrName>style.visibility</p:attrName>
                                        </p:attrNameLst>
                                      </p:cBhvr>
                                      <p:to>
                                        <p:strVal val="visible"/>
                                      </p:to>
                                    </p:set>
                                    <p:anim calcmode="lin" valueType="num">
                                      <p:cBhvr>
                                        <p:cTn id="59" dur="500" fill="hold"/>
                                        <p:tgtEl>
                                          <p:spTgt spid="357389"/>
                                        </p:tgtEl>
                                        <p:attrNameLst>
                                          <p:attrName>ppt_w</p:attrName>
                                        </p:attrNameLst>
                                      </p:cBhvr>
                                      <p:tavLst>
                                        <p:tav tm="0">
                                          <p:val>
                                            <p:strVal val="(6*min(max(#ppt_w*#ppt_h,.3),1)-7.4)/-.7*#ppt_w"/>
                                          </p:val>
                                        </p:tav>
                                        <p:tav tm="100000">
                                          <p:val>
                                            <p:strVal val="#ppt_w"/>
                                          </p:val>
                                        </p:tav>
                                      </p:tavLst>
                                    </p:anim>
                                    <p:anim calcmode="lin" valueType="num">
                                      <p:cBhvr>
                                        <p:cTn id="60" dur="500" fill="hold"/>
                                        <p:tgtEl>
                                          <p:spTgt spid="357389"/>
                                        </p:tgtEl>
                                        <p:attrNameLst>
                                          <p:attrName>ppt_h</p:attrName>
                                        </p:attrNameLst>
                                      </p:cBhvr>
                                      <p:tavLst>
                                        <p:tav tm="0">
                                          <p:val>
                                            <p:strVal val="(6*min(max(#ppt_w*#ppt_h,.3),1)-7.4)/-.7*#ppt_h"/>
                                          </p:val>
                                        </p:tav>
                                        <p:tav tm="100000">
                                          <p:val>
                                            <p:strVal val="#ppt_h"/>
                                          </p:val>
                                        </p:tav>
                                      </p:tavLst>
                                    </p:anim>
                                    <p:anim calcmode="lin" valueType="num">
                                      <p:cBhvr>
                                        <p:cTn id="61" dur="500" fill="hold"/>
                                        <p:tgtEl>
                                          <p:spTgt spid="357389"/>
                                        </p:tgtEl>
                                        <p:attrNameLst>
                                          <p:attrName>ppt_x</p:attrName>
                                        </p:attrNameLst>
                                      </p:cBhvr>
                                      <p:tavLst>
                                        <p:tav tm="0">
                                          <p:val>
                                            <p:fltVal val="0.5"/>
                                          </p:val>
                                        </p:tav>
                                        <p:tav tm="100000">
                                          <p:val>
                                            <p:strVal val="#ppt_x"/>
                                          </p:val>
                                        </p:tav>
                                      </p:tavLst>
                                    </p:anim>
                                    <p:anim calcmode="lin" valueType="num">
                                      <p:cBhvr>
                                        <p:cTn id="62" dur="500" fill="hold"/>
                                        <p:tgtEl>
                                          <p:spTgt spid="357389"/>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35738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35738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357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animBg="1" autoUpdateAnimBg="0"/>
      <p:bldP spid="357380" grpId="0" autoUpdateAnimBg="0"/>
      <p:bldP spid="357381" grpId="0" autoUpdateAnimBg="0"/>
      <p:bldP spid="357382" grpId="0" animBg="1" autoUpdateAnimBg="0"/>
      <p:bldP spid="357383" grpId="0" animBg="1" autoUpdateAnimBg="0"/>
      <p:bldP spid="357384" grpId="0" animBg="1" autoUpdateAnimBg="0"/>
      <p:bldP spid="357385" grpId="0" animBg="1" autoUpdateAnimBg="0"/>
      <p:bldP spid="357386" grpId="0" animBg="1" autoUpdateAnimBg="0"/>
      <p:bldP spid="357387" grpId="0" animBg="1" autoUpdateAnimBg="0"/>
      <p:bldP spid="357388" grpId="0" animBg="1" autoUpdateAnimBg="0"/>
      <p:bldP spid="357389" grpId="0" animBg="1" autoUpdateAnimBg="0"/>
      <p:bldP spid="357390" grpId="0" animBg="1"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2" descr="TheCatacomb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14906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a:xfrm>
            <a:off x="0" y="0"/>
            <a:ext cx="9144000" cy="1447800"/>
          </a:xfrm>
          <a:prstGeom prst="rect">
            <a:avLst/>
          </a:prstGeom>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SimHei" charset="0"/>
                <a:ea typeface="SimHei" charset="0"/>
                <a:cs typeface="SimHei" charset="0"/>
              </a:rPr>
              <a:t>那些</a:t>
            </a:r>
            <a:r>
              <a:rPr kumimoji="0" lang="en-US" altLang="ja-JP"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SimHei" charset="0"/>
                <a:ea typeface="SimHei" charset="0"/>
                <a:cs typeface="SimHei" charset="0"/>
              </a:rPr>
              <a:t>相信耶稣只是一个普通人</a:t>
            </a:r>
            <a:r>
              <a:rPr kumimoji="0" lang="en-US" altLang="ja-JP"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SimHei" charset="0"/>
                <a:ea typeface="SimHei" charset="0"/>
                <a:cs typeface="SimHei" charset="0"/>
              </a:rPr>
              <a:t>的基督徒是否</a:t>
            </a:r>
            <a:endParaRPr kumimoji="0" lang="en-US" altLang="zh-CN"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SimHei" charset="0"/>
                <a:ea typeface="SimHei" charset="0"/>
                <a:cs typeface="SimHei" charset="0"/>
              </a:rPr>
              <a:t>会冒着危险暗中在地下室敬拜他吗</a:t>
            </a:r>
            <a:r>
              <a:rPr kumimoji="0" lang="en-US" altLang="ja-JP"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SimHei" charset="0"/>
                <a:ea typeface="SimHei" charset="0"/>
                <a:cs typeface="SimHei" charset="0"/>
              </a:rPr>
              <a:t>? </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SimHei" charset="0"/>
                <a:ea typeface="SimHei" charset="0"/>
                <a:cs typeface="SimHei" charset="0"/>
              </a:rPr>
              <a:t>绝不可能</a:t>
            </a:r>
            <a:r>
              <a:rPr kumimoji="0" lang="en-US" altLang="ja-JP"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SimHei" charset="0"/>
                <a:ea typeface="SimHei" charset="0"/>
                <a:cs typeface="SimHei" charset="0"/>
              </a:rPr>
              <a:t>!</a:t>
            </a:r>
            <a:endPar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SimHei" charset="0"/>
              <a:ea typeface="SimHei" charset="0"/>
              <a:cs typeface="SimHei"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Ignati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Rectangle 3"/>
          <p:cNvSpPr>
            <a:spLocks noGrp="1" noChangeArrowheads="1"/>
          </p:cNvSpPr>
          <p:nvPr>
            <p:ph type="ctrTitle"/>
          </p:nvPr>
        </p:nvSpPr>
        <p:spPr>
          <a:xfrm>
            <a:off x="0" y="0"/>
            <a:ext cx="9144000" cy="1371600"/>
          </a:xfrm>
          <a:solidFill>
            <a:srgbClr val="020009"/>
          </a:solidFill>
        </p:spPr>
        <p:txBody>
          <a:bodyPr/>
          <a:lstStyle/>
          <a:p>
            <a:r>
              <a:rPr lang="zh-CN" altLang="en-US" sz="3600" b="1">
                <a:solidFill>
                  <a:schemeClr val="bg1"/>
                </a:solidFill>
                <a:latin typeface="SimHei" charset="0"/>
                <a:ea typeface="SimHei" charset="0"/>
                <a:cs typeface="SimHei" charset="0"/>
              </a:rPr>
              <a:t>那些</a:t>
            </a:r>
            <a:r>
              <a:rPr lang="en-US" altLang="ja-JP" sz="3600" b="1">
                <a:solidFill>
                  <a:schemeClr val="bg1"/>
                </a:solidFill>
                <a:latin typeface="SimHei" charset="0"/>
                <a:ea typeface="SimHei" charset="0"/>
                <a:cs typeface="SimHei" charset="0"/>
              </a:rPr>
              <a:t>“</a:t>
            </a:r>
            <a:r>
              <a:rPr lang="zh-CN" altLang="en-US" sz="3600" b="1">
                <a:solidFill>
                  <a:schemeClr val="bg1"/>
                </a:solidFill>
                <a:latin typeface="SimHei" charset="0"/>
                <a:ea typeface="SimHei" charset="0"/>
                <a:cs typeface="SimHei" charset="0"/>
              </a:rPr>
              <a:t>相信耶稣只是一个普通人</a:t>
            </a:r>
            <a:r>
              <a:rPr lang="en-US" altLang="ja-JP" sz="3600" b="1">
                <a:solidFill>
                  <a:schemeClr val="bg1"/>
                </a:solidFill>
                <a:latin typeface="SimHei" charset="0"/>
                <a:ea typeface="SimHei" charset="0"/>
                <a:cs typeface="SimHei" charset="0"/>
              </a:rPr>
              <a:t>”</a:t>
            </a:r>
            <a:r>
              <a:rPr lang="zh-CN" altLang="en-US" sz="3600" b="1">
                <a:solidFill>
                  <a:schemeClr val="bg1"/>
                </a:solidFill>
                <a:latin typeface="SimHei" charset="0"/>
                <a:ea typeface="SimHei" charset="0"/>
                <a:cs typeface="SimHei" charset="0"/>
              </a:rPr>
              <a:t>的基督徒</a:t>
            </a:r>
            <a:br>
              <a:rPr lang="en-US" altLang="zh-CN" sz="3600" b="1">
                <a:solidFill>
                  <a:schemeClr val="bg1"/>
                </a:solidFill>
                <a:latin typeface="SimHei" charset="0"/>
                <a:ea typeface="SimHei" charset="0"/>
                <a:cs typeface="SimHei" charset="0"/>
              </a:rPr>
            </a:br>
            <a:r>
              <a:rPr lang="zh-CN" altLang="en-US" sz="3600" b="1">
                <a:solidFill>
                  <a:schemeClr val="bg1"/>
                </a:solidFill>
                <a:latin typeface="SimHei" charset="0"/>
                <a:ea typeface="SimHei" charset="0"/>
                <a:cs typeface="SimHei" charset="0"/>
              </a:rPr>
              <a:t>是否会为主殉道</a:t>
            </a:r>
            <a:r>
              <a:rPr lang="en-US" altLang="ja-JP" sz="3600" b="1">
                <a:solidFill>
                  <a:schemeClr val="bg1"/>
                </a:solidFill>
                <a:latin typeface="SimHei" charset="0"/>
                <a:ea typeface="ＭＳ Ｐゴシック" charset="0"/>
                <a:cs typeface="Arial" charset="0"/>
              </a:rPr>
              <a:t>? </a:t>
            </a:r>
            <a:r>
              <a:rPr lang="zh-CN" altLang="en-US" sz="3600" b="1">
                <a:solidFill>
                  <a:schemeClr val="bg1"/>
                </a:solidFill>
                <a:latin typeface="SimHei" charset="0"/>
                <a:ea typeface="SimHei" charset="0"/>
                <a:cs typeface="SimHei" charset="0"/>
              </a:rPr>
              <a:t>绝不可能</a:t>
            </a:r>
            <a:r>
              <a:rPr lang="en-US" altLang="ja-JP" sz="3600" b="1">
                <a:solidFill>
                  <a:schemeClr val="bg1"/>
                </a:solidFill>
                <a:latin typeface="SimHei" charset="0"/>
                <a:ea typeface="SimHei" charset="0"/>
                <a:cs typeface="SimHei" charset="0"/>
              </a:rPr>
              <a:t>!</a:t>
            </a:r>
            <a:endParaRPr lang="en-US" sz="3600" b="1">
              <a:solidFill>
                <a:schemeClr val="bg1"/>
              </a:solidFill>
              <a:latin typeface="SimHei" charset="0"/>
              <a:ea typeface="SimHei" charset="0"/>
              <a:cs typeface="SimHei" charset="0"/>
            </a:endParaRPr>
          </a:p>
        </p:txBody>
      </p:sp>
      <p:sp>
        <p:nvSpPr>
          <p:cNvPr id="8" name="Rectangle 4"/>
          <p:cNvSpPr txBox="1">
            <a:spLocks noChangeArrowheads="1"/>
          </p:cNvSpPr>
          <p:nvPr/>
        </p:nvSpPr>
        <p:spPr bwMode="auto">
          <a:xfrm>
            <a:off x="1066800" y="6172200"/>
            <a:ext cx="8077200" cy="914400"/>
          </a:xfrm>
          <a:prstGeom prst="rect">
            <a:avLst/>
          </a:prstGeom>
          <a:gradFill rotWithShape="1">
            <a:gsLst>
              <a:gs pos="0">
                <a:srgbClr val="000066"/>
              </a:gs>
              <a:gs pos="100000">
                <a:srgbClr val="000066">
                  <a:gamma/>
                  <a:shade val="46275"/>
                  <a:invGamma/>
                </a:srgb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80000"/>
              </a:lnSpc>
              <a:spcBef>
                <a:spcPct val="20000"/>
              </a:spcBef>
              <a:spcAft>
                <a:spcPts val="0"/>
              </a:spcAft>
              <a:buClr>
                <a:srgbClr val="66CCFF"/>
              </a:buClr>
              <a:buSzPct val="80000"/>
              <a:buFont typeface="Arial" charset="0"/>
              <a:buNone/>
              <a:tabLst/>
              <a:defRPr/>
            </a:pPr>
            <a:r>
              <a:rPr kumimoji="0" lang="zh-TW" altLang="en-US" sz="3200" b="0" i="1" u="none" strike="noStrike" kern="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安堤亚的伊格那丢主教</a:t>
            </a:r>
            <a:r>
              <a:rPr kumimoji="0" lang="en-US" altLang="zh-TW" sz="3200" b="0" i="1" u="none" strike="noStrike" kern="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(Ignatius),</a:t>
            </a:r>
            <a:r>
              <a:rPr kumimoji="0" lang="zh-TW" altLang="en-US" sz="3200" b="0" i="1" u="none" strike="noStrike" kern="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拒绝帝王敬拜而被带到罗马在竞技场里喂狮子</a:t>
            </a:r>
            <a:endParaRPr kumimoji="0" lang="en-US" sz="3200" b="0" i="1" u="none" strike="noStrike" kern="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多神教：</a:t>
            </a:r>
            <a:br>
              <a:rPr lang="en-US" altLang="zh-CN"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许多神与世界有关</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（古代近东、希腊和罗马神话、摩门教）</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神</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 name="Rectangle 2"/>
          <p:cNvSpPr txBox="1">
            <a:spLocks noChangeArrowheads="1"/>
          </p:cNvSpPr>
          <p:nvPr/>
        </p:nvSpPr>
        <p:spPr bwMode="auto">
          <a:xfrm>
            <a:off x="1835696" y="47667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神</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Down Arrow 6"/>
          <p:cNvSpPr>
            <a:spLocks noChangeArrowheads="1"/>
          </p:cNvSpPr>
          <p:nvPr/>
        </p:nvSpPr>
        <p:spPr bwMode="auto">
          <a:xfrm rot="-1814344">
            <a:off x="3103563" y="120332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 name="Rectangle 2"/>
          <p:cNvSpPr txBox="1">
            <a:spLocks noChangeArrowheads="1"/>
          </p:cNvSpPr>
          <p:nvPr/>
        </p:nvSpPr>
        <p:spPr bwMode="auto">
          <a:xfrm>
            <a:off x="4860032" y="83671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神</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Down Arrow 8"/>
          <p:cNvSpPr>
            <a:spLocks noChangeArrowheads="1"/>
          </p:cNvSpPr>
          <p:nvPr/>
        </p:nvSpPr>
        <p:spPr bwMode="auto">
          <a:xfrm rot="2390614">
            <a:off x="5116513" y="1684338"/>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 name="Rectangle 2"/>
          <p:cNvSpPr txBox="1">
            <a:spLocks noChangeArrowheads="1"/>
          </p:cNvSpPr>
          <p:nvPr/>
        </p:nvSpPr>
        <p:spPr bwMode="auto">
          <a:xfrm>
            <a:off x="6156176" y="2060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神</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1" name="Down Arrow 10"/>
          <p:cNvSpPr>
            <a:spLocks noChangeArrowheads="1"/>
          </p:cNvSpPr>
          <p:nvPr/>
        </p:nvSpPr>
        <p:spPr bwMode="auto">
          <a:xfrm rot="3913294">
            <a:off x="5624512" y="2381251"/>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 name="Rectangle 2"/>
          <p:cNvSpPr txBox="1">
            <a:spLocks noChangeArrowheads="1"/>
          </p:cNvSpPr>
          <p:nvPr/>
        </p:nvSpPr>
        <p:spPr bwMode="auto">
          <a:xfrm>
            <a:off x="539552" y="191683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神</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Down Arrow 12"/>
          <p:cNvSpPr>
            <a:spLocks noChangeArrowheads="1"/>
          </p:cNvSpPr>
          <p:nvPr/>
        </p:nvSpPr>
        <p:spPr bwMode="auto">
          <a:xfrm rot="-3775995">
            <a:off x="2835275" y="209867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2769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a:t>
            </a:r>
          </a:p>
        </p:txBody>
      </p:sp>
    </p:spTree>
    <p:extLst>
      <p:ext uri="{BB962C8B-B14F-4D97-AF65-F5344CB8AC3E}">
        <p14:creationId xmlns:p14="http://schemas.microsoft.com/office/powerpoint/2010/main" val="376195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P spid="13"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VTGDian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1" name="Rectangle 3"/>
          <p:cNvSpPr>
            <a:spLocks noGrp="1" noChangeArrowheads="1"/>
          </p:cNvSpPr>
          <p:nvPr>
            <p:ph type="ctrTitle"/>
          </p:nvPr>
        </p:nvSpPr>
        <p:spPr>
          <a:xfrm>
            <a:off x="0" y="5715000"/>
            <a:ext cx="9144000" cy="990600"/>
          </a:xfrm>
          <a:noFill/>
        </p:spPr>
        <p:txBody>
          <a:bodyPr/>
          <a:lstStyle/>
          <a:p>
            <a:pPr eaLnBrk="1" hangingPunct="1"/>
            <a:r>
              <a:rPr lang="en-US" dirty="0">
                <a:solidFill>
                  <a:schemeClr val="bg1"/>
                </a:solidFill>
                <a:latin typeface="Calibri" charset="0"/>
                <a:ea typeface="ＭＳ Ｐゴシック" charset="0"/>
                <a:cs typeface="ＭＳ Ｐゴシック" charset="0"/>
              </a:rPr>
              <a:t>Perpetua </a:t>
            </a:r>
            <a:r>
              <a:rPr lang="zh-CN" altLang="en-US" b="1" dirty="0">
                <a:solidFill>
                  <a:schemeClr val="bg1"/>
                </a:solidFill>
                <a:latin typeface="SimHei" charset="0"/>
                <a:ea typeface="SimHei" charset="0"/>
                <a:cs typeface="SimHei" charset="0"/>
              </a:rPr>
              <a:t>为主殉道</a:t>
            </a:r>
            <a:r>
              <a:rPr lang="zh-CN" altLang="en-US" sz="3600" b="1" dirty="0">
                <a:solidFill>
                  <a:schemeClr val="bg1"/>
                </a:solidFill>
                <a:latin typeface="SimHei" charset="0"/>
                <a:ea typeface="SimHei" charset="0"/>
                <a:cs typeface="SimHei" charset="0"/>
              </a:rPr>
              <a:t> </a:t>
            </a:r>
            <a:r>
              <a:rPr lang="en-US" altLang="ja-JP" sz="3600" dirty="0">
                <a:solidFill>
                  <a:schemeClr val="bg1"/>
                </a:solidFill>
                <a:latin typeface="Calibri" charset="0"/>
                <a:ea typeface="ＭＳ Ｐゴシック" charset="0"/>
                <a:cs typeface="ＭＳ Ｐゴシック" charset="0"/>
              </a:rPr>
              <a:t>(</a:t>
            </a:r>
            <a:r>
              <a:rPr lang="zh-CN" altLang="en-US" sz="3000" dirty="0">
                <a:solidFill>
                  <a:schemeClr val="bg1"/>
                </a:solidFill>
                <a:latin typeface="SimHei" charset="0"/>
                <a:ea typeface="SimHei" charset="0"/>
                <a:cs typeface="SimHei" charset="0"/>
              </a:rPr>
              <a:t>主後</a:t>
            </a:r>
            <a:r>
              <a:rPr lang="en-US" altLang="ja-JP" sz="3000" dirty="0">
                <a:solidFill>
                  <a:schemeClr val="bg1"/>
                </a:solidFill>
                <a:latin typeface="SimHei" charset="0"/>
                <a:ea typeface="SimHei" charset="0"/>
                <a:cs typeface="SimHei" charset="0"/>
              </a:rPr>
              <a:t>203</a:t>
            </a:r>
            <a:r>
              <a:rPr lang="zh-CN" altLang="en-US" sz="3000" dirty="0">
                <a:solidFill>
                  <a:schemeClr val="bg1"/>
                </a:solidFill>
                <a:latin typeface="SimHei" charset="0"/>
                <a:ea typeface="SimHei" charset="0"/>
                <a:cs typeface="SimHei" charset="0"/>
              </a:rPr>
              <a:t>年</a:t>
            </a:r>
            <a:r>
              <a:rPr lang="en-US" altLang="ja-JP" sz="3600" dirty="0">
                <a:solidFill>
                  <a:schemeClr val="bg1"/>
                </a:solidFill>
                <a:latin typeface="Calibri" charset="0"/>
                <a:ea typeface="ＭＳ Ｐゴシック" charset="0"/>
                <a:cs typeface="ＭＳ Ｐゴシック" charset="0"/>
              </a:rPr>
              <a:t>)</a:t>
            </a:r>
            <a:endParaRPr lang="en-US" dirty="0">
              <a:solidFill>
                <a:schemeClr val="bg1"/>
              </a:solidFill>
              <a:latin typeface="Calibri" charset="0"/>
              <a:ea typeface="ＭＳ Ｐゴシック" charset="0"/>
              <a:cs typeface="ＭＳ Ｐゴシック"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61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0" y="0"/>
            <a:ext cx="611505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8" name="Rectangle 3"/>
          <p:cNvSpPr>
            <a:spLocks noGrp="1" noChangeArrowheads="1"/>
          </p:cNvSpPr>
          <p:nvPr>
            <p:ph type="title" idx="4294967295"/>
          </p:nvPr>
        </p:nvSpPr>
        <p:spPr>
          <a:xfrm>
            <a:off x="0" y="0"/>
            <a:ext cx="9144000" cy="838200"/>
          </a:xfrm>
          <a:solidFill>
            <a:srgbClr val="0000CC"/>
          </a:solidFill>
        </p:spPr>
        <p:txBody>
          <a:bodyPr/>
          <a:lstStyle/>
          <a:p>
            <a:pPr eaLnBrk="1" hangingPunct="1"/>
            <a:r>
              <a:rPr lang="zh-SG">
                <a:solidFill>
                  <a:schemeClr val="bg1"/>
                </a:solidFill>
                <a:latin typeface="SimHei" charset="0"/>
                <a:ea typeface="SimHei" charset="0"/>
                <a:cs typeface="SimHei" charset="0"/>
              </a:rPr>
              <a:t>阿里乌斯</a:t>
            </a:r>
            <a:r>
              <a:rPr lang="zh-CN" altLang="en-US">
                <a:solidFill>
                  <a:schemeClr val="bg1"/>
                </a:solidFill>
                <a:latin typeface="SimHei" charset="0"/>
                <a:ea typeface="SimHei" charset="0"/>
                <a:cs typeface="SimHei" charset="0"/>
              </a:rPr>
              <a:t>的异端教义</a:t>
            </a:r>
            <a:endParaRPr lang="en-US" i="1">
              <a:solidFill>
                <a:schemeClr val="bg1"/>
              </a:solidFill>
              <a:latin typeface="SimHei" charset="0"/>
              <a:ea typeface="SimHei" charset="0"/>
              <a:cs typeface="SimHei" charset="0"/>
            </a:endParaRPr>
          </a:p>
        </p:txBody>
      </p:sp>
      <p:sp>
        <p:nvSpPr>
          <p:cNvPr id="239619"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cxnSp>
        <p:nvCxnSpPr>
          <p:cNvPr id="239620" name="Straight Arrow Connector 6"/>
          <p:cNvCxnSpPr>
            <a:cxnSpLocks noChangeShapeType="1"/>
          </p:cNvCxnSpPr>
          <p:nvPr/>
        </p:nvCxnSpPr>
        <p:spPr bwMode="auto">
          <a:xfrm>
            <a:off x="5181600" y="2819400"/>
            <a:ext cx="2133600" cy="1588"/>
          </a:xfrm>
          <a:prstGeom prst="straightConnector1">
            <a:avLst/>
          </a:prstGeom>
          <a:noFill/>
          <a:ln w="762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39621" name="Straight Arrow Connector 7"/>
          <p:cNvCxnSpPr>
            <a:cxnSpLocks noChangeShapeType="1"/>
          </p:cNvCxnSpPr>
          <p:nvPr/>
        </p:nvCxnSpPr>
        <p:spPr bwMode="auto">
          <a:xfrm rot="10800000">
            <a:off x="1828800" y="2819400"/>
            <a:ext cx="2133600" cy="1588"/>
          </a:xfrm>
          <a:prstGeom prst="straightConnector1">
            <a:avLst/>
          </a:prstGeom>
          <a:noFill/>
          <a:ln w="762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39622" name="TextBox 6"/>
          <p:cNvSpPr txBox="1">
            <a:spLocks noChangeArrowheads="1"/>
          </p:cNvSpPr>
          <p:nvPr/>
        </p:nvSpPr>
        <p:spPr bwMode="auto">
          <a:xfrm>
            <a:off x="4214813" y="2428875"/>
            <a:ext cx="857250" cy="7699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prstClr val="black"/>
                </a:solidFill>
                <a:effectLst/>
                <a:uLnTx/>
                <a:uFillTx/>
                <a:latin typeface="SimHei" charset="0"/>
                <a:ea typeface="SimHei" charset="0"/>
                <a:cs typeface="SimHei" charset="0"/>
              </a:rPr>
              <a:t>神</a:t>
            </a:r>
            <a:endParaRPr kumimoji="0" lang="en-US" sz="44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39623" name="TextBox 7"/>
          <p:cNvSpPr txBox="1">
            <a:spLocks noChangeArrowheads="1"/>
          </p:cNvSpPr>
          <p:nvPr/>
        </p:nvSpPr>
        <p:spPr bwMode="auto">
          <a:xfrm>
            <a:off x="4143375" y="1000125"/>
            <a:ext cx="862013" cy="1500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prstClr val="black"/>
                </a:solidFill>
                <a:effectLst/>
                <a:uLnTx/>
                <a:uFillTx/>
                <a:latin typeface="SimHei" charset="0"/>
                <a:ea typeface="SimHei" charset="0"/>
                <a:cs typeface="SimHei" charset="0"/>
              </a:rPr>
              <a:t>时间</a:t>
            </a:r>
            <a:endParaRPr kumimoji="0" lang="en-US" sz="44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39624" name="TextBox 8"/>
          <p:cNvSpPr txBox="1">
            <a:spLocks noChangeArrowheads="1"/>
          </p:cNvSpPr>
          <p:nvPr/>
        </p:nvSpPr>
        <p:spPr bwMode="auto">
          <a:xfrm>
            <a:off x="3643313" y="3630613"/>
            <a:ext cx="1111250" cy="584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prstClr val="black"/>
                </a:solidFill>
                <a:effectLst/>
                <a:uLnTx/>
                <a:uFillTx/>
                <a:latin typeface="SimHei" charset="0"/>
                <a:ea typeface="SimHei" charset="0"/>
                <a:cs typeface="SimHei" charset="0"/>
              </a:rPr>
              <a:t>基督</a:t>
            </a:r>
            <a:endParaRPr kumimoji="0" lang="en-US" sz="32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39625" name="TextBox 9"/>
          <p:cNvSpPr txBox="1">
            <a:spLocks noChangeArrowheads="1"/>
          </p:cNvSpPr>
          <p:nvPr/>
        </p:nvSpPr>
        <p:spPr bwMode="auto">
          <a:xfrm>
            <a:off x="3886200" y="5105400"/>
            <a:ext cx="11430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被造的</a:t>
            </a:r>
            <a:endParaRPr kumimoji="0" lang="en-US" altLang="zh-CN"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万物</a:t>
            </a:r>
            <a:endParaRPr kumimoji="0" lang="en-US" sz="1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39626" name="TextBox 10"/>
          <p:cNvSpPr txBox="1">
            <a:spLocks noChangeArrowheads="1"/>
          </p:cNvSpPr>
          <p:nvPr/>
        </p:nvSpPr>
        <p:spPr bwMode="auto">
          <a:xfrm>
            <a:off x="1782763" y="1357313"/>
            <a:ext cx="1989137" cy="9540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过去到现在</a:t>
            </a:r>
            <a:endParaRPr kumimoji="0" lang="en-US" altLang="zh-CN" sz="2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（永恒）</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39627" name="TextBox 11"/>
          <p:cNvSpPr txBox="1">
            <a:spLocks noChangeArrowheads="1"/>
          </p:cNvSpPr>
          <p:nvPr/>
        </p:nvSpPr>
        <p:spPr bwMode="auto">
          <a:xfrm>
            <a:off x="5500688" y="1285875"/>
            <a:ext cx="1987550" cy="9540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现在到未来</a:t>
            </a:r>
            <a:endParaRPr kumimoji="0" lang="en-US" altLang="zh-CN" sz="2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（永恒）</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Tree>
    <p:extLst>
      <p:ext uri="{BB962C8B-B14F-4D97-AF65-F5344CB8AC3E}">
        <p14:creationId xmlns:p14="http://schemas.microsoft.com/office/powerpoint/2010/main" val="57523448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62 copy"/>
          <p:cNvPicPr>
            <a:picLocks noChangeAspect="1" noChangeArrowheads="1"/>
          </p:cNvPicPr>
          <p:nvPr/>
        </p:nvPicPr>
        <p:blipFill>
          <a:blip r:embed="rId3" cstate="screen">
            <a:extLst>
              <a:ext uri="{28A0092B-C50C-407E-A947-70E740481C1C}">
                <a14:useLocalDpi xmlns:a14="http://schemas.microsoft.com/office/drawing/2010/main" val="0"/>
              </a:ext>
            </a:extLst>
          </a:blip>
          <a:srcRect r="44733"/>
          <a:stretch>
            <a:fillRect/>
          </a:stretch>
        </p:blipFill>
        <p:spPr bwMode="auto">
          <a:xfrm>
            <a:off x="1166814" y="0"/>
            <a:ext cx="376299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7859" name="Rectangle 3"/>
          <p:cNvSpPr>
            <a:spLocks noGrp="1" noChangeArrowheads="1"/>
          </p:cNvSpPr>
          <p:nvPr>
            <p:ph type="title" idx="4294967295"/>
          </p:nvPr>
        </p:nvSpPr>
        <p:spPr>
          <a:xfrm>
            <a:off x="0" y="457200"/>
            <a:ext cx="9144000" cy="838200"/>
          </a:xfrm>
          <a:solidFill>
            <a:srgbClr val="0000CC"/>
          </a:solidFill>
          <a:effectLst>
            <a:outerShdw blurRad="63500" dist="35921" dir="2700000" algn="ctr" rotWithShape="0">
              <a:schemeClr val="tx2">
                <a:alpha val="74997"/>
              </a:schemeClr>
            </a:outerShdw>
          </a:effectLst>
        </p:spPr>
        <p:txBody>
          <a:bodyPr/>
          <a:lstStyle/>
          <a:p>
            <a:pPr eaLnBrk="1" hangingPunct="1">
              <a:defRPr/>
            </a:pPr>
            <a:r>
              <a:rPr lang="zh-SG" sz="4000">
                <a:solidFill>
                  <a:schemeClr val="bg1"/>
                </a:solidFill>
                <a:effectLst>
                  <a:outerShdw blurRad="38100" dist="38100" dir="2700000" algn="tl">
                    <a:srgbClr val="000000"/>
                  </a:outerShdw>
                </a:effectLst>
                <a:latin typeface="SimHei" charset="0"/>
                <a:ea typeface="SimHei" charset="0"/>
                <a:cs typeface="SimHei" charset="0"/>
              </a:rPr>
              <a:t>阿里乌斯教</a:t>
            </a:r>
            <a:r>
              <a:rPr lang="zh-CN" altLang="en-US" sz="4000">
                <a:solidFill>
                  <a:schemeClr val="bg1"/>
                </a:solidFill>
                <a:effectLst>
                  <a:outerShdw blurRad="38100" dist="38100" dir="2700000" algn="tl">
                    <a:srgbClr val="000000"/>
                  </a:outerShdw>
                </a:effectLst>
                <a:latin typeface="SimHei" charset="0"/>
                <a:ea typeface="SimHei" charset="0"/>
                <a:cs typeface="SimHei" charset="0"/>
              </a:rPr>
              <a:t>∶反对者与</a:t>
            </a:r>
            <a:r>
              <a:rPr lang="zh-SG" sz="4000">
                <a:solidFill>
                  <a:schemeClr val="bg1"/>
                </a:solidFill>
                <a:effectLst>
                  <a:outerShdw blurRad="38100" dist="38100" dir="2700000" algn="tl">
                    <a:srgbClr val="000000"/>
                  </a:outerShdw>
                </a:effectLst>
                <a:latin typeface="SimHei" charset="0"/>
                <a:ea typeface="SimHei" charset="0"/>
                <a:cs typeface="SimHei" charset="0"/>
              </a:rPr>
              <a:t>争论点</a:t>
            </a:r>
            <a:r>
              <a:rPr lang="zh-SG" altLang="ja-JP" sz="4000">
                <a:solidFill>
                  <a:schemeClr val="bg1"/>
                </a:solidFill>
                <a:latin typeface="Calibri" charset="0"/>
                <a:ea typeface="ＭＳ Ｐゴシック" charset="0"/>
                <a:cs typeface="ＭＳ Ｐゴシック" charset="0"/>
              </a:rPr>
              <a:t> </a:t>
            </a:r>
            <a:endParaRPr lang="en-US" sz="4000">
              <a:solidFill>
                <a:schemeClr val="bg1"/>
              </a:solidFill>
              <a:latin typeface="Calibri" charset="0"/>
              <a:ea typeface="ＭＳ Ｐゴシック" charset="0"/>
              <a:cs typeface="ＭＳ Ｐゴシック" charset="0"/>
            </a:endParaRPr>
          </a:p>
        </p:txBody>
      </p:sp>
      <p:sp>
        <p:nvSpPr>
          <p:cNvPr id="241667"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241668" name="TextBox 5"/>
          <p:cNvSpPr txBox="1">
            <a:spLocks noChangeArrowheads="1"/>
          </p:cNvSpPr>
          <p:nvPr/>
        </p:nvSpPr>
        <p:spPr bwMode="auto">
          <a:xfrm>
            <a:off x="1857375" y="5643563"/>
            <a:ext cx="2143125" cy="584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prstClr val="black"/>
                </a:solidFill>
                <a:effectLst/>
                <a:uLnTx/>
                <a:uFillTx/>
                <a:latin typeface="SimHei" charset="0"/>
                <a:ea typeface="SimHei" charset="0"/>
                <a:cs typeface="SimHei" charset="0"/>
              </a:rPr>
              <a:t>万物</a:t>
            </a:r>
            <a:endParaRPr kumimoji="0" lang="en-US" sz="32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41669" name="TextBox 6"/>
          <p:cNvSpPr txBox="1">
            <a:spLocks noChangeArrowheads="1"/>
          </p:cNvSpPr>
          <p:nvPr/>
        </p:nvSpPr>
        <p:spPr bwMode="auto">
          <a:xfrm>
            <a:off x="2214563" y="3357563"/>
            <a:ext cx="1571625" cy="6461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prstClr val="black"/>
                </a:solidFill>
                <a:effectLst/>
                <a:uLnTx/>
                <a:uFillTx/>
                <a:latin typeface="SimHei" charset="0"/>
                <a:ea typeface="SimHei" charset="0"/>
                <a:cs typeface="SimHei" charset="0"/>
              </a:rPr>
              <a:t>天父</a:t>
            </a:r>
            <a:endParaRPr kumimoji="0" lang="en-US" sz="36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41670" name="TextBox 7"/>
          <p:cNvSpPr txBox="1">
            <a:spLocks noChangeArrowheads="1"/>
          </p:cNvSpPr>
          <p:nvPr/>
        </p:nvSpPr>
        <p:spPr bwMode="auto">
          <a:xfrm>
            <a:off x="2071688" y="4357688"/>
            <a:ext cx="1785937"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上帝之子</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9" name="TextBox 8"/>
          <p:cNvSpPr txBox="1"/>
          <p:nvPr/>
        </p:nvSpPr>
        <p:spPr>
          <a:xfrm>
            <a:off x="2143125" y="1714500"/>
            <a:ext cx="1643063" cy="1016000"/>
          </a:xfrm>
          <a:prstGeom prst="rect">
            <a:avLst/>
          </a:prstGeom>
          <a:solidFill>
            <a:schemeClr val="tx2">
              <a:lumMod val="85000"/>
              <a:lumOff val="1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white"/>
                </a:solidFill>
                <a:effectLst/>
                <a:uLnTx/>
                <a:uFillTx/>
                <a:latin typeface="SimHei" charset="0"/>
                <a:ea typeface="SimHei" charset="0"/>
                <a:cs typeface="SimHei" charset="0"/>
              </a:rPr>
              <a:t>亚历山大∶</a:t>
            </a:r>
            <a:endParaRPr kumimoji="0" lang="en-US" altLang="zh-CN" sz="2000" b="1" i="0" u="none" strike="noStrike" kern="1200" cap="none" spc="0" normalizeH="0" baseline="0" noProof="0">
              <a:ln>
                <a:noFill/>
              </a:ln>
              <a:solidFill>
                <a:prstClr val="white"/>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prstClr val="white"/>
                </a:solidFill>
                <a:effectLst/>
                <a:uLnTx/>
                <a:uFillTx/>
                <a:latin typeface="SimHei" charset="0"/>
                <a:ea typeface="SimHei" charset="0"/>
                <a:cs typeface="SimHei" charset="0"/>
              </a:rPr>
              <a:t>亚历山太的主教</a:t>
            </a:r>
            <a:endParaRPr kumimoji="0" lang="en-US" sz="2000" b="1" i="1" u="none" strike="noStrike" kern="1200" cap="none" spc="0" normalizeH="0" baseline="0" noProof="0">
              <a:ln>
                <a:noFill/>
              </a:ln>
              <a:solidFill>
                <a:prstClr val="white"/>
              </a:solidFill>
              <a:effectLst/>
              <a:uLnTx/>
              <a:uFillTx/>
              <a:latin typeface="SimHei" charset="0"/>
              <a:ea typeface="SimHei" charset="0"/>
              <a:cs typeface="SimHei" charset="0"/>
            </a:endParaRPr>
          </a:p>
        </p:txBody>
      </p:sp>
    </p:spTree>
    <p:extLst>
      <p:ext uri="{BB962C8B-B14F-4D97-AF65-F5344CB8AC3E}">
        <p14:creationId xmlns:p14="http://schemas.microsoft.com/office/powerpoint/2010/main" val="245704872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DB748-1A77-9DA5-FD91-F2B2FBDD9EE3}"/>
            </a:ext>
          </a:extLst>
        </p:cNvPr>
        <p:cNvGrpSpPr/>
        <p:nvPr/>
      </p:nvGrpSpPr>
      <p:grpSpPr>
        <a:xfrm>
          <a:off x="0" y="0"/>
          <a:ext cx="0" cy="0"/>
          <a:chOff x="0" y="0"/>
          <a:chExt cx="0" cy="0"/>
        </a:xfrm>
      </p:grpSpPr>
      <p:pic>
        <p:nvPicPr>
          <p:cNvPr id="241665" name="Picture 2" descr="62 copy">
            <a:extLst>
              <a:ext uri="{FF2B5EF4-FFF2-40B4-BE49-F238E27FC236}">
                <a16:creationId xmlns:a16="http://schemas.microsoft.com/office/drawing/2014/main" id="{E50C66C2-9973-0F33-5D41-F2082CF1E6F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66813" y="0"/>
            <a:ext cx="68087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7859" name="Rectangle 3">
            <a:extLst>
              <a:ext uri="{FF2B5EF4-FFF2-40B4-BE49-F238E27FC236}">
                <a16:creationId xmlns:a16="http://schemas.microsoft.com/office/drawing/2014/main" id="{10950921-6681-2D04-C648-140C8B618BB0}"/>
              </a:ext>
            </a:extLst>
          </p:cNvPr>
          <p:cNvSpPr>
            <a:spLocks noGrp="1" noChangeArrowheads="1"/>
          </p:cNvSpPr>
          <p:nvPr>
            <p:ph type="title" idx="4294967295"/>
          </p:nvPr>
        </p:nvSpPr>
        <p:spPr>
          <a:xfrm>
            <a:off x="0" y="457200"/>
            <a:ext cx="9144000" cy="838200"/>
          </a:xfrm>
          <a:solidFill>
            <a:srgbClr val="0000CC"/>
          </a:solidFill>
          <a:effectLst>
            <a:outerShdw blurRad="63500" dist="35921" dir="2700000" algn="ctr" rotWithShape="0">
              <a:schemeClr val="tx2">
                <a:alpha val="74997"/>
              </a:schemeClr>
            </a:outerShdw>
          </a:effectLst>
        </p:spPr>
        <p:txBody>
          <a:bodyPr/>
          <a:lstStyle/>
          <a:p>
            <a:pPr eaLnBrk="1" hangingPunct="1">
              <a:defRPr/>
            </a:pPr>
            <a:r>
              <a:rPr lang="zh-SG" sz="4000">
                <a:solidFill>
                  <a:schemeClr val="bg1"/>
                </a:solidFill>
                <a:effectLst>
                  <a:outerShdw blurRad="38100" dist="38100" dir="2700000" algn="tl">
                    <a:srgbClr val="000000"/>
                  </a:outerShdw>
                </a:effectLst>
                <a:latin typeface="SimHei" charset="0"/>
                <a:ea typeface="SimHei" charset="0"/>
                <a:cs typeface="SimHei" charset="0"/>
              </a:rPr>
              <a:t>阿里乌斯教</a:t>
            </a:r>
            <a:r>
              <a:rPr lang="zh-CN" altLang="en-US" sz="4000">
                <a:solidFill>
                  <a:schemeClr val="bg1"/>
                </a:solidFill>
                <a:effectLst>
                  <a:outerShdw blurRad="38100" dist="38100" dir="2700000" algn="tl">
                    <a:srgbClr val="000000"/>
                  </a:outerShdw>
                </a:effectLst>
                <a:latin typeface="SimHei" charset="0"/>
                <a:ea typeface="SimHei" charset="0"/>
                <a:cs typeface="SimHei" charset="0"/>
              </a:rPr>
              <a:t>∶反对者与</a:t>
            </a:r>
            <a:r>
              <a:rPr lang="zh-SG" sz="4000">
                <a:solidFill>
                  <a:schemeClr val="bg1"/>
                </a:solidFill>
                <a:effectLst>
                  <a:outerShdw blurRad="38100" dist="38100" dir="2700000" algn="tl">
                    <a:srgbClr val="000000"/>
                  </a:outerShdw>
                </a:effectLst>
                <a:latin typeface="SimHei" charset="0"/>
                <a:ea typeface="SimHei" charset="0"/>
                <a:cs typeface="SimHei" charset="0"/>
              </a:rPr>
              <a:t>争论点</a:t>
            </a:r>
            <a:r>
              <a:rPr lang="zh-SG" altLang="ja-JP" sz="4000">
                <a:solidFill>
                  <a:schemeClr val="bg1"/>
                </a:solidFill>
                <a:latin typeface="Calibri" charset="0"/>
                <a:ea typeface="ＭＳ Ｐゴシック" charset="0"/>
                <a:cs typeface="ＭＳ Ｐゴシック" charset="0"/>
              </a:rPr>
              <a:t> </a:t>
            </a:r>
            <a:endParaRPr lang="en-US" sz="4000">
              <a:solidFill>
                <a:schemeClr val="bg1"/>
              </a:solidFill>
              <a:latin typeface="Calibri" charset="0"/>
              <a:ea typeface="ＭＳ Ｐゴシック" charset="0"/>
              <a:cs typeface="ＭＳ Ｐゴシック" charset="0"/>
            </a:endParaRPr>
          </a:p>
        </p:txBody>
      </p:sp>
      <p:sp>
        <p:nvSpPr>
          <p:cNvPr id="241667" name="Text Box 4">
            <a:extLst>
              <a:ext uri="{FF2B5EF4-FFF2-40B4-BE49-F238E27FC236}">
                <a16:creationId xmlns:a16="http://schemas.microsoft.com/office/drawing/2014/main" id="{A65C0DC1-442B-0A5A-E44D-A06E383FD0AD}"/>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241668" name="TextBox 5">
            <a:extLst>
              <a:ext uri="{FF2B5EF4-FFF2-40B4-BE49-F238E27FC236}">
                <a16:creationId xmlns:a16="http://schemas.microsoft.com/office/drawing/2014/main" id="{6395F47A-32E5-37F7-0227-49FEE0469FD4}"/>
              </a:ext>
            </a:extLst>
          </p:cNvPr>
          <p:cNvSpPr txBox="1">
            <a:spLocks noChangeArrowheads="1"/>
          </p:cNvSpPr>
          <p:nvPr/>
        </p:nvSpPr>
        <p:spPr bwMode="auto">
          <a:xfrm>
            <a:off x="1857375" y="5643563"/>
            <a:ext cx="2143125"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prstClr val="black"/>
                </a:solidFill>
                <a:effectLst/>
                <a:uLnTx/>
                <a:uFillTx/>
                <a:latin typeface="SimHei" charset="0"/>
                <a:ea typeface="SimHei" charset="0"/>
                <a:cs typeface="SimHei" charset="0"/>
              </a:rPr>
              <a:t>万物</a:t>
            </a:r>
            <a:endParaRPr kumimoji="0" lang="en-US" sz="32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41669" name="TextBox 6">
            <a:extLst>
              <a:ext uri="{FF2B5EF4-FFF2-40B4-BE49-F238E27FC236}">
                <a16:creationId xmlns:a16="http://schemas.microsoft.com/office/drawing/2014/main" id="{DE8C2FE9-DD1C-FC89-FCB9-93722159B35E}"/>
              </a:ext>
            </a:extLst>
          </p:cNvPr>
          <p:cNvSpPr txBox="1">
            <a:spLocks noChangeArrowheads="1"/>
          </p:cNvSpPr>
          <p:nvPr/>
        </p:nvSpPr>
        <p:spPr bwMode="auto">
          <a:xfrm>
            <a:off x="2214563" y="3357563"/>
            <a:ext cx="1571625" cy="6461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prstClr val="black"/>
                </a:solidFill>
                <a:effectLst/>
                <a:uLnTx/>
                <a:uFillTx/>
                <a:latin typeface="SimHei" charset="0"/>
                <a:ea typeface="SimHei" charset="0"/>
                <a:cs typeface="SimHei" charset="0"/>
              </a:rPr>
              <a:t>天父</a:t>
            </a:r>
            <a:endParaRPr kumimoji="0" lang="en-US" sz="36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41670" name="TextBox 7">
            <a:extLst>
              <a:ext uri="{FF2B5EF4-FFF2-40B4-BE49-F238E27FC236}">
                <a16:creationId xmlns:a16="http://schemas.microsoft.com/office/drawing/2014/main" id="{9BD9579E-5021-B65C-0223-CC02B8C2C808}"/>
              </a:ext>
            </a:extLst>
          </p:cNvPr>
          <p:cNvSpPr txBox="1">
            <a:spLocks noChangeArrowheads="1"/>
          </p:cNvSpPr>
          <p:nvPr/>
        </p:nvSpPr>
        <p:spPr bwMode="auto">
          <a:xfrm>
            <a:off x="2071688" y="4357688"/>
            <a:ext cx="1785937"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上帝之子</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9" name="TextBox 8">
            <a:extLst>
              <a:ext uri="{FF2B5EF4-FFF2-40B4-BE49-F238E27FC236}">
                <a16:creationId xmlns:a16="http://schemas.microsoft.com/office/drawing/2014/main" id="{D1F293CA-9703-E944-EDC8-6190AD273371}"/>
              </a:ext>
            </a:extLst>
          </p:cNvPr>
          <p:cNvSpPr txBox="1"/>
          <p:nvPr/>
        </p:nvSpPr>
        <p:spPr>
          <a:xfrm>
            <a:off x="2143125" y="1714500"/>
            <a:ext cx="1643063" cy="1016000"/>
          </a:xfrm>
          <a:prstGeom prst="rect">
            <a:avLst/>
          </a:prstGeom>
          <a:solidFill>
            <a:schemeClr val="tx2">
              <a:lumMod val="85000"/>
              <a:lumOff val="1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white"/>
                </a:solidFill>
                <a:effectLst/>
                <a:uLnTx/>
                <a:uFillTx/>
                <a:latin typeface="SimHei" charset="0"/>
                <a:ea typeface="SimHei" charset="0"/>
                <a:cs typeface="SimHei" charset="0"/>
              </a:rPr>
              <a:t>亚历山大∶</a:t>
            </a:r>
            <a:endParaRPr kumimoji="0" lang="en-US" altLang="zh-CN" sz="2000" b="1" i="0" u="none" strike="noStrike" kern="1200" cap="none" spc="0" normalizeH="0" baseline="0" noProof="0">
              <a:ln>
                <a:noFill/>
              </a:ln>
              <a:solidFill>
                <a:prstClr val="white"/>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prstClr val="white"/>
                </a:solidFill>
                <a:effectLst/>
                <a:uLnTx/>
                <a:uFillTx/>
                <a:latin typeface="SimHei" charset="0"/>
                <a:ea typeface="SimHei" charset="0"/>
                <a:cs typeface="SimHei" charset="0"/>
              </a:rPr>
              <a:t>亚历山太的主教</a:t>
            </a:r>
            <a:endParaRPr kumimoji="0" lang="en-US" sz="2000" b="1" i="1" u="none" strike="noStrike" kern="1200" cap="none" spc="0" normalizeH="0" baseline="0" noProof="0">
              <a:ln>
                <a:noFill/>
              </a:ln>
              <a:solidFill>
                <a:prstClr val="white"/>
              </a:solidFill>
              <a:effectLst/>
              <a:uLnTx/>
              <a:uFillTx/>
              <a:latin typeface="SimHei" charset="0"/>
              <a:ea typeface="SimHei" charset="0"/>
              <a:cs typeface="SimHei" charset="0"/>
            </a:endParaRPr>
          </a:p>
        </p:txBody>
      </p:sp>
      <p:sp>
        <p:nvSpPr>
          <p:cNvPr id="10" name="TextBox 9">
            <a:extLst>
              <a:ext uri="{FF2B5EF4-FFF2-40B4-BE49-F238E27FC236}">
                <a16:creationId xmlns:a16="http://schemas.microsoft.com/office/drawing/2014/main" id="{C6E6D780-675F-F046-6ED8-4B5D4541F3CD}"/>
              </a:ext>
            </a:extLst>
          </p:cNvPr>
          <p:cNvSpPr txBox="1"/>
          <p:nvPr/>
        </p:nvSpPr>
        <p:spPr>
          <a:xfrm>
            <a:off x="5214938" y="1714500"/>
            <a:ext cx="1857375" cy="1016000"/>
          </a:xfrm>
          <a:prstGeom prst="rect">
            <a:avLst/>
          </a:prstGeom>
          <a:solidFill>
            <a:schemeClr val="tx2">
              <a:lumMod val="85000"/>
              <a:lumOff val="1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prstClr val="white"/>
                </a:solidFill>
                <a:effectLst/>
                <a:uLnTx/>
                <a:uFillTx/>
                <a:latin typeface="Times New Roman" charset="0"/>
                <a:ea typeface="SimSun" charset="0"/>
                <a:cs typeface="SimSun" charset="0"/>
              </a:rPr>
              <a:t>阿里乌</a:t>
            </a:r>
            <a:r>
              <a:rPr kumimoji="0" lang="zh-CN" altLang="en-US" sz="2000" b="1" i="0" u="none" strike="noStrike" kern="1200" cap="none" spc="0" normalizeH="0" baseline="0" noProof="0">
                <a:ln>
                  <a:noFill/>
                </a:ln>
                <a:solidFill>
                  <a:prstClr val="white"/>
                </a:solidFill>
                <a:effectLst/>
                <a:uLnTx/>
                <a:uFillTx/>
                <a:latin typeface="Times New Roman" charset="0"/>
                <a:ea typeface="SimSun" charset="0"/>
                <a:cs typeface="SimSun" charset="0"/>
              </a:rPr>
              <a:t>∶</a:t>
            </a:r>
            <a:endParaRPr kumimoji="0" lang="en-US" altLang="zh-CN" sz="2000" b="1" i="0" u="none" strike="noStrike" kern="1200" cap="none" spc="0" normalizeH="0" baseline="0" noProof="0">
              <a:ln>
                <a:noFill/>
              </a:ln>
              <a:solidFill>
                <a:prstClr val="white"/>
              </a:solidFill>
              <a:effectLst/>
              <a:uLnTx/>
              <a:uFillTx/>
              <a:latin typeface="Times New Roman"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white"/>
                </a:solidFill>
                <a:effectLst/>
                <a:uLnTx/>
                <a:uFillTx/>
                <a:latin typeface="Times New Roman" charset="0"/>
                <a:ea typeface="SimSun" charset="0"/>
                <a:cs typeface="SimSun" charset="0"/>
              </a:rPr>
              <a:t>亚历山大之下的长老</a:t>
            </a:r>
            <a:endParaRPr kumimoji="0" lang="en-US" sz="2000" b="1" i="0" u="none" strike="noStrike" kern="1200" cap="none" spc="0" normalizeH="0" baseline="0" noProof="0">
              <a:ln>
                <a:noFill/>
              </a:ln>
              <a:solidFill>
                <a:prstClr val="white"/>
              </a:solidFill>
              <a:effectLst/>
              <a:uLnTx/>
              <a:uFillTx/>
              <a:latin typeface="Times New Roman" charset="0"/>
              <a:ea typeface="ＭＳ Ｐゴシック" charset="0"/>
            </a:endParaRPr>
          </a:p>
        </p:txBody>
      </p:sp>
      <p:sp>
        <p:nvSpPr>
          <p:cNvPr id="241673" name="TextBox 10">
            <a:extLst>
              <a:ext uri="{FF2B5EF4-FFF2-40B4-BE49-F238E27FC236}">
                <a16:creationId xmlns:a16="http://schemas.microsoft.com/office/drawing/2014/main" id="{92FD5438-408C-6245-302A-50E8D9FD8B0F}"/>
              </a:ext>
            </a:extLst>
          </p:cNvPr>
          <p:cNvSpPr txBox="1">
            <a:spLocks noChangeArrowheads="1"/>
          </p:cNvSpPr>
          <p:nvPr/>
        </p:nvSpPr>
        <p:spPr bwMode="auto">
          <a:xfrm>
            <a:off x="5429250" y="3000375"/>
            <a:ext cx="1571625"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prstClr val="black"/>
                </a:solidFill>
                <a:effectLst/>
                <a:uLnTx/>
                <a:uFillTx/>
                <a:latin typeface="Times New Roman" charset="0"/>
                <a:ea typeface="SimSun" charset="0"/>
                <a:cs typeface="SimSun" charset="0"/>
              </a:rPr>
              <a:t>天父</a:t>
            </a:r>
            <a:endParaRPr kumimoji="0" lang="en-US" sz="36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1674" name="TextBox 11">
            <a:extLst>
              <a:ext uri="{FF2B5EF4-FFF2-40B4-BE49-F238E27FC236}">
                <a16:creationId xmlns:a16="http://schemas.microsoft.com/office/drawing/2014/main" id="{7ABB525F-7EDD-DFD4-2CAE-0AD040C8CD29}"/>
              </a:ext>
            </a:extLst>
          </p:cNvPr>
          <p:cNvSpPr txBox="1">
            <a:spLocks noChangeArrowheads="1"/>
          </p:cNvSpPr>
          <p:nvPr/>
        </p:nvSpPr>
        <p:spPr bwMode="auto">
          <a:xfrm>
            <a:off x="5286375" y="4286250"/>
            <a:ext cx="1785938"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Times New Roman" charset="0"/>
                <a:ea typeface="SimSun" charset="0"/>
                <a:cs typeface="SimSun" charset="0"/>
              </a:rPr>
              <a:t>上帝之子</a:t>
            </a:r>
            <a:endParaRPr kumimoji="0" lang="en-US" sz="28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1675" name="TextBox 12">
            <a:extLst>
              <a:ext uri="{FF2B5EF4-FFF2-40B4-BE49-F238E27FC236}">
                <a16:creationId xmlns:a16="http://schemas.microsoft.com/office/drawing/2014/main" id="{5AAAE2C2-3960-B533-235B-C94ED2AF55EB}"/>
              </a:ext>
            </a:extLst>
          </p:cNvPr>
          <p:cNvSpPr txBox="1">
            <a:spLocks noChangeArrowheads="1"/>
          </p:cNvSpPr>
          <p:nvPr/>
        </p:nvSpPr>
        <p:spPr bwMode="auto">
          <a:xfrm>
            <a:off x="5286375" y="5357813"/>
            <a:ext cx="171450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prstClr val="black"/>
                </a:solidFill>
                <a:effectLst/>
                <a:uLnTx/>
                <a:uFillTx/>
                <a:latin typeface="Times New Roman" charset="0"/>
                <a:ea typeface="SimSun" charset="0"/>
                <a:cs typeface="SimSun" charset="0"/>
              </a:rPr>
              <a:t>万物</a:t>
            </a:r>
            <a:endParaRPr kumimoji="0" lang="en-US" sz="3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7036378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9" descr="Nice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700" y="11113"/>
            <a:ext cx="8318500" cy="684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70" name="TextBox 8"/>
          <p:cNvSpPr txBox="1">
            <a:spLocks noChangeArrowheads="1"/>
          </p:cNvSpPr>
          <p:nvPr/>
        </p:nvSpPr>
        <p:spPr bwMode="auto">
          <a:xfrm>
            <a:off x="1285875" y="1857375"/>
            <a:ext cx="571500" cy="2460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FF"/>
                </a:solidFill>
                <a:effectLst/>
                <a:uLnTx/>
                <a:uFillTx/>
                <a:latin typeface="Times New Roman" charset="0"/>
                <a:ea typeface="SimSun" charset="0"/>
                <a:cs typeface="SimSun" charset="0"/>
              </a:rPr>
              <a:t>尼西亚</a:t>
            </a:r>
            <a:endParaRPr kumimoji="0" lang="en-US" sz="1000" b="1" i="0" u="none" strike="noStrike" kern="1200" cap="none" spc="0" normalizeH="0" baseline="0" noProof="0">
              <a:ln>
                <a:noFill/>
              </a:ln>
              <a:solidFill>
                <a:srgbClr val="0000FF"/>
              </a:solidFill>
              <a:effectLst/>
              <a:uLnTx/>
              <a:uFillTx/>
              <a:latin typeface="Times New Roman" charset="0"/>
              <a:ea typeface="ＭＳ Ｐゴシック" charset="0"/>
            </a:endParaRPr>
          </a:p>
        </p:txBody>
      </p:sp>
      <p:sp>
        <p:nvSpPr>
          <p:cNvPr id="237571" name="Rectangle 22"/>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1666053" name="Rectangle 5"/>
          <p:cNvSpPr>
            <a:spLocks noGrp="1" noChangeArrowheads="1"/>
          </p:cNvSpPr>
          <p:nvPr>
            <p:ph type="ctrTitle"/>
          </p:nvPr>
        </p:nvSpPr>
        <p:spPr>
          <a:xfrm>
            <a:off x="4953000" y="0"/>
            <a:ext cx="4191000" cy="2590800"/>
          </a:xfrm>
          <a:solidFill>
            <a:schemeClr val="accent3">
              <a:lumMod val="75000"/>
            </a:schemeClr>
          </a:solidFill>
        </p:spPr>
        <p:txBody>
          <a:bodyPr anchor="ctr"/>
          <a:lstStyle/>
          <a:p>
            <a:pPr eaLnBrk="1" hangingPunct="1">
              <a:defRPr/>
            </a:pPr>
            <a:r>
              <a:rPr lang="zh-CN" altLang="en-US" dirty="0">
                <a:solidFill>
                  <a:srgbClr val="FFFFFF"/>
                </a:solidFill>
                <a:latin typeface="SimHei" charset="0"/>
                <a:ea typeface="SimHei" charset="0"/>
                <a:cs typeface="SimHei" charset="0"/>
              </a:rPr>
              <a:t>在</a:t>
            </a:r>
            <a:r>
              <a:rPr lang="zh-SG" dirty="0">
                <a:solidFill>
                  <a:srgbClr val="FFFFFF"/>
                </a:solidFill>
                <a:latin typeface="SimHei" charset="0"/>
                <a:ea typeface="SimHei" charset="0"/>
                <a:cs typeface="SimHei" charset="0"/>
              </a:rPr>
              <a:t>尼西亚会议</a:t>
            </a:r>
            <a:r>
              <a:rPr lang="zh-CN" altLang="en-US" dirty="0">
                <a:solidFill>
                  <a:srgbClr val="FFFFFF"/>
                </a:solidFill>
                <a:latin typeface="SimHei" charset="0"/>
                <a:ea typeface="SimHei" charset="0"/>
                <a:cs typeface="SimHei" charset="0"/>
              </a:rPr>
              <a:t>发生了什么事</a:t>
            </a:r>
            <a:r>
              <a:rPr lang="en-US" altLang="ja-JP" dirty="0">
                <a:solidFill>
                  <a:srgbClr val="FFFFFF"/>
                </a:solidFill>
                <a:latin typeface="SimHei" charset="0"/>
                <a:ea typeface="SimHei" charset="0"/>
                <a:cs typeface="SimHei" charset="0"/>
              </a:rPr>
              <a:t> </a:t>
            </a:r>
            <a:br>
              <a:rPr lang="en-US" altLang="ja-JP" dirty="0">
                <a:solidFill>
                  <a:srgbClr val="FFFFFF"/>
                </a:solidFill>
                <a:latin typeface="SimHei" charset="0"/>
                <a:ea typeface="SimHei" charset="0"/>
                <a:cs typeface="SimHei" charset="0"/>
              </a:rPr>
            </a:br>
            <a:r>
              <a:rPr lang="en-US" altLang="ja-JP" sz="3600" dirty="0">
                <a:solidFill>
                  <a:srgbClr val="FFFFFF"/>
                </a:solidFill>
                <a:latin typeface="SimHei" charset="0"/>
                <a:ea typeface="SimHei" charset="0"/>
                <a:cs typeface="SimHei" charset="0"/>
              </a:rPr>
              <a:t>(</a:t>
            </a:r>
            <a:r>
              <a:rPr lang="zh-CN" altLang="en-US" sz="3600" dirty="0">
                <a:solidFill>
                  <a:srgbClr val="FFFFFF"/>
                </a:solidFill>
                <a:latin typeface="SimHei" charset="0"/>
                <a:ea typeface="SimHei" charset="0"/>
                <a:cs typeface="SimHei" charset="0"/>
              </a:rPr>
              <a:t>公元</a:t>
            </a:r>
            <a:r>
              <a:rPr lang="en-US" altLang="ja-JP" sz="3600" dirty="0">
                <a:solidFill>
                  <a:srgbClr val="FFFFFF"/>
                </a:solidFill>
                <a:latin typeface="SimHei" charset="0"/>
                <a:ea typeface="SimHei" charset="0"/>
                <a:cs typeface="SimHei" charset="0"/>
              </a:rPr>
              <a:t> 325)?</a:t>
            </a:r>
            <a:endParaRPr lang="en-US" dirty="0">
              <a:solidFill>
                <a:srgbClr val="FFFFFF"/>
              </a:solidFill>
              <a:latin typeface="SimHei" charset="0"/>
              <a:ea typeface="SimHei" charset="0"/>
              <a:cs typeface="SimHei" charset="0"/>
            </a:endParaRPr>
          </a:p>
        </p:txBody>
      </p:sp>
      <p:sp>
        <p:nvSpPr>
          <p:cNvPr id="1666068" name="Rectangle 20"/>
          <p:cNvSpPr>
            <a:spLocks noChangeArrowheads="1"/>
          </p:cNvSpPr>
          <p:nvPr/>
        </p:nvSpPr>
        <p:spPr bwMode="auto">
          <a:xfrm>
            <a:off x="4953000" y="2514600"/>
            <a:ext cx="4191000" cy="4343400"/>
          </a:xfrm>
          <a:prstGeom prst="rect">
            <a:avLst/>
          </a:prstGeom>
          <a:solidFill>
            <a:srgbClr val="FA002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当时在</a:t>
            </a:r>
            <a:r>
              <a:rPr kumimoji="0" lang="zh-SG"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东方帝国</a:t>
            </a:r>
            <a:r>
              <a:rPr kumimoji="0" lang="zh-CN"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的</a:t>
            </a:r>
            <a:r>
              <a:rPr kumimoji="0" lang="zh-SG"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主教聚集</a:t>
            </a:r>
            <a:r>
              <a:rPr kumimoji="0" lang="zh-CN"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与把亚历山太的</a:t>
            </a:r>
            <a:r>
              <a:rPr kumimoji="0" lang="zh-SG"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阿里乌斯逐出教外</a:t>
            </a:r>
            <a:r>
              <a:rPr kumimoji="0" lang="zh-CN"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a:t>
            </a:r>
            <a:endParaRPr kumimoji="0" lang="en-US" sz="3600" b="0" i="0" u="none" strike="noStrike" kern="1200" cap="none" spc="0" normalizeH="0" baseline="0" noProof="0">
              <a:ln>
                <a:noFill/>
              </a:ln>
              <a:solidFill>
                <a:srgbClr val="E3EBF1"/>
              </a:solidFill>
              <a:effectLst>
                <a:outerShdw blurRad="38100" dist="38100" dir="2700000" algn="tl">
                  <a:srgbClr val="000000"/>
                </a:outerShdw>
              </a:effectLst>
              <a:uLnTx/>
              <a:uFillTx/>
              <a:latin typeface="SimHei" charset="0"/>
              <a:ea typeface="SimHei" charset="0"/>
              <a:cs typeface="SimHei" charset="0"/>
            </a:endParaRPr>
          </a:p>
        </p:txBody>
      </p:sp>
      <p:sp>
        <p:nvSpPr>
          <p:cNvPr id="1666069" name="Oval 21"/>
          <p:cNvSpPr>
            <a:spLocks noChangeArrowheads="1"/>
          </p:cNvSpPr>
          <p:nvPr/>
        </p:nvSpPr>
        <p:spPr bwMode="auto">
          <a:xfrm>
            <a:off x="990600" y="1828800"/>
            <a:ext cx="938213" cy="304800"/>
          </a:xfrm>
          <a:prstGeom prst="ellipse">
            <a:avLst/>
          </a:pr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237575" name="Text Box 23"/>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1" u="none" strike="noStrike" kern="1200" cap="none" spc="0" normalizeH="0" baseline="0" noProof="0">
                <a:ln>
                  <a:noFill/>
                </a:ln>
                <a:solidFill>
                  <a:srgbClr val="FFFFFF"/>
                </a:solidFill>
                <a:effectLst/>
                <a:uLnTx/>
                <a:uFillTx/>
                <a:latin typeface="Arial" charset="0"/>
                <a:ea typeface="ＭＳ Ｐゴシック" charset="0"/>
              </a:rPr>
              <a:t>The Atlas of the Bible and the History of Christianity</a:t>
            </a:r>
            <a:r>
              <a:rPr kumimoji="0" lang="en-US" sz="900" b="0" i="0" u="none" strike="noStrike" kern="1200" cap="none" spc="0" normalizeH="0" baseline="0" noProof="0">
                <a:ln>
                  <a:noFill/>
                </a:ln>
                <a:solidFill>
                  <a:srgbClr val="FFFFFF"/>
                </a:solidFill>
                <a:effectLst/>
                <a:uLnTx/>
                <a:uFillTx/>
                <a:latin typeface="Arial" charset="0"/>
                <a:ea typeface="ＭＳ Ｐゴシック" charset="0"/>
              </a:rPr>
              <a:t>, ed. Tim Dowley (London: Three</a:t>
            </a:r>
            <a:r>
              <a:rPr kumimoji="0" lang="ja-JP" altLang="en-US" sz="9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900" b="0" i="0" u="none" strike="noStrike" kern="1200" cap="none" spc="0" normalizeH="0" baseline="0" noProof="0">
                <a:ln>
                  <a:noFill/>
                </a:ln>
                <a:solidFill>
                  <a:srgbClr val="FFFFFF"/>
                </a:solidFill>
                <a:effectLst/>
                <a:uLnTx/>
                <a:uFillTx/>
                <a:latin typeface="Arial" charset="0"/>
                <a:ea typeface="ＭＳ Ｐゴシック" charset="0"/>
              </a:rPr>
              <a:t>s Company, 1997), 77</a:t>
            </a:r>
            <a:endParaRPr kumimoji="0" lang="en-US" sz="9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 name="Oval 21"/>
          <p:cNvSpPr>
            <a:spLocks noChangeArrowheads="1"/>
          </p:cNvSpPr>
          <p:nvPr/>
        </p:nvSpPr>
        <p:spPr bwMode="auto">
          <a:xfrm>
            <a:off x="838200" y="4953000"/>
            <a:ext cx="1524000" cy="685800"/>
          </a:xfrm>
          <a:prstGeom prst="ellipse">
            <a:avLst/>
          </a:pr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237577" name="TextBox 9"/>
          <p:cNvSpPr txBox="1">
            <a:spLocks noChangeArrowheads="1"/>
          </p:cNvSpPr>
          <p:nvPr/>
        </p:nvSpPr>
        <p:spPr bwMode="auto">
          <a:xfrm>
            <a:off x="928688" y="5143500"/>
            <a:ext cx="69691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FF"/>
                </a:solidFill>
                <a:effectLst/>
                <a:uLnTx/>
                <a:uFillTx/>
                <a:latin typeface="Times New Roman" charset="0"/>
                <a:ea typeface="SimSun" charset="0"/>
                <a:cs typeface="SimSun" charset="0"/>
              </a:rPr>
              <a:t>亚历山太</a:t>
            </a:r>
            <a:endParaRPr kumimoji="0" lang="en-US" sz="1000" b="1" i="0" u="none" strike="noStrike" kern="1200" cap="none" spc="0" normalizeH="0" baseline="0" noProof="0">
              <a:ln>
                <a:noFill/>
              </a:ln>
              <a:solidFill>
                <a:srgbClr val="0000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10747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66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6068"/>
                                        </p:tgtEl>
                                        <p:attrNameLst>
                                          <p:attrName>style.visibility</p:attrName>
                                        </p:attrNameLst>
                                      </p:cBhvr>
                                      <p:to>
                                        <p:strVal val="visible"/>
                                      </p:to>
                                    </p:set>
                                  </p:childTnLst>
                                </p:cTn>
                              </p:par>
                              <p:par>
                                <p:cTn id="11" presetID="51" presetClass="entr" presetSubtype="0" fill="hold" grpId="0" nodeType="withEffect">
                                  <p:stCondLst>
                                    <p:cond delay="0"/>
                                  </p:stCondLst>
                                  <p:childTnLst>
                                    <p:set>
                                      <p:cBhvr>
                                        <p:cTn id="12" dur="1" fill="hold">
                                          <p:stCondLst>
                                            <p:cond delay="0"/>
                                          </p:stCondLst>
                                        </p:cTn>
                                        <p:tgtEl>
                                          <p:spTgt spid="1666069"/>
                                        </p:tgtEl>
                                        <p:attrNameLst>
                                          <p:attrName>style.visibility</p:attrName>
                                        </p:attrNameLst>
                                      </p:cBhvr>
                                      <p:to>
                                        <p:strVal val="visible"/>
                                      </p:to>
                                    </p:set>
                                    <p:animEffect transition="in" filter="fade">
                                      <p:cBhvr>
                                        <p:cTn id="13" dur="770" decel="100000"/>
                                        <p:tgtEl>
                                          <p:spTgt spid="1666069"/>
                                        </p:tgtEl>
                                      </p:cBhvr>
                                    </p:animEffect>
                                    <p:animScale>
                                      <p:cBhvr>
                                        <p:cTn id="14" dur="770" decel="100000"/>
                                        <p:tgtEl>
                                          <p:spTgt spid="1666069"/>
                                        </p:tgtEl>
                                      </p:cBhvr>
                                      <p:from x="10000" y="10000"/>
                                      <p:to x="200000" y="450000"/>
                                    </p:animScale>
                                    <p:animScale>
                                      <p:cBhvr>
                                        <p:cTn id="15" dur="1230" accel="100000" fill="hold">
                                          <p:stCondLst>
                                            <p:cond delay="770"/>
                                          </p:stCondLst>
                                        </p:cTn>
                                        <p:tgtEl>
                                          <p:spTgt spid="1666069"/>
                                        </p:tgtEl>
                                      </p:cBhvr>
                                      <p:from x="200000" y="450000"/>
                                      <p:to x="100000" y="100000"/>
                                    </p:animScale>
                                    <p:set>
                                      <p:cBhvr>
                                        <p:cTn id="16" dur="770" fill="hold"/>
                                        <p:tgtEl>
                                          <p:spTgt spid="1666069"/>
                                        </p:tgtEl>
                                        <p:attrNameLst>
                                          <p:attrName>ppt_x</p:attrName>
                                        </p:attrNameLst>
                                      </p:cBhvr>
                                      <p:to>
                                        <p:strVal val="(0.5)"/>
                                      </p:to>
                                    </p:set>
                                    <p:anim from="(0.5)" to="(#ppt_x)" calcmode="lin" valueType="num">
                                      <p:cBhvr>
                                        <p:cTn id="17" dur="1230" accel="100000" fill="hold">
                                          <p:stCondLst>
                                            <p:cond delay="770"/>
                                          </p:stCondLst>
                                        </p:cTn>
                                        <p:tgtEl>
                                          <p:spTgt spid="1666069"/>
                                        </p:tgtEl>
                                        <p:attrNameLst>
                                          <p:attrName>ppt_x</p:attrName>
                                        </p:attrNameLst>
                                      </p:cBhvr>
                                    </p:anim>
                                    <p:set>
                                      <p:cBhvr>
                                        <p:cTn id="18" dur="770" fill="hold"/>
                                        <p:tgtEl>
                                          <p:spTgt spid="1666069"/>
                                        </p:tgtEl>
                                        <p:attrNameLst>
                                          <p:attrName>ppt_y</p:attrName>
                                        </p:attrNameLst>
                                      </p:cBhvr>
                                      <p:to>
                                        <p:strVal val="(#ppt_y+0.4)"/>
                                      </p:to>
                                    </p:set>
                                    <p:anim from="(#ppt_y+0.4)" to="(#ppt_y)" calcmode="lin" valueType="num">
                                      <p:cBhvr>
                                        <p:cTn id="19" dur="1230" accel="100000" fill="hold">
                                          <p:stCondLst>
                                            <p:cond delay="770"/>
                                          </p:stCondLst>
                                        </p:cTn>
                                        <p:tgtEl>
                                          <p:spTgt spid="1666069"/>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70" decel="100000"/>
                                        <p:tgtEl>
                                          <p:spTgt spid="8"/>
                                        </p:tgtEl>
                                      </p:cBhvr>
                                    </p:animEffect>
                                    <p:animScale>
                                      <p:cBhvr>
                                        <p:cTn id="25" dur="770" decel="100000"/>
                                        <p:tgtEl>
                                          <p:spTgt spid="8"/>
                                        </p:tgtEl>
                                      </p:cBhvr>
                                      <p:from x="10000" y="10000"/>
                                      <p:to x="200000" y="450000"/>
                                    </p:animScale>
                                    <p:animScale>
                                      <p:cBhvr>
                                        <p:cTn id="26" dur="1230" accel="100000" fill="hold">
                                          <p:stCondLst>
                                            <p:cond delay="770"/>
                                          </p:stCondLst>
                                        </p:cTn>
                                        <p:tgtEl>
                                          <p:spTgt spid="8"/>
                                        </p:tgtEl>
                                      </p:cBhvr>
                                      <p:from x="200000" y="450000"/>
                                      <p:to x="100000" y="100000"/>
                                    </p:animScale>
                                    <p:set>
                                      <p:cBhvr>
                                        <p:cTn id="27" dur="770" fill="hold"/>
                                        <p:tgtEl>
                                          <p:spTgt spid="8"/>
                                        </p:tgtEl>
                                        <p:attrNameLst>
                                          <p:attrName>ppt_x</p:attrName>
                                        </p:attrNameLst>
                                      </p:cBhvr>
                                      <p:to>
                                        <p:strVal val="(0.5)"/>
                                      </p:to>
                                    </p:set>
                                    <p:anim from="(0.5)" to="(#ppt_x)" calcmode="lin" valueType="num">
                                      <p:cBhvr>
                                        <p:cTn id="28" dur="1230" accel="100000" fill="hold">
                                          <p:stCondLst>
                                            <p:cond delay="770"/>
                                          </p:stCondLst>
                                        </p:cTn>
                                        <p:tgtEl>
                                          <p:spTgt spid="8"/>
                                        </p:tgtEl>
                                        <p:attrNameLst>
                                          <p:attrName>ppt_x</p:attrName>
                                        </p:attrNameLst>
                                      </p:cBhvr>
                                    </p:anim>
                                    <p:set>
                                      <p:cBhvr>
                                        <p:cTn id="29" dur="770" fill="hold"/>
                                        <p:tgtEl>
                                          <p:spTgt spid="8"/>
                                        </p:tgtEl>
                                        <p:attrNameLst>
                                          <p:attrName>ppt_y</p:attrName>
                                        </p:attrNameLst>
                                      </p:cBhvr>
                                      <p:to>
                                        <p:strVal val="(#ppt_y+0.4)"/>
                                      </p:to>
                                    </p:set>
                                    <p:anim from="(#ppt_y+0.4)" to="(#ppt_y)" calcmode="lin" valueType="num">
                                      <p:cBhvr>
                                        <p:cTn id="30"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53" grpId="0" animBg="1"/>
      <p:bldP spid="1666068" grpId="0" animBg="1"/>
      <p:bldP spid="1666069" grpId="0" animBg="1"/>
      <p:bldP spid="8"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7"/>
          <p:cNvSpPr>
            <a:spLocks noChangeArrowheads="1"/>
          </p:cNvSpPr>
          <p:nvPr/>
        </p:nvSpPr>
        <p:spPr bwMode="auto">
          <a:xfrm>
            <a:off x="0" y="0"/>
            <a:ext cx="9144000" cy="6858000"/>
          </a:xfrm>
          <a:prstGeom prst="rect">
            <a:avLst/>
          </a:prstGeom>
          <a:solidFill>
            <a:srgbClr val="000000"/>
          </a:solidFill>
          <a:ln>
            <a:noFill/>
          </a:ln>
          <a:effectLst>
            <a:outerShdw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Black" charset="0"/>
              <a:ea typeface="ＭＳ Ｐゴシック" charset="0"/>
              <a:cs typeface="+mn-cs"/>
            </a:endParaRPr>
          </a:p>
        </p:txBody>
      </p:sp>
      <p:sp>
        <p:nvSpPr>
          <p:cNvPr id="24"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cs typeface="+mn-cs"/>
            </a:endParaRPr>
          </a:p>
        </p:txBody>
      </p:sp>
      <p:sp>
        <p:nvSpPr>
          <p:cNvPr id="25" name="AutoShape 31"/>
          <p:cNvSpPr>
            <a:spLocks noChangeArrowheads="1"/>
          </p:cNvSpPr>
          <p:nvPr/>
        </p:nvSpPr>
        <p:spPr bwMode="auto">
          <a:xfrm>
            <a:off x="2819400" y="2667000"/>
            <a:ext cx="1143000" cy="1905000"/>
          </a:xfrm>
          <a:prstGeom prst="cube">
            <a:avLst>
              <a:gd name="adj" fmla="val 25000"/>
            </a:avLst>
          </a:prstGeom>
          <a:solidFill>
            <a:srgbClr val="003399"/>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cs typeface="+mn-cs"/>
            </a:endParaRPr>
          </a:p>
        </p:txBody>
      </p:sp>
      <p:sp>
        <p:nvSpPr>
          <p:cNvPr id="249858"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249860" name="Text Box 13"/>
          <p:cNvSpPr txBox="1">
            <a:spLocks noChangeArrowheads="1"/>
          </p:cNvSpPr>
          <p:nvPr/>
        </p:nvSpPr>
        <p:spPr bwMode="auto">
          <a:xfrm>
            <a:off x="4267200" y="6248400"/>
            <a:ext cx="3962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0" i="0" u="none" strike="noStrike" kern="1200" cap="none" spc="0" normalizeH="0" baseline="0" noProof="0">
                <a:ln>
                  <a:noFill/>
                </a:ln>
                <a:solidFill>
                  <a:prstClr val="black"/>
                </a:solidFill>
                <a:effectLst/>
                <a:uLnTx/>
                <a:uFillTx/>
                <a:latin typeface="Times New Roman" charset="0"/>
                <a:ea typeface="SimSun" charset="0"/>
                <a:cs typeface="SimSun" charset="0"/>
              </a:rPr>
              <a:t>尼西亚</a:t>
            </a:r>
            <a:r>
              <a:rPr kumimoji="0" lang="zh-CN" altLang="en-US" sz="2400" b="0" i="0" u="none" strike="noStrike" kern="1200" cap="none" spc="0" normalizeH="0" baseline="0" noProof="0">
                <a:ln>
                  <a:noFill/>
                </a:ln>
                <a:solidFill>
                  <a:prstClr val="black"/>
                </a:solidFill>
                <a:effectLst/>
                <a:uLnTx/>
                <a:uFillTx/>
                <a:latin typeface="Times New Roman" charset="0"/>
                <a:ea typeface="SimSun" charset="0"/>
                <a:cs typeface="SimSun" charset="0"/>
              </a:rPr>
              <a:t>会议</a:t>
            </a:r>
            <a:endParaRPr kumimoji="0" lang="en-US" sz="24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0300" name="Text Box 28"/>
          <p:cNvSpPr txBox="1">
            <a:spLocks noChangeArrowheads="1"/>
          </p:cNvSpPr>
          <p:nvPr/>
        </p:nvSpPr>
        <p:spPr bwMode="auto">
          <a:xfrm>
            <a:off x="2286000" y="4724400"/>
            <a:ext cx="2057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传统型的∶</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“耶稣是神”</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9864"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rPr>
              <a:t>虚构</a:t>
            </a:r>
            <a:endPar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endParaRPr>
          </a:p>
        </p:txBody>
      </p:sp>
      <p:sp>
        <p:nvSpPr>
          <p:cNvPr id="310311" name="Text Box 39"/>
          <p:cNvSpPr txBox="1">
            <a:spLocks noChangeArrowheads="1"/>
          </p:cNvSpPr>
          <p:nvPr/>
        </p:nvSpPr>
        <p:spPr bwMode="auto">
          <a:xfrm>
            <a:off x="7315200" y="457200"/>
            <a:ext cx="1600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票数∶</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a:t>
            </a:r>
          </a:p>
        </p:txBody>
      </p:sp>
      <p:sp>
        <p:nvSpPr>
          <p:cNvPr id="249870" name="Rectangle 9"/>
          <p:cNvSpPr>
            <a:spLocks noGrp="1" noChangeArrowheads="1"/>
          </p:cNvSpPr>
          <p:nvPr>
            <p:ph type="ctrTitle"/>
          </p:nvPr>
        </p:nvSpPr>
        <p:spPr>
          <a:xfrm>
            <a:off x="762000" y="304800"/>
            <a:ext cx="7772400" cy="914400"/>
          </a:xfrm>
        </p:spPr>
        <p:txBody>
          <a:bodyPr/>
          <a:lstStyle/>
          <a:p>
            <a:pPr algn="l" eaLnBrk="1" hangingPunct="1"/>
            <a:r>
              <a:rPr lang="zh-CN" altLang="en-US" sz="3600" dirty="0">
                <a:solidFill>
                  <a:srgbClr val="FFFFFF"/>
                </a:solidFill>
                <a:latin typeface="Calibri" charset="0"/>
                <a:ea typeface="ＭＳ Ｐゴシック" charset="0"/>
                <a:cs typeface="ＭＳ Ｐゴシック" charset="0"/>
              </a:rPr>
              <a:t>在</a:t>
            </a:r>
            <a:r>
              <a:rPr lang="zh-SG" sz="3600" dirty="0">
                <a:solidFill>
                  <a:srgbClr val="FFFFFF"/>
                </a:solidFill>
                <a:latin typeface="Calibri" charset="0"/>
                <a:ea typeface="ＭＳ Ｐゴシック" charset="0"/>
                <a:cs typeface="ＭＳ Ｐゴシック" charset="0"/>
              </a:rPr>
              <a:t>尼西亚会议</a:t>
            </a:r>
            <a:r>
              <a:rPr lang="zh-CN" altLang="en-US" sz="3600" dirty="0">
                <a:solidFill>
                  <a:srgbClr val="FFFFFF"/>
                </a:solidFill>
                <a:latin typeface="Calibri" charset="0"/>
                <a:ea typeface="ＭＳ Ｐゴシック" charset="0"/>
                <a:cs typeface="ＭＳ Ｐゴシック" charset="0"/>
              </a:rPr>
              <a:t>到底发生了什么？</a:t>
            </a:r>
            <a:endParaRPr lang="en-US" sz="3600" dirty="0">
              <a:solidFill>
                <a:srgbClr val="FFFFFF"/>
              </a:solidFill>
              <a:latin typeface="Calibri" charset="0"/>
              <a:ea typeface="ＭＳ Ｐゴシック" charset="0"/>
              <a:cs typeface="ＭＳ Ｐゴシック" charset="0"/>
            </a:endParaRPr>
          </a:p>
        </p:txBody>
      </p:sp>
      <p:sp>
        <p:nvSpPr>
          <p:cNvPr id="310278" name="Text Box 6"/>
          <p:cNvSpPr txBox="1">
            <a:spLocks noChangeArrowheads="1"/>
          </p:cNvSpPr>
          <p:nvPr/>
        </p:nvSpPr>
        <p:spPr bwMode="auto">
          <a:xfrm>
            <a:off x="0" y="4724400"/>
            <a:ext cx="2362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阿里乌斯</a:t>
            </a: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门徒∶</a:t>
            </a:r>
            <a:endParaRPr kumimoji="0" lang="en-US" altLang="zh-CN" sz="2400" b="1" i="0" u="none" strike="noStrike" kern="1200" cap="none" spc="0" normalizeH="0" baseline="0" noProof="0">
              <a:ln>
                <a:noFill/>
              </a:ln>
              <a:solidFill>
                <a:prstClr val="white"/>
              </a:solidFill>
              <a:effectLst/>
              <a:uLnTx/>
              <a:uFillTx/>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“耶稣不是神”</a:t>
            </a:r>
            <a:endParaRPr kumimoji="0" lang="en-US" sz="2400" b="1" i="0" u="none" strike="noStrike" kern="1200" cap="none" spc="0" normalizeH="0" baseline="0" noProof="0">
              <a:ln>
                <a:noFill/>
              </a:ln>
              <a:solidFill>
                <a:prstClr val="white"/>
              </a:solidFill>
              <a:effectLst/>
              <a:uLnTx/>
              <a:uFillTx/>
              <a:latin typeface="Arial" charset="0"/>
              <a:ea typeface="ＭＳ Ｐゴシック" charset="0"/>
            </a:endParaRPr>
          </a:p>
        </p:txBody>
      </p:sp>
    </p:spTree>
    <p:extLst>
      <p:ext uri="{BB962C8B-B14F-4D97-AF65-F5344CB8AC3E}">
        <p14:creationId xmlns:p14="http://schemas.microsoft.com/office/powerpoint/2010/main" val="2820784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0300"/>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103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0300" grpId="0"/>
      <p:bldP spid="310311" grpId="0"/>
      <p:bldP spid="310278"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D7B84-F2D0-A39E-F5F6-E26A6892F460}"/>
            </a:ext>
          </a:extLst>
        </p:cNvPr>
        <p:cNvGrpSpPr/>
        <p:nvPr/>
      </p:nvGrpSpPr>
      <p:grpSpPr>
        <a:xfrm>
          <a:off x="0" y="0"/>
          <a:ext cx="0" cy="0"/>
          <a:chOff x="0" y="0"/>
          <a:chExt cx="0" cy="0"/>
        </a:xfrm>
      </p:grpSpPr>
      <p:sp>
        <p:nvSpPr>
          <p:cNvPr id="249857" name="Rectangle 17">
            <a:extLst>
              <a:ext uri="{FF2B5EF4-FFF2-40B4-BE49-F238E27FC236}">
                <a16:creationId xmlns:a16="http://schemas.microsoft.com/office/drawing/2014/main" id="{EC99405F-9712-D4ED-C393-9C421783D9A0}"/>
              </a:ext>
            </a:extLst>
          </p:cNvPr>
          <p:cNvSpPr>
            <a:spLocks noChangeArrowheads="1"/>
          </p:cNvSpPr>
          <p:nvPr/>
        </p:nvSpPr>
        <p:spPr bwMode="auto">
          <a:xfrm>
            <a:off x="0" y="0"/>
            <a:ext cx="9144000" cy="6858000"/>
          </a:xfrm>
          <a:prstGeom prst="rect">
            <a:avLst/>
          </a:prstGeom>
          <a:solidFill>
            <a:srgbClr val="000000"/>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Black" charset="0"/>
              <a:ea typeface="ＭＳ Ｐゴシック" charset="0"/>
              <a:cs typeface="+mn-cs"/>
            </a:endParaRPr>
          </a:p>
        </p:txBody>
      </p:sp>
      <p:sp>
        <p:nvSpPr>
          <p:cNvPr id="24" name="AutoShape 30">
            <a:extLst>
              <a:ext uri="{FF2B5EF4-FFF2-40B4-BE49-F238E27FC236}">
                <a16:creationId xmlns:a16="http://schemas.microsoft.com/office/drawing/2014/main" id="{6C6E1CFF-A251-8E1C-9FBF-131AC572118D}"/>
              </a:ext>
            </a:extLst>
          </p:cNvPr>
          <p:cNvSpPr>
            <a:spLocks noChangeArrowheads="1"/>
          </p:cNvSpPr>
          <p:nvPr/>
        </p:nvSpPr>
        <p:spPr bwMode="auto">
          <a:xfrm>
            <a:off x="685800" y="2667000"/>
            <a:ext cx="1143000" cy="1905000"/>
          </a:xfrm>
          <a:prstGeom prst="cube">
            <a:avLst>
              <a:gd name="adj" fmla="val 25000"/>
            </a:avLst>
          </a:prstGeom>
          <a:solidFill>
            <a:srgbClr val="FA0020"/>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cs typeface="+mn-cs"/>
            </a:endParaRPr>
          </a:p>
        </p:txBody>
      </p:sp>
      <p:sp>
        <p:nvSpPr>
          <p:cNvPr id="25" name="AutoShape 31">
            <a:extLst>
              <a:ext uri="{FF2B5EF4-FFF2-40B4-BE49-F238E27FC236}">
                <a16:creationId xmlns:a16="http://schemas.microsoft.com/office/drawing/2014/main" id="{A040FD2A-561B-9AFA-C796-2F5DE7872956}"/>
              </a:ext>
            </a:extLst>
          </p:cNvPr>
          <p:cNvSpPr>
            <a:spLocks noChangeArrowheads="1"/>
          </p:cNvSpPr>
          <p:nvPr/>
        </p:nvSpPr>
        <p:spPr bwMode="auto">
          <a:xfrm>
            <a:off x="2819400" y="2667000"/>
            <a:ext cx="1143000" cy="1905000"/>
          </a:xfrm>
          <a:prstGeom prst="cube">
            <a:avLst>
              <a:gd name="adj" fmla="val 25000"/>
            </a:avLst>
          </a:prstGeom>
          <a:solidFill>
            <a:srgbClr val="003399"/>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cs typeface="+mn-cs"/>
            </a:endParaRPr>
          </a:p>
        </p:txBody>
      </p:sp>
      <p:sp>
        <p:nvSpPr>
          <p:cNvPr id="26" name="AutoShape 36">
            <a:extLst>
              <a:ext uri="{FF2B5EF4-FFF2-40B4-BE49-F238E27FC236}">
                <a16:creationId xmlns:a16="http://schemas.microsoft.com/office/drawing/2014/main" id="{86D888F6-8868-126A-BBA6-D22FDD250B55}"/>
              </a:ext>
            </a:extLst>
          </p:cNvPr>
          <p:cNvSpPr>
            <a:spLocks noChangeArrowheads="1"/>
          </p:cNvSpPr>
          <p:nvPr/>
        </p:nvSpPr>
        <p:spPr bwMode="auto">
          <a:xfrm>
            <a:off x="5257800" y="4419600"/>
            <a:ext cx="1143000" cy="152400"/>
          </a:xfrm>
          <a:prstGeom prst="cube">
            <a:avLst>
              <a:gd name="adj" fmla="val 25000"/>
            </a:avLst>
          </a:prstGeom>
          <a:solidFill>
            <a:srgbClr val="FA0020"/>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cs typeface="+mn-cs"/>
            </a:endParaRPr>
          </a:p>
        </p:txBody>
      </p:sp>
      <p:sp>
        <p:nvSpPr>
          <p:cNvPr id="27" name="AutoShape 37">
            <a:extLst>
              <a:ext uri="{FF2B5EF4-FFF2-40B4-BE49-F238E27FC236}">
                <a16:creationId xmlns:a16="http://schemas.microsoft.com/office/drawing/2014/main" id="{71B4781B-26B6-4760-FC6A-A4B9752A0267}"/>
              </a:ext>
            </a:extLst>
          </p:cNvPr>
          <p:cNvSpPr>
            <a:spLocks noChangeArrowheads="1"/>
          </p:cNvSpPr>
          <p:nvPr/>
        </p:nvSpPr>
        <p:spPr bwMode="auto">
          <a:xfrm>
            <a:off x="7391400" y="0"/>
            <a:ext cx="1143000" cy="4572000"/>
          </a:xfrm>
          <a:prstGeom prst="cube">
            <a:avLst>
              <a:gd name="adj" fmla="val 25000"/>
            </a:avLst>
          </a:prstGeom>
          <a:solidFill>
            <a:srgbClr val="003399"/>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cs typeface="+mn-cs"/>
            </a:endParaRPr>
          </a:p>
        </p:txBody>
      </p:sp>
      <p:sp>
        <p:nvSpPr>
          <p:cNvPr id="249858" name="Rectangle 4">
            <a:extLst>
              <a:ext uri="{FF2B5EF4-FFF2-40B4-BE49-F238E27FC236}">
                <a16:creationId xmlns:a16="http://schemas.microsoft.com/office/drawing/2014/main" id="{30499CB4-47F7-06B7-69E4-306232D30F09}"/>
              </a:ext>
            </a:extLst>
          </p:cNvPr>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249859" name="Text Box 7">
            <a:extLst>
              <a:ext uri="{FF2B5EF4-FFF2-40B4-BE49-F238E27FC236}">
                <a16:creationId xmlns:a16="http://schemas.microsoft.com/office/drawing/2014/main" id="{24024CE9-02E9-8DB4-FD7D-8C2669737E2D}"/>
              </a:ext>
            </a:extLst>
          </p:cNvPr>
          <p:cNvSpPr txBox="1">
            <a:spLocks noChangeArrowheads="1"/>
          </p:cNvSpPr>
          <p:nvPr/>
        </p:nvSpPr>
        <p:spPr bwMode="auto">
          <a:xfrm>
            <a:off x="5249863" y="5867400"/>
            <a:ext cx="2073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公元</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 325</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9860" name="Text Box 13">
            <a:extLst>
              <a:ext uri="{FF2B5EF4-FFF2-40B4-BE49-F238E27FC236}">
                <a16:creationId xmlns:a16="http://schemas.microsoft.com/office/drawing/2014/main" id="{E0A072D2-AFC6-0D11-76D3-B5613955EE98}"/>
              </a:ext>
            </a:extLst>
          </p:cNvPr>
          <p:cNvSpPr txBox="1">
            <a:spLocks noChangeArrowheads="1"/>
          </p:cNvSpPr>
          <p:nvPr/>
        </p:nvSpPr>
        <p:spPr bwMode="auto">
          <a:xfrm>
            <a:off x="4267200" y="6248400"/>
            <a:ext cx="3962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0" i="0" u="none" strike="noStrike" kern="1200" cap="none" spc="0" normalizeH="0" baseline="0" noProof="0">
                <a:ln>
                  <a:noFill/>
                </a:ln>
                <a:solidFill>
                  <a:prstClr val="black"/>
                </a:solidFill>
                <a:effectLst/>
                <a:uLnTx/>
                <a:uFillTx/>
                <a:latin typeface="Times New Roman" charset="0"/>
                <a:ea typeface="SimSun" charset="0"/>
                <a:cs typeface="SimSun" charset="0"/>
              </a:rPr>
              <a:t>尼西亚</a:t>
            </a:r>
            <a:r>
              <a:rPr kumimoji="0" lang="zh-CN" altLang="en-US" sz="2400" b="0" i="0" u="none" strike="noStrike" kern="1200" cap="none" spc="0" normalizeH="0" baseline="0" noProof="0">
                <a:ln>
                  <a:noFill/>
                </a:ln>
                <a:solidFill>
                  <a:prstClr val="black"/>
                </a:solidFill>
                <a:effectLst/>
                <a:uLnTx/>
                <a:uFillTx/>
                <a:latin typeface="Times New Roman" charset="0"/>
                <a:ea typeface="SimSun" charset="0"/>
                <a:cs typeface="SimSun" charset="0"/>
              </a:rPr>
              <a:t>会议</a:t>
            </a:r>
            <a:endParaRPr kumimoji="0" lang="en-US" sz="24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0300" name="Text Box 28">
            <a:extLst>
              <a:ext uri="{FF2B5EF4-FFF2-40B4-BE49-F238E27FC236}">
                <a16:creationId xmlns:a16="http://schemas.microsoft.com/office/drawing/2014/main" id="{AFB5E31D-76C6-4DCB-3BFE-CAA10583FA3A}"/>
              </a:ext>
            </a:extLst>
          </p:cNvPr>
          <p:cNvSpPr txBox="1">
            <a:spLocks noChangeArrowheads="1"/>
          </p:cNvSpPr>
          <p:nvPr/>
        </p:nvSpPr>
        <p:spPr bwMode="auto">
          <a:xfrm>
            <a:off x="2286000" y="472440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传统型的∶</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“耶稣是神”</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9864" name="WordArt 32">
            <a:extLst>
              <a:ext uri="{FF2B5EF4-FFF2-40B4-BE49-F238E27FC236}">
                <a16:creationId xmlns:a16="http://schemas.microsoft.com/office/drawing/2014/main" id="{4D2EA7E3-1A98-16E9-7D7D-625A56256625}"/>
              </a:ext>
            </a:extLst>
          </p:cNvPr>
          <p:cNvSpPr>
            <a:spLocks noChangeArrowheads="1" noChangeShapeType="1" noTextEdit="1"/>
          </p:cNvSpPr>
          <p:nvPr/>
        </p:nvSpPr>
        <p:spPr bwMode="auto">
          <a:xfrm>
            <a:off x="9144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rPr>
              <a:t>虚构</a:t>
            </a:r>
            <a:endPar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endParaRPr>
          </a:p>
        </p:txBody>
      </p:sp>
      <p:sp>
        <p:nvSpPr>
          <p:cNvPr id="310307" name="Text Box 35">
            <a:extLst>
              <a:ext uri="{FF2B5EF4-FFF2-40B4-BE49-F238E27FC236}">
                <a16:creationId xmlns:a16="http://schemas.microsoft.com/office/drawing/2014/main" id="{D732EAF9-1336-89BB-F798-9679B916AD49}"/>
              </a:ext>
            </a:extLst>
          </p:cNvPr>
          <p:cNvSpPr txBox="1">
            <a:spLocks noChangeArrowheads="1"/>
          </p:cNvSpPr>
          <p:nvPr/>
        </p:nvSpPr>
        <p:spPr bwMode="auto">
          <a:xfrm>
            <a:off x="6858000" y="472440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传统型的∶</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“耶稣是神”</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11" name="Text Box 39">
            <a:extLst>
              <a:ext uri="{FF2B5EF4-FFF2-40B4-BE49-F238E27FC236}">
                <a16:creationId xmlns:a16="http://schemas.microsoft.com/office/drawing/2014/main" id="{416D6BD1-8198-8EE0-2388-D56B5A8633FF}"/>
              </a:ext>
            </a:extLst>
          </p:cNvPr>
          <p:cNvSpPr txBox="1">
            <a:spLocks noChangeArrowheads="1"/>
          </p:cNvSpPr>
          <p:nvPr/>
        </p:nvSpPr>
        <p:spPr bwMode="auto">
          <a:xfrm>
            <a:off x="7315200" y="457200"/>
            <a:ext cx="1600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票数∶</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a:t>
            </a:r>
          </a:p>
        </p:txBody>
      </p:sp>
      <p:sp>
        <p:nvSpPr>
          <p:cNvPr id="249869" name="WordArt 33">
            <a:extLst>
              <a:ext uri="{FF2B5EF4-FFF2-40B4-BE49-F238E27FC236}">
                <a16:creationId xmlns:a16="http://schemas.microsoft.com/office/drawing/2014/main" id="{C4DB18E2-5B0F-AD9D-4594-ED9964D41583}"/>
              </a:ext>
            </a:extLst>
          </p:cNvPr>
          <p:cNvSpPr>
            <a:spLocks noChangeArrowheads="1" noChangeShapeType="1" noTextEdit="1"/>
          </p:cNvSpPr>
          <p:nvPr/>
        </p:nvSpPr>
        <p:spPr bwMode="auto">
          <a:xfrm>
            <a:off x="52578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rPr>
              <a:t>事实</a:t>
            </a:r>
            <a:endPar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endParaRPr>
          </a:p>
        </p:txBody>
      </p:sp>
      <p:sp>
        <p:nvSpPr>
          <p:cNvPr id="249870" name="Rectangle 9">
            <a:extLst>
              <a:ext uri="{FF2B5EF4-FFF2-40B4-BE49-F238E27FC236}">
                <a16:creationId xmlns:a16="http://schemas.microsoft.com/office/drawing/2014/main" id="{4C59ABE3-CF82-C5F2-68C5-423D4BDB5C23}"/>
              </a:ext>
            </a:extLst>
          </p:cNvPr>
          <p:cNvSpPr>
            <a:spLocks noGrp="1" noChangeArrowheads="1"/>
          </p:cNvSpPr>
          <p:nvPr>
            <p:ph type="ctrTitle"/>
          </p:nvPr>
        </p:nvSpPr>
        <p:spPr>
          <a:xfrm>
            <a:off x="762000" y="304800"/>
            <a:ext cx="7772400" cy="914400"/>
          </a:xfrm>
        </p:spPr>
        <p:txBody>
          <a:bodyPr/>
          <a:lstStyle/>
          <a:p>
            <a:pPr algn="l" eaLnBrk="1" hangingPunct="1"/>
            <a:r>
              <a:rPr lang="zh-CN" altLang="en-US" sz="3600" dirty="0">
                <a:solidFill>
                  <a:srgbClr val="FFFFFF"/>
                </a:solidFill>
                <a:latin typeface="Calibri" charset="0"/>
                <a:ea typeface="ＭＳ Ｐゴシック" charset="0"/>
                <a:cs typeface="ＭＳ Ｐゴシック" charset="0"/>
              </a:rPr>
              <a:t>在</a:t>
            </a:r>
            <a:r>
              <a:rPr lang="zh-SG" sz="3600" dirty="0">
                <a:solidFill>
                  <a:srgbClr val="FFFFFF"/>
                </a:solidFill>
                <a:latin typeface="Calibri" charset="0"/>
                <a:ea typeface="ＭＳ Ｐゴシック" charset="0"/>
                <a:cs typeface="ＭＳ Ｐゴシック" charset="0"/>
              </a:rPr>
              <a:t>尼西亚会议</a:t>
            </a:r>
            <a:r>
              <a:rPr lang="zh-CN" altLang="en-US" sz="3600" dirty="0">
                <a:solidFill>
                  <a:srgbClr val="FFFFFF"/>
                </a:solidFill>
                <a:latin typeface="Calibri" charset="0"/>
                <a:ea typeface="ＭＳ Ｐゴシック" charset="0"/>
                <a:cs typeface="ＭＳ Ｐゴシック" charset="0"/>
              </a:rPr>
              <a:t>到底发生了什么？</a:t>
            </a:r>
            <a:endParaRPr lang="en-US" sz="3600" dirty="0">
              <a:solidFill>
                <a:srgbClr val="FFFFFF"/>
              </a:solidFill>
              <a:latin typeface="Calibri" charset="0"/>
              <a:ea typeface="ＭＳ Ｐゴシック" charset="0"/>
              <a:cs typeface="ＭＳ Ｐゴシック" charset="0"/>
            </a:endParaRPr>
          </a:p>
        </p:txBody>
      </p:sp>
      <p:sp>
        <p:nvSpPr>
          <p:cNvPr id="20" name="Text Box 39">
            <a:extLst>
              <a:ext uri="{FF2B5EF4-FFF2-40B4-BE49-F238E27FC236}">
                <a16:creationId xmlns:a16="http://schemas.microsoft.com/office/drawing/2014/main" id="{7EEA8F4E-314A-6F9C-0FF2-DA7C84508756}"/>
              </a:ext>
            </a:extLst>
          </p:cNvPr>
          <p:cNvSpPr txBox="1">
            <a:spLocks noChangeArrowheads="1"/>
          </p:cNvSpPr>
          <p:nvPr/>
        </p:nvSpPr>
        <p:spPr bwMode="auto">
          <a:xfrm>
            <a:off x="5072063" y="3857625"/>
            <a:ext cx="1600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票数∶</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2</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278" name="Text Box 6">
            <a:extLst>
              <a:ext uri="{FF2B5EF4-FFF2-40B4-BE49-F238E27FC236}">
                <a16:creationId xmlns:a16="http://schemas.microsoft.com/office/drawing/2014/main" id="{D86C5978-FFD6-4E88-47F8-43ACF2C5F4ED}"/>
              </a:ext>
            </a:extLst>
          </p:cNvPr>
          <p:cNvSpPr txBox="1">
            <a:spLocks noChangeArrowheads="1"/>
          </p:cNvSpPr>
          <p:nvPr/>
        </p:nvSpPr>
        <p:spPr bwMode="auto">
          <a:xfrm>
            <a:off x="0" y="4724400"/>
            <a:ext cx="2362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阿里乌斯</a:t>
            </a: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门徒∶</a:t>
            </a:r>
            <a:endParaRPr kumimoji="0" lang="en-US" altLang="zh-CN" sz="2400" b="1" i="0" u="none" strike="noStrike" kern="1200" cap="none" spc="0" normalizeH="0" baseline="0" noProof="0">
              <a:ln>
                <a:noFill/>
              </a:ln>
              <a:solidFill>
                <a:prstClr val="white"/>
              </a:solidFill>
              <a:effectLst/>
              <a:uLnTx/>
              <a:uFillTx/>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“耶稣不是神”</a:t>
            </a:r>
            <a:endParaRPr kumimoji="0" lang="en-US" sz="2400" b="1"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310306" name="Text Box 34">
            <a:extLst>
              <a:ext uri="{FF2B5EF4-FFF2-40B4-BE49-F238E27FC236}">
                <a16:creationId xmlns:a16="http://schemas.microsoft.com/office/drawing/2014/main" id="{3E386694-1D89-09DA-F7ED-56AF37395A36}"/>
              </a:ext>
            </a:extLst>
          </p:cNvPr>
          <p:cNvSpPr txBox="1">
            <a:spLocks noChangeArrowheads="1"/>
          </p:cNvSpPr>
          <p:nvPr/>
        </p:nvSpPr>
        <p:spPr bwMode="auto">
          <a:xfrm>
            <a:off x="4572000" y="4724400"/>
            <a:ext cx="2362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阿里乌斯</a:t>
            </a: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门徒∶</a:t>
            </a:r>
            <a:endParaRPr kumimoji="0" lang="en-US" altLang="zh-CN" sz="2400" b="1" i="0" u="none" strike="noStrike" kern="1200" cap="none" spc="0" normalizeH="0" baseline="0" noProof="0">
              <a:ln>
                <a:noFill/>
              </a:ln>
              <a:solidFill>
                <a:prstClr val="white"/>
              </a:solidFill>
              <a:effectLst/>
              <a:uLnTx/>
              <a:uFillTx/>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“耶稣不是神”</a:t>
            </a:r>
            <a:endParaRPr kumimoji="0" lang="en-US" sz="2400" b="1" i="0" u="none" strike="noStrike" kern="1200" cap="none" spc="0" normalizeH="0" baseline="0" noProof="0">
              <a:ln>
                <a:noFill/>
              </a:ln>
              <a:solidFill>
                <a:prstClr val="white"/>
              </a:solidFill>
              <a:effectLst/>
              <a:uLnTx/>
              <a:uFillTx/>
              <a:latin typeface="Arial" charset="0"/>
              <a:ea typeface="ＭＳ Ｐゴシック" charset="0"/>
            </a:endParaRPr>
          </a:p>
        </p:txBody>
      </p:sp>
    </p:spTree>
    <p:extLst>
      <p:ext uri="{BB962C8B-B14F-4D97-AF65-F5344CB8AC3E}">
        <p14:creationId xmlns:p14="http://schemas.microsoft.com/office/powerpoint/2010/main" val="1931923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030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10306"/>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10307"/>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10311"/>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10300" grpId="0"/>
      <p:bldP spid="310307" grpId="0"/>
      <p:bldP spid="310311" grpId="0"/>
      <p:bldP spid="20" grpId="0"/>
      <p:bldP spid="310278" grpId="0"/>
      <p:bldP spid="310306"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1" name="Group 8"/>
          <p:cNvGrpSpPr>
            <a:grpSpLocks/>
          </p:cNvGrpSpPr>
          <p:nvPr/>
        </p:nvGrpSpPr>
        <p:grpSpPr bwMode="auto">
          <a:xfrm>
            <a:off x="609600" y="0"/>
            <a:ext cx="7886700" cy="5791200"/>
            <a:chOff x="384" y="0"/>
            <a:chExt cx="4968" cy="3648"/>
          </a:xfrm>
        </p:grpSpPr>
        <p:pic>
          <p:nvPicPr>
            <p:cNvPr id="245772" name="Picture 2" descr="64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4" y="0"/>
              <a:ext cx="4968" cy="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773"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pic>
        <p:nvPicPr>
          <p:cNvPr id="245762" name="Picture 4" descr="64 copy"/>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52500" y="5715000"/>
            <a:ext cx="78867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3" name="Text Box 5"/>
          <p:cNvSpPr txBox="1">
            <a:spLocks noChangeArrowheads="1"/>
          </p:cNvSpPr>
          <p:nvPr/>
        </p:nvSpPr>
        <p:spPr bwMode="auto">
          <a:xfrm>
            <a:off x="0" y="64960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147461" name="Rectangle 6"/>
          <p:cNvSpPr>
            <a:spLocks noGrp="1" noChangeArrowheads="1"/>
          </p:cNvSpPr>
          <p:nvPr>
            <p:ph type="title" idx="4294967295"/>
          </p:nvPr>
        </p:nvSpPr>
        <p:spPr>
          <a:xfrm>
            <a:off x="0" y="0"/>
            <a:ext cx="9144000" cy="685800"/>
          </a:xfrm>
          <a:solidFill>
            <a:srgbClr val="0000CC"/>
          </a:solidFill>
        </p:spPr>
        <p:txBody>
          <a:bodyPr/>
          <a:lstStyle/>
          <a:p>
            <a:pPr eaLnBrk="1" hangingPunct="1">
              <a:defRPr/>
            </a:pPr>
            <a:r>
              <a:rPr lang="zh-SG" sz="3600">
                <a:solidFill>
                  <a:schemeClr val="bg1"/>
                </a:solidFill>
                <a:effectLst>
                  <a:outerShdw blurRad="38100" dist="38100" dir="2700000" algn="tl">
                    <a:srgbClr val="000000"/>
                  </a:outerShdw>
                </a:effectLst>
                <a:latin typeface="SimHei" charset="0"/>
                <a:ea typeface="SimHei" charset="0"/>
                <a:cs typeface="SimHei" charset="0"/>
              </a:rPr>
              <a:t>阿里乌斯教义的争议与三位一体论</a:t>
            </a:r>
            <a:endParaRPr lang="en-US" sz="3600" i="1">
              <a:solidFill>
                <a:schemeClr val="bg1"/>
              </a:solidFill>
              <a:latin typeface="Calibri" charset="0"/>
              <a:ea typeface="ＭＳ Ｐゴシック" charset="0"/>
              <a:cs typeface="ＭＳ Ｐゴシック" charset="0"/>
            </a:endParaRPr>
          </a:p>
        </p:txBody>
      </p:sp>
      <p:sp>
        <p:nvSpPr>
          <p:cNvPr id="245765" name="TextBox 7"/>
          <p:cNvSpPr txBox="1">
            <a:spLocks noChangeArrowheads="1"/>
          </p:cNvSpPr>
          <p:nvPr/>
        </p:nvSpPr>
        <p:spPr bwMode="auto">
          <a:xfrm>
            <a:off x="5638800" y="3581400"/>
            <a:ext cx="27432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卡帕多西亚族</a:t>
            </a:r>
            <a:r>
              <a:rPr kumimoji="0" lang="en-US" altLang="zh-CN" sz="1800" b="1" i="0" u="none" strike="noStrike" kern="1200" cap="none" spc="0" normalizeH="0" baseline="0" noProof="0">
                <a:ln>
                  <a:noFill/>
                </a:ln>
                <a:solidFill>
                  <a:prstClr val="black"/>
                </a:solidFill>
                <a:effectLst/>
                <a:uLnTx/>
                <a:uFillTx/>
                <a:latin typeface="SimHei" charset="0"/>
                <a:ea typeface="SimHei" charset="0"/>
                <a:cs typeface="SimHei" charset="0"/>
              </a:rPr>
              <a:t>(Cappadocians)</a:t>
            </a: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之工作</a:t>
            </a:r>
            <a:endParaRPr kumimoji="0" lang="en-US" sz="1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45766" name="TextBox 8"/>
          <p:cNvSpPr txBox="1">
            <a:spLocks noChangeArrowheads="1"/>
          </p:cNvSpPr>
          <p:nvPr/>
        </p:nvSpPr>
        <p:spPr bwMode="auto">
          <a:xfrm>
            <a:off x="4038600" y="3124200"/>
            <a:ext cx="16002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阿里乌斯教</a:t>
            </a:r>
            <a:endParaRPr kumimoji="0" lang="en-US" altLang="ja-JP"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的复甦</a:t>
            </a:r>
            <a:endParaRPr kumimoji="0" lang="en-US" sz="18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5767" name="TextBox 9"/>
          <p:cNvSpPr txBox="1">
            <a:spLocks noChangeArrowheads="1"/>
          </p:cNvSpPr>
          <p:nvPr/>
        </p:nvSpPr>
        <p:spPr bwMode="auto">
          <a:xfrm>
            <a:off x="2667000" y="3581400"/>
            <a:ext cx="12192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尼西亚</a:t>
            </a:r>
            <a:endParaRPr kumimoji="0" lang="en-US" altLang="ja-JP"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会议</a:t>
            </a:r>
            <a:endParaRPr kumimoji="0" lang="en-US" sz="18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5768" name="TextBox 10"/>
          <p:cNvSpPr txBox="1">
            <a:spLocks noChangeArrowheads="1"/>
          </p:cNvSpPr>
          <p:nvPr/>
        </p:nvSpPr>
        <p:spPr bwMode="auto">
          <a:xfrm>
            <a:off x="6705600" y="4267200"/>
            <a:ext cx="14478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君士坦丁</a:t>
            </a:r>
            <a:endParaRPr kumimoji="0" lang="en-US" altLang="zh-CN"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堡会议</a:t>
            </a:r>
            <a:endParaRPr kumimoji="0" lang="en-US" sz="18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5769" name="TextBox 11"/>
          <p:cNvSpPr txBox="1">
            <a:spLocks noChangeArrowheads="1"/>
          </p:cNvSpPr>
          <p:nvPr/>
        </p:nvSpPr>
        <p:spPr bwMode="auto">
          <a:xfrm>
            <a:off x="1066800" y="3810000"/>
            <a:ext cx="15240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阿里乌斯</a:t>
            </a:r>
            <a:endParaRPr kumimoji="0" lang="en-US" altLang="ja-JP"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教义的争议</a:t>
            </a:r>
            <a:endParaRPr kumimoji="0" lang="en-US" sz="18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 name="TextBox 12"/>
          <p:cNvSpPr txBox="1"/>
          <p:nvPr/>
        </p:nvSpPr>
        <p:spPr>
          <a:xfrm>
            <a:off x="2133600" y="5715000"/>
            <a:ext cx="2209800" cy="830263"/>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反对</a:t>
            </a:r>
            <a:r>
              <a:rPr kumimoji="0" lang="zh-SG"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阿里乌斯</a:t>
            </a:r>
            <a:endParaRPr kumimoji="0" lang="en-US" altLang="ja-JP"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教的初期</a:t>
            </a:r>
            <a:endParaRPr kumimoji="0" 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p:txBody>
      </p:sp>
      <p:sp>
        <p:nvSpPr>
          <p:cNvPr id="14" name="TextBox 13"/>
          <p:cNvSpPr txBox="1"/>
          <p:nvPr/>
        </p:nvSpPr>
        <p:spPr>
          <a:xfrm>
            <a:off x="5334000" y="5715000"/>
            <a:ext cx="2209800" cy="830263"/>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反对</a:t>
            </a:r>
            <a:r>
              <a:rPr kumimoji="0" lang="zh-SG"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阿里乌斯</a:t>
            </a:r>
            <a:endParaRPr kumimoji="0" lang="en-US" altLang="ja-JP"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教的後期</a:t>
            </a:r>
            <a:endParaRPr kumimoji="0" 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p:txBody>
      </p:sp>
    </p:spTree>
    <p:extLst>
      <p:ext uri="{BB962C8B-B14F-4D97-AF65-F5344CB8AC3E}">
        <p14:creationId xmlns:p14="http://schemas.microsoft.com/office/powerpoint/2010/main" val="44368593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65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600" y="0"/>
            <a:ext cx="7162800" cy="680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0"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148484" name="Rectangle 4"/>
          <p:cNvSpPr>
            <a:spLocks noGrp="1" noChangeArrowheads="1"/>
          </p:cNvSpPr>
          <p:nvPr>
            <p:ph type="title" idx="4294967295"/>
          </p:nvPr>
        </p:nvSpPr>
        <p:spPr>
          <a:xfrm>
            <a:off x="685800" y="381000"/>
            <a:ext cx="7772400" cy="762000"/>
          </a:xfrm>
          <a:solidFill>
            <a:srgbClr val="0000CC"/>
          </a:solidFill>
        </p:spPr>
        <p:txBody>
          <a:bodyPr/>
          <a:lstStyle/>
          <a:p>
            <a:pPr eaLnBrk="1" hangingPunct="1">
              <a:defRPr/>
            </a:pPr>
            <a:r>
              <a:rPr lang="zh-SG">
                <a:solidFill>
                  <a:schemeClr val="bg1"/>
                </a:solidFill>
                <a:effectLst>
                  <a:outerShdw blurRad="38100" dist="38100" dir="2700000" algn="tl">
                    <a:srgbClr val="000000"/>
                  </a:outerShdw>
                </a:effectLst>
                <a:latin typeface="SimHei" charset="0"/>
                <a:ea typeface="SimHei" charset="0"/>
                <a:cs typeface="SimHei" charset="0"/>
              </a:rPr>
              <a:t>阿里乌斯教的复甦</a:t>
            </a:r>
            <a:endParaRPr lang="en-US">
              <a:latin typeface="Calibri" charset="0"/>
              <a:ea typeface="ＭＳ Ｐゴシック" charset="0"/>
              <a:cs typeface="ＭＳ Ｐゴシック" charset="0"/>
            </a:endParaRPr>
          </a:p>
        </p:txBody>
      </p:sp>
      <p:sp>
        <p:nvSpPr>
          <p:cNvPr id="5" name="TextBox 4"/>
          <p:cNvSpPr txBox="1"/>
          <p:nvPr/>
        </p:nvSpPr>
        <p:spPr>
          <a:xfrm>
            <a:off x="1676400" y="5410200"/>
            <a:ext cx="2133600" cy="52387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尼西亚会议</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6" name="TextBox 5"/>
          <p:cNvSpPr txBox="1"/>
          <p:nvPr/>
        </p:nvSpPr>
        <p:spPr>
          <a:xfrm>
            <a:off x="4800600" y="5410200"/>
            <a:ext cx="2743200" cy="52387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君士坦丁堡会议</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7" name="TextBox 6"/>
          <p:cNvSpPr txBox="1"/>
          <p:nvPr/>
        </p:nvSpPr>
        <p:spPr>
          <a:xfrm>
            <a:off x="4724400" y="1371600"/>
            <a:ext cx="2971800" cy="70802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SimHei" charset="0"/>
                <a:ea typeface="SimHei" charset="0"/>
                <a:cs typeface="SimHei" charset="0"/>
              </a:rPr>
              <a:t>卡帕多西亚族</a:t>
            </a:r>
            <a:r>
              <a:rPr kumimoji="0" lang="en-US" altLang="zh-CN" sz="2000" b="1" i="0" u="none" strike="noStrike" kern="1200" cap="none" spc="0" normalizeH="0" baseline="0" noProof="0">
                <a:ln>
                  <a:noFill/>
                </a:ln>
                <a:solidFill>
                  <a:prstClr val="black"/>
                </a:solidFill>
                <a:effectLst/>
                <a:uLnTx/>
                <a:uFillTx/>
                <a:latin typeface="SimHei" charset="0"/>
                <a:ea typeface="SimHei" charset="0"/>
                <a:cs typeface="SimHei" charset="0"/>
              </a:rPr>
              <a:t>(Cappadocians)</a:t>
            </a:r>
            <a:r>
              <a:rPr kumimoji="0" lang="zh-CN" altLang="en-US" sz="2000" b="1" i="0" u="none" strike="noStrike" kern="1200" cap="none" spc="0" normalizeH="0" baseline="0" noProof="0">
                <a:ln>
                  <a:noFill/>
                </a:ln>
                <a:solidFill>
                  <a:prstClr val="black"/>
                </a:solidFill>
                <a:effectLst/>
                <a:uLnTx/>
                <a:uFillTx/>
                <a:latin typeface="SimHei" charset="0"/>
                <a:ea typeface="SimHei" charset="0"/>
                <a:cs typeface="SimHei" charset="0"/>
              </a:rPr>
              <a:t>之工作</a:t>
            </a:r>
            <a:endParaRPr kumimoji="0" lang="en-US" sz="20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8" name="TextBox 7"/>
          <p:cNvSpPr txBox="1"/>
          <p:nvPr/>
        </p:nvSpPr>
        <p:spPr>
          <a:xfrm>
            <a:off x="2286000" y="1371600"/>
            <a:ext cx="2057400" cy="70802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prstClr val="black"/>
                </a:solidFill>
                <a:effectLst/>
                <a:uLnTx/>
                <a:uFillTx/>
                <a:latin typeface="SimHei" charset="0"/>
                <a:ea typeface="SimHei" charset="0"/>
                <a:cs typeface="SimHei" charset="0"/>
              </a:rPr>
              <a:t>阿里乌斯教</a:t>
            </a:r>
            <a:endParaRPr kumimoji="0" lang="en-US" altLang="ja-JP" sz="20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prstClr val="black"/>
                </a:solidFill>
                <a:effectLst/>
                <a:uLnTx/>
                <a:uFillTx/>
                <a:latin typeface="SimHei" charset="0"/>
                <a:ea typeface="SimHei" charset="0"/>
                <a:cs typeface="SimHei" charset="0"/>
              </a:rPr>
              <a:t>的复甦</a:t>
            </a:r>
            <a:endParaRPr kumimoji="0" lang="en-US" sz="20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2213165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Rectangle 4"/>
          <p:cNvSpPr>
            <a:spLocks noGrp="1" noChangeArrowheads="1"/>
          </p:cNvSpPr>
          <p:nvPr>
            <p:ph type="title"/>
          </p:nvPr>
        </p:nvSpPr>
        <p:spPr>
          <a:xfrm>
            <a:off x="381000" y="533400"/>
            <a:ext cx="8229600" cy="3276600"/>
          </a:xfrm>
          <a:effectLst>
            <a:outerShdw blurRad="63500" dist="35921" dir="2700000" algn="ctr" rotWithShape="0">
              <a:schemeClr val="tx2">
                <a:alpha val="74998"/>
              </a:schemeClr>
            </a:outerShdw>
          </a:effectLst>
        </p:spPr>
        <p:txBody>
          <a:bodyPr/>
          <a:lstStyle/>
          <a:p>
            <a:pPr eaLnBrk="1" hangingPunct="1">
              <a:defRPr/>
            </a:pPr>
            <a:r>
              <a:rPr lang="zh-TW" altLang="en-US" sz="9600" b="1">
                <a:solidFill>
                  <a:schemeClr val="bg1"/>
                </a:solidFill>
                <a:latin typeface="Times New Roman" charset="0"/>
                <a:ea typeface="SimSun" charset="0"/>
                <a:cs typeface="SimSun" charset="0"/>
              </a:rPr>
              <a:t>破解</a:t>
            </a:r>
            <a:br>
              <a:rPr lang="zh-TW" altLang="en-US" sz="9600" b="1">
                <a:solidFill>
                  <a:schemeClr val="bg1"/>
                </a:solidFill>
                <a:latin typeface="Times New Roman" charset="0"/>
                <a:ea typeface="SimSun" charset="0"/>
                <a:cs typeface="SimSun" charset="0"/>
              </a:rPr>
            </a:br>
            <a:r>
              <a:rPr lang="zh-CN" altLang="en-US" sz="9600" b="1">
                <a:solidFill>
                  <a:schemeClr val="bg1"/>
                </a:solidFill>
                <a:latin typeface="Times New Roman" charset="0"/>
                <a:ea typeface="SimSun" charset="0"/>
                <a:cs typeface="SimSun" charset="0"/>
              </a:rPr>
              <a:t>达芬奇</a:t>
            </a:r>
            <a:r>
              <a:rPr lang="zh-TW" altLang="en-US" sz="9600" b="1">
                <a:solidFill>
                  <a:schemeClr val="bg1"/>
                </a:solidFill>
                <a:latin typeface="Times New Roman" charset="0"/>
                <a:ea typeface="SimSun" charset="0"/>
                <a:cs typeface="SimSun" charset="0"/>
              </a:rPr>
              <a:t>密</a:t>
            </a:r>
            <a:r>
              <a:rPr lang="zh-CN" altLang="en-US" sz="9600" b="1">
                <a:solidFill>
                  <a:schemeClr val="bg1"/>
                </a:solidFill>
                <a:latin typeface="Times New Roman" charset="0"/>
                <a:ea typeface="SimSun" charset="0"/>
                <a:cs typeface="SimSun" charset="0"/>
              </a:rPr>
              <a:t>码</a:t>
            </a:r>
            <a:endParaRPr lang="zh-TW" altLang="en-US" sz="9600" b="1">
              <a:solidFill>
                <a:schemeClr val="bg1"/>
              </a:solidFill>
              <a:latin typeface="Times New Roman" charset="0"/>
              <a:ea typeface="SimSun" charset="0"/>
              <a:cs typeface="SimSun" charset="0"/>
            </a:endParaRPr>
          </a:p>
        </p:txBody>
      </p:sp>
      <p:sp>
        <p:nvSpPr>
          <p:cNvPr id="6" name="Text Box 6"/>
          <p:cNvSpPr txBox="1">
            <a:spLocks noChangeArrowheads="1"/>
          </p:cNvSpPr>
          <p:nvPr/>
        </p:nvSpPr>
        <p:spPr bwMode="auto">
          <a:xfrm>
            <a:off x="1" y="6174059"/>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believe in God?  Join the club.</a:t>
            </a:r>
          </a:p>
        </p:txBody>
      </p:sp>
      <p:pic>
        <p:nvPicPr>
          <p:cNvPr id="29286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57400"/>
            <a:ext cx="914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a:t>
            </a:r>
          </a:p>
        </p:txBody>
      </p:sp>
      <p:sp>
        <p:nvSpPr>
          <p:cNvPr id="3" name="文本框 2">
            <a:extLst>
              <a:ext uri="{FF2B5EF4-FFF2-40B4-BE49-F238E27FC236}">
                <a16:creationId xmlns:a16="http://schemas.microsoft.com/office/drawing/2014/main" id="{75EC0E2D-3614-B002-06A6-689400C7C5BD}"/>
              </a:ext>
            </a:extLst>
          </p:cNvPr>
          <p:cNvSpPr txBox="1"/>
          <p:nvPr/>
        </p:nvSpPr>
        <p:spPr>
          <a:xfrm>
            <a:off x="0" y="2065421"/>
            <a:ext cx="9144000" cy="1754326"/>
          </a:xfrm>
          <a:prstGeom prst="rect">
            <a:avLst/>
          </a:prstGeom>
          <a:solidFill>
            <a:srgbClr val="417B9D"/>
          </a:solidFill>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7200" b="0" i="0" u="none" strike="noStrike" kern="1200" cap="none" spc="0" normalizeH="0" baseline="0" noProof="0" dirty="0">
                <a:ln>
                  <a:noFill/>
                </a:ln>
                <a:solidFill>
                  <a:srgbClr val="FFFFFF"/>
                </a:solidFill>
                <a:effectLst/>
                <a:uLnTx/>
                <a:uFillTx/>
                <a:latin typeface="Times New Roman" charset="0"/>
                <a:ea typeface="MS PGothic" charset="0"/>
              </a:rPr>
              <a:t>不相信上帝？</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Times New Roman" charset="0"/>
                <a:ea typeface="MS PGothic" charset="0"/>
              </a:rPr>
              <a:t>加入俱乐部</a:t>
            </a:r>
          </a:p>
        </p:txBody>
      </p:sp>
    </p:spTree>
    <p:extLst>
      <p:ext uri="{BB962C8B-B14F-4D97-AF65-F5344CB8AC3E}">
        <p14:creationId xmlns:p14="http://schemas.microsoft.com/office/powerpoint/2010/main" val="192661304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泛神论：</a:t>
            </a:r>
            <a:br>
              <a:rPr lang="en-US" altLang="zh-CN"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世界上存在一个有限的、非人格化的神（万物有灵论，美洲原住民宗教）</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285293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神</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2973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a:t>
            </a:r>
          </a:p>
        </p:txBody>
      </p:sp>
    </p:spTree>
    <p:extLst>
      <p:ext uri="{BB962C8B-B14F-4D97-AF65-F5344CB8AC3E}">
        <p14:creationId xmlns:p14="http://schemas.microsoft.com/office/powerpoint/2010/main" val="338805144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cs typeface="+mn-cs"/>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10" charset="0"/>
              <a:ea typeface="ＭＳ Ｐゴシック" charset="-128"/>
              <a:cs typeface="ＭＳ Ｐゴシック" charset="-128"/>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cs typeface="+mn-cs"/>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cs typeface="+mn-cs"/>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768007" name="Text Box 7"/>
          <p:cNvSpPr txBox="1">
            <a:spLocks noChangeArrowheads="1"/>
          </p:cNvSpPr>
          <p:nvPr/>
        </p:nvSpPr>
        <p:spPr bwMode="auto">
          <a:xfrm>
            <a:off x="4724400" y="4191000"/>
            <a:ext cx="4267200" cy="1784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SimHei" charset="0"/>
                <a:cs typeface="SimHei" charset="0"/>
              </a:rPr>
              <a:t>耶稣</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我与父原为一。</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SimHei" charset="0"/>
                <a:ea typeface="SimHei" charset="0"/>
                <a:cs typeface="SimHei" charset="0"/>
              </a:rPr>
              <a:t>约</a:t>
            </a: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10:30</a:t>
            </a:r>
            <a:endParaRPr kumimoji="0" lang="en-US" sz="2800" b="1" i="0" u="none" strike="noStrike" kern="1200" cap="none" spc="0" normalizeH="0" baseline="0" noProof="0">
              <a:ln>
                <a:noFill/>
              </a:ln>
              <a:solidFill>
                <a:srgbClr val="FFFFFF"/>
              </a:solidFill>
              <a:effectLst/>
              <a:uLnTx/>
              <a:uFillTx/>
              <a:latin typeface="SimHei" charset="0"/>
              <a:ea typeface="SimHei" charset="0"/>
              <a:cs typeface="SimHei" charset="0"/>
            </a:endParaRPr>
          </a:p>
        </p:txBody>
      </p:sp>
      <p:sp>
        <p:nvSpPr>
          <p:cNvPr id="768008" name="Rectangle 8"/>
          <p:cNvSpPr>
            <a:spLocks noGrp="1" noChangeArrowheads="1"/>
          </p:cNvSpPr>
          <p:nvPr>
            <p:ph type="title" idx="4294967295"/>
          </p:nvPr>
        </p:nvSpPr>
        <p:spPr>
          <a:xfrm>
            <a:off x="0" y="3168650"/>
            <a:ext cx="9144000" cy="823913"/>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zh-CN" altLang="en-US" sz="4800" b="1">
                <a:solidFill>
                  <a:schemeClr val="bg1"/>
                </a:solidFill>
                <a:latin typeface="SimHei" charset="0"/>
                <a:ea typeface="SimHei" charset="0"/>
                <a:cs typeface="SimHei" charset="0"/>
              </a:rPr>
              <a:t>第一世纪门徒对于神的信仰</a:t>
            </a:r>
            <a:endParaRPr lang="en-US" sz="4800" b="1">
              <a:solidFill>
                <a:schemeClr val="bg1"/>
              </a:solidFill>
              <a:latin typeface="SimHei" charset="0"/>
              <a:ea typeface="SimHei" charset="0"/>
              <a:cs typeface="SimHei" charset="0"/>
            </a:endParaRPr>
          </a:p>
        </p:txBody>
      </p:sp>
      <p:pic>
        <p:nvPicPr>
          <p:cNvPr id="251912" name="Picture 9"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17541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zh-SG" altLang="en-US" sz="4000" b="0" i="0" u="none" strike="noStrike" kern="1200" cap="none" spc="0" normalizeH="0" baseline="0" noProof="0">
                <a:ln>
                  <a:noFill/>
                </a:ln>
                <a:solidFill>
                  <a:prstClr val="white"/>
                </a:solidFill>
                <a:effectLst/>
                <a:uLnTx/>
                <a:uFillTx/>
                <a:latin typeface="SimHei" charset="0"/>
                <a:ea typeface="SimHei" charset="0"/>
                <a:cs typeface="SimHei" charset="0"/>
              </a:rPr>
              <a:t>彼得</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救主耶稣基督之义</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SG" altLang="en-US" sz="2800" b="0" i="0" u="none" strike="noStrike" kern="1200" cap="none" spc="0" normalizeH="0" baseline="0" noProof="0">
                <a:ln>
                  <a:noFill/>
                </a:ln>
                <a:solidFill>
                  <a:prstClr val="white"/>
                </a:solidFill>
                <a:effectLst/>
                <a:uLnTx/>
                <a:uFillTx/>
                <a:latin typeface="SimHei" charset="0"/>
                <a:ea typeface="SimHei" charset="0"/>
                <a:cs typeface="SimHei" charset="0"/>
              </a:rPr>
              <a:t>彼后</a:t>
            </a:r>
            <a:r>
              <a:rPr kumimoji="0" lang="zh-SG" altLang="ja-JP" sz="2800" b="0" i="0" u="none" strike="noStrike" kern="1200" cap="none" spc="0" normalizeH="0" baseline="0" noProof="0">
                <a:ln>
                  <a:noFill/>
                </a:ln>
                <a:solidFill>
                  <a:prstClr val="white"/>
                </a:solidFill>
                <a:effectLst/>
                <a:uLnTx/>
                <a:uFillTx/>
                <a:latin typeface="SimHei" charset="0"/>
                <a:ea typeface="SimHei" charset="0"/>
                <a:cs typeface="SimHei" charset="0"/>
              </a:rPr>
              <a:t> </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1:1</a:t>
            </a:r>
            <a:endParaRPr kumimoji="0" lang="en-US" sz="4000" b="1" i="0" u="none" strike="noStrike" kern="1200" cap="none" spc="0" normalizeH="0" baseline="0" noProof="0">
              <a:ln>
                <a:noFill/>
              </a:ln>
              <a:solidFill>
                <a:srgbClr val="FFFFFF"/>
              </a:solidFill>
              <a:effectLst/>
              <a:uLnTx/>
              <a:uFillTx/>
              <a:latin typeface="SimHei" charset="0"/>
              <a:ea typeface="SimHei" charset="0"/>
              <a:cs typeface="SimHei" charset="0"/>
            </a:endParaRPr>
          </a:p>
        </p:txBody>
      </p:sp>
      <p:sp>
        <p:nvSpPr>
          <p:cNvPr id="768011" name="Text Box 11"/>
          <p:cNvSpPr txBox="1">
            <a:spLocks noChangeArrowheads="1"/>
          </p:cNvSpPr>
          <p:nvPr/>
        </p:nvSpPr>
        <p:spPr bwMode="auto">
          <a:xfrm>
            <a:off x="228600" y="4098925"/>
            <a:ext cx="4191000" cy="2216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SimHei" charset="0"/>
                <a:cs typeface="SimHei" charset="0"/>
              </a:rPr>
              <a:t>神</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 </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论到子却说，神阿，你的宝座。。。</a:t>
            </a: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2800" b="0" i="0" u="none" strike="noStrike" kern="1200" cap="none" spc="0" normalizeH="0" baseline="0" noProof="0">
                <a:ln>
                  <a:noFill/>
                </a:ln>
                <a:solidFill>
                  <a:prstClr val="white"/>
                </a:solidFill>
                <a:effectLst/>
                <a:uLnTx/>
                <a:uFillTx/>
                <a:latin typeface="SimHei" charset="0"/>
                <a:ea typeface="SimHei" charset="0"/>
                <a:cs typeface="SimHei" charset="0"/>
              </a:rPr>
              <a:t>来</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 1:8</a:t>
            </a:r>
            <a:endParaRPr kumimoji="0" lang="en-US" sz="2800" b="1" i="0" u="none" strike="noStrike" kern="1200" cap="none" spc="0" normalizeH="0" baseline="0" noProof="0">
              <a:ln>
                <a:noFill/>
              </a:ln>
              <a:solidFill>
                <a:prstClr val="white"/>
              </a:solidFill>
              <a:effectLst/>
              <a:uLnTx/>
              <a:uFillTx/>
              <a:latin typeface="SimHei" charset="0"/>
              <a:ea typeface="SimHei" charset="0"/>
              <a:cs typeface="SimHei" charset="0"/>
            </a:endParaRPr>
          </a:p>
        </p:txBody>
      </p:sp>
      <p:sp>
        <p:nvSpPr>
          <p:cNvPr id="768012" name="Text Box 12"/>
          <p:cNvSpPr txBox="1">
            <a:spLocks noChangeArrowheads="1"/>
          </p:cNvSpPr>
          <p:nvPr/>
        </p:nvSpPr>
        <p:spPr bwMode="auto">
          <a:xfrm>
            <a:off x="0" y="152400"/>
            <a:ext cx="3505200" cy="29860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4000" b="0" i="0" u="none" strike="noStrike" kern="1200" cap="none" spc="0" normalizeH="0" baseline="0" noProof="0">
                <a:ln>
                  <a:noFill/>
                </a:ln>
                <a:solidFill>
                  <a:prstClr val="white"/>
                </a:solidFill>
                <a:effectLst/>
                <a:uLnTx/>
                <a:uFillTx/>
                <a:latin typeface="SimHei" charset="0"/>
                <a:ea typeface="SimHei" charset="0"/>
                <a:cs typeface="SimHei" charset="0"/>
              </a:rPr>
              <a:t>保罗</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基督也是从他们出来的，他是在万有之上，永远可称颂的神。</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2400" b="0" i="0" u="none" strike="noStrike" kern="1200" cap="none" spc="0" normalizeH="0" baseline="0" noProof="0">
                <a:ln>
                  <a:noFill/>
                </a:ln>
                <a:solidFill>
                  <a:prstClr val="white"/>
                </a:solidFill>
                <a:effectLst/>
                <a:uLnTx/>
                <a:uFillTx/>
                <a:latin typeface="SimHei" charset="0"/>
                <a:ea typeface="SimHei" charset="0"/>
                <a:cs typeface="SimHei" charset="0"/>
              </a:rPr>
              <a:t>罗</a:t>
            </a:r>
            <a:r>
              <a:rPr kumimoji="0" lang="zh-SG" altLang="ja-JP" sz="2400" b="0" i="0" u="none" strike="noStrike" kern="1200" cap="none" spc="0" normalizeH="0" baseline="0" noProof="0">
                <a:ln>
                  <a:noFill/>
                </a:ln>
                <a:solidFill>
                  <a:prstClr val="white"/>
                </a:solidFill>
                <a:effectLst/>
                <a:uLnTx/>
                <a:uFillTx/>
                <a:latin typeface="SimHei" charset="0"/>
                <a:ea typeface="SimHei" charset="0"/>
                <a:cs typeface="SimHei" charset="0"/>
              </a:rPr>
              <a:t> </a:t>
            </a:r>
            <a:r>
              <a:rPr kumimoji="0" lang="en-US" altLang="ja-JP" sz="2400" b="1" i="0" u="none" strike="noStrike" kern="1200" cap="none" spc="0" normalizeH="0" baseline="0" noProof="0">
                <a:ln>
                  <a:noFill/>
                </a:ln>
                <a:solidFill>
                  <a:prstClr val="white"/>
                </a:solidFill>
                <a:effectLst/>
                <a:uLnTx/>
                <a:uFillTx/>
                <a:latin typeface="SimHei" charset="0"/>
                <a:ea typeface="SimHei" charset="0"/>
                <a:cs typeface="SimHei" charset="0"/>
              </a:rPr>
              <a:t>9:5</a:t>
            </a:r>
            <a:endParaRPr kumimoji="0" lang="en-US" sz="2400" b="1" i="0" u="none" strike="noStrike" kern="1200" cap="none" spc="0" normalizeH="0" baseline="0" noProof="0">
              <a:ln>
                <a:noFill/>
              </a:ln>
              <a:solidFill>
                <a:prstClr val="white"/>
              </a:solidFill>
              <a:effectLst/>
              <a:uLnTx/>
              <a:uFillTx/>
              <a:latin typeface="SimHei" charset="0"/>
              <a:ea typeface="SimHei" charset="0"/>
              <a:cs typeface="SimHei" charset="0"/>
            </a:endParaRPr>
          </a:p>
        </p:txBody>
      </p:sp>
    </p:spTree>
    <p:extLst>
      <p:ext uri="{BB962C8B-B14F-4D97-AF65-F5344CB8AC3E}">
        <p14:creationId xmlns:p14="http://schemas.microsoft.com/office/powerpoint/2010/main" val="35743235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97411" name="Rectangle 3"/>
          <p:cNvSpPr>
            <a:spLocks noGrp="1" noChangeArrowheads="1"/>
          </p:cNvSpPr>
          <p:nvPr>
            <p:ph type="title"/>
          </p:nvPr>
        </p:nvSpPr>
        <p:spPr>
          <a:xfrm>
            <a:off x="0" y="76200"/>
            <a:ext cx="9144000" cy="838200"/>
          </a:xfrm>
          <a:solidFill>
            <a:schemeClr val="tx1"/>
          </a:solidFill>
          <a:effectLst>
            <a:outerShdw blurRad="63500" dist="35921" dir="2700000" algn="ctr" rotWithShape="0">
              <a:srgbClr val="000000"/>
            </a:outerShdw>
          </a:effectLst>
        </p:spPr>
        <p:txBody>
          <a:bodyPr/>
          <a:lstStyle/>
          <a:p>
            <a:pPr>
              <a:defRPr/>
            </a:pPr>
            <a:r>
              <a:rPr lang="zh-SG" sz="3600" b="1">
                <a:solidFill>
                  <a:schemeClr val="bg1"/>
                </a:solidFill>
                <a:effectLst>
                  <a:outerShdw blurRad="38100" dist="38100" dir="2700000" algn="tl">
                    <a:srgbClr val="EEECE1"/>
                  </a:outerShdw>
                </a:effectLst>
                <a:latin typeface="SimHei" charset="0"/>
                <a:ea typeface="SimHei" charset="0"/>
                <a:cs typeface="SimHei" charset="0"/>
              </a:rPr>
              <a:t>尼西亚会议</a:t>
            </a:r>
            <a:r>
              <a:rPr lang="zh-CN" altLang="en-US" sz="3600" b="1">
                <a:solidFill>
                  <a:schemeClr val="bg1"/>
                </a:solidFill>
                <a:effectLst>
                  <a:outerShdw blurRad="38100" dist="38100" dir="2700000" algn="tl">
                    <a:srgbClr val="EEECE1"/>
                  </a:outerShdw>
                </a:effectLst>
                <a:latin typeface="SimHei" charset="0"/>
                <a:ea typeface="SimHei" charset="0"/>
                <a:cs typeface="SimHei" charset="0"/>
              </a:rPr>
              <a:t>之前已经有门徒坚信基督是神</a:t>
            </a:r>
            <a:endParaRPr lang="en-US" b="1">
              <a:solidFill>
                <a:schemeClr val="bg1"/>
              </a:solidFill>
              <a:effectLst>
                <a:outerShdw blurRad="38100" dist="38100" dir="2700000" algn="tl">
                  <a:srgbClr val="EEECE1"/>
                </a:outerShdw>
              </a:effectLst>
              <a:latin typeface="SimHei" charset="0"/>
              <a:ea typeface="SimHei" charset="0"/>
              <a:cs typeface="SimHei"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a:outerShdw blurRad="63500" dist="38099" dir="2700000" algn="ctr" rotWithShape="0">
              <a:srgbClr val="000000">
                <a:alpha val="74997"/>
              </a:srgbClr>
            </a:outerShdw>
          </a:effectLst>
        </p:spPr>
        <p:txBody>
          <a:bodyPr lIns="90487" tIns="44450" rIns="90487" bIns="4445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伊格内修斯</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神已成</a:t>
            </a:r>
            <a:r>
              <a:rPr kumimoji="0" lang="zh-SG"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人的形式</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105)</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克莱门</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你认为耶稣为神是</a:t>
            </a:r>
            <a:r>
              <a:rPr kumimoji="0" lang="zh-SG"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恰当</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的</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150)</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艾雷尼厄斯</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他是神，因他的名</a:t>
            </a:r>
            <a:r>
              <a:rPr kumimoji="0" lang="zh-SG"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以马内利</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已表明他的确是神</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180)</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特土良</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基督我们的神</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200)</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俄利根</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我们坚信救主是神</a:t>
            </a:r>
            <a:r>
              <a:rPr kumimoji="0" lang="en-US" altLang="zh-CN"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是应该不会冒犯到任何人</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225)</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CN"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拉克坦提乌斯</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我们坚信基督为神</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304)</a:t>
            </a:r>
            <a:endParaRPr kumimoji="0" lang="en-US" sz="4000" b="1" i="0" u="none" strike="noStrike" kern="1200" cap="none" spc="0" normalizeH="0" baseline="0" noProof="0">
              <a:ln>
                <a:noFill/>
              </a:ln>
              <a:solidFill>
                <a:srgbClr val="8CF4EA"/>
              </a:solidFill>
              <a:effectLst>
                <a:outerShdw blurRad="38100" dist="38100" dir="2700000" algn="tl">
                  <a:srgbClr val="DDDDDD"/>
                </a:outerShdw>
              </a:effectLst>
              <a:uLnTx/>
              <a:uFillTx/>
              <a:latin typeface="SimHei" charset="0"/>
              <a:ea typeface="SimHei" charset="0"/>
              <a:cs typeface="SimHei" charset="0"/>
            </a:endParaRPr>
          </a:p>
        </p:txBody>
      </p:sp>
      <p:sp>
        <p:nvSpPr>
          <p:cNvPr id="1297413" name="Text Box 5"/>
          <p:cNvSpPr txBox="1">
            <a:spLocks noChangeArrowheads="1"/>
          </p:cNvSpPr>
          <p:nvPr/>
        </p:nvSpPr>
        <p:spPr bwMode="auto">
          <a:xfrm>
            <a:off x="4191000" y="6405563"/>
            <a:ext cx="4630738" cy="396875"/>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26" charset="0"/>
                <a:ea typeface="Arial" pitchFamily="-110" charset="0"/>
                <a:cs typeface="Arial" pitchFamily="-110" charset="0"/>
              </a:rPr>
              <a:t>Bercot, 93-100 in Garlow &amp; Jones, 94</a:t>
            </a:r>
          </a:p>
        </p:txBody>
      </p:sp>
    </p:spTree>
    <p:extLst>
      <p:ext uri="{BB962C8B-B14F-4D97-AF65-F5344CB8AC3E}">
        <p14:creationId xmlns:p14="http://schemas.microsoft.com/office/powerpoint/2010/main" val="426188673"/>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8" name="Picture 4" descr="psalm-b"/>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228600" y="4295775"/>
            <a:ext cx="7696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5" descr="ishscrl"/>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609600" y="2517775"/>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Text Box 6"/>
          <p:cNvSpPr txBox="1">
            <a:spLocks noChangeArrowheads="1"/>
          </p:cNvSpPr>
          <p:nvPr/>
        </p:nvSpPr>
        <p:spPr bwMode="auto">
          <a:xfrm>
            <a:off x="1502528" y="3323686"/>
            <a:ext cx="2303836" cy="707886"/>
          </a:xfrm>
          <a:prstGeom prst="rect">
            <a:avLst/>
          </a:prstGeom>
          <a:noFill/>
          <a:ln w="9525">
            <a:noFill/>
            <a:miter lim="800000"/>
            <a:headEnd/>
            <a:tailEnd/>
          </a:ln>
          <a:effectLst/>
        </p:spPr>
        <p:txBody>
          <a:bodyPr wrap="none">
            <a:spAutoFit/>
          </a:bodyPr>
          <a:lstStyle>
            <a:defPPr>
              <a:defRPr lang="en-US"/>
            </a:defPPr>
            <a:lvl1pPr marL="0" algn="l" defTabSz="914400" eaLnBrk="1" latinLnBrk="0" hangingPunct="1">
              <a:defRPr sz="3200">
                <a:solidFill>
                  <a:srgbClr val="FFFFFF"/>
                </a:solidFill>
                <a:effectLst>
                  <a:glow rad="228600">
                    <a:schemeClr val="bg2"/>
                  </a:glow>
                </a:effectLst>
                <a:latin typeface="Arial" charset="0"/>
                <a:cs typeface="Arial" charset="0"/>
              </a:defRPr>
            </a:lvl1pPr>
            <a:lvl2pPr marL="37931725" indent="-37474525" algn="l" defTabSz="457200" eaLnBrk="0" latinLnBrk="0" hangingPunct="0">
              <a:defRPr sz="4400">
                <a:cs typeface="+mn-cs"/>
              </a:defRPr>
            </a:lvl2pPr>
            <a:lvl3pPr algn="l" defTabSz="457200" eaLnBrk="0" latinLnBrk="0" hangingPunct="0">
              <a:defRPr sz="4400">
                <a:cs typeface="+mn-cs"/>
              </a:defRPr>
            </a:lvl3pPr>
            <a:lvl4pPr algn="l" defTabSz="457200" eaLnBrk="0" latinLnBrk="0" hangingPunct="0">
              <a:defRPr sz="4400">
                <a:cs typeface="+mn-cs"/>
              </a:defRPr>
            </a:lvl4pPr>
            <a:lvl5pPr algn="l" defTabSz="457200" eaLnBrk="0" latinLnBrk="0" hangingPunct="0">
              <a:defRPr sz="4400">
                <a:cs typeface="+mn-cs"/>
              </a:defRPr>
            </a:lvl5pPr>
            <a:lvl6pPr marL="457200" eaLnBrk="0" fontAlgn="base" hangingPunct="0">
              <a:spcBef>
                <a:spcPct val="0"/>
              </a:spcBef>
              <a:spcAft>
                <a:spcPct val="0"/>
              </a:spcAft>
              <a:defRPr sz="4400">
                <a:cs typeface="+mn-cs"/>
              </a:defRPr>
            </a:lvl6pPr>
            <a:lvl7pPr marL="914400" eaLnBrk="0" fontAlgn="base" hangingPunct="0">
              <a:spcBef>
                <a:spcPct val="0"/>
              </a:spcBef>
              <a:spcAft>
                <a:spcPct val="0"/>
              </a:spcAft>
              <a:defRPr sz="4400">
                <a:cs typeface="+mn-cs"/>
              </a:defRPr>
            </a:lvl7pPr>
            <a:lvl8pPr marL="1371600" eaLnBrk="0" fontAlgn="base" hangingPunct="0">
              <a:spcBef>
                <a:spcPct val="0"/>
              </a:spcBef>
              <a:spcAft>
                <a:spcPct val="0"/>
              </a:spcAft>
              <a:defRPr sz="4400">
                <a:cs typeface="+mn-cs"/>
              </a:defRPr>
            </a:lvl8pPr>
            <a:lvl9pPr marL="1828800" eaLnBrk="0" fontAlgn="base" hangingPunct="0">
              <a:spcBef>
                <a:spcPct val="0"/>
              </a:spcBef>
              <a:spcAft>
                <a:spcPct val="0"/>
              </a:spcAft>
              <a:defRPr sz="4400">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在公元</a:t>
            </a:r>
            <a:r>
              <a:rPr kumimoji="0" lang="en-US" altLang="zh-CN"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1000</a:t>
            </a:r>
            <a:r>
              <a:rPr kumimoji="0" lang="zh-CN" altLang="en-US"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年发现</a:t>
            </a:r>
            <a:endParaRPr kumimoji="0" lang="en-US" altLang="zh-CN"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的</a:t>
            </a:r>
            <a:r>
              <a:rPr kumimoji="0" lang="zh-CN" altLang="en-US"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以赛亚书卷</a:t>
            </a:r>
            <a:endParaRPr kumimoji="0" lang="en-US" altLang="zh-TW"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endParaRPr>
          </a:p>
        </p:txBody>
      </p:sp>
      <p:sp>
        <p:nvSpPr>
          <p:cNvPr id="180227" name="Rectangle 3"/>
          <p:cNvSpPr>
            <a:spLocks noGrp="1" noChangeArrowheads="1"/>
          </p:cNvSpPr>
          <p:nvPr>
            <p:ph type="body" sz="half" idx="1"/>
          </p:nvPr>
        </p:nvSpPr>
        <p:spPr>
          <a:xfrm>
            <a:off x="457200" y="1997075"/>
            <a:ext cx="4718050" cy="6699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eaLnBrk="1" hangingPunct="1"/>
            <a:endParaRPr lang="en-US" altLang="zh-TW" sz="2800" b="1" dirty="0">
              <a:effectLst>
                <a:glow rad="228600">
                  <a:schemeClr val="bg2"/>
                </a:glow>
              </a:effectLst>
              <a:latin typeface="Arial" charset="0"/>
              <a:cs typeface="Arial"/>
            </a:endParaRPr>
          </a:p>
          <a:p>
            <a:pPr eaLnBrk="1" hangingPunct="1"/>
            <a:r>
              <a:rPr lang="zh-CN" altLang="en-US" sz="2800" b="1" dirty="0">
                <a:effectLst>
                  <a:glow rad="228600">
                    <a:schemeClr val="bg2"/>
                  </a:glow>
                </a:effectLst>
                <a:latin typeface="Arial" charset="0"/>
                <a:cs typeface="Arial"/>
              </a:rPr>
              <a:t>在 </a:t>
            </a:r>
            <a:r>
              <a:rPr lang="en-US" altLang="zh-CN" sz="2800" b="1" dirty="0">
                <a:effectLst>
                  <a:glow rad="228600">
                    <a:schemeClr val="bg2"/>
                  </a:glow>
                </a:effectLst>
                <a:latin typeface="Arial" charset="0"/>
                <a:cs typeface="Arial"/>
              </a:rPr>
              <a:t>Masoretic</a:t>
            </a:r>
            <a:r>
              <a:rPr lang="zh-CN" altLang="en-US" sz="2800" b="1" dirty="0">
                <a:effectLst>
                  <a:glow rad="228600">
                    <a:schemeClr val="bg2"/>
                  </a:glow>
                </a:effectLst>
                <a:latin typeface="Arial" charset="0"/>
                <a:cs typeface="Arial"/>
              </a:rPr>
              <a:t>发现以赛亚的书卷</a:t>
            </a:r>
            <a:endParaRPr lang="zh-TW" altLang="en-US" sz="2800" b="1" dirty="0">
              <a:effectLst>
                <a:glow rad="228600">
                  <a:schemeClr val="bg2"/>
                </a:glow>
              </a:effectLst>
              <a:latin typeface="Arial" charset="0"/>
              <a:cs typeface="Arial"/>
            </a:endParaRPr>
          </a:p>
        </p:txBody>
      </p:sp>
      <p:sp>
        <p:nvSpPr>
          <p:cNvPr id="180231" name="Text Box 7"/>
          <p:cNvSpPr txBox="1">
            <a:spLocks noChangeArrowheads="1"/>
          </p:cNvSpPr>
          <p:nvPr/>
        </p:nvSpPr>
        <p:spPr bwMode="auto">
          <a:xfrm>
            <a:off x="1444820" y="4573176"/>
            <a:ext cx="2419252" cy="1015663"/>
          </a:xfrm>
          <a:prstGeom prst="rect">
            <a:avLst/>
          </a:prstGeom>
          <a:noFill/>
          <a:ln w="9525">
            <a:noFill/>
            <a:miter lim="800000"/>
            <a:headEnd/>
            <a:tailEnd/>
          </a:ln>
          <a:effectLst/>
        </p:spPr>
        <p:txBody>
          <a:bodyPr wrap="none">
            <a:spAutoFit/>
          </a:bodyPr>
          <a:lstStyle>
            <a:defPPr>
              <a:defRPr lang="en-US"/>
            </a:defPPr>
            <a:lvl1pPr marL="0" algn="l" defTabSz="914400" eaLnBrk="1" latinLnBrk="0" hangingPunct="1">
              <a:defRPr sz="3200">
                <a:solidFill>
                  <a:srgbClr val="FFFFFF"/>
                </a:solidFill>
                <a:effectLst>
                  <a:glow rad="228600">
                    <a:schemeClr val="bg2"/>
                  </a:glow>
                </a:effectLst>
                <a:latin typeface="Arial" charset="0"/>
                <a:cs typeface="Arial" charset="0"/>
              </a:defRPr>
            </a:lvl1pPr>
            <a:lvl2pPr marL="37931725" indent="-37474525" algn="l" defTabSz="457200" eaLnBrk="0" latinLnBrk="0" hangingPunct="0">
              <a:defRPr sz="4400">
                <a:cs typeface="+mn-cs"/>
              </a:defRPr>
            </a:lvl2pPr>
            <a:lvl3pPr algn="l" defTabSz="457200" eaLnBrk="0" latinLnBrk="0" hangingPunct="0">
              <a:defRPr sz="4400">
                <a:cs typeface="+mn-cs"/>
              </a:defRPr>
            </a:lvl3pPr>
            <a:lvl4pPr algn="l" defTabSz="457200" eaLnBrk="0" latinLnBrk="0" hangingPunct="0">
              <a:defRPr sz="4400">
                <a:cs typeface="+mn-cs"/>
              </a:defRPr>
            </a:lvl4pPr>
            <a:lvl5pPr algn="l" defTabSz="457200" eaLnBrk="0" latinLnBrk="0" hangingPunct="0">
              <a:defRPr sz="4400">
                <a:cs typeface="+mn-cs"/>
              </a:defRPr>
            </a:lvl5pPr>
            <a:lvl6pPr marL="457200" eaLnBrk="0" fontAlgn="base" hangingPunct="0">
              <a:spcBef>
                <a:spcPct val="0"/>
              </a:spcBef>
              <a:spcAft>
                <a:spcPct val="0"/>
              </a:spcAft>
              <a:defRPr sz="4400">
                <a:cs typeface="+mn-cs"/>
              </a:defRPr>
            </a:lvl6pPr>
            <a:lvl7pPr marL="914400" eaLnBrk="0" fontAlgn="base" hangingPunct="0">
              <a:spcBef>
                <a:spcPct val="0"/>
              </a:spcBef>
              <a:spcAft>
                <a:spcPct val="0"/>
              </a:spcAft>
              <a:defRPr sz="4400">
                <a:cs typeface="+mn-cs"/>
              </a:defRPr>
            </a:lvl7pPr>
            <a:lvl8pPr marL="1371600" eaLnBrk="0" fontAlgn="base" hangingPunct="0">
              <a:spcBef>
                <a:spcPct val="0"/>
              </a:spcBef>
              <a:spcAft>
                <a:spcPct val="0"/>
              </a:spcAft>
              <a:defRPr sz="4400">
                <a:cs typeface="+mn-cs"/>
              </a:defRPr>
            </a:lvl8pPr>
            <a:lvl9pPr marL="1828800" eaLnBrk="0" fontAlgn="base" hangingPunct="0">
              <a:spcBef>
                <a:spcPct val="0"/>
              </a:spcBef>
              <a:spcAft>
                <a:spcPct val="0"/>
              </a:spcAft>
              <a:defRPr sz="4400">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在公元</a:t>
            </a:r>
            <a:r>
              <a:rPr kumimoji="0" lang="en-US" altLang="zh-CN"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200</a:t>
            </a:r>
            <a:r>
              <a:rPr kumimoji="0" lang="zh-CN" altLang="en-US"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年前发现</a:t>
            </a:r>
            <a:endParaRPr kumimoji="0" lang="en-US" altLang="zh-CN"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的</a:t>
            </a:r>
            <a:r>
              <a:rPr kumimoji="0" lang="zh-CN" altLang="en-US"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以赛亚书卷</a:t>
            </a:r>
            <a:endParaRPr kumimoji="0" lang="en-US" altLang="zh-TW"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20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endParaRPr>
          </a:p>
        </p:txBody>
      </p:sp>
      <p:sp>
        <p:nvSpPr>
          <p:cNvPr id="180232" name="Text Box 8"/>
          <p:cNvSpPr txBox="1">
            <a:spLocks noChangeArrowheads="1"/>
          </p:cNvSpPr>
          <p:nvPr/>
        </p:nvSpPr>
        <p:spPr bwMode="auto">
          <a:xfrm>
            <a:off x="4676955" y="3871118"/>
            <a:ext cx="2209800" cy="519113"/>
          </a:xfrm>
          <a:prstGeom prst="rect">
            <a:avLst/>
          </a:prstGeom>
          <a:noFill/>
          <a:ln w="9525">
            <a:noFill/>
            <a:miter lim="800000"/>
            <a:headEnd/>
            <a:tailEnd/>
          </a:ln>
          <a:effectLst/>
        </p:spPr>
        <p:txBody>
          <a:bodyPr>
            <a:spAutoFit/>
          </a:bodyPr>
          <a:lstStyle>
            <a:defPPr>
              <a:defRPr lang="en-US"/>
            </a:defPPr>
            <a:lvl1pPr marL="0" defTabSz="914400" eaLnBrk="1" latinLnBrk="0" hangingPunct="1">
              <a:defRPr>
                <a:solidFill>
                  <a:srgbClr val="FFFFFF"/>
                </a:solidFill>
                <a:effectLst>
                  <a:glow rad="228600">
                    <a:schemeClr val="bg2"/>
                  </a:glow>
                </a:effectLst>
                <a:latin typeface="Arial" charset="0"/>
                <a:cs typeface="Arial" charset="0"/>
              </a:defRPr>
            </a:lvl1pPr>
            <a:lvl2pPr marL="37931725" indent="-37474525" algn="l" defTabSz="457200" eaLnBrk="0" latinLnBrk="0" hangingPunct="0">
              <a:defRPr sz="4400">
                <a:cs typeface="+mn-cs"/>
              </a:defRPr>
            </a:lvl2pPr>
            <a:lvl3pPr algn="l" defTabSz="457200" eaLnBrk="0" latinLnBrk="0" hangingPunct="0">
              <a:defRPr sz="4400">
                <a:cs typeface="+mn-cs"/>
              </a:defRPr>
            </a:lvl3pPr>
            <a:lvl4pPr algn="l" defTabSz="457200" eaLnBrk="0" latinLnBrk="0" hangingPunct="0">
              <a:defRPr sz="4400">
                <a:cs typeface="+mn-cs"/>
              </a:defRPr>
            </a:lvl4pPr>
            <a:lvl5pPr algn="l" defTabSz="457200" eaLnBrk="0" latinLnBrk="0" hangingPunct="0">
              <a:defRPr sz="4400">
                <a:cs typeface="+mn-cs"/>
              </a:defRPr>
            </a:lvl5pPr>
            <a:lvl6pPr marL="457200" eaLnBrk="0" fontAlgn="base" hangingPunct="0">
              <a:spcBef>
                <a:spcPct val="0"/>
              </a:spcBef>
              <a:spcAft>
                <a:spcPct val="0"/>
              </a:spcAft>
              <a:defRPr sz="4400">
                <a:cs typeface="+mn-cs"/>
              </a:defRPr>
            </a:lvl6pPr>
            <a:lvl7pPr marL="914400" eaLnBrk="0" fontAlgn="base" hangingPunct="0">
              <a:spcBef>
                <a:spcPct val="0"/>
              </a:spcBef>
              <a:spcAft>
                <a:spcPct val="0"/>
              </a:spcAft>
              <a:defRPr sz="4400">
                <a:cs typeface="+mn-cs"/>
              </a:defRPr>
            </a:lvl7pPr>
            <a:lvl8pPr marL="1371600" eaLnBrk="0" fontAlgn="base" hangingPunct="0">
              <a:spcBef>
                <a:spcPct val="0"/>
              </a:spcBef>
              <a:spcAft>
                <a:spcPct val="0"/>
              </a:spcAft>
              <a:defRPr sz="4400">
                <a:cs typeface="+mn-cs"/>
              </a:defRPr>
            </a:lvl8pPr>
            <a:lvl9pPr marL="1828800" eaLnBrk="0" fontAlgn="base" hangingPunct="0">
              <a:spcBef>
                <a:spcPct val="0"/>
              </a:spcBef>
              <a:spcAft>
                <a:spcPct val="0"/>
              </a:spcAft>
              <a:defRPr sz="4400">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早于</a:t>
            </a:r>
            <a:r>
              <a:rPr kumimoji="0" lang="en-US" altLang="zh-CN" sz="28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1200</a:t>
            </a:r>
            <a:r>
              <a:rPr kumimoji="0" lang="zh-CN" altLang="en-US" sz="28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年</a:t>
            </a:r>
            <a:r>
              <a:rPr kumimoji="0" lang="en-US" altLang="zh-TW" sz="28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a:t>
            </a:r>
          </a:p>
        </p:txBody>
      </p:sp>
      <p:sp>
        <p:nvSpPr>
          <p:cNvPr id="180233" name="AutoShape 9"/>
          <p:cNvSpPr>
            <a:spLocks/>
          </p:cNvSpPr>
          <p:nvPr/>
        </p:nvSpPr>
        <p:spPr bwMode="auto">
          <a:xfrm>
            <a:off x="3810000" y="3368675"/>
            <a:ext cx="609600" cy="1524000"/>
          </a:xfrm>
          <a:prstGeom prst="rightBrace">
            <a:avLst>
              <a:gd name="adj1" fmla="val 20833"/>
              <a:gd name="adj2" fmla="val 50000"/>
            </a:avLst>
          </a:prstGeom>
          <a:noFill/>
          <a:ln w="57150">
            <a:solidFill>
              <a:schemeClr val="tx1"/>
            </a:solidFill>
            <a:round/>
            <a:headEnd/>
            <a:tailEnd/>
          </a:ln>
          <a:effectLst>
            <a:glow rad="228600">
              <a:schemeClr val="bg2"/>
            </a:glo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E5E5FF"/>
              </a:solidFill>
              <a:effectLst>
                <a:glow rad="228600">
                  <a:srgbClr val="000514"/>
                </a:glow>
              </a:effectLst>
              <a:uLnTx/>
              <a:uFillTx/>
              <a:latin typeface="Arial"/>
              <a:ea typeface="ＭＳ Ｐゴシック" charset="0"/>
              <a:cs typeface="Arial"/>
            </a:endParaRPr>
          </a:p>
        </p:txBody>
      </p:sp>
      <p:sp>
        <p:nvSpPr>
          <p:cNvPr id="180234" name="Rectangle 10"/>
          <p:cNvSpPr>
            <a:spLocks noChangeArrowheads="1"/>
          </p:cNvSpPr>
          <p:nvPr/>
        </p:nvSpPr>
        <p:spPr bwMode="auto">
          <a:xfrm>
            <a:off x="685800" y="5410200"/>
            <a:ext cx="5257800" cy="609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zh-TW" altLang="en-US" sz="32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在</a:t>
            </a:r>
            <a:r>
              <a:rPr kumimoji="0" lang="zh-CN" altLang="en-US" sz="32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死海</a:t>
            </a:r>
            <a:r>
              <a:rPr kumimoji="0" lang="zh-TW" altLang="en-US" sz="32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中</a:t>
            </a:r>
            <a:r>
              <a:rPr kumimoji="0" lang="zh-CN" altLang="en-US" sz="32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发现以赛亚的书卷</a:t>
            </a:r>
            <a:endParaRPr kumimoji="0" lang="en-US" altLang="zh-TW" sz="32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endParaRPr>
          </a:p>
        </p:txBody>
      </p:sp>
      <p:sp>
        <p:nvSpPr>
          <p:cNvPr id="180237" name="Rectangle 13"/>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zh-CN" altLang="en-US" sz="32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rPr>
              <a:t>旧约的准确度</a:t>
            </a:r>
            <a:endParaRPr kumimoji="0" lang="en-US" altLang="zh-TW" sz="3200" b="1" i="0" u="none" strike="noStrike" kern="1200" cap="none" spc="0" normalizeH="0" baseline="0" noProof="0" dirty="0">
              <a:ln>
                <a:noFill/>
              </a:ln>
              <a:solidFill>
                <a:srgbClr val="FFFFFF"/>
              </a:solidFill>
              <a:effectLst>
                <a:glow rad="228600">
                  <a:srgbClr val="000514"/>
                </a:glow>
              </a:effectLst>
              <a:uLnTx/>
              <a:uFillTx/>
              <a:latin typeface="Arial" charset="0"/>
              <a:ea typeface="ＭＳ Ｐゴシック" charset="0"/>
              <a:cs typeface="Arial" charset="0"/>
            </a:endParaRPr>
          </a:p>
        </p:txBody>
      </p:sp>
      <p:sp>
        <p:nvSpPr>
          <p:cNvPr id="180239" name="Text Box 15"/>
          <p:cNvSpPr txBox="1">
            <a:spLocks noChangeArrowheads="1"/>
          </p:cNvSpPr>
          <p:nvPr/>
        </p:nvSpPr>
        <p:spPr bwMode="auto">
          <a:xfrm>
            <a:off x="8586788" y="76200"/>
            <a:ext cx="590550" cy="457200"/>
          </a:xfrm>
          <a:prstGeom prst="rect">
            <a:avLst/>
          </a:prstGeom>
          <a:noFill/>
          <a:ln w="9525">
            <a:noFill/>
            <a:miter lim="800000"/>
            <a:headEnd/>
            <a:tailEnd/>
          </a:ln>
          <a:effectLst/>
        </p:spPr>
        <p:txBody>
          <a:bodyPr wrap="none">
            <a:spAutoFit/>
          </a:bodyPr>
          <a:lstStyle>
            <a:lvl1pPr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新細明體" charset="0"/>
                <a:cs typeface="新細明體" charset="0"/>
              </a:rPr>
              <a:t>183</a:t>
            </a:r>
          </a:p>
        </p:txBody>
      </p:sp>
      <p:sp>
        <p:nvSpPr>
          <p:cNvPr id="180240" name="Rectangle 16"/>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altLang="zh-CN">
                <a:latin typeface="Garamond" charset="0"/>
              </a:rPr>
              <a:t>DSS </a:t>
            </a:r>
            <a:r>
              <a:rPr lang="zh-CN" altLang="en-US">
                <a:latin typeface="Garamond" charset="0"/>
                <a:ea typeface="宋体" charset="0"/>
                <a:cs typeface="宋体" charset="0"/>
              </a:rPr>
              <a:t>的重要性</a:t>
            </a:r>
            <a:endParaRPr lang="en-US" altLang="zh-TW">
              <a:latin typeface="Garamond" charset="0"/>
            </a:endParaRPr>
          </a:p>
        </p:txBody>
      </p:sp>
      <p:sp>
        <p:nvSpPr>
          <p:cNvPr id="16" name="TextBox 15"/>
          <p:cNvSpPr txBox="1"/>
          <p:nvPr/>
        </p:nvSpPr>
        <p:spPr>
          <a:xfrm>
            <a:off x="6934200" y="2530475"/>
            <a:ext cx="1752600" cy="31083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defTabSz="914400" eaLnBrk="1" latinLnBrk="0" hangingPunct="1">
              <a:defRPr b="0">
                <a:solidFill>
                  <a:srgbClr val="FFFFFF"/>
                </a:solidFill>
                <a:latin typeface="Arial" charset="0"/>
                <a:cs typeface="Arial" charset="0"/>
              </a:defRPr>
            </a:lvl1pPr>
            <a:lvl2pPr marL="742950" indent="-285750" algn="l" defTabSz="457200" eaLnBrk="0" latinLnBrk="0" hangingPunct="0">
              <a:defRPr sz="4400">
                <a:cs typeface="+mn-cs"/>
              </a:defRPr>
            </a:lvl2pPr>
            <a:lvl3pPr marL="1143000" indent="-228600" algn="l" defTabSz="457200" eaLnBrk="0" latinLnBrk="0" hangingPunct="0">
              <a:defRPr sz="4400">
                <a:cs typeface="+mn-cs"/>
              </a:defRPr>
            </a:lvl3pPr>
            <a:lvl4pPr marL="1600200" indent="-228600" algn="l" defTabSz="457200" eaLnBrk="0" latinLnBrk="0" hangingPunct="0">
              <a:defRPr sz="4400">
                <a:cs typeface="+mn-cs"/>
              </a:defRPr>
            </a:lvl4pPr>
            <a:lvl5pPr marL="2057400" indent="-228600" algn="l" defTabSz="457200" eaLnBrk="0" latinLnBrk="0" hangingPunct="0">
              <a:defRPr sz="4400">
                <a:cs typeface="+mn-cs"/>
              </a:defRPr>
            </a:lvl5pPr>
            <a:lvl6pPr marL="2514600" indent="-228600" algn="ctr" eaLnBrk="0" fontAlgn="base" hangingPunct="0">
              <a:spcBef>
                <a:spcPct val="0"/>
              </a:spcBef>
              <a:spcAft>
                <a:spcPct val="0"/>
              </a:spcAft>
              <a:defRPr sz="4400">
                <a:cs typeface="+mn-cs"/>
              </a:defRPr>
            </a:lvl6pPr>
            <a:lvl7pPr marL="2971800" indent="-228600" algn="ctr" eaLnBrk="0" fontAlgn="base" hangingPunct="0">
              <a:spcBef>
                <a:spcPct val="0"/>
              </a:spcBef>
              <a:spcAft>
                <a:spcPct val="0"/>
              </a:spcAft>
              <a:defRPr sz="4400">
                <a:cs typeface="+mn-cs"/>
              </a:defRPr>
            </a:lvl7pPr>
            <a:lvl8pPr marL="3429000" indent="-228600" algn="ctr" eaLnBrk="0" fontAlgn="base" hangingPunct="0">
              <a:spcBef>
                <a:spcPct val="0"/>
              </a:spcBef>
              <a:spcAft>
                <a:spcPct val="0"/>
              </a:spcAft>
              <a:defRPr sz="4400">
                <a:cs typeface="+mn-cs"/>
              </a:defRPr>
            </a:lvl8pPr>
            <a:lvl9pPr marL="3886200" indent="-228600" algn="ctr" eaLnBrk="0" fontAlgn="base" hangingPunct="0">
              <a:spcBef>
                <a:spcPct val="0"/>
              </a:spcBef>
              <a:spcAft>
                <a:spcPct val="0"/>
              </a:spcAft>
              <a:defRPr sz="4400">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这以赛亚书卷</a:t>
            </a:r>
            <a:endParaRPr kumimoji="0" lang="zh-TW" alt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与公元</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1000</a:t>
            </a: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年和现代翻译符合百分之</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99</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80228"/>
                                        </p:tgtEl>
                                        <p:attrNameLst>
                                          <p:attrName>style.visibility</p:attrName>
                                        </p:attrNameLst>
                                      </p:cBhvr>
                                      <p:to>
                                        <p:strVal val="visible"/>
                                      </p:to>
                                    </p:set>
                                    <p:animEffect transition="in" filter="wipe(right)">
                                      <p:cBhvr>
                                        <p:cTn id="7" dur="500"/>
                                        <p:tgtEl>
                                          <p:spTgt spid="180228"/>
                                        </p:tgtEl>
                                      </p:cBhvr>
                                    </p:animEffect>
                                  </p:childTnLst>
                                </p:cTn>
                              </p:par>
                              <p:par>
                                <p:cTn id="8" presetID="40" presetClass="entr" presetSubtype="0" fill="hold" grpId="0" nodeType="withEffect">
                                  <p:stCondLst>
                                    <p:cond delay="0"/>
                                  </p:stCondLst>
                                  <p:iterate type="lt">
                                    <p:tmPct val="10000"/>
                                  </p:iterate>
                                  <p:childTnLst>
                                    <p:set>
                                      <p:cBhvr>
                                        <p:cTn id="9" dur="1" fill="hold">
                                          <p:stCondLst>
                                            <p:cond delay="0"/>
                                          </p:stCondLst>
                                        </p:cTn>
                                        <p:tgtEl>
                                          <p:spTgt spid="180234">
                                            <p:txEl>
                                              <p:pRg st="0" end="0"/>
                                            </p:txEl>
                                          </p:spTgt>
                                        </p:tgtEl>
                                        <p:attrNameLst>
                                          <p:attrName>style.visibility</p:attrName>
                                        </p:attrNameLst>
                                      </p:cBhvr>
                                      <p:to>
                                        <p:strVal val="visible"/>
                                      </p:to>
                                    </p:set>
                                    <p:animEffect transition="in" filter="fade">
                                      <p:cBhvr>
                                        <p:cTn id="10" dur="1000"/>
                                        <p:tgtEl>
                                          <p:spTgt spid="180234">
                                            <p:txEl>
                                              <p:pRg st="0" end="0"/>
                                            </p:txEl>
                                          </p:spTgt>
                                        </p:tgtEl>
                                      </p:cBhvr>
                                    </p:animEffect>
                                    <p:anim calcmode="lin" valueType="num">
                                      <p:cBhvr>
                                        <p:cTn id="11" dur="1000" fill="hold"/>
                                        <p:tgtEl>
                                          <p:spTgt spid="180234">
                                            <p:txEl>
                                              <p:pRg st="0" end="0"/>
                                            </p:txEl>
                                          </p:spTgt>
                                        </p:tgtEl>
                                        <p:attrNameLst>
                                          <p:attrName>ppt_x</p:attrName>
                                        </p:attrNameLst>
                                      </p:cBhvr>
                                      <p:tavLst>
                                        <p:tav tm="0">
                                          <p:val>
                                            <p:strVal val="#ppt_x-.1"/>
                                          </p:val>
                                        </p:tav>
                                        <p:tav tm="100000">
                                          <p:val>
                                            <p:strVal val="#ppt_x"/>
                                          </p:val>
                                        </p:tav>
                                      </p:tavLst>
                                    </p:anim>
                                    <p:anim calcmode="lin" valueType="num">
                                      <p:cBhvr>
                                        <p:cTn id="12" dur="1000" fill="hold"/>
                                        <p:tgtEl>
                                          <p:spTgt spid="1802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80231"/>
                                        </p:tgtEl>
                                        <p:attrNameLst>
                                          <p:attrName>style.visibility</p:attrName>
                                        </p:attrNameLst>
                                      </p:cBhvr>
                                      <p:to>
                                        <p:strVal val="visible"/>
                                      </p:to>
                                    </p:set>
                                    <p:anim calcmode="discrete" valueType="clr">
                                      <p:cBhvr override="childStyle">
                                        <p:cTn id="17" dur="80"/>
                                        <p:tgtEl>
                                          <p:spTgt spid="18023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80231"/>
                                        </p:tgtEl>
                                        <p:attrNameLst>
                                          <p:attrName>fillcolor</p:attrName>
                                        </p:attrNameLst>
                                      </p:cBhvr>
                                      <p:tavLst>
                                        <p:tav tm="0">
                                          <p:val>
                                            <p:clrVal>
                                              <a:schemeClr val="accent2"/>
                                            </p:clrVal>
                                          </p:val>
                                        </p:tav>
                                        <p:tav tm="50000">
                                          <p:val>
                                            <p:clrVal>
                                              <a:schemeClr val="hlink"/>
                                            </p:clrVal>
                                          </p:val>
                                        </p:tav>
                                      </p:tavLst>
                                    </p:anim>
                                    <p:set>
                                      <p:cBhvr>
                                        <p:cTn id="19" dur="80"/>
                                        <p:tgtEl>
                                          <p:spTgt spid="180231"/>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0233"/>
                                        </p:tgtEl>
                                        <p:attrNameLst>
                                          <p:attrName>style.visibility</p:attrName>
                                        </p:attrNameLst>
                                      </p:cBhvr>
                                      <p:to>
                                        <p:strVal val="visible"/>
                                      </p:to>
                                    </p:set>
                                    <p:animEffect transition="in" filter="wipe(left)">
                                      <p:cBhvr>
                                        <p:cTn id="24" dur="500"/>
                                        <p:tgtEl>
                                          <p:spTgt spid="18023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0232"/>
                                        </p:tgtEl>
                                        <p:attrNameLst>
                                          <p:attrName>style.visibility</p:attrName>
                                        </p:attrNameLst>
                                      </p:cBhvr>
                                      <p:to>
                                        <p:strVal val="visible"/>
                                      </p:to>
                                    </p:set>
                                    <p:animEffect transition="in" filter="wipe(left)">
                                      <p:cBhvr>
                                        <p:cTn id="27" dur="500"/>
                                        <p:tgtEl>
                                          <p:spTgt spid="1802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1" grpId="0"/>
      <p:bldP spid="180232" grpId="0"/>
      <p:bldP spid="180233" grpId="0" animBg="1"/>
      <p:bldP spid="180234" grpId="0" build="p"/>
      <p:bldP spid="16" grpId="0" animBg="1"/>
      <p:bldP spid="16" grpId="1" animBg="1"/>
    </p:bld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1066800" y="2632075"/>
            <a:ext cx="6858000" cy="3387725"/>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a:spAutoFit/>
          </a:bodyPr>
          <a:lstStyle/>
          <a:p>
            <a:pPr>
              <a:spcBef>
                <a:spcPct val="50000"/>
              </a:spcBef>
              <a:buFont typeface="Arial" pitchFamily="-105" charset="0"/>
              <a:buNone/>
              <a:defRPr/>
            </a:pPr>
            <a:r>
              <a:rPr lang="en-US" b="1" dirty="0">
                <a:latin typeface="Arial" pitchFamily="-105" charset="0"/>
                <a:ea typeface="+mn-ea"/>
                <a:cs typeface="+mn-cs"/>
              </a:rPr>
              <a:t>Of the 166 Hebrew words in Isaiah 53, only seventeen letters in Dead Sea Scroll 1QIsb differ from the Masoretic Text:</a:t>
            </a:r>
          </a:p>
          <a:p>
            <a:pPr>
              <a:spcBef>
                <a:spcPct val="50000"/>
              </a:spcBef>
              <a:buFont typeface="Arial" pitchFamily="-105" charset="0"/>
              <a:buNone/>
              <a:defRPr/>
            </a:pPr>
            <a:r>
              <a:rPr lang="en-US" b="1" dirty="0">
                <a:latin typeface="Arial" pitchFamily="-105" charset="0"/>
                <a:ea typeface="+mn-ea"/>
                <a:cs typeface="+mn-cs"/>
              </a:rPr>
              <a:t>10 letters = </a:t>
            </a:r>
            <a:r>
              <a:rPr lang="en-US" b="1" dirty="0">
                <a:solidFill>
                  <a:schemeClr val="hlink"/>
                </a:solidFill>
                <a:latin typeface="Arial" pitchFamily="-105" charset="0"/>
                <a:ea typeface="+mn-ea"/>
                <a:cs typeface="+mn-cs"/>
              </a:rPr>
              <a:t>spelling</a:t>
            </a:r>
            <a:r>
              <a:rPr lang="en-US" b="1" dirty="0">
                <a:latin typeface="Arial" pitchFamily="-105" charset="0"/>
                <a:ea typeface="+mn-ea"/>
                <a:cs typeface="+mn-cs"/>
              </a:rPr>
              <a:t> differences</a:t>
            </a:r>
          </a:p>
          <a:p>
            <a:pPr>
              <a:spcBef>
                <a:spcPct val="50000"/>
              </a:spcBef>
              <a:buFont typeface="Arial" pitchFamily="-105" charset="0"/>
              <a:buNone/>
              <a:defRPr/>
            </a:pPr>
            <a:r>
              <a:rPr lang="en-US" b="1" dirty="0">
                <a:latin typeface="Arial" pitchFamily="-105" charset="0"/>
                <a:ea typeface="+mn-ea"/>
                <a:cs typeface="+mn-cs"/>
              </a:rPr>
              <a:t>  4 letters = </a:t>
            </a:r>
            <a:r>
              <a:rPr lang="en-US" b="1" dirty="0">
                <a:solidFill>
                  <a:schemeClr val="hlink"/>
                </a:solidFill>
                <a:latin typeface="Arial" pitchFamily="-105" charset="0"/>
                <a:ea typeface="+mn-ea"/>
                <a:cs typeface="+mn-cs"/>
              </a:rPr>
              <a:t>stylistic</a:t>
            </a:r>
            <a:r>
              <a:rPr lang="en-US" b="1" dirty="0">
                <a:latin typeface="Arial" pitchFamily="-105" charset="0"/>
                <a:ea typeface="+mn-ea"/>
                <a:cs typeface="+mn-cs"/>
              </a:rPr>
              <a:t> changes</a:t>
            </a:r>
          </a:p>
          <a:p>
            <a:pPr>
              <a:spcBef>
                <a:spcPct val="50000"/>
              </a:spcBef>
              <a:buFont typeface="Arial" pitchFamily="-105" charset="0"/>
              <a:buNone/>
              <a:defRPr/>
            </a:pPr>
            <a:r>
              <a:rPr lang="en-US" b="1" u="sng" dirty="0">
                <a:latin typeface="Arial" pitchFamily="-105" charset="0"/>
                <a:ea typeface="+mn-ea"/>
                <a:cs typeface="+mn-cs"/>
              </a:rPr>
              <a:t>  3 letters = </a:t>
            </a:r>
            <a:r>
              <a:rPr lang="en-US" b="1" u="sng" dirty="0">
                <a:solidFill>
                  <a:schemeClr val="hlink"/>
                </a:solidFill>
                <a:latin typeface="Arial" pitchFamily="-105" charset="0"/>
                <a:ea typeface="+mn-ea"/>
                <a:cs typeface="+mn-cs"/>
              </a:rPr>
              <a:t>added word</a:t>
            </a:r>
            <a:r>
              <a:rPr lang="en-US" b="1" u="sng" dirty="0">
                <a:latin typeface="Arial" pitchFamily="-105" charset="0"/>
                <a:ea typeface="+mn-ea"/>
                <a:cs typeface="+mn-cs"/>
              </a:rPr>
              <a:t> for "light" (vs. 11)</a:t>
            </a:r>
            <a:endParaRPr lang="en-US" b="1" dirty="0">
              <a:latin typeface="Arial" pitchFamily="-105" charset="0"/>
              <a:ea typeface="+mn-ea"/>
              <a:cs typeface="+mn-cs"/>
            </a:endParaRPr>
          </a:p>
          <a:p>
            <a:pPr>
              <a:spcBef>
                <a:spcPct val="50000"/>
              </a:spcBef>
              <a:buFont typeface="Arial" pitchFamily="-105" charset="0"/>
              <a:buNone/>
              <a:defRPr/>
            </a:pPr>
            <a:r>
              <a:rPr lang="en-US" b="1" dirty="0">
                <a:latin typeface="Arial" pitchFamily="-105" charset="0"/>
                <a:ea typeface="+mn-ea"/>
                <a:cs typeface="+mn-cs"/>
              </a:rPr>
              <a:t>17 letters = no affect on biblical teachings</a:t>
            </a:r>
          </a:p>
        </p:txBody>
      </p:sp>
      <p:sp>
        <p:nvSpPr>
          <p:cNvPr id="1559562" name="Text Box 10"/>
          <p:cNvSpPr txBox="1">
            <a:spLocks noChangeArrowheads="1"/>
          </p:cNvSpPr>
          <p:nvPr/>
        </p:nvSpPr>
        <p:spPr bwMode="auto">
          <a:xfrm>
            <a:off x="4784725" y="6375400"/>
            <a:ext cx="4206875" cy="3968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en-US" sz="2000" b="1">
                <a:latin typeface="26" charset="0"/>
                <a:ea typeface="+mn-ea"/>
                <a:cs typeface="+mn-cs"/>
              </a:rPr>
              <a:t>Geisler &amp; Nix, </a:t>
            </a:r>
            <a:r>
              <a:rPr lang="en-US" sz="2000" b="1" i="1">
                <a:latin typeface="26" charset="0"/>
                <a:ea typeface="+mn-ea"/>
                <a:cs typeface="+mn-cs"/>
              </a:rPr>
              <a:t>Intro to the NT</a:t>
            </a:r>
            <a:r>
              <a:rPr lang="en-US" sz="2000" b="1">
                <a:latin typeface="26" charset="0"/>
                <a:ea typeface="+mn-ea"/>
                <a:cs typeface="+mn-cs"/>
              </a:rPr>
              <a:t>, 382</a:t>
            </a:r>
          </a:p>
        </p:txBody>
      </p:sp>
      <p:sp>
        <p:nvSpPr>
          <p:cNvPr id="1559563" name="Picture 11" descr="psalm-b"/>
          <p:cNvSpPr>
            <a:spLocks noChangeAspect="1" noChangeArrowheads="1"/>
          </p:cNvSpPr>
          <p:nvPr/>
        </p:nvSpPr>
        <p:spPr bwMode="auto">
          <a:xfrm>
            <a:off x="4876800" y="228600"/>
            <a:ext cx="30480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1559564" name="Picture 12" descr="ishscrl"/>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457200"/>
            <a:ext cx="9144000" cy="685800"/>
          </a:xfrm>
          <a:solidFill>
            <a:schemeClr val="bg2"/>
          </a:solidFill>
        </p:spPr>
        <p:txBody>
          <a:bodyPr/>
          <a:lstStyle/>
          <a:p>
            <a:pPr eaLnBrk="1" hangingPunct="1">
              <a:defRPr/>
            </a:pPr>
            <a:r>
              <a:rPr lang="en-US" sz="3200">
                <a:solidFill>
                  <a:schemeClr val="tx1"/>
                </a:solidFill>
                <a:latin typeface="Arial" charset="0"/>
                <a:ea typeface="ＭＳ Ｐゴシック" charset="0"/>
                <a:cs typeface="ＭＳ Ｐゴシック" charset="0"/>
              </a:rPr>
              <a:t>ISAIAH: QUMRAN v. THE MASORETES</a:t>
            </a:r>
            <a:endParaRPr lang="en-US" sz="2400" b="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1143000"/>
            <a:ext cx="1562100"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en-US" sz="3200" b="1">
                <a:latin typeface="26" charset="0"/>
                <a:ea typeface="+mn-ea"/>
                <a:cs typeface="+mn-cs"/>
              </a:rPr>
              <a:t>200 BC</a:t>
            </a:r>
          </a:p>
        </p:txBody>
      </p:sp>
      <p:sp>
        <p:nvSpPr>
          <p:cNvPr id="1559566" name="Text Box 14"/>
          <p:cNvSpPr txBox="1">
            <a:spLocks noChangeArrowheads="1"/>
          </p:cNvSpPr>
          <p:nvPr/>
        </p:nvSpPr>
        <p:spPr bwMode="auto">
          <a:xfrm>
            <a:off x="5486400" y="1143000"/>
            <a:ext cx="1787525"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en-US" sz="3200" b="1">
                <a:latin typeface="26" charset="0"/>
                <a:ea typeface="+mn-ea"/>
                <a:cs typeface="+mn-cs"/>
              </a:rPr>
              <a:t>AD 1000</a:t>
            </a:r>
          </a:p>
        </p:txBody>
      </p:sp>
      <p:sp>
        <p:nvSpPr>
          <p:cNvPr id="9"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63" grpId="0" animBg="1"/>
      <p:bldP spid="1559554" grpId="0" animBg="1"/>
      <p:bldP spid="1559565" grpId="0"/>
      <p:bldP spid="1559566"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Brown marble"/>
          <p:cNvSpPr>
            <a:spLocks noGrp="1" noChangeArrowheads="1"/>
          </p:cNvSpPr>
          <p:nvPr>
            <p:ph type="title"/>
          </p:nvPr>
        </p:nvSpPr>
        <p:spPr>
          <a:xfrm>
            <a:off x="-76200" y="0"/>
            <a:ext cx="9220200" cy="1371600"/>
          </a:xfrm>
          <a:blipFill dpi="0" rotWithShape="1">
            <a:blip r:embed="rId3" cstate="print"/>
            <a:srcRect/>
            <a:tile tx="0" ty="0" sx="100000" sy="100000" flip="none" algn="tl"/>
          </a:blipFill>
          <a:effectLst>
            <a:outerShdw dist="130755" dir="3656724" algn="ctr" rotWithShape="0">
              <a:schemeClr val="bg2"/>
            </a:outerShdw>
          </a:effectLst>
        </p:spPr>
        <p:txBody>
          <a:bodyPr/>
          <a:lstStyle/>
          <a:p>
            <a:pPr eaLnBrk="1" hangingPunct="1">
              <a:defRPr/>
            </a:pPr>
            <a:r>
              <a:rPr lang="zh-CN" altLang="en-US" b="1">
                <a:effectLst>
                  <a:outerShdw blurRad="38100" dist="38100" dir="2700000" algn="tl">
                    <a:srgbClr val="C0C0C0"/>
                  </a:outerShdw>
                </a:effectLst>
                <a:ea typeface="SimSun" pitchFamily="2" charset="-122"/>
              </a:rPr>
              <a:t>现存的异教徒书籍 与</a:t>
            </a:r>
            <a:r>
              <a:rPr lang="en-US" altLang="zh-CN" b="1">
                <a:effectLst>
                  <a:outerShdw blurRad="38100" dist="38100" dir="2700000" algn="tl">
                    <a:srgbClr val="C0C0C0"/>
                  </a:outerShdw>
                </a:effectLst>
                <a:ea typeface="SimSun" pitchFamily="2" charset="-122"/>
              </a:rPr>
              <a:t> </a:t>
            </a:r>
            <a:r>
              <a:rPr lang="zh-CN" altLang="en-US" b="1">
                <a:effectLst>
                  <a:outerShdw blurRad="38100" dist="38100" dir="2700000" algn="tl">
                    <a:srgbClr val="C0C0C0"/>
                  </a:outerShdw>
                </a:effectLst>
                <a:ea typeface="SimSun" pitchFamily="2" charset="-122"/>
              </a:rPr>
              <a:t>新约相比</a:t>
            </a:r>
          </a:p>
        </p:txBody>
      </p:sp>
      <p:graphicFrame>
        <p:nvGraphicFramePr>
          <p:cNvPr id="33841" name="Group 49"/>
          <p:cNvGraphicFramePr>
            <a:graphicFrameLocks noGrp="1"/>
          </p:cNvGraphicFramePr>
          <p:nvPr>
            <p:ph type="tbl" idx="1"/>
          </p:nvPr>
        </p:nvGraphicFramePr>
        <p:xfrm>
          <a:off x="228600" y="1398588"/>
          <a:ext cx="8686800" cy="5151119"/>
        </p:xfrm>
        <a:graphic>
          <a:graphicData uri="http://schemas.openxmlformats.org/drawingml/2006/table">
            <a:tbl>
              <a:tblPr/>
              <a:tblGrid>
                <a:gridCol w="7620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80"/>
                            </a:outerShdw>
                          </a:effectLst>
                          <a:latin typeface="Arial" pitchFamily="34" charset="0"/>
                          <a:ea typeface="SimSun" pitchFamily="2" charset="-122"/>
                        </a:rPr>
                        <a:t>序号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80"/>
                            </a:outerShdw>
                          </a:effectLst>
                          <a:latin typeface="Arial" pitchFamily="34" charset="0"/>
                          <a:ea typeface="SimSun" pitchFamily="2" charset="-122"/>
                        </a:rPr>
                        <a:t>作者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80"/>
                            </a:outerShdw>
                          </a:effectLst>
                          <a:latin typeface="Arial" pitchFamily="34" charset="0"/>
                          <a:ea typeface="SimSun" pitchFamily="2" charset="-122"/>
                        </a:rPr>
                        <a:t>写作时间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80"/>
                            </a:outerShdw>
                          </a:effectLst>
                          <a:latin typeface="Arial" pitchFamily="34" charset="0"/>
                          <a:ea typeface="SimSun" pitchFamily="2" charset="-122"/>
                        </a:rPr>
                        <a:t>最早的书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80"/>
                            </a:outerShdw>
                          </a:effectLst>
                          <a:latin typeface="Arial" pitchFamily="34" charset="0"/>
                          <a:ea typeface="SimSun" pitchFamily="2" charset="-122"/>
                        </a:rPr>
                        <a:t>存在时间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80"/>
                            </a:outerShdw>
                          </a:effectLst>
                          <a:latin typeface="Arial" pitchFamily="34" charset="0"/>
                          <a:ea typeface="SimSun" pitchFamily="2" charset="-122"/>
                        </a:rPr>
                        <a:t>印刷数量</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Plato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公元前347年</a:t>
                      </a:r>
                      <a:endPar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900</a:t>
                      </a: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1200 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4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Catullus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公元前54年</a:t>
                      </a:r>
                      <a:endPar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1550</a:t>
                      </a: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1600年</a:t>
                      </a:r>
                      <a:endPar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Pliny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113</a:t>
                      </a: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850</a:t>
                      </a: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750 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Paul, Luke, etc.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95</a:t>
                      </a: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200</a:t>
                      </a: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100 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24,772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36938" name="Rectangle 74" descr="Brown marble"/>
          <p:cNvSpPr>
            <a:spLocks noChangeArrowheads="1"/>
          </p:cNvSpPr>
          <p:nvPr/>
        </p:nvSpPr>
        <p:spPr bwMode="auto">
          <a:xfrm>
            <a:off x="0" y="5154613"/>
            <a:ext cx="9144000" cy="1981200"/>
          </a:xfrm>
          <a:prstGeom prst="rect">
            <a:avLst/>
          </a:prstGeom>
          <a:blipFill dpi="0" rotWithShape="1">
            <a:blip r:embed="rId3" cstate="print"/>
            <a:srcRect/>
            <a:tile tx="0" ty="0" sx="100000" sy="100000" flip="none" algn="tl"/>
          </a:blipFill>
          <a:ln w="9525">
            <a:noFill/>
            <a:miter lim="800000"/>
            <a:headEnd/>
            <a:tailEnd/>
          </a:ln>
          <a:effectLst>
            <a:outerShdw blurRad="63500" dist="130755" dir="3656724" algn="ctr" rotWithShape="0">
              <a:schemeClr val="bg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ＭＳ Ｐゴシック" pitchFamily="34" charset="-128"/>
              <a:cs typeface="+mn-cs"/>
            </a:endParaRPr>
          </a:p>
        </p:txBody>
      </p:sp>
      <p:sp>
        <p:nvSpPr>
          <p:cNvPr id="80944" name="Text Box 6"/>
          <p:cNvSpPr txBox="1">
            <a:spLocks noChangeArrowheads="1"/>
          </p:cNvSpPr>
          <p:nvPr/>
        </p:nvSpPr>
        <p:spPr bwMode="auto">
          <a:xfrm>
            <a:off x="8459788" y="12700"/>
            <a:ext cx="698500" cy="46196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160</a:t>
            </a:r>
          </a:p>
        </p:txBody>
      </p:sp>
    </p:spTree>
    <p:extLst>
      <p:ext uri="{BB962C8B-B14F-4D97-AF65-F5344CB8AC3E}">
        <p14:creationId xmlns:p14="http://schemas.microsoft.com/office/powerpoint/2010/main" val="3458694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6938"/>
                                        </p:tgtEl>
                                      </p:cBhvr>
                                    </p:animEffect>
                                    <p:set>
                                      <p:cBhvr>
                                        <p:cTn id="7" dur="1" fill="hold">
                                          <p:stCondLst>
                                            <p:cond delay="499"/>
                                          </p:stCondLst>
                                        </p:cTn>
                                        <p:tgtEl>
                                          <p:spTgt spid="36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8" grpId="0" animBg="1"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97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4978" name="Picture 1"/>
          <p:cNvSpPr>
            <a:spLocks noChangeAspect="1"/>
          </p:cNvSpPr>
          <p:nvPr/>
        </p:nvSpPr>
        <p:spPr bwMode="auto">
          <a:xfrm>
            <a:off x="0" y="23813"/>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497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2863"/>
            <a:ext cx="9144000" cy="1079500"/>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耶稣是神话人物吗？</a:t>
            </a:r>
            <a:endParaRPr lang="en-US" b="1" dirty="0">
              <a:effectLst>
                <a:glow rad="127000">
                  <a:schemeClr val="tx1"/>
                </a:glow>
              </a:effectLst>
              <a:latin typeface="Arial" charset="0"/>
              <a:ea typeface="ＭＳ Ｐゴシック" charset="0"/>
              <a:cs typeface="ＭＳ Ｐゴシック" charset="0"/>
            </a:endParaRPr>
          </a:p>
        </p:txBody>
      </p:sp>
      <p:sp>
        <p:nvSpPr>
          <p:cNvPr id="6"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6884"/>
        <p:cNvGrpSpPr/>
        <p:nvPr/>
      </p:nvGrpSpPr>
      <p:grpSpPr>
        <a:xfrm>
          <a:off x="0" y="0"/>
          <a:ext cx="0" cy="0"/>
          <a:chOff x="0" y="0"/>
          <a:chExt cx="0" cy="0"/>
        </a:xfrm>
      </p:grpSpPr>
      <p:sp>
        <p:nvSpPr>
          <p:cNvPr id="6885" name="Google Shape;6885;p821"/>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6886" name="Google Shape;6886;p821"/>
          <p:cNvSpPr txBox="1">
            <a:spLocks noGrp="1"/>
          </p:cNvSpPr>
          <p:nvPr>
            <p:ph type="ctrTitle"/>
          </p:nvPr>
        </p:nvSpPr>
        <p:spPr>
          <a:xfrm>
            <a:off x="0" y="-1298089"/>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You KNOW it's a Myth.  This Season, Celebrate REASON!</a:t>
            </a:r>
            <a:endParaRPr dirty="0"/>
          </a:p>
        </p:txBody>
      </p:sp>
      <p:pic>
        <p:nvPicPr>
          <p:cNvPr id="6887" name="Google Shape;6887;p821"/>
          <p:cNvPicPr preferRelativeResize="0"/>
          <p:nvPr/>
        </p:nvPicPr>
        <p:blipFill rotWithShape="1">
          <a:blip r:embed="rId3">
            <a:alphaModFix/>
          </a:blip>
          <a:srcRect/>
          <a:stretch/>
        </p:blipFill>
        <p:spPr>
          <a:xfrm>
            <a:off x="-1" y="0"/>
            <a:ext cx="9150421" cy="6858000"/>
          </a:xfrm>
          <a:prstGeom prst="rect">
            <a:avLst/>
          </a:prstGeom>
          <a:noFill/>
          <a:ln>
            <a:noFill/>
          </a:ln>
        </p:spPr>
      </p:pic>
      <p:sp>
        <p:nvSpPr>
          <p:cNvPr id="2" name="Rectangle 1"/>
          <p:cNvSpPr/>
          <p:nvPr/>
        </p:nvSpPr>
        <p:spPr>
          <a:xfrm>
            <a:off x="-1" y="1333500"/>
            <a:ext cx="7416801" cy="12827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sym typeface="Arial"/>
              </a:rPr>
              <a:t>你</a:t>
            </a:r>
            <a:r>
              <a:rPr kumimoji="0" lang="en-US" sz="4400" b="1"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sym typeface="Arial"/>
              </a:rPr>
              <a:t>知道</a:t>
            </a:r>
            <a:r>
              <a:rPr kumimoji="0" lang="en-US" sz="4000" b="1"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sym typeface="Arial"/>
              </a:rPr>
              <a:t>这是一个神话</a:t>
            </a:r>
            <a:r>
              <a:rPr kumimoji="0" lang="en-US" sz="4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sym typeface="Arial"/>
              </a:rPr>
              <a:t>。</a:t>
            </a:r>
            <a:br>
              <a:rPr kumimoji="0" lang="en-US" sz="4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sym typeface="Arial"/>
              </a:rPr>
            </a:br>
            <a:r>
              <a:rPr kumimoji="0" lang="en-US" sz="4000" b="1"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sym typeface="Arial"/>
              </a:rPr>
              <a:t>这季节,庆祝的</a:t>
            </a:r>
            <a:r>
              <a:rPr kumimoji="0" lang="en-US" sz="4400" b="1"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sym typeface="Arial"/>
              </a:rPr>
              <a:t>理由</a:t>
            </a:r>
            <a:endParaRPr kumimoji="0" lang="en-SG" sz="4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sym typeface="Arial"/>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7087"/>
        <p:cNvGrpSpPr/>
        <p:nvPr/>
      </p:nvGrpSpPr>
      <p:grpSpPr>
        <a:xfrm>
          <a:off x="0" y="0"/>
          <a:ext cx="0" cy="0"/>
          <a:chOff x="0" y="0"/>
          <a:chExt cx="0" cy="0"/>
        </a:xfrm>
      </p:grpSpPr>
      <p:sp>
        <p:nvSpPr>
          <p:cNvPr id="7088" name="Google Shape;7088;p845"/>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7089" name="Google Shape;7089;p845"/>
          <p:cNvPicPr preferRelativeResize="0"/>
          <p:nvPr/>
        </p:nvPicPr>
        <p:blipFill rotWithShape="1">
          <a:blip r:embed="rId3">
            <a:alphaModFix/>
          </a:blip>
          <a:srcRect/>
          <a:stretch/>
        </p:blipFill>
        <p:spPr>
          <a:xfrm>
            <a:off x="2247900" y="0"/>
            <a:ext cx="4637082" cy="6858000"/>
          </a:xfrm>
          <a:prstGeom prst="rect">
            <a:avLst/>
          </a:prstGeom>
          <a:noFill/>
          <a:ln>
            <a:noFill/>
          </a:ln>
        </p:spPr>
      </p:pic>
      <p:sp>
        <p:nvSpPr>
          <p:cNvPr id="7090" name="Google Shape;7090;p845"/>
          <p:cNvSpPr txBox="1">
            <a:spLocks noGrp="1"/>
          </p:cNvSpPr>
          <p:nvPr>
            <p:ph type="ctrTitle"/>
          </p:nvPr>
        </p:nvSpPr>
        <p:spPr>
          <a:xfrm>
            <a:off x="2247900" y="2329050"/>
            <a:ext cx="3524156" cy="794609"/>
          </a:xfrm>
          <a:prstGeom prst="rect">
            <a:avLst/>
          </a:prstGeom>
          <a:solidFill>
            <a:srgbClr val="3B4A34"/>
          </a:solidFill>
          <a:ln>
            <a:noFill/>
          </a:ln>
        </p:spPr>
        <p:txBody>
          <a:bodyPr spcFirstLastPara="1" wrap="square" lIns="91425" tIns="45700" rIns="91425" bIns="45700" anchor="ctr" anchorCtr="0">
            <a:noAutofit/>
          </a:bodyPr>
          <a:lstStyle/>
          <a:p>
            <a:pPr lvl="0"/>
            <a:r>
              <a:rPr lang="zh-CN" altLang="en-US" sz="3600" b="1" dirty="0">
                <a:solidFill>
                  <a:schemeClr val="bg1"/>
                </a:solidFill>
                <a:effectLst>
                  <a:outerShdw blurRad="38100" dist="38100" dir="2700000" algn="tl">
                    <a:srgbClr val="000000">
                      <a:alpha val="43137"/>
                    </a:srgbClr>
                  </a:outerShdw>
                </a:effectLst>
                <a:latin typeface="Calibri"/>
                <a:ea typeface="Calibri"/>
                <a:cs typeface="Calibri"/>
                <a:sym typeface="Calibri"/>
              </a:rPr>
              <a:t>保持快乐</a:t>
            </a:r>
          </a:p>
        </p:txBody>
      </p:sp>
      <p:sp>
        <p:nvSpPr>
          <p:cNvPr id="7091" name="Google Shape;7091;p845"/>
          <p:cNvSpPr txBox="1"/>
          <p:nvPr/>
        </p:nvSpPr>
        <p:spPr>
          <a:xfrm>
            <a:off x="2247900" y="5433518"/>
            <a:ext cx="3524156" cy="794609"/>
          </a:xfrm>
          <a:prstGeom prst="rect">
            <a:avLst/>
          </a:prstGeom>
          <a:solidFill>
            <a:srgbClr val="3B4A3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360"/>
              </a:spcBef>
              <a:spcAft>
                <a:spcPts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Calibri"/>
                <a:cs typeface="Calibri"/>
                <a:sym typeface="Calibri"/>
              </a:rPr>
              <a:t>抛弃神话</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HCW"/>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163"/>
            <a:ext cx="9144000"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5651" name="Rectangle 3"/>
          <p:cNvSpPr>
            <a:spLocks noGrp="1" noChangeArrowheads="1"/>
          </p:cNvSpPr>
          <p:nvPr>
            <p:ph type="ctrTitle"/>
          </p:nvPr>
        </p:nvSpPr>
        <p:spPr>
          <a:xfrm>
            <a:off x="457200" y="609600"/>
            <a:ext cx="8305800" cy="5867400"/>
          </a:xfrm>
          <a:effectLst>
            <a:outerShdw blurRad="63500" dist="35921" dir="2700000" algn="ctr" rotWithShape="0">
              <a:srgbClr val="020009">
                <a:alpha val="74997"/>
              </a:srgbClr>
            </a:outerShdw>
          </a:effectLst>
        </p:spPr>
        <p:txBody>
          <a:bodyPr/>
          <a:lstStyle/>
          <a:p>
            <a:pPr eaLnBrk="1" hangingPunct="1">
              <a:defRPr/>
            </a:pPr>
            <a:r>
              <a:rPr lang="zh-CN" altLang="en-US" sz="8000" b="1">
                <a:solidFill>
                  <a:srgbClr val="F2F2F2"/>
                </a:solidFill>
                <a:effectLst>
                  <a:outerShdw blurRad="38100" dist="38100" dir="2700000" algn="tl">
                    <a:srgbClr val="DDDDDD"/>
                  </a:outerShdw>
                </a:effectLst>
                <a:latin typeface="SimHei" charset="0"/>
                <a:ea typeface="SimHei" charset="0"/>
                <a:cs typeface="SimHei" charset="0"/>
              </a:rPr>
              <a:t>早期的基督徒对于相信耶稣究竟有什么的看法？</a:t>
            </a:r>
            <a:endParaRPr lang="en-US" sz="8000" b="1">
              <a:solidFill>
                <a:srgbClr val="F2F2F2"/>
              </a:solidFill>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有限神论：</a:t>
            </a:r>
            <a:br>
              <a:rPr lang="en-US" altLang="zh-CN"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有限的个人神与世界互动（库什纳）</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神</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31781"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a:t>
            </a:r>
          </a:p>
        </p:txBody>
      </p:sp>
    </p:spTree>
    <p:extLst>
      <p:ext uri="{BB962C8B-B14F-4D97-AF65-F5344CB8AC3E}">
        <p14:creationId xmlns:p14="http://schemas.microsoft.com/office/powerpoint/2010/main" val="1595923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8800" y="1600200"/>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5"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endParaRPr>
          </a:p>
        </p:txBody>
      </p:sp>
      <p:sp>
        <p:nvSpPr>
          <p:cNvPr id="765956" name="Rectangle 4"/>
          <p:cNvSpPr>
            <a:spLocks noGrp="1" noChangeArrowheads="1"/>
          </p:cNvSpPr>
          <p:nvPr>
            <p:ph type="title"/>
          </p:nvPr>
        </p:nvSpPr>
        <p:spPr>
          <a:xfrm>
            <a:off x="533400" y="1905000"/>
            <a:ext cx="4572000" cy="4114800"/>
          </a:xfrm>
        </p:spPr>
        <p:txBody>
          <a:bodyPr/>
          <a:lstStyle/>
          <a:p>
            <a:pPr eaLnBrk="1" hangingPunct="1">
              <a:defRPr/>
            </a:pPr>
            <a:r>
              <a:rPr lang="zh-CN" altLang="en-US" sz="5400" dirty="0">
                <a:solidFill>
                  <a:srgbClr val="FF0000"/>
                </a:solidFill>
                <a:effectLst>
                  <a:outerShdw blurRad="38100" dist="38100" dir="2700000" algn="tl">
                    <a:srgbClr val="000000"/>
                  </a:outerShdw>
                </a:effectLst>
                <a:latin typeface="SimHei" charset="0"/>
                <a:ea typeface="SimHei" charset="0"/>
                <a:cs typeface="SimHei" charset="0"/>
              </a:rPr>
              <a:t>究竟耶稣是谁？</a:t>
            </a:r>
            <a:endParaRPr lang="en-US" dirty="0">
              <a:solidFill>
                <a:srgbClr val="CC66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65957" name="WordArt 5"/>
          <p:cNvSpPr>
            <a:spLocks noChangeArrowheads="1" noChangeShapeType="1" noTextEdit="1"/>
          </p:cNvSpPr>
          <p:nvPr/>
        </p:nvSpPr>
        <p:spPr bwMode="auto">
          <a:xfrm>
            <a:off x="228600" y="838200"/>
            <a:ext cx="3429000" cy="17526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HT" altLang="en-US"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SimHei"/>
                <a:ea typeface="SimHei"/>
                <a:cs typeface="SimHei"/>
              </a:rPr>
              <a:t>只是人</a:t>
            </a:r>
            <a:endParaRPr kumimoji="0" lang="en-US"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SimHei"/>
              <a:ea typeface="SimHei"/>
              <a:cs typeface="SimHei"/>
            </a:endParaRPr>
          </a:p>
        </p:txBody>
      </p:sp>
      <p:sp>
        <p:nvSpPr>
          <p:cNvPr id="765958" name="WordArt 6"/>
          <p:cNvSpPr>
            <a:spLocks noChangeArrowheads="1" noChangeShapeType="1" noTextEdit="1"/>
          </p:cNvSpPr>
          <p:nvPr/>
        </p:nvSpPr>
        <p:spPr bwMode="auto">
          <a:xfrm>
            <a:off x="4648200" y="838200"/>
            <a:ext cx="2743200" cy="15240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SimHei"/>
                <a:ea typeface="SimHei"/>
                <a:cs typeface="SimHei"/>
              </a:rPr>
              <a:t>神与人</a:t>
            </a:r>
            <a:endParaRPr kumimoji="0" lang="en-US"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SimHei"/>
              <a:ea typeface="SimHei"/>
              <a:cs typeface="SimHei"/>
            </a:endParaRPr>
          </a:p>
        </p:txBody>
      </p:sp>
      <p:sp>
        <p:nvSpPr>
          <p:cNvPr id="765959" name="Text Box 7"/>
          <p:cNvSpPr txBox="1">
            <a:spLocks noChangeArrowheads="1"/>
          </p:cNvSpPr>
          <p:nvPr/>
        </p:nvSpPr>
        <p:spPr bwMode="auto">
          <a:xfrm>
            <a:off x="533400" y="381000"/>
            <a:ext cx="1467068"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SimHei" charset="0"/>
                <a:ea typeface="SimHei" charset="0"/>
                <a:cs typeface="SimHei" charset="0"/>
              </a:rPr>
              <a:t>布朗</a:t>
            </a:r>
            <a:r>
              <a:rPr kumimoji="0" lang="en-US" altLang="ja-JP" sz="40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SimHei" charset="0"/>
                <a:ea typeface="SimHei" charset="0"/>
                <a:cs typeface="SimHei" charset="0"/>
              </a:rPr>
              <a:t>:</a:t>
            </a:r>
            <a:endParaRPr kumimoji="0" lang="en-US" sz="40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SimHei" charset="0"/>
              <a:ea typeface="SimHei" charset="0"/>
              <a:cs typeface="SimHei" charset="0"/>
            </a:endParaRPr>
          </a:p>
        </p:txBody>
      </p:sp>
      <p:sp>
        <p:nvSpPr>
          <p:cNvPr id="765960" name="Text Box 8"/>
          <p:cNvSpPr txBox="1">
            <a:spLocks noChangeArrowheads="1"/>
          </p:cNvSpPr>
          <p:nvPr/>
        </p:nvSpPr>
        <p:spPr bwMode="auto">
          <a:xfrm>
            <a:off x="4572000" y="381000"/>
            <a:ext cx="1467068"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SimHei" charset="0"/>
                <a:ea typeface="SimHei" charset="0"/>
                <a:cs typeface="SimHei" charset="0"/>
              </a:rPr>
              <a:t>圣经</a:t>
            </a:r>
            <a:r>
              <a:rPr kumimoji="0" lang="en-US" altLang="ja-JP" sz="40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SimHei" charset="0"/>
                <a:ea typeface="SimHei" charset="0"/>
                <a:cs typeface="SimHei" charset="0"/>
              </a:rPr>
              <a:t>:</a:t>
            </a:r>
            <a:endParaRPr kumimoji="0" lang="en-US" sz="40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SimHei" charset="0"/>
              <a:ea typeface="SimHei" charset="0"/>
              <a:cs typeface="SimHei" charset="0"/>
            </a:endParaRPr>
          </a:p>
        </p:txBody>
      </p:sp>
    </p:spTree>
    <p:extLst>
      <p:ext uri="{BB962C8B-B14F-4D97-AF65-F5344CB8AC3E}">
        <p14:creationId xmlns:p14="http://schemas.microsoft.com/office/powerpoint/2010/main" val="1154414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765957"/>
                                        </p:tgtEl>
                                        <p:attrNameLst>
                                          <p:attrName>style.visibility</p:attrName>
                                        </p:attrNameLst>
                                      </p:cBhvr>
                                      <p:to>
                                        <p:strVal val="visible"/>
                                      </p:to>
                                    </p:set>
                                    <p:animEffect transition="in" filter="fade">
                                      <p:cBhvr>
                                        <p:cTn id="23" dur="1000"/>
                                        <p:tgtEl>
                                          <p:spTgt spid="765957"/>
                                        </p:tgtEl>
                                      </p:cBhvr>
                                    </p:animEffect>
                                    <p:anim calcmode="lin" valueType="num">
                                      <p:cBhvr>
                                        <p:cTn id="24" dur="1000" fill="hold"/>
                                        <p:tgtEl>
                                          <p:spTgt spid="765957"/>
                                        </p:tgtEl>
                                        <p:attrNameLst>
                                          <p:attrName>ppt_x</p:attrName>
                                        </p:attrNameLst>
                                      </p:cBhvr>
                                      <p:tavLst>
                                        <p:tav tm="0">
                                          <p:val>
                                            <p:strVal val="#ppt_x"/>
                                          </p:val>
                                        </p:tav>
                                        <p:tav tm="100000">
                                          <p:val>
                                            <p:strVal val="#ppt_x"/>
                                          </p:val>
                                        </p:tav>
                                      </p:tavLst>
                                    </p:anim>
                                    <p:anim calcmode="lin" valueType="num">
                                      <p:cBhvr>
                                        <p:cTn id="25" dur="900" decel="100000" fill="hold"/>
                                        <p:tgtEl>
                                          <p:spTgt spid="76595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6595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65960"/>
                                        </p:tgtEl>
                                        <p:attrNameLst>
                                          <p:attrName>style.visibility</p:attrName>
                                        </p:attrNameLst>
                                      </p:cBhvr>
                                      <p:to>
                                        <p:strVal val="visible"/>
                                      </p:to>
                                    </p:set>
                                    <p:animEffect transition="in" filter="fade">
                                      <p:cBhvr>
                                        <p:cTn id="31" dur="1000"/>
                                        <p:tgtEl>
                                          <p:spTgt spid="765960"/>
                                        </p:tgtEl>
                                      </p:cBhvr>
                                    </p:animEffect>
                                    <p:anim calcmode="lin" valueType="num">
                                      <p:cBhvr>
                                        <p:cTn id="32" dur="1000" fill="hold"/>
                                        <p:tgtEl>
                                          <p:spTgt spid="765960"/>
                                        </p:tgtEl>
                                        <p:attrNameLst>
                                          <p:attrName>ppt_x</p:attrName>
                                        </p:attrNameLst>
                                      </p:cBhvr>
                                      <p:tavLst>
                                        <p:tav tm="0">
                                          <p:val>
                                            <p:strVal val="#ppt_x"/>
                                          </p:val>
                                        </p:tav>
                                        <p:tav tm="100000">
                                          <p:val>
                                            <p:strVal val="#ppt_x"/>
                                          </p:val>
                                        </p:tav>
                                      </p:tavLst>
                                    </p:anim>
                                    <p:anim calcmode="lin" valueType="num">
                                      <p:cBhvr>
                                        <p:cTn id="33" dur="900" decel="100000" fill="hold"/>
                                        <p:tgtEl>
                                          <p:spTgt spid="76596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765958"/>
                                        </p:tgtEl>
                                        <p:attrNameLst>
                                          <p:attrName>style.visibility</p:attrName>
                                        </p:attrNameLst>
                                      </p:cBhvr>
                                      <p:to>
                                        <p:strVal val="visible"/>
                                      </p:to>
                                    </p:set>
                                    <p:animEffect transition="in" filter="fade">
                                      <p:cBhvr>
                                        <p:cTn id="38" dur="1000"/>
                                        <p:tgtEl>
                                          <p:spTgt spid="765958"/>
                                        </p:tgtEl>
                                      </p:cBhvr>
                                    </p:animEffect>
                                    <p:anim calcmode="lin" valueType="num">
                                      <p:cBhvr>
                                        <p:cTn id="39" dur="1000" fill="hold"/>
                                        <p:tgtEl>
                                          <p:spTgt spid="765958"/>
                                        </p:tgtEl>
                                        <p:attrNameLst>
                                          <p:attrName>ppt_x</p:attrName>
                                        </p:attrNameLst>
                                      </p:cBhvr>
                                      <p:tavLst>
                                        <p:tav tm="0">
                                          <p:val>
                                            <p:strVal val="#ppt_x"/>
                                          </p:val>
                                        </p:tav>
                                        <p:tav tm="100000">
                                          <p:val>
                                            <p:strVal val="#ppt_x"/>
                                          </p:val>
                                        </p:tav>
                                      </p:tavLst>
                                    </p:anim>
                                    <p:anim calcmode="lin" valueType="num">
                                      <p:cBhvr>
                                        <p:cTn id="40" dur="900" decel="100000" fill="hold"/>
                                        <p:tgtEl>
                                          <p:spTgt spid="76595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659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7" grpId="0" animBg="1"/>
      <p:bldP spid="765958" grpId="0" animBg="1"/>
      <p:bldP spid="765959" grpId="0"/>
      <p:bldP spid="765960"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6"/>
          <p:cNvSpPr>
            <a:spLocks noChangeArrowheads="1"/>
          </p:cNvSpPr>
          <p:nvPr/>
        </p:nvSpPr>
        <p:spPr bwMode="auto">
          <a:xfrm>
            <a:off x="0" y="0"/>
            <a:ext cx="9144000" cy="6858000"/>
          </a:xfrm>
          <a:prstGeom prst="rect">
            <a:avLst/>
          </a:prstGeom>
          <a:solidFill>
            <a:srgbClr val="000000"/>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Black" charset="0"/>
              <a:ea typeface="ＭＳ Ｐゴシック" charset="0"/>
            </a:endParaRPr>
          </a:p>
        </p:txBody>
      </p:sp>
      <p:pic>
        <p:nvPicPr>
          <p:cNvPr id="2089986" name="Picture 2" descr="ian_mckellen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106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Rectangle 4"/>
          <p:cNvSpPr>
            <a:spLocks noGrp="1" noChangeArrowheads="1"/>
          </p:cNvSpPr>
          <p:nvPr>
            <p:ph type="ctrTitle"/>
          </p:nvPr>
        </p:nvSpPr>
        <p:spPr>
          <a:xfrm>
            <a:off x="3505200" y="0"/>
            <a:ext cx="5638800" cy="1295400"/>
          </a:xfrm>
          <a:noFill/>
        </p:spPr>
        <p:txBody>
          <a:bodyPr/>
          <a:lstStyle/>
          <a:p>
            <a:pPr eaLnBrk="1" hangingPunct="1"/>
            <a:r>
              <a:rPr lang="zh-CN" altLang="en-US" sz="2800" i="1" dirty="0">
                <a:solidFill>
                  <a:schemeClr val="bg1"/>
                </a:solidFill>
                <a:latin typeface="Arial" charset="0"/>
                <a:ea typeface="ＭＳ Ｐゴシック" charset="0"/>
                <a:cs typeface="ＭＳ Ｐゴシック" charset="0"/>
              </a:rPr>
              <a:t>布朗通过“历史学家”</a:t>
            </a:r>
            <a:r>
              <a:rPr lang="en-US" altLang="ja-JP" sz="2800" i="1" dirty="0">
                <a:solidFill>
                  <a:schemeClr val="bg1"/>
                </a:solidFill>
                <a:latin typeface="Arial" charset="0"/>
                <a:ea typeface="ＭＳ Ｐゴシック" charset="0"/>
                <a:cs typeface="ＭＳ Ｐゴシック" charset="0"/>
              </a:rPr>
              <a:t>Leigh </a:t>
            </a:r>
            <a:r>
              <a:rPr lang="en-US" altLang="ja-JP" sz="2800" i="1" dirty="0" err="1">
                <a:solidFill>
                  <a:schemeClr val="bg1"/>
                </a:solidFill>
                <a:latin typeface="Arial" charset="0"/>
                <a:ea typeface="ＭＳ Ｐゴシック" charset="0"/>
                <a:cs typeface="ＭＳ Ｐゴシック" charset="0"/>
              </a:rPr>
              <a:t>Teabing</a:t>
            </a:r>
            <a:r>
              <a:rPr lang="en-US" altLang="ja-JP" sz="2800" i="1" dirty="0">
                <a:solidFill>
                  <a:schemeClr val="bg1"/>
                </a:solidFill>
                <a:latin typeface="Arial" charset="0"/>
                <a:ea typeface="ＭＳ Ｐゴシック" charset="0"/>
                <a:cs typeface="ＭＳ Ｐゴシック" charset="0"/>
              </a:rPr>
              <a:t>…</a:t>
            </a:r>
            <a:r>
              <a:rPr lang="zh-CN" altLang="en-US" sz="2800" i="1" dirty="0">
                <a:solidFill>
                  <a:schemeClr val="bg1"/>
                </a:solidFill>
                <a:latin typeface="Arial" charset="0"/>
                <a:ea typeface="ＭＳ Ｐゴシック" charset="0"/>
                <a:cs typeface="ＭＳ Ｐゴシック" charset="0"/>
              </a:rPr>
              <a:t>， 对于耶稣的看法</a:t>
            </a:r>
            <a:endParaRPr lang="en-US" sz="3600" dirty="0">
              <a:solidFill>
                <a:schemeClr val="bg1"/>
              </a:solidFill>
              <a:latin typeface="Arial" charset="0"/>
              <a:ea typeface="ＭＳ Ｐゴシック" charset="0"/>
              <a:cs typeface="ＭＳ Ｐゴシック" charset="0"/>
            </a:endParaRPr>
          </a:p>
        </p:txBody>
      </p:sp>
      <p:sp>
        <p:nvSpPr>
          <p:cNvPr id="2089989" name="AutoShape 5"/>
          <p:cNvSpPr>
            <a:spLocks noChangeArrowheads="1"/>
          </p:cNvSpPr>
          <p:nvPr/>
        </p:nvSpPr>
        <p:spPr bwMode="auto">
          <a:xfrm>
            <a:off x="3505200" y="1295400"/>
            <a:ext cx="5638800" cy="3919538"/>
          </a:xfrm>
          <a:prstGeom prst="wedgeRectCallout">
            <a:avLst>
              <a:gd name="adj1" fmla="val -68940"/>
              <a:gd name="adj2" fmla="val 3778"/>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26" charset="0"/>
              <a:ea typeface="ＭＳ Ｐゴシック" charset="0"/>
            </a:endParaRPr>
          </a:p>
        </p:txBody>
      </p:sp>
      <p:sp>
        <p:nvSpPr>
          <p:cNvPr id="2089990" name="Rectangle 6"/>
          <p:cNvSpPr>
            <a:spLocks noChangeArrowheads="1"/>
          </p:cNvSpPr>
          <p:nvPr/>
        </p:nvSpPr>
        <p:spPr bwMode="auto">
          <a:xfrm>
            <a:off x="3505200" y="1285875"/>
            <a:ext cx="5638800" cy="5572125"/>
          </a:xfrm>
          <a:prstGeom prst="rect">
            <a:avLst/>
          </a:prstGeom>
          <a:noFill/>
          <a:ln w="9525">
            <a:noFill/>
            <a:miter lim="800000"/>
            <a:headEnd/>
            <a:tailEnd/>
          </a:ln>
          <a:effectLst>
            <a:outerShdw blurRad="63500" dist="38099" dir="2700000" algn="ctr" rotWithShape="0">
              <a:schemeClr val="tx1">
                <a:alpha val="75000"/>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000" b="1" i="0" u="none" strike="noStrike" kern="1200" cap="none" spc="0" normalizeH="0" baseline="0" noProof="0" dirty="0">
                <a:ln>
                  <a:noFill/>
                </a:ln>
                <a:solidFill>
                  <a:srgbClr val="FFFFFF"/>
                </a:solidFill>
                <a:effectLst/>
                <a:uLnTx/>
                <a:uFillTx/>
                <a:latin typeface="Arial" charset="0"/>
                <a:ea typeface="SimSun" charset="0"/>
                <a:cs typeface="SimSun" charset="0"/>
              </a:rPr>
              <a:t>亲爱的</a:t>
            </a: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3000" b="1" i="0" u="none" strike="noStrike" kern="1200" cap="none" spc="0" normalizeH="0" baseline="0" noProof="0" dirty="0" err="1">
                <a:ln>
                  <a:noFill/>
                </a:ln>
                <a:solidFill>
                  <a:srgbClr val="FFFFFF"/>
                </a:solidFill>
                <a:effectLst/>
                <a:uLnTx/>
                <a:uFillTx/>
                <a:latin typeface="Arial" charset="0"/>
                <a:ea typeface="ＭＳ Ｐゴシック" charset="0"/>
              </a:rPr>
              <a:t>Teabing</a:t>
            </a: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3000" b="1" i="0" u="none" strike="noStrike" kern="1200" cap="none" spc="0" normalizeH="0" baseline="0" noProof="0" dirty="0">
                <a:ln>
                  <a:noFill/>
                </a:ln>
                <a:solidFill>
                  <a:srgbClr val="FFFFFF"/>
                </a:solidFill>
                <a:effectLst/>
                <a:uLnTx/>
                <a:uFillTx/>
                <a:latin typeface="Arial" charset="0"/>
                <a:ea typeface="SimSun" charset="0"/>
                <a:cs typeface="SimSun" charset="0"/>
              </a:rPr>
              <a:t>说到</a:t>
            </a: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3000" b="1" i="0" u="none" strike="noStrike" kern="1200" cap="none" spc="0" normalizeH="0" baseline="0" noProof="0" dirty="0">
                <a:ln>
                  <a:noFill/>
                </a:ln>
                <a:solidFill>
                  <a:srgbClr val="FFFFFF"/>
                </a:solidFill>
                <a:effectLst/>
                <a:uLnTx/>
                <a:uFillTx/>
                <a:latin typeface="Arial" charset="0"/>
                <a:ea typeface="SimSun" charset="0"/>
                <a:cs typeface="SimSun" charset="0"/>
              </a:rPr>
              <a:t>直到</a:t>
            </a: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3000" b="1" i="0" u="none" strike="noStrike" kern="1200" cap="none" spc="0" normalizeH="0" baseline="0" noProof="0" dirty="0">
                <a:ln>
                  <a:noFill/>
                </a:ln>
                <a:solidFill>
                  <a:srgbClr val="FFFFFF"/>
                </a:solidFill>
                <a:effectLst/>
                <a:uLnTx/>
                <a:uFillTx/>
                <a:latin typeface="Arial" charset="0"/>
                <a:ea typeface="SimSun" charset="0"/>
                <a:cs typeface="SimSun" charset="0"/>
              </a:rPr>
              <a:t>公元</a:t>
            </a: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 325], </a:t>
            </a:r>
            <a:r>
              <a:rPr kumimoji="0" lang="zh-CN" altLang="en-US" sz="3000" b="1" i="0" u="none" strike="noStrike" kern="1200" cap="none" spc="0" normalizeH="0" baseline="0" noProof="0" dirty="0">
                <a:ln>
                  <a:noFill/>
                </a:ln>
                <a:solidFill>
                  <a:srgbClr val="FFFFFF"/>
                </a:solidFill>
                <a:effectLst/>
                <a:uLnTx/>
                <a:uFillTx/>
                <a:latin typeface="Arial" charset="0"/>
                <a:ea typeface="SimSun" charset="0"/>
                <a:cs typeface="SimSun" charset="0"/>
              </a:rPr>
              <a:t>耶稣被他的跟随者视为一个凡人先知</a:t>
            </a: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3000" b="1" i="0" u="none" strike="noStrike" kern="1200" cap="none" spc="0" normalizeH="0" baseline="0" noProof="0" dirty="0">
                <a:ln>
                  <a:noFill/>
                </a:ln>
                <a:solidFill>
                  <a:srgbClr val="FFFFFF"/>
                </a:solidFill>
                <a:effectLst/>
                <a:uLnTx/>
                <a:uFillTx/>
                <a:latin typeface="Arial" charset="0"/>
                <a:ea typeface="SimSun" charset="0"/>
                <a:cs typeface="SimSun" charset="0"/>
              </a:rPr>
              <a:t>一个伟大的人</a:t>
            </a: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3000" b="1" i="0" u="none" strike="noStrike" kern="1200" cap="none" spc="0" normalizeH="0" baseline="0" noProof="0" dirty="0">
                <a:ln>
                  <a:noFill/>
                </a:ln>
                <a:solidFill>
                  <a:srgbClr val="FFFFFF"/>
                </a:solidFill>
                <a:effectLst/>
                <a:uLnTx/>
                <a:uFillTx/>
                <a:latin typeface="Arial" charset="0"/>
                <a:ea typeface="SimSun" charset="0"/>
                <a:cs typeface="SimSun" charset="0"/>
              </a:rPr>
              <a:t>但仍是人。一个凡人。</a:t>
            </a: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 </a:t>
            </a:r>
            <a:b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[Sophie:] “</a:t>
            </a:r>
            <a:r>
              <a:rPr kumimoji="0" lang="zh-CN" altLang="en-US" sz="3000" b="1" i="0" u="none" strike="noStrike" kern="1200" cap="none" spc="0" normalizeH="0" baseline="0" noProof="0" dirty="0">
                <a:ln>
                  <a:noFill/>
                </a:ln>
                <a:solidFill>
                  <a:srgbClr val="FFFFFF"/>
                </a:solidFill>
                <a:effectLst/>
                <a:uLnTx/>
                <a:uFillTx/>
                <a:latin typeface="Arial" charset="0"/>
                <a:ea typeface="SimSun" charset="0"/>
                <a:cs typeface="SimSun" charset="0"/>
              </a:rPr>
              <a:t>不是神的儿子吗</a:t>
            </a: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 </a:t>
            </a:r>
            <a:b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000" b="1" i="0" u="none" strike="noStrike" kern="1200" cap="none" spc="0" normalizeH="0" baseline="0" noProof="0" dirty="0">
                <a:ln>
                  <a:noFill/>
                </a:ln>
                <a:solidFill>
                  <a:srgbClr val="FFFFFF"/>
                </a:solidFill>
                <a:effectLst/>
                <a:uLnTx/>
                <a:uFillTx/>
                <a:latin typeface="Arial" charset="0"/>
                <a:ea typeface="SimSun" charset="0"/>
                <a:cs typeface="SimSun" charset="0"/>
              </a:rPr>
              <a:t>对了</a:t>
            </a: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3000" b="1" i="0" u="none" strike="noStrike" kern="1200" cap="none" spc="0" normalizeH="0" baseline="0" noProof="0" dirty="0" err="1">
                <a:ln>
                  <a:noFill/>
                </a:ln>
                <a:solidFill>
                  <a:srgbClr val="FFFFFF"/>
                </a:solidFill>
                <a:effectLst/>
                <a:uLnTx/>
                <a:uFillTx/>
                <a:latin typeface="Arial" charset="0"/>
                <a:ea typeface="ＭＳ Ｐゴシック" charset="0"/>
              </a:rPr>
              <a:t>Teabing</a:t>
            </a: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3000" b="1" i="0" u="none" strike="noStrike" kern="1200" cap="none" spc="0" normalizeH="0" baseline="0" noProof="0" dirty="0">
                <a:ln>
                  <a:noFill/>
                </a:ln>
                <a:solidFill>
                  <a:srgbClr val="FFFFFF"/>
                </a:solidFill>
                <a:effectLst/>
                <a:uLnTx/>
                <a:uFillTx/>
                <a:latin typeface="Arial" charset="0"/>
                <a:ea typeface="SimSun" charset="0"/>
                <a:cs typeface="SimSun" charset="0"/>
              </a:rPr>
              <a:t>说。</a:t>
            </a: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3000" b="1" i="0" u="none" strike="noStrike" kern="1200" cap="none" spc="0" normalizeH="0" baseline="0" noProof="0" dirty="0">
                <a:ln>
                  <a:noFill/>
                </a:ln>
                <a:solidFill>
                  <a:srgbClr val="FFFFFF"/>
                </a:solidFill>
                <a:effectLst/>
                <a:uLnTx/>
                <a:uFillTx/>
                <a:latin typeface="Arial" charset="0"/>
                <a:ea typeface="SimSun" charset="0"/>
                <a:cs typeface="SimSun" charset="0"/>
              </a:rPr>
              <a:t>耶稣是通过</a:t>
            </a:r>
            <a:r>
              <a:rPr kumimoji="0" lang="zh-SG" altLang="en-US" sz="30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Times New Roman" charset="0"/>
                <a:ea typeface="SimSun" charset="0"/>
                <a:cs typeface="SimSun" charset="0"/>
              </a:rPr>
              <a:t>尼西亚会议</a:t>
            </a:r>
            <a:r>
              <a:rPr kumimoji="0" lang="zh-CN" altLang="en-US" sz="3000" b="1" i="0" u="none" strike="noStrike" kern="1200" cap="none" spc="0" normalizeH="0" baseline="0" noProof="0" dirty="0">
                <a:ln>
                  <a:noFill/>
                </a:ln>
                <a:solidFill>
                  <a:srgbClr val="FFFFFF"/>
                </a:solidFill>
                <a:effectLst/>
                <a:uLnTx/>
                <a:uFillTx/>
                <a:latin typeface="Arial" charset="0"/>
                <a:ea typeface="SimSun" charset="0"/>
                <a:cs typeface="SimSun" charset="0"/>
              </a:rPr>
              <a:t>的正式</a:t>
            </a:r>
            <a:r>
              <a:rPr kumimoji="0" lang="zh-SG" altLang="en-US" sz="30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Times New Roman" charset="0"/>
                <a:ea typeface="SimSun" charset="0"/>
                <a:cs typeface="SimSun" charset="0"/>
              </a:rPr>
              <a:t>推荐</a:t>
            </a:r>
            <a:r>
              <a:rPr kumimoji="0" lang="zh-CN" altLang="en-US" sz="30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Times New Roman" charset="0"/>
                <a:ea typeface="SimSun" charset="0"/>
                <a:cs typeface="SimSun" charset="0"/>
              </a:rPr>
              <a:t>与投票而</a:t>
            </a:r>
            <a:r>
              <a:rPr kumimoji="0" lang="zh-CN" altLang="en-US" sz="3000" b="1" i="0" u="none" strike="noStrike" kern="1200" cap="none" spc="0" normalizeH="0" baseline="0" noProof="0" dirty="0">
                <a:ln>
                  <a:noFill/>
                </a:ln>
                <a:solidFill>
                  <a:srgbClr val="FFFFFF"/>
                </a:solidFill>
                <a:effectLst/>
                <a:uLnTx/>
                <a:uFillTx/>
                <a:latin typeface="Arial" charset="0"/>
                <a:ea typeface="SimSun" charset="0"/>
                <a:cs typeface="SimSun" charset="0"/>
              </a:rPr>
              <a:t>被立为‘神的儿子’。</a:t>
            </a: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SimSun"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6502" name="Text Box 7"/>
          <p:cNvSpPr txBox="1">
            <a:spLocks noChangeArrowheads="1"/>
          </p:cNvSpPr>
          <p:nvPr/>
        </p:nvSpPr>
        <p:spPr bwMode="auto">
          <a:xfrm>
            <a:off x="76200" y="6308725"/>
            <a:ext cx="24161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26" charset="0"/>
                <a:ea typeface="SimSun" charset="0"/>
                <a:cs typeface="SimSun" charset="0"/>
              </a:rPr>
              <a:t>达文西密码</a:t>
            </a:r>
            <a:r>
              <a:rPr kumimoji="0" lang="en-US" altLang="ja-JP" sz="2400" b="1" i="0" u="none" strike="noStrike" kern="1200" cap="none" spc="0" normalizeH="0" baseline="0" noProof="0">
                <a:ln>
                  <a:noFill/>
                </a:ln>
                <a:solidFill>
                  <a:srgbClr val="FFFFFF"/>
                </a:solidFill>
                <a:effectLst/>
                <a:uLnTx/>
                <a:uFillTx/>
                <a:latin typeface="26" charset="0"/>
                <a:ea typeface="ＭＳ Ｐゴシック" charset="0"/>
              </a:rPr>
              <a:t>, 197</a:t>
            </a:r>
            <a:endParaRPr kumimoji="0" lang="en-US" sz="2400" b="1" i="0" u="none" strike="noStrike" kern="1200" cap="none" spc="0" normalizeH="0" baseline="0" noProof="0">
              <a:ln>
                <a:noFill/>
              </a:ln>
              <a:solidFill>
                <a:srgbClr val="FFFFFF"/>
              </a:solidFill>
              <a:effectLst/>
              <a:uLnTx/>
              <a:uFillTx/>
              <a:latin typeface="26"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9986"/>
                                        </p:tgtEl>
                                        <p:attrNameLst>
                                          <p:attrName>style.visibility</p:attrName>
                                        </p:attrNameLst>
                                      </p:cBhvr>
                                      <p:to>
                                        <p:strVal val="visible"/>
                                      </p:to>
                                    </p:set>
                                    <p:animEffect transition="in" filter="wipe(left)">
                                      <p:cBhvr>
                                        <p:cTn id="7" dur="2000"/>
                                        <p:tgtEl>
                                          <p:spTgt spid="208998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089989"/>
                                        </p:tgtEl>
                                        <p:attrNameLst>
                                          <p:attrName>style.visibility</p:attrName>
                                        </p:attrNameLst>
                                      </p:cBhvr>
                                      <p:to>
                                        <p:strVal val="visible"/>
                                      </p:to>
                                    </p:set>
                                    <p:animEffect transition="in" filter="wipe(left)">
                                      <p:cBhvr>
                                        <p:cTn id="11" dur="500"/>
                                        <p:tgtEl>
                                          <p:spTgt spid="208998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89990"/>
                                        </p:tgtEl>
                                        <p:attrNameLst>
                                          <p:attrName>style.visibility</p:attrName>
                                        </p:attrNameLst>
                                      </p:cBhvr>
                                      <p:to>
                                        <p:strVal val="visible"/>
                                      </p:to>
                                    </p:set>
                                    <p:animEffect transition="in" filter="wipe(left)">
                                      <p:cBhvr>
                                        <p:cTn id="14" dur="500"/>
                                        <p:tgtEl>
                                          <p:spTgt spid="208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989" grpId="0" animBg="1"/>
      <p:bldP spid="2089990" grpId="0"/>
    </p:bld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defRPr/>
            </a:pPr>
            <a:r>
              <a:rPr lang="en-US">
                <a:effectLst>
                  <a:outerShdw blurRad="38100" dist="38100" dir="2700000" algn="tl">
                    <a:srgbClr val="DDDDDD"/>
                  </a:outerShdw>
                </a:effectLst>
                <a:latin typeface="Arial" charset="0"/>
                <a:cs typeface="Arial" charset="0"/>
              </a:rPr>
              <a:t>The Father, Son &amp; Spirit</a:t>
            </a:r>
          </a:p>
        </p:txBody>
      </p:sp>
      <p:pic>
        <p:nvPicPr>
          <p:cNvPr id="913410" name="Picture 2" descr="TrinityBlan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3411" name="Picture 2" descr="Trinity-pg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5867400"/>
            <a:ext cx="8229600" cy="990600"/>
          </a:xfrm>
        </p:spPr>
        <p:txBody>
          <a:bodyPr/>
          <a:lstStyle/>
          <a:p>
            <a:pPr>
              <a:defRPr/>
            </a:pPr>
            <a:r>
              <a:rPr lang="en-US">
                <a:effectLst>
                  <a:outerShdw blurRad="38100" dist="38100" dir="2700000" algn="tl">
                    <a:srgbClr val="DDDDDD"/>
                  </a:outerShdw>
                </a:effectLst>
                <a:latin typeface="Arial" charset="0"/>
                <a:cs typeface="Arial" charset="0"/>
              </a:rPr>
              <a:t>The Trinity</a:t>
            </a:r>
          </a:p>
        </p:txBody>
      </p:sp>
      <p:pic>
        <p:nvPicPr>
          <p:cNvPr id="915458" name="Picture 2" descr="TrinityBlan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5459" name="Picture 3" descr="Trinit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7505" name="Picture 3" descr="jesus&amp;earth.jpg"/>
          <p:cNvPicPr>
            <a:picLocks noChangeAspect="1"/>
          </p:cNvPicPr>
          <p:nvPr/>
        </p:nvPicPr>
        <p:blipFill>
          <a:blip r:embed="rId3" cstate="screen">
            <a:lum bright="-3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338138" y="228600"/>
            <a:ext cx="8772525" cy="1371600"/>
          </a:xfrm>
        </p:spPr>
        <p:txBody>
          <a:bodyPr/>
          <a:lstStyle/>
          <a:p>
            <a:pPr marL="812800" indent="-812800" eaLnBrk="1" hangingPunct="1">
              <a:defRPr/>
            </a:pPr>
            <a:r>
              <a:rPr lang="en-US" sz="4000" dirty="0">
                <a:solidFill>
                  <a:schemeClr val="bg1"/>
                </a:solidFill>
                <a:latin typeface="Arial" charset="0"/>
                <a:cs typeface="Arial" charset="0"/>
              </a:rPr>
              <a:t>The Creator of the world is actually </a:t>
            </a:r>
            <a:r>
              <a:rPr lang="en-US" sz="4000" dirty="0">
                <a:solidFill>
                  <a:srgbClr val="FFFF00"/>
                </a:solidFill>
                <a:latin typeface="Arial" charset="0"/>
                <a:cs typeface="Arial" charset="0"/>
              </a:rPr>
              <a:t>Jesus</a:t>
            </a:r>
            <a:r>
              <a:rPr lang="en-US" sz="4000" dirty="0">
                <a:solidFill>
                  <a:schemeClr val="bg1"/>
                </a:solidFill>
                <a:latin typeface="Arial" charset="0"/>
                <a:cs typeface="Arial" charset="0"/>
              </a:rPr>
              <a:t> (John 1:1-3).</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955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8313"/>
            <a:ext cx="9183688" cy="456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55613"/>
            <a:ext cx="9144000" cy="1466850"/>
          </a:xfrm>
          <a:solidFill>
            <a:srgbClr val="000000"/>
          </a:solidFill>
          <a:effectLst>
            <a:outerShdw blurRad="63500" dist="35921" dir="2700000" algn="ctr" rotWithShape="0">
              <a:schemeClr val="tx2">
                <a:alpha val="74998"/>
              </a:schemeClr>
            </a:outerShdw>
          </a:effectLst>
        </p:spPr>
        <p:txBody>
          <a:bodyPr/>
          <a:lstStyle/>
          <a:p>
            <a:pPr>
              <a:defRPr/>
            </a:pPr>
            <a:r>
              <a:rPr lang="en-SG" sz="4000" dirty="0"/>
              <a:t>Jesus Christ is the same yesterday, today, and</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111875"/>
            <a:ext cx="9144000" cy="7477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3200" b="1" dirty="0">
                <a:solidFill>
                  <a:srgbClr val="FFFFFF"/>
                </a:solidFill>
              </a:rPr>
              <a:t>Hebrews 13:7</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63750" y="858838"/>
            <a:ext cx="9144000" cy="599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 y="44062"/>
            <a:ext cx="4354481" cy="681393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do not be attracted by strange, new ideas. Your strength comes from God</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grace, not from rules about food, which don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help those who follow them"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(13:9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876800" y="1600200"/>
            <a:ext cx="4267200" cy="4530725"/>
          </a:xfrm>
        </p:spPr>
        <p:txBody>
          <a:bodyPr/>
          <a:lstStyle/>
          <a:p>
            <a:pPr algn="r" eaLnBrk="1" hangingPunct="1">
              <a:buFont typeface="Wingdings" pitchFamily="2" charset="2"/>
              <a:buNone/>
              <a:defRPr/>
            </a:pPr>
            <a:r>
              <a:rPr lang="en-US" altLang="zh-CN" sz="2400">
                <a:ea typeface="SimSun" pitchFamily="2" charset="-122"/>
              </a:rPr>
              <a:t>(</a:t>
            </a:r>
            <a:r>
              <a:rPr lang="zh-CN" altLang="en-US" sz="2400">
                <a:ea typeface="SimSun" pitchFamily="2" charset="-122"/>
              </a:rPr>
              <a:t>卒年</a:t>
            </a:r>
            <a:r>
              <a:rPr lang="en-US" altLang="zh-CN" sz="2400">
                <a:ea typeface="SimSun" pitchFamily="2" charset="-122"/>
              </a:rPr>
              <a:t>)</a:t>
            </a:r>
            <a:endParaRPr lang="en-US" altLang="zh-CN">
              <a:ea typeface="SimSun" pitchFamily="2" charset="-122"/>
            </a:endParaRPr>
          </a:p>
          <a:p>
            <a:pPr eaLnBrk="1" hangingPunct="1">
              <a:defRPr/>
            </a:pPr>
            <a:r>
              <a:rPr lang="en-US" altLang="zh-CN">
                <a:ea typeface="SimSun" pitchFamily="2" charset="-122"/>
              </a:rPr>
              <a:t>Cicero (43 </a:t>
            </a:r>
            <a:r>
              <a:rPr lang="en-US" altLang="zh-CN" sz="2400">
                <a:ea typeface="SimSun" pitchFamily="2" charset="-122"/>
              </a:rPr>
              <a:t>BC</a:t>
            </a:r>
            <a:r>
              <a:rPr lang="en-US" altLang="zh-CN">
                <a:ea typeface="SimSun" pitchFamily="2" charset="-122"/>
              </a:rPr>
              <a:t>)</a:t>
            </a:r>
          </a:p>
          <a:p>
            <a:pPr eaLnBrk="1" hangingPunct="1">
              <a:defRPr/>
            </a:pPr>
            <a:r>
              <a:rPr lang="en-US" altLang="zh-CN">
                <a:ea typeface="SimSun" pitchFamily="2" charset="-122"/>
              </a:rPr>
              <a:t>Livy (</a:t>
            </a:r>
            <a:r>
              <a:rPr lang="en-US" altLang="zh-CN" sz="2400">
                <a:ea typeface="SimSun" pitchFamily="2" charset="-122"/>
              </a:rPr>
              <a:t>AD </a:t>
            </a:r>
            <a:r>
              <a:rPr lang="en-US" altLang="zh-CN">
                <a:ea typeface="SimSun" pitchFamily="2" charset="-122"/>
              </a:rPr>
              <a:t>17)</a:t>
            </a:r>
          </a:p>
          <a:p>
            <a:pPr eaLnBrk="1" hangingPunct="1">
              <a:defRPr/>
            </a:pPr>
            <a:r>
              <a:rPr lang="en-US" altLang="zh-CN">
                <a:ea typeface="SimSun" pitchFamily="2" charset="-122"/>
              </a:rPr>
              <a:t>Pliny the Younger (</a:t>
            </a:r>
            <a:r>
              <a:rPr lang="en-US" altLang="zh-CN" sz="2400">
                <a:ea typeface="SimSun" pitchFamily="2" charset="-122"/>
              </a:rPr>
              <a:t>AD </a:t>
            </a:r>
            <a:r>
              <a:rPr lang="en-US" altLang="zh-CN">
                <a:ea typeface="SimSun" pitchFamily="2" charset="-122"/>
              </a:rPr>
              <a:t>113)</a:t>
            </a:r>
          </a:p>
        </p:txBody>
      </p:sp>
      <p:pic>
        <p:nvPicPr>
          <p:cNvPr id="72707" name="Picture 4" descr="colosseum"/>
          <p:cNvPicPr>
            <a:picLocks noChangeAspect="1" noChangeArrowheads="1"/>
          </p:cNvPicPr>
          <p:nvPr/>
        </p:nvPicPr>
        <p:blipFill>
          <a:blip r:embed="rId3" cstate="print"/>
          <a:srcRect/>
          <a:stretch>
            <a:fillRect/>
          </a:stretch>
        </p:blipFill>
        <p:spPr bwMode="auto">
          <a:xfrm>
            <a:off x="0" y="0"/>
            <a:ext cx="4451350" cy="6858000"/>
          </a:xfrm>
          <a:prstGeom prst="rect">
            <a:avLst/>
          </a:prstGeom>
          <a:noFill/>
          <a:ln w="9525">
            <a:noFill/>
            <a:miter lim="800000"/>
            <a:headEnd/>
            <a:tailEnd/>
          </a:ln>
        </p:spPr>
      </p:pic>
      <p:sp>
        <p:nvSpPr>
          <p:cNvPr id="20482" name="Rectangle 2"/>
          <p:cNvSpPr>
            <a:spLocks noGrp="1" noChangeArrowheads="1"/>
          </p:cNvSpPr>
          <p:nvPr>
            <p:ph type="title"/>
          </p:nvPr>
        </p:nvSpPr>
        <p:spPr>
          <a:xfrm>
            <a:off x="685800" y="277813"/>
            <a:ext cx="8229600" cy="1143000"/>
          </a:xfrm>
        </p:spPr>
        <p:txBody>
          <a:bodyPr/>
          <a:lstStyle/>
          <a:p>
            <a:pPr eaLnBrk="1" hangingPunct="1">
              <a:defRPr/>
            </a:pPr>
            <a:r>
              <a:rPr lang="zh-CN" altLang="en-US">
                <a:ea typeface="SimSun" pitchFamily="2" charset="-122"/>
              </a:rPr>
              <a:t>罗马历史人物</a:t>
            </a:r>
          </a:p>
        </p:txBody>
      </p:sp>
      <p:sp>
        <p:nvSpPr>
          <p:cNvPr id="72709" name="Text Box 5"/>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48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048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048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p:cTn id="21"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048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04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0483">
                                            <p:txEl>
                                              <p:pRg st="3" end="3"/>
                                            </p:txEl>
                                          </p:spTgt>
                                        </p:tgtEl>
                                        <p:attrNameLst>
                                          <p:attrName>style.visibility</p:attrName>
                                        </p:attrNameLst>
                                      </p:cBhvr>
                                      <p:to>
                                        <p:strVal val="visible"/>
                                      </p:to>
                                    </p:set>
                                    <p:anim calcmode="lin" valueType="num">
                                      <p:cBhvr>
                                        <p:cTn id="28"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048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liny"/>
          <p:cNvPicPr>
            <a:picLocks noChangeAspect="1" noChangeArrowheads="1"/>
          </p:cNvPicPr>
          <p:nvPr/>
        </p:nvPicPr>
        <p:blipFill>
          <a:blip r:embed="rId3" cstate="print"/>
          <a:srcRect t="5991" r="9091" b="16397"/>
          <a:stretch>
            <a:fillRect/>
          </a:stretch>
        </p:blipFill>
        <p:spPr bwMode="auto">
          <a:xfrm>
            <a:off x="0" y="0"/>
            <a:ext cx="9144000" cy="6867525"/>
          </a:xfrm>
          <a:prstGeom prst="rect">
            <a:avLst/>
          </a:prstGeom>
          <a:noFill/>
          <a:ln w="9525">
            <a:noFill/>
            <a:miter lim="800000"/>
            <a:headEnd/>
            <a:tailEnd/>
          </a:ln>
        </p:spPr>
      </p:pic>
      <p:sp>
        <p:nvSpPr>
          <p:cNvPr id="33794" name="Rectangle 2"/>
          <p:cNvSpPr>
            <a:spLocks noGrp="1" noChangeArrowheads="1"/>
          </p:cNvSpPr>
          <p:nvPr>
            <p:ph type="title"/>
          </p:nvPr>
        </p:nvSpPr>
        <p:spPr>
          <a:xfrm>
            <a:off x="228600" y="76200"/>
            <a:ext cx="8229600" cy="838200"/>
          </a:xfrm>
          <a:solidFill>
            <a:srgbClr val="CCFFCC"/>
          </a:solidFill>
          <a:ln w="76200">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sz="4000" b="1">
                <a:solidFill>
                  <a:srgbClr val="000000"/>
                </a:solidFill>
                <a:effectLst>
                  <a:outerShdw blurRad="38100" dist="38100" dir="2700000" algn="tl">
                    <a:srgbClr val="FFFFFF"/>
                  </a:outerShdw>
                </a:effectLst>
                <a:latin typeface="Arial" charset="0"/>
              </a:rPr>
              <a:t>小普林尼 </a:t>
            </a:r>
            <a:r>
              <a:rPr lang="en-US" altLang="zh-CN" sz="4000" b="1">
                <a:solidFill>
                  <a:srgbClr val="000000"/>
                </a:solidFill>
                <a:effectLst>
                  <a:outerShdw blurRad="38100" dist="38100" dir="2700000" algn="tl">
                    <a:srgbClr val="FFFFFF"/>
                  </a:outerShdw>
                </a:effectLst>
                <a:latin typeface="Arial" charset="0"/>
              </a:rPr>
              <a:t>(AD 111-113)</a:t>
            </a:r>
          </a:p>
        </p:txBody>
      </p:sp>
      <p:sp>
        <p:nvSpPr>
          <p:cNvPr id="33795" name="Rectangle 3"/>
          <p:cNvSpPr>
            <a:spLocks noGrp="1" noChangeArrowheads="1"/>
          </p:cNvSpPr>
          <p:nvPr>
            <p:ph type="body" idx="1"/>
          </p:nvPr>
        </p:nvSpPr>
        <p:spPr>
          <a:xfrm>
            <a:off x="76200" y="4114800"/>
            <a:ext cx="8991600" cy="25146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defRPr/>
            </a:pPr>
            <a:r>
              <a:rPr lang="zh-CN" altLang="en-US">
                <a:ea typeface="SimSun" pitchFamily="2" charset="-122"/>
              </a:rPr>
              <a:t>向特洛伊国王写信，</a:t>
            </a:r>
            <a:endParaRPr lang="en-US" altLang="zh-CN">
              <a:ea typeface="SimSun" pitchFamily="2" charset="-122"/>
            </a:endParaRPr>
          </a:p>
          <a:p>
            <a:pPr eaLnBrk="1" hangingPunct="1">
              <a:lnSpc>
                <a:spcPct val="90000"/>
              </a:lnSpc>
              <a:defRPr/>
            </a:pPr>
            <a:r>
              <a:rPr lang="zh-CN" altLang="en-US">
                <a:ea typeface="SimSun" pitchFamily="2" charset="-122"/>
              </a:rPr>
              <a:t>说基督徒集会在某天（星期天？）</a:t>
            </a:r>
            <a:r>
              <a:rPr lang="en-US" altLang="zh-CN">
                <a:ea typeface="SimSun" pitchFamily="2" charset="-122"/>
              </a:rPr>
              <a:t> “to sing responsively a hymn to Christ as if to a god</a:t>
            </a:r>
            <a:r>
              <a:rPr lang="zh-CN" altLang="en-US">
                <a:ea typeface="SimSun" pitchFamily="2" charset="-122"/>
              </a:rPr>
              <a:t>向基督吟唱圣歌，好像他是上帝一样” </a:t>
            </a:r>
            <a:r>
              <a:rPr lang="en-US" altLang="zh-CN">
                <a:ea typeface="SimSun" pitchFamily="2" charset="-122"/>
              </a:rPr>
              <a:t>(</a:t>
            </a:r>
            <a:r>
              <a:rPr lang="zh-CN" altLang="en-US" i="1">
                <a:ea typeface="SimSun" pitchFamily="2" charset="-122"/>
              </a:rPr>
              <a:t>使徒书 </a:t>
            </a:r>
            <a:r>
              <a:rPr lang="en-US" altLang="zh-CN">
                <a:ea typeface="SimSun" pitchFamily="2" charset="-122"/>
              </a:rPr>
              <a:t>10.96)—</a:t>
            </a:r>
            <a:r>
              <a:rPr lang="zh-CN" altLang="en-US">
                <a:ea typeface="SimSun" pitchFamily="2" charset="-122"/>
              </a:rPr>
              <a:t>最早的拉丁文介绍耶稣基督。</a:t>
            </a:r>
            <a:endParaRPr lang="en-US" altLang="zh-CN">
              <a:ea typeface="SimSun" pitchFamily="2" charset="-122"/>
            </a:endParaRPr>
          </a:p>
        </p:txBody>
      </p:sp>
      <p:sp>
        <p:nvSpPr>
          <p:cNvPr id="73733" name="Text Box 7"/>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3795">
                                            <p:txEl>
                                              <p:pRg st="1" end="1"/>
                                            </p:txEl>
                                          </p:spTgt>
                                        </p:tgtEl>
                                        <p:attrNameLst>
                                          <p:attrName>style.visibility</p:attrName>
                                        </p:attrNameLst>
                                      </p:cBhvr>
                                      <p:to>
                                        <p:strVal val="visible"/>
                                      </p:to>
                                    </p:set>
                                    <p:animEffect transition="in" filter="dissolve">
                                      <p:cBhvr>
                                        <p:cTn id="15" dur="500"/>
                                        <p:tgtEl>
                                          <p:spTgt spid="337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Roman Empire"/>
          <p:cNvPicPr>
            <a:picLocks noChangeAspect="1" noChangeArrowheads="1"/>
          </p:cNvPicPr>
          <p:nvPr/>
        </p:nvPicPr>
        <p:blipFill>
          <a:blip r:embed="rId2" cstate="print"/>
          <a:srcRect/>
          <a:stretch>
            <a:fillRect/>
          </a:stretch>
        </p:blipFill>
        <p:spPr bwMode="auto">
          <a:xfrm>
            <a:off x="-304800" y="-539750"/>
            <a:ext cx="9753600" cy="7867650"/>
          </a:xfrm>
          <a:prstGeom prst="rect">
            <a:avLst/>
          </a:prstGeom>
          <a:noFill/>
          <a:ln w="9525">
            <a:noFill/>
            <a:miter lim="800000"/>
            <a:headEnd/>
            <a:tailEnd/>
          </a:ln>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x-none" altLang="en-US" dirty="0">
                <a:latin typeface="SimSun" charset="0"/>
                <a:ea typeface="SimSun" charset="0"/>
                <a:cs typeface="SimSun" charset="0"/>
              </a:rPr>
              <a:t>有益的通讯</a:t>
            </a:r>
            <a:r>
              <a:rPr lang="en-US" altLang="en-US" dirty="0">
                <a:latin typeface="SimSun" charset="0"/>
                <a:ea typeface="SimSun" charset="0"/>
                <a:cs typeface="SimSun" charset="0"/>
              </a:rPr>
              <a:t> (</a:t>
            </a:r>
            <a:r>
              <a:rPr lang="x-none" altLang="en-US" dirty="0">
                <a:latin typeface="SimSun" charset="0"/>
                <a:ea typeface="SimSun" charset="0"/>
                <a:cs typeface="SimSun" charset="0"/>
              </a:rPr>
              <a:t>公元</a:t>
            </a:r>
            <a:r>
              <a:rPr lang="en-US" altLang="en-US" dirty="0">
                <a:latin typeface="SimSun" charset="0"/>
                <a:ea typeface="SimSun" charset="0"/>
                <a:cs typeface="SimSun" charset="0"/>
              </a:rPr>
              <a:t> 111)</a:t>
            </a:r>
            <a:endParaRPr lang="en-US" dirty="0">
              <a:latin typeface="Arial" pitchFamily="34" charset="0"/>
              <a:ea typeface="ＭＳ Ｐゴシック" pitchFamily="34" charset="-128"/>
              <a:cs typeface="Arial" pitchFamily="34" charset="0"/>
            </a:endParaRPr>
          </a:p>
        </p:txBody>
      </p:sp>
      <p:sp>
        <p:nvSpPr>
          <p:cNvPr id="450566" name="Text Box 6"/>
          <p:cNvSpPr txBox="1">
            <a:spLocks noChangeArrowheads="1"/>
          </p:cNvSpPr>
          <p:nvPr/>
        </p:nvSpPr>
        <p:spPr bwMode="auto">
          <a:xfrm>
            <a:off x="7105650" y="2852738"/>
            <a:ext cx="2038350" cy="831850"/>
          </a:xfrm>
          <a:prstGeom prst="rect">
            <a:avLst/>
          </a:prstGeom>
          <a:solidFill>
            <a:srgbClr val="000099"/>
          </a:solidFill>
          <a:ln w="12700" cap="sq">
            <a:noFill/>
            <a:miter lim="800000"/>
            <a:headEnd type="none" w="sm" len="sm"/>
            <a:tailEnd type="none" w="sm" len="sm"/>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SimSun" pitchFamily="2" charset="-122"/>
                <a:ea typeface="SimSun" pitchFamily="2" charset="-122"/>
                <a:cs typeface="+mn-cs"/>
              </a:rPr>
              <a:t>在比西尼亚的普林尼省长</a:t>
            </a:r>
          </a:p>
        </p:txBody>
      </p:sp>
      <p:sp>
        <p:nvSpPr>
          <p:cNvPr id="270342" name="Text Box 7"/>
          <p:cNvSpPr txBox="1">
            <a:spLocks noChangeArrowheads="1"/>
          </p:cNvSpPr>
          <p:nvPr/>
        </p:nvSpPr>
        <p:spPr bwMode="auto">
          <a:xfrm>
            <a:off x="2065338" y="2781300"/>
            <a:ext cx="1897062" cy="830263"/>
          </a:xfrm>
          <a:prstGeom prst="rect">
            <a:avLst/>
          </a:prstGeom>
          <a:solidFill>
            <a:srgbClr val="990033"/>
          </a:solidFill>
          <a:ln w="12700" cap="sq">
            <a:noFill/>
            <a:miter lim="800000"/>
            <a:headEnd type="none" w="sm" len="sm"/>
            <a:tailEnd type="none" w="sm" len="sm"/>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SimSun" pitchFamily="2" charset="-122"/>
                <a:ea typeface="SimSun" pitchFamily="2" charset="-122"/>
                <a:cs typeface="+mn-cs"/>
              </a:rPr>
              <a:t>在罗马的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SimSun" pitchFamily="2" charset="-122"/>
                <a:ea typeface="SimSun" pitchFamily="2" charset="-122"/>
                <a:cs typeface="+mn-cs"/>
              </a:rPr>
              <a:t>图拉真皇帝</a:t>
            </a:r>
            <a:endParaRPr kumimoji="0" 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p:txBody>
      </p:sp>
      <p:sp>
        <p:nvSpPr>
          <p:cNvPr id="74758" name="Text Box 7"/>
          <p:cNvSpPr txBox="1">
            <a:spLocks noChangeArrowheads="1"/>
          </p:cNvSpPr>
          <p:nvPr/>
        </p:nvSpPr>
        <p:spPr bwMode="auto">
          <a:xfrm>
            <a:off x="8459788" y="60325"/>
            <a:ext cx="608012" cy="396875"/>
          </a:xfrm>
          <a:prstGeom prst="rect">
            <a:avLst/>
          </a:prstGeom>
          <a:solidFill>
            <a:srgbClr val="000000"/>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159</a:t>
            </a:r>
          </a:p>
        </p:txBody>
      </p:sp>
      <p:pic>
        <p:nvPicPr>
          <p:cNvPr id="74759" name="Picture 1" descr="trajan sininho.gif"/>
          <p:cNvPicPr>
            <a:picLocks noChangeAspect="1"/>
          </p:cNvPicPr>
          <p:nvPr/>
        </p:nvPicPr>
        <p:blipFill>
          <a:blip r:embed="rId3" cstate="print"/>
          <a:srcRect/>
          <a:stretch>
            <a:fillRect/>
          </a:stretch>
        </p:blipFill>
        <p:spPr bwMode="auto">
          <a:xfrm>
            <a:off x="2124075" y="3644900"/>
            <a:ext cx="1639888" cy="2174875"/>
          </a:xfrm>
          <a:prstGeom prst="rect">
            <a:avLst/>
          </a:prstGeom>
          <a:noFill/>
          <a:ln w="9525">
            <a:noFill/>
            <a:miter lim="800000"/>
            <a:headEnd/>
            <a:tailEnd/>
          </a:ln>
        </p:spPr>
      </p:pic>
      <p:pic>
        <p:nvPicPr>
          <p:cNvPr id="74760" name="Picture 1" descr="pliny the younger.jpg"/>
          <p:cNvPicPr>
            <a:picLocks noChangeAspect="1"/>
          </p:cNvPicPr>
          <p:nvPr/>
        </p:nvPicPr>
        <p:blipFill>
          <a:blip r:embed="rId4" cstate="print"/>
          <a:srcRect/>
          <a:stretch>
            <a:fillRect/>
          </a:stretch>
        </p:blipFill>
        <p:spPr bwMode="auto">
          <a:xfrm>
            <a:off x="7451725" y="3716338"/>
            <a:ext cx="1584325" cy="2112962"/>
          </a:xfrm>
          <a:prstGeom prst="rect">
            <a:avLst/>
          </a:prstGeom>
          <a:noFill/>
          <a:ln w="76200">
            <a:solidFill>
              <a:schemeClr val="bg2"/>
            </a:solidFill>
            <a:miter lim="800000"/>
            <a:headEnd/>
            <a:tailEnd/>
          </a:ln>
        </p:spPr>
      </p:pic>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ＭＳ Ｐゴシック" pitchFamily="34" charset="-128"/>
              <a:cs typeface="+mn-cs"/>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B00032"/>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ＭＳ Ｐゴシック"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泛神论：</a:t>
            </a:r>
            <a:br>
              <a:rPr lang="en-US" altLang="zh-CN"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无限的非人格化的神就是世界本身（印度教、星球大战）</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278092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神</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3382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a:t>
            </a:r>
          </a:p>
        </p:txBody>
      </p:sp>
    </p:spTree>
    <p:extLst>
      <p:ext uri="{BB962C8B-B14F-4D97-AF65-F5344CB8AC3E}">
        <p14:creationId xmlns:p14="http://schemas.microsoft.com/office/powerpoint/2010/main" val="126181996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7" descr="Romans 200 Blue Background.jpg"/>
          <p:cNvPicPr>
            <a:picLocks noChangeAspect="1"/>
          </p:cNvPicPr>
          <p:nvPr/>
        </p:nvPicPr>
        <p:blipFill>
          <a:blip r:embed="rId3" cstate="print"/>
          <a:srcRect/>
          <a:stretch>
            <a:fillRect/>
          </a:stretch>
        </p:blipFill>
        <p:spPr bwMode="auto">
          <a:xfrm>
            <a:off x="22225" y="-76200"/>
            <a:ext cx="9121775" cy="7010400"/>
          </a:xfrm>
          <a:prstGeom prst="rect">
            <a:avLst/>
          </a:prstGeom>
          <a:solidFill>
            <a:srgbClr val="020104"/>
          </a:solidFill>
          <a:ln w="9525">
            <a:noFill/>
            <a:miter lim="800000"/>
            <a:headEnd/>
            <a:tailEnd/>
          </a:ln>
        </p:spPr>
      </p:pic>
      <p:sp>
        <p:nvSpPr>
          <p:cNvPr id="125954" name="Rectangle 2"/>
          <p:cNvSpPr>
            <a:spLocks noGrp="1" noChangeArrowheads="1"/>
          </p:cNvSpPr>
          <p:nvPr>
            <p:ph type="ctrTitle"/>
          </p:nvPr>
        </p:nvSpPr>
        <p:spPr>
          <a:xfrm>
            <a:off x="685800" y="-100013"/>
            <a:ext cx="7239000" cy="836613"/>
          </a:xfrm>
        </p:spPr>
        <p:txBody>
          <a:bodyPr/>
          <a:lstStyle/>
          <a:p>
            <a:pPr eaLnBrk="1" hangingPunct="1">
              <a:defRPr/>
            </a:pPr>
            <a:r>
              <a:rPr lang="ja-JP" altLang="en-US">
                <a:ea typeface="ＭＳ Ｐゴシック" pitchFamily="-128" charset="-128"/>
              </a:rPr>
              <a:t>早期教</a:t>
            </a:r>
            <a:r>
              <a:rPr lang="zh-CN" altLang="en-US" dirty="0">
                <a:ea typeface="ＭＳ Ｐゴシック" pitchFamily="-128" charset="-128"/>
              </a:rPr>
              <a:t>会</a:t>
            </a:r>
            <a:r>
              <a:rPr lang="ja-JP" altLang="en-US">
                <a:ea typeface="ＭＳ Ｐゴシック" pitchFamily="-128" charset="-128"/>
              </a:rPr>
              <a:t>的痛苦</a:t>
            </a:r>
            <a:endParaRPr lang="en-US" dirty="0">
              <a:latin typeface="Arial" pitchFamily="34" charset="0"/>
              <a:ea typeface="ＭＳ Ｐゴシック" pitchFamily="34" charset="-128"/>
              <a:cs typeface="Arial" pitchFamily="34" charset="0"/>
            </a:endParaRPr>
          </a:p>
        </p:txBody>
      </p:sp>
      <p:sp>
        <p:nvSpPr>
          <p:cNvPr id="75780" name="Text Box 5"/>
          <p:cNvSpPr txBox="1">
            <a:spLocks noChangeArrowheads="1"/>
          </p:cNvSpPr>
          <p:nvPr/>
        </p:nvSpPr>
        <p:spPr bwMode="auto">
          <a:xfrm>
            <a:off x="5595938" y="5949950"/>
            <a:ext cx="3235325" cy="5222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00"/>
                </a:solidFill>
                <a:effectLst/>
                <a:uLnTx/>
                <a:uFillTx/>
                <a:latin typeface="Arial" pitchFamily="34" charset="0"/>
                <a:ea typeface="ＭＳ Ｐゴシック" pitchFamily="34" charset="-128"/>
                <a:cs typeface="Arial" pitchFamily="34" charset="0"/>
              </a:rPr>
              <a:t>普林尼，</a:t>
            </a:r>
            <a:r>
              <a:rPr kumimoji="0" lang="zh-CN" altLang="en-US" sz="2800" b="0" i="1" u="none" strike="noStrike" kern="1200" cap="none" spc="0" normalizeH="0" baseline="0" noProof="0">
                <a:ln>
                  <a:noFill/>
                </a:ln>
                <a:solidFill>
                  <a:srgbClr val="FFFF00"/>
                </a:solidFill>
                <a:effectLst/>
                <a:uLnTx/>
                <a:uFillTx/>
                <a:latin typeface="Arial" pitchFamily="34" charset="0"/>
                <a:ea typeface="ＭＳ Ｐゴシック" pitchFamily="34" charset="-128"/>
                <a:cs typeface="Arial" pitchFamily="34" charset="0"/>
              </a:rPr>
              <a:t>信 </a:t>
            </a:r>
            <a:r>
              <a:rPr kumimoji="0" lang="en-US" altLang="zh-CN" sz="2800" b="0" i="0" u="none" strike="noStrike" kern="1200" cap="none" spc="0" normalizeH="0" baseline="0" noProof="0">
                <a:ln>
                  <a:noFill/>
                </a:ln>
                <a:solidFill>
                  <a:srgbClr val="FFFF00"/>
                </a:solidFill>
                <a:effectLst/>
                <a:uLnTx/>
                <a:uFillTx/>
                <a:latin typeface="Arial" pitchFamily="34" charset="0"/>
                <a:ea typeface="ＭＳ Ｐゴシック" pitchFamily="34" charset="-128"/>
                <a:cs typeface="Arial" pitchFamily="34" charset="0"/>
              </a:rPr>
              <a:t>10.96</a:t>
            </a:r>
          </a:p>
        </p:txBody>
      </p:sp>
      <p:sp>
        <p:nvSpPr>
          <p:cNvPr id="75781" name="Text Box 6"/>
          <p:cNvSpPr txBox="1">
            <a:spLocks noChangeArrowheads="1"/>
          </p:cNvSpPr>
          <p:nvPr/>
        </p:nvSpPr>
        <p:spPr bwMode="auto">
          <a:xfrm>
            <a:off x="250825" y="6524625"/>
            <a:ext cx="8535988" cy="3079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t>(c)Paul Halsall Mar 1996. halsall@murray.fordham.edu http://www.fordham.edu/halsall/source/pliny1.html</a:t>
            </a:r>
          </a:p>
        </p:txBody>
      </p:sp>
      <p:sp>
        <p:nvSpPr>
          <p:cNvPr id="125959" name="Rectangle 7"/>
          <p:cNvSpPr>
            <a:spLocks noChangeArrowheads="1"/>
          </p:cNvSpPr>
          <p:nvPr/>
        </p:nvSpPr>
        <p:spPr bwMode="auto">
          <a:xfrm>
            <a:off x="3132138" y="1125538"/>
            <a:ext cx="5842000" cy="4576762"/>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66CCFF"/>
              </a:buClr>
              <a:buSzPct val="80000"/>
              <a:buFont typeface="Arial" pitchFamily="34" charset="0"/>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普林尼省长给图拉真皇帝</a:t>
            </a:r>
            <a:endParaRPr kumimoji="0" lang="en-US" altLang="zh-CN"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endParaRPr>
          </a:p>
          <a:p>
            <a:pPr marL="0" marR="0" lvl="0" indent="0" algn="l" defTabSz="914400" rtl="0" eaLnBrk="1" fontAlgn="base" latinLnBrk="0" hangingPunct="1">
              <a:lnSpc>
                <a:spcPct val="100000"/>
              </a:lnSpc>
              <a:spcBef>
                <a:spcPct val="20000"/>
              </a:spcBef>
              <a:spcAft>
                <a:spcPct val="0"/>
              </a:spcAft>
              <a:buClr>
                <a:srgbClr val="66CCFF"/>
              </a:buClr>
              <a:buSzPct val="80000"/>
              <a:buFont typeface="Arial" pitchFamily="34" charset="0"/>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a:t>
            </a: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公元</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 111):</a:t>
            </a:r>
            <a:endParaRPr kumimoji="0" lang="en-US"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endParaRPr>
          </a:p>
          <a:p>
            <a:pPr marL="0" marR="0" lvl="0" indent="0" algn="l" defTabSz="914400" rtl="0" eaLnBrk="1" fontAlgn="base" latinLnBrk="0" hangingPunct="1">
              <a:lnSpc>
                <a:spcPct val="100000"/>
              </a:lnSpc>
              <a:spcBef>
                <a:spcPts val="1200"/>
              </a:spcBef>
              <a:spcAft>
                <a:spcPts val="1800"/>
              </a:spcAft>
              <a:buClr>
                <a:srgbClr val="66CCFF"/>
              </a:buClr>
              <a:buSzPct val="80000"/>
              <a:buFont typeface="Arial" pitchFamily="34" charset="0"/>
              <a:buNone/>
              <a:tabLst/>
              <a:defRPr/>
            </a:pPr>
            <a:r>
              <a:rPr kumimoji="0"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SimSun" pitchFamily="2" charset="-122"/>
                <a:ea typeface="SimSun" pitchFamily="2" charset="-122"/>
                <a:cs typeface="Arial" pitchFamily="34" charset="0"/>
              </a:rPr>
              <a:t>我执行了以下程序：我审问了这些人关于他们是否是基督徒；那些承认是基督徒的人，我便再审问第二和第三次，并且与惩罚威胁他们；对于那些坚持的人，我将下令处决。。。</a:t>
            </a:r>
            <a:endParaRPr kumimoji="0" lang="en-US" sz="28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SimSun" pitchFamily="2" charset="-122"/>
              <a:ea typeface="SimSun" pitchFamily="2" charset="-122"/>
              <a:cs typeface="Arial" pitchFamily="34" charset="0"/>
            </a:endParaRPr>
          </a:p>
        </p:txBody>
      </p:sp>
      <p:sp>
        <p:nvSpPr>
          <p:cNvPr id="7" name="Text Box 4"/>
          <p:cNvSpPr txBox="1">
            <a:spLocks noChangeArrowheads="1"/>
          </p:cNvSpPr>
          <p:nvPr/>
        </p:nvSpPr>
        <p:spPr bwMode="auto">
          <a:xfrm>
            <a:off x="8258175" y="0"/>
            <a:ext cx="869950" cy="46196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t>160a</a:t>
            </a:r>
            <a:endParaRPr kumimoji="0" lang="en-US" sz="3200" b="0" i="0" u="none" strike="noStrike" kern="1200" cap="none" spc="0" normalizeH="0" baseline="0" noProof="0">
              <a:ln>
                <a:noFill/>
              </a:ln>
              <a:solidFill>
                <a:srgbClr val="FFFF00"/>
              </a:solidFill>
              <a:effectLst/>
              <a:uLnTx/>
              <a:uFillTx/>
              <a:latin typeface="Arial" pitchFamily="34" charset="0"/>
              <a:ea typeface="ＭＳ Ｐゴシック" pitchFamily="34" charset="-128"/>
              <a:cs typeface="Arial" pitchFamily="34" charset="0"/>
            </a:endParaRPr>
          </a:p>
        </p:txBody>
      </p:sp>
      <p:pic>
        <p:nvPicPr>
          <p:cNvPr id="75784" name="Picture 8" descr="suffering 2871-063alt.jpg"/>
          <p:cNvPicPr>
            <a:picLocks noChangeAspect="1"/>
          </p:cNvPicPr>
          <p:nvPr/>
        </p:nvPicPr>
        <p:blipFill>
          <a:blip r:embed="rId4" cstate="print"/>
          <a:srcRect/>
          <a:stretch>
            <a:fillRect/>
          </a:stretch>
        </p:blipFill>
        <p:spPr bwMode="auto">
          <a:xfrm>
            <a:off x="0" y="2060575"/>
            <a:ext cx="2916238" cy="2916238"/>
          </a:xfrm>
          <a:prstGeom prst="rect">
            <a:avLst/>
          </a:prstGeom>
          <a:noFill/>
          <a:ln w="9525">
            <a:noFill/>
            <a:miter lim="800000"/>
            <a:headEnd/>
            <a:tailEnd/>
          </a:ln>
        </p:spPr>
      </p:pic>
      <p:pic>
        <p:nvPicPr>
          <p:cNvPr id="75785" name="Picture 1" descr="pliny the younger.jpg"/>
          <p:cNvPicPr>
            <a:picLocks noChangeAspect="1"/>
          </p:cNvPicPr>
          <p:nvPr/>
        </p:nvPicPr>
        <p:blipFill>
          <a:blip r:embed="rId5" cstate="print"/>
          <a:srcRect/>
          <a:stretch>
            <a:fillRect/>
          </a:stretch>
        </p:blipFill>
        <p:spPr bwMode="auto">
          <a:xfrm>
            <a:off x="7812088" y="692150"/>
            <a:ext cx="952500" cy="1270000"/>
          </a:xfrm>
          <a:prstGeom prst="rect">
            <a:avLst/>
          </a:prstGeom>
          <a:noFill/>
          <a:ln w="57150">
            <a:solidFill>
              <a:srgbClr val="000000"/>
            </a:solidFill>
            <a:miter lim="800000"/>
            <a:headEnd/>
            <a:tailEnd/>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6" descr="Romans 200 Blue Background.jpg"/>
          <p:cNvPicPr>
            <a:picLocks noChangeAspect="1"/>
          </p:cNvPicPr>
          <p:nvPr/>
        </p:nvPicPr>
        <p:blipFill>
          <a:blip r:embed="rId3" cstate="print"/>
          <a:srcRect/>
          <a:stretch>
            <a:fillRect/>
          </a:stretch>
        </p:blipFill>
        <p:spPr bwMode="auto">
          <a:xfrm>
            <a:off x="22225" y="-76200"/>
            <a:ext cx="9121775" cy="7010400"/>
          </a:xfrm>
          <a:prstGeom prst="rect">
            <a:avLst/>
          </a:prstGeom>
          <a:noFill/>
          <a:ln w="9525">
            <a:noFill/>
            <a:miter lim="800000"/>
            <a:headEnd/>
            <a:tailEnd/>
          </a:ln>
        </p:spPr>
      </p:pic>
      <p:pic>
        <p:nvPicPr>
          <p:cNvPr id="76803" name="Picture 7" descr="suffering 2871-063alt.jpg"/>
          <p:cNvPicPr>
            <a:picLocks noChangeAspect="1"/>
          </p:cNvPicPr>
          <p:nvPr/>
        </p:nvPicPr>
        <p:blipFill>
          <a:blip r:embed="rId4" cstate="print"/>
          <a:srcRect/>
          <a:stretch>
            <a:fillRect/>
          </a:stretch>
        </p:blipFill>
        <p:spPr bwMode="auto">
          <a:xfrm>
            <a:off x="0" y="2060575"/>
            <a:ext cx="2916238" cy="2916238"/>
          </a:xfrm>
          <a:prstGeom prst="rect">
            <a:avLst/>
          </a:prstGeom>
          <a:noFill/>
          <a:ln w="9525">
            <a:noFill/>
            <a:miter lim="800000"/>
            <a:headEnd/>
            <a:tailEnd/>
          </a:ln>
        </p:spPr>
      </p:pic>
      <p:sp>
        <p:nvSpPr>
          <p:cNvPr id="128002" name="Rectangle 2"/>
          <p:cNvSpPr>
            <a:spLocks noGrp="1" noChangeArrowheads="1"/>
          </p:cNvSpPr>
          <p:nvPr>
            <p:ph type="ctrTitle"/>
          </p:nvPr>
        </p:nvSpPr>
        <p:spPr>
          <a:xfrm>
            <a:off x="685800" y="188913"/>
            <a:ext cx="7239000" cy="647700"/>
          </a:xfrm>
        </p:spPr>
        <p:txBody>
          <a:bodyPr/>
          <a:lstStyle/>
          <a:p>
            <a:pPr eaLnBrk="1" hangingPunct="1">
              <a:defRPr/>
            </a:pPr>
            <a:r>
              <a:rPr lang="zh-CN" altLang="en-US" dirty="0">
                <a:latin typeface="Arial" pitchFamily="34" charset="0"/>
                <a:ea typeface="ＭＳ Ｐゴシック" pitchFamily="34" charset="-128"/>
                <a:cs typeface="Arial" pitchFamily="34" charset="0"/>
              </a:rPr>
              <a:t>早期教会的痛苦</a:t>
            </a:r>
            <a:endParaRPr lang="en-US" dirty="0">
              <a:latin typeface="Arial" pitchFamily="34" charset="0"/>
              <a:ea typeface="ＭＳ Ｐゴシック" pitchFamily="34" charset="-128"/>
              <a:cs typeface="Arial" pitchFamily="34" charset="0"/>
            </a:endParaRPr>
          </a:p>
        </p:txBody>
      </p:sp>
      <p:sp>
        <p:nvSpPr>
          <p:cNvPr id="128004" name="Text Box 4"/>
          <p:cNvSpPr txBox="1">
            <a:spLocks noChangeArrowheads="1"/>
          </p:cNvSpPr>
          <p:nvPr/>
        </p:nvSpPr>
        <p:spPr bwMode="auto">
          <a:xfrm>
            <a:off x="8258175" y="0"/>
            <a:ext cx="869950" cy="46196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t>160a</a:t>
            </a:r>
            <a:endParaRPr kumimoji="0" lang="en-US" sz="3200" b="0" i="0" u="none" strike="noStrike" kern="1200" cap="none" spc="0" normalizeH="0" baseline="0" noProof="0">
              <a:ln>
                <a:noFill/>
              </a:ln>
              <a:solidFill>
                <a:srgbClr val="FFFF00"/>
              </a:solidFill>
              <a:effectLst/>
              <a:uLnTx/>
              <a:uFillTx/>
              <a:latin typeface="Arial" pitchFamily="34" charset="0"/>
              <a:ea typeface="ＭＳ Ｐゴシック" pitchFamily="34" charset="-128"/>
              <a:cs typeface="Arial" pitchFamily="34" charset="0"/>
            </a:endParaRPr>
          </a:p>
        </p:txBody>
      </p:sp>
      <p:sp>
        <p:nvSpPr>
          <p:cNvPr id="76806" name="Text Box 5"/>
          <p:cNvSpPr txBox="1">
            <a:spLocks noChangeArrowheads="1"/>
          </p:cNvSpPr>
          <p:nvPr/>
        </p:nvSpPr>
        <p:spPr bwMode="auto">
          <a:xfrm>
            <a:off x="0" y="5949950"/>
            <a:ext cx="2476500" cy="46037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00"/>
                </a:solidFill>
                <a:effectLst/>
                <a:uLnTx/>
                <a:uFillTx/>
                <a:latin typeface="Arial" pitchFamily="34" charset="0"/>
                <a:ea typeface="ＭＳ Ｐゴシック" pitchFamily="34" charset="-128"/>
                <a:cs typeface="Arial" pitchFamily="34" charset="0"/>
              </a:rPr>
              <a:t>普林尼，</a:t>
            </a:r>
            <a:r>
              <a:rPr kumimoji="0" lang="zh-CN" altLang="en-US" sz="2400" b="0" i="1" u="none" strike="noStrike" kern="1200" cap="none" spc="0" normalizeH="0" baseline="0" noProof="0">
                <a:ln>
                  <a:noFill/>
                </a:ln>
                <a:solidFill>
                  <a:srgbClr val="FFFF00"/>
                </a:solidFill>
                <a:effectLst/>
                <a:uLnTx/>
                <a:uFillTx/>
                <a:latin typeface="Arial" pitchFamily="34" charset="0"/>
                <a:ea typeface="ＭＳ Ｐゴシック" pitchFamily="34" charset="-128"/>
                <a:cs typeface="Arial" pitchFamily="34" charset="0"/>
              </a:rPr>
              <a:t>信</a:t>
            </a:r>
            <a:r>
              <a:rPr kumimoji="0" lang="en-US" sz="2400" b="0" i="0" u="none" strike="noStrike" kern="1200" cap="none" spc="0" normalizeH="0" baseline="0" noProof="0">
                <a:ln>
                  <a:noFill/>
                </a:ln>
                <a:solidFill>
                  <a:srgbClr val="FFFF00"/>
                </a:solidFill>
                <a:effectLst/>
                <a:uLnTx/>
                <a:uFillTx/>
                <a:latin typeface="Arial" pitchFamily="34" charset="0"/>
                <a:ea typeface="ＭＳ Ｐゴシック" pitchFamily="34" charset="-128"/>
                <a:cs typeface="Arial" pitchFamily="34" charset="0"/>
              </a:rPr>
              <a:t> 10.96</a:t>
            </a:r>
          </a:p>
        </p:txBody>
      </p:sp>
      <p:sp>
        <p:nvSpPr>
          <p:cNvPr id="128007" name="Rectangle 7"/>
          <p:cNvSpPr>
            <a:spLocks noChangeArrowheads="1"/>
          </p:cNvSpPr>
          <p:nvPr/>
        </p:nvSpPr>
        <p:spPr bwMode="auto">
          <a:xfrm>
            <a:off x="2987675" y="765175"/>
            <a:ext cx="6156325" cy="6192838"/>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66CCFF"/>
              </a:buClr>
              <a:buSzPct val="80000"/>
              <a:buFont typeface="Arial" pitchFamily="34" charset="0"/>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普林尼省长给图拉真皇帝</a:t>
            </a:r>
            <a:endParaRPr kumimoji="0" lang="en-US" altLang="zh-CN"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endParaRPr>
          </a:p>
          <a:p>
            <a:pPr marL="0" marR="0" lvl="0" indent="0" algn="l" defTabSz="914400" rtl="0" eaLnBrk="1" fontAlgn="base" latinLnBrk="0" hangingPunct="1">
              <a:lnSpc>
                <a:spcPct val="100000"/>
              </a:lnSpc>
              <a:spcBef>
                <a:spcPct val="20000"/>
              </a:spcBef>
              <a:spcAft>
                <a:spcPct val="0"/>
              </a:spcAft>
              <a:buClr>
                <a:srgbClr val="66CCFF"/>
              </a:buClr>
              <a:buSzPct val="80000"/>
              <a:buFont typeface="Arial" pitchFamily="34" charset="0"/>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a:t>
            </a: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公元</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 111):</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endParaRPr>
          </a:p>
          <a:p>
            <a:pPr marL="0" marR="0" lvl="0" indent="0" algn="l" defTabSz="914400" rtl="0" eaLnBrk="1" fontAlgn="base" latinLnBrk="0" hangingPunct="1">
              <a:lnSpc>
                <a:spcPct val="100000"/>
              </a:lnSpc>
              <a:spcBef>
                <a:spcPct val="20000"/>
              </a:spcBef>
              <a:spcAft>
                <a:spcPct val="0"/>
              </a:spcAft>
              <a:buClr>
                <a:srgbClr val="66CCFF"/>
              </a:buClr>
              <a:buSzPct val="80000"/>
              <a:buFont typeface="Arial" pitchFamily="34" charset="0"/>
              <a:buNone/>
              <a:tabLst/>
              <a:defRPr/>
            </a:pPr>
            <a:r>
              <a:rPr kumimoji="0" lang="zh-CN"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SimSun" pitchFamily="2" charset="-122"/>
                <a:cs typeface="Arial" pitchFamily="34" charset="0"/>
              </a:rPr>
              <a:t>至于那些否认他们是或曾经是基督徒的人，当他们以我命令</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SimSun" pitchFamily="2" charset="-122"/>
                <a:cs typeface="Arial" pitchFamily="34" charset="0"/>
              </a:rPr>
              <a:t> </a:t>
            </a:r>
            <a:r>
              <a:rPr kumimoji="0" lang="zh-CN"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SimSun" pitchFamily="2" charset="-122"/>
                <a:cs typeface="Arial" pitchFamily="34" charset="0"/>
              </a:rPr>
              <a:t>的词语呼吁神明，以香和酒在你的影像前献上祷告，这就是我下令把影像与神像一起带来的目的，并且诅咒基督 </a:t>
            </a:r>
            <a:r>
              <a:rPr kumimoji="0" lang="en-US" altLang="zh-CN"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SimSun" pitchFamily="2" charset="-122"/>
                <a:cs typeface="Arial" pitchFamily="34" charset="0"/>
              </a:rPr>
              <a:t>–</a:t>
            </a:r>
            <a:r>
              <a:rPr kumimoji="0" lang="zh-CN"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SimSun" pitchFamily="2" charset="-122"/>
                <a:cs typeface="Arial" pitchFamily="34" charset="0"/>
              </a:rPr>
              <a:t> 据说那些真正的基督徒都无法被迫就范的 </a:t>
            </a:r>
            <a:r>
              <a:rPr kumimoji="0" lang="en-US" altLang="zh-CN"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SimSun" pitchFamily="2" charset="-122"/>
                <a:cs typeface="Arial" pitchFamily="34" charset="0"/>
              </a:rPr>
              <a:t>–</a:t>
            </a:r>
            <a:r>
              <a:rPr kumimoji="0" lang="zh-CN"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SimSun" pitchFamily="2" charset="-122"/>
                <a:cs typeface="Arial" pitchFamily="34" charset="0"/>
              </a:rPr>
              <a:t> 这些人我想应得释放。</a:t>
            </a:r>
            <a:endParaRPr kumimoji="0" lang="en-US"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SimSun" pitchFamily="2" charset="-122"/>
              <a:cs typeface="Arial" pitchFamily="34" charset="0"/>
            </a:endParaRPr>
          </a:p>
        </p:txBody>
      </p:sp>
      <p:pic>
        <p:nvPicPr>
          <p:cNvPr id="76808" name="Picture 7" descr="pliny the younger.jpg"/>
          <p:cNvPicPr>
            <a:picLocks noChangeAspect="1"/>
          </p:cNvPicPr>
          <p:nvPr/>
        </p:nvPicPr>
        <p:blipFill>
          <a:blip r:embed="rId5" cstate="print"/>
          <a:srcRect/>
          <a:stretch>
            <a:fillRect/>
          </a:stretch>
        </p:blipFill>
        <p:spPr bwMode="auto">
          <a:xfrm>
            <a:off x="7812088" y="549275"/>
            <a:ext cx="952500" cy="1270000"/>
          </a:xfrm>
          <a:prstGeom prst="rect">
            <a:avLst/>
          </a:prstGeom>
          <a:noFill/>
          <a:ln w="9525">
            <a:noFill/>
            <a:miter lim="800000"/>
            <a:headEnd/>
            <a:tailEnd/>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6" descr="Romans 200 Blue Background.jpg"/>
          <p:cNvPicPr>
            <a:picLocks noChangeAspect="1"/>
          </p:cNvPicPr>
          <p:nvPr/>
        </p:nvPicPr>
        <p:blipFill>
          <a:blip r:embed="rId3" cstate="print"/>
          <a:srcRect/>
          <a:stretch>
            <a:fillRect/>
          </a:stretch>
        </p:blipFill>
        <p:spPr bwMode="auto">
          <a:xfrm>
            <a:off x="22225" y="-76200"/>
            <a:ext cx="9121775" cy="7010400"/>
          </a:xfrm>
          <a:prstGeom prst="rect">
            <a:avLst/>
          </a:prstGeom>
          <a:noFill/>
          <a:ln w="9525">
            <a:noFill/>
            <a:miter lim="800000"/>
            <a:headEnd/>
            <a:tailEnd/>
          </a:ln>
        </p:spPr>
      </p:pic>
      <p:sp>
        <p:nvSpPr>
          <p:cNvPr id="128002" name="Rectangle 2"/>
          <p:cNvSpPr>
            <a:spLocks noGrp="1" noChangeArrowheads="1"/>
          </p:cNvSpPr>
          <p:nvPr>
            <p:ph type="ctrTitle"/>
          </p:nvPr>
        </p:nvSpPr>
        <p:spPr>
          <a:xfrm>
            <a:off x="685800" y="-100013"/>
            <a:ext cx="7239000" cy="836613"/>
          </a:xfrm>
        </p:spPr>
        <p:txBody>
          <a:bodyPr/>
          <a:lstStyle/>
          <a:p>
            <a:pPr eaLnBrk="1" hangingPunct="1">
              <a:defRPr/>
            </a:pPr>
            <a:r>
              <a:rPr lang="zh-CN" altLang="en-US" dirty="0">
                <a:latin typeface="Arial" pitchFamily="34" charset="0"/>
                <a:ea typeface="ＭＳ Ｐゴシック" pitchFamily="34" charset="-128"/>
                <a:cs typeface="Arial" pitchFamily="34" charset="0"/>
              </a:rPr>
              <a:t>早期教会的痛苦</a:t>
            </a:r>
            <a:endParaRPr lang="en-US" dirty="0">
              <a:latin typeface="Arial" pitchFamily="34" charset="0"/>
              <a:ea typeface="ＭＳ Ｐゴシック" pitchFamily="34" charset="-128"/>
              <a:cs typeface="Arial" pitchFamily="34" charset="0"/>
            </a:endParaRPr>
          </a:p>
        </p:txBody>
      </p:sp>
      <p:sp>
        <p:nvSpPr>
          <p:cNvPr id="128004" name="Text Box 4"/>
          <p:cNvSpPr txBox="1">
            <a:spLocks noChangeArrowheads="1"/>
          </p:cNvSpPr>
          <p:nvPr/>
        </p:nvSpPr>
        <p:spPr bwMode="auto">
          <a:xfrm>
            <a:off x="8258175" y="0"/>
            <a:ext cx="869950" cy="46196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t>160a</a:t>
            </a:r>
            <a:endParaRPr kumimoji="0" lang="en-US" sz="3200" b="0" i="0" u="none" strike="noStrike" kern="1200" cap="none" spc="0" normalizeH="0" baseline="0" noProof="0">
              <a:ln>
                <a:noFill/>
              </a:ln>
              <a:solidFill>
                <a:srgbClr val="FFFF00"/>
              </a:solidFill>
              <a:effectLst/>
              <a:uLnTx/>
              <a:uFillTx/>
              <a:latin typeface="Arial" pitchFamily="34" charset="0"/>
              <a:ea typeface="ＭＳ Ｐゴシック" pitchFamily="34" charset="-128"/>
              <a:cs typeface="Arial" pitchFamily="34" charset="0"/>
            </a:endParaRPr>
          </a:p>
        </p:txBody>
      </p:sp>
      <p:sp>
        <p:nvSpPr>
          <p:cNvPr id="77829" name="Text Box 5"/>
          <p:cNvSpPr txBox="1">
            <a:spLocks noChangeArrowheads="1"/>
          </p:cNvSpPr>
          <p:nvPr/>
        </p:nvSpPr>
        <p:spPr bwMode="auto">
          <a:xfrm>
            <a:off x="6024563" y="6351588"/>
            <a:ext cx="2476500" cy="461962"/>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00"/>
                </a:solidFill>
                <a:effectLst/>
                <a:uLnTx/>
                <a:uFillTx/>
                <a:latin typeface="Arial" pitchFamily="34" charset="0"/>
                <a:ea typeface="ＭＳ Ｐゴシック" pitchFamily="34" charset="-128"/>
                <a:cs typeface="Arial" pitchFamily="34" charset="0"/>
              </a:rPr>
              <a:t>普林尼，</a:t>
            </a:r>
            <a:r>
              <a:rPr kumimoji="0" lang="zh-CN" altLang="en-US" sz="2400" b="0" i="1" u="none" strike="noStrike" kern="1200" cap="none" spc="0" normalizeH="0" baseline="0" noProof="0">
                <a:ln>
                  <a:noFill/>
                </a:ln>
                <a:solidFill>
                  <a:srgbClr val="FFFF00"/>
                </a:solidFill>
                <a:effectLst/>
                <a:uLnTx/>
                <a:uFillTx/>
                <a:latin typeface="Arial" pitchFamily="34" charset="0"/>
                <a:ea typeface="ＭＳ Ｐゴシック" pitchFamily="34" charset="-128"/>
                <a:cs typeface="Arial" pitchFamily="34" charset="0"/>
              </a:rPr>
              <a:t>信</a:t>
            </a:r>
            <a:r>
              <a:rPr kumimoji="0" lang="en-US" sz="2400" b="0" i="0" u="none" strike="noStrike" kern="1200" cap="none" spc="0" normalizeH="0" baseline="0" noProof="0">
                <a:ln>
                  <a:noFill/>
                </a:ln>
                <a:solidFill>
                  <a:srgbClr val="FFFF00"/>
                </a:solidFill>
                <a:effectLst/>
                <a:uLnTx/>
                <a:uFillTx/>
                <a:latin typeface="Arial" pitchFamily="34" charset="0"/>
                <a:ea typeface="ＭＳ Ｐゴシック" pitchFamily="34" charset="-128"/>
                <a:cs typeface="Arial" pitchFamily="34" charset="0"/>
              </a:rPr>
              <a:t> 10.96</a:t>
            </a:r>
          </a:p>
        </p:txBody>
      </p:sp>
      <p:sp>
        <p:nvSpPr>
          <p:cNvPr id="128007" name="Rectangle 7"/>
          <p:cNvSpPr>
            <a:spLocks noChangeArrowheads="1"/>
          </p:cNvSpPr>
          <p:nvPr/>
        </p:nvSpPr>
        <p:spPr bwMode="auto">
          <a:xfrm>
            <a:off x="304800" y="692150"/>
            <a:ext cx="5562600" cy="616585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66CCFF"/>
              </a:buClr>
              <a:buSzPct val="80000"/>
              <a:buFont typeface="Arial" pitchFamily="34" charset="0"/>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图拉真皇帝给普林尼省长</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 </a:t>
            </a:r>
          </a:p>
          <a:p>
            <a:pPr marL="0" marR="0" lvl="0" indent="0" algn="l" defTabSz="914400" rtl="0" eaLnBrk="1" fontAlgn="base" latinLnBrk="0" hangingPunct="1">
              <a:lnSpc>
                <a:spcPct val="100000"/>
              </a:lnSpc>
              <a:spcBef>
                <a:spcPct val="20000"/>
              </a:spcBef>
              <a:spcAft>
                <a:spcPct val="0"/>
              </a:spcAft>
              <a:buClr>
                <a:srgbClr val="66CCFF"/>
              </a:buClr>
              <a:buSzPct val="80000"/>
              <a:buFont typeface="Arial" pitchFamily="34" charset="0"/>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a:t>
            </a: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公元</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 111):</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endParaRPr>
          </a:p>
          <a:p>
            <a:pPr marL="0" marR="0" lvl="0" indent="0" algn="l" defTabSz="914400" rtl="0" eaLnBrk="1" fontAlgn="base" latinLnBrk="0" hangingPunct="1">
              <a:lnSpc>
                <a:spcPct val="100000"/>
              </a:lnSpc>
              <a:spcBef>
                <a:spcPct val="20000"/>
              </a:spcBef>
              <a:spcAft>
                <a:spcPct val="0"/>
              </a:spcAft>
              <a:buClr>
                <a:srgbClr val="66CCFF"/>
              </a:buClr>
              <a:buSzPct val="80000"/>
              <a:buFont typeface="Arial" pitchFamily="34" charset="0"/>
              <a:buNone/>
              <a:tabLst/>
              <a:defRPr/>
            </a:pPr>
            <a:r>
              <a:rPr kumimoji="0" lang="zh-CN" altLang="en-US" sz="2800" b="1" i="0" u="none" strike="noStrike" kern="1200" cap="none" spc="0" normalizeH="0" baseline="0" noProof="0" dirty="0">
                <a:ln>
                  <a:noFill/>
                </a:ln>
                <a:solidFill>
                  <a:srgbClr val="FFFFFF">
                    <a:lumMod val="95000"/>
                  </a:srgbClr>
                </a:solidFill>
                <a:effectLst>
                  <a:outerShdw blurRad="38100" dist="38100" dir="2700000" algn="tl">
                    <a:srgbClr val="000000"/>
                  </a:outerShdw>
                </a:effectLst>
                <a:uLnTx/>
                <a:uFillTx/>
                <a:latin typeface="SimSun" pitchFamily="2" charset="-122"/>
                <a:ea typeface="SimSun" pitchFamily="2" charset="-122"/>
                <a:cs typeface="Arial" pitchFamily="34" charset="0"/>
              </a:rPr>
              <a:t>“我亲爱的普林尼，</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你在筛选那些被控诉为基督徒的案件中，</a:t>
            </a:r>
            <a:r>
              <a:rPr kumimoji="0"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SimSun" pitchFamily="2" charset="-122"/>
                <a:ea typeface="SimSun" pitchFamily="2" charset="-122"/>
                <a:cs typeface="Arial" pitchFamily="34" charset="0"/>
              </a:rPr>
              <a:t>执行了适当的程序</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你不必搜捕基督徒。。。 凡是否认他是基督徒的人，并且真正证明了这一点 </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 那就是愿意崇拜我们的神明 </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rPr>
              <a:t> 尽管他在过去是被怀疑的，他应通过忏悔而得着赦免。。。”</a:t>
            </a:r>
            <a:endPar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Arial" pitchFamily="34" charset="0"/>
            </a:endParaRPr>
          </a:p>
        </p:txBody>
      </p:sp>
      <p:pic>
        <p:nvPicPr>
          <p:cNvPr id="77831" name="Picture 1" descr="trajan sininho.gif"/>
          <p:cNvPicPr>
            <a:picLocks noChangeAspect="1"/>
          </p:cNvPicPr>
          <p:nvPr/>
        </p:nvPicPr>
        <p:blipFill>
          <a:blip r:embed="rId4" cstate="print"/>
          <a:srcRect/>
          <a:stretch>
            <a:fillRect/>
          </a:stretch>
        </p:blipFill>
        <p:spPr bwMode="auto">
          <a:xfrm>
            <a:off x="5819775" y="1341438"/>
            <a:ext cx="3289300" cy="4364037"/>
          </a:xfrm>
          <a:prstGeom prst="rect">
            <a:avLst/>
          </a:prstGeom>
          <a:noFill/>
          <a:ln w="9525">
            <a:no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4876800" y="1600200"/>
            <a:ext cx="4267200" cy="4530725"/>
          </a:xfrm>
        </p:spPr>
        <p:txBody>
          <a:bodyPr/>
          <a:lstStyle/>
          <a:p>
            <a:pPr algn="r" eaLnBrk="1" hangingPunct="1">
              <a:buFont typeface="Wingdings" pitchFamily="2" charset="2"/>
              <a:buNone/>
              <a:defRPr/>
            </a:pPr>
            <a:r>
              <a:rPr lang="en-US" altLang="zh-CN" sz="2400">
                <a:ea typeface="SimSun" pitchFamily="2" charset="-122"/>
              </a:rPr>
              <a:t>(</a:t>
            </a:r>
            <a:r>
              <a:rPr lang="zh-CN" altLang="en-US" sz="2400">
                <a:ea typeface="SimSun" pitchFamily="2" charset="-122"/>
              </a:rPr>
              <a:t>卒年</a:t>
            </a:r>
            <a:r>
              <a:rPr lang="en-US" altLang="zh-CN" sz="2400">
                <a:ea typeface="SimSun" pitchFamily="2" charset="-122"/>
              </a:rPr>
              <a:t>)</a:t>
            </a:r>
            <a:endParaRPr lang="en-US" altLang="zh-CN">
              <a:ea typeface="SimSun" pitchFamily="2" charset="-122"/>
            </a:endParaRPr>
          </a:p>
          <a:p>
            <a:pPr eaLnBrk="1" hangingPunct="1">
              <a:defRPr/>
            </a:pPr>
            <a:r>
              <a:rPr lang="en-US" altLang="zh-CN">
                <a:ea typeface="SimSun" pitchFamily="2" charset="-122"/>
              </a:rPr>
              <a:t>Cicero (43 </a:t>
            </a:r>
            <a:r>
              <a:rPr lang="en-US" altLang="zh-CN" sz="2400">
                <a:ea typeface="SimSun" pitchFamily="2" charset="-122"/>
              </a:rPr>
              <a:t>BC</a:t>
            </a:r>
            <a:r>
              <a:rPr lang="en-US" altLang="zh-CN">
                <a:ea typeface="SimSun" pitchFamily="2" charset="-122"/>
              </a:rPr>
              <a:t>)</a:t>
            </a:r>
          </a:p>
          <a:p>
            <a:pPr eaLnBrk="1" hangingPunct="1">
              <a:defRPr/>
            </a:pPr>
            <a:r>
              <a:rPr lang="en-US" altLang="zh-CN">
                <a:ea typeface="SimSun" pitchFamily="2" charset="-122"/>
              </a:rPr>
              <a:t>Livy (</a:t>
            </a:r>
            <a:r>
              <a:rPr lang="en-US" altLang="zh-CN" sz="2400">
                <a:ea typeface="SimSun" pitchFamily="2" charset="-122"/>
              </a:rPr>
              <a:t>AD </a:t>
            </a:r>
            <a:r>
              <a:rPr lang="en-US" altLang="zh-CN">
                <a:ea typeface="SimSun" pitchFamily="2" charset="-122"/>
              </a:rPr>
              <a:t>17)</a:t>
            </a:r>
          </a:p>
          <a:p>
            <a:pPr eaLnBrk="1" hangingPunct="1">
              <a:defRPr/>
            </a:pPr>
            <a:r>
              <a:rPr lang="en-US" altLang="zh-CN">
                <a:ea typeface="SimSun" pitchFamily="2" charset="-122"/>
              </a:rPr>
              <a:t>Pliny the Younger (</a:t>
            </a:r>
            <a:r>
              <a:rPr lang="en-US" altLang="zh-CN" sz="2400">
                <a:ea typeface="SimSun" pitchFamily="2" charset="-122"/>
              </a:rPr>
              <a:t>AD </a:t>
            </a:r>
            <a:r>
              <a:rPr lang="en-US" altLang="zh-CN">
                <a:ea typeface="SimSun" pitchFamily="2" charset="-122"/>
              </a:rPr>
              <a:t>113)</a:t>
            </a:r>
          </a:p>
          <a:p>
            <a:pPr eaLnBrk="1" hangingPunct="1">
              <a:defRPr/>
            </a:pPr>
            <a:r>
              <a:rPr lang="en-US" altLang="zh-CN">
                <a:ea typeface="SimSun" pitchFamily="2" charset="-122"/>
              </a:rPr>
              <a:t>Tacitus (</a:t>
            </a:r>
            <a:r>
              <a:rPr lang="en-US" altLang="zh-CN" sz="2400">
                <a:ea typeface="SimSun" pitchFamily="2" charset="-122"/>
              </a:rPr>
              <a:t>AD </a:t>
            </a:r>
            <a:r>
              <a:rPr lang="en-US" altLang="zh-CN">
                <a:ea typeface="SimSun" pitchFamily="2" charset="-122"/>
              </a:rPr>
              <a:t>120)</a:t>
            </a:r>
          </a:p>
        </p:txBody>
      </p:sp>
      <p:pic>
        <p:nvPicPr>
          <p:cNvPr id="78851" name="Picture 3" descr="colosseum"/>
          <p:cNvPicPr>
            <a:picLocks noChangeAspect="1" noChangeArrowheads="1"/>
          </p:cNvPicPr>
          <p:nvPr/>
        </p:nvPicPr>
        <p:blipFill>
          <a:blip r:embed="rId3" cstate="print"/>
          <a:srcRect/>
          <a:stretch>
            <a:fillRect/>
          </a:stretch>
        </p:blipFill>
        <p:spPr bwMode="auto">
          <a:xfrm>
            <a:off x="44450" y="0"/>
            <a:ext cx="4451350" cy="6858000"/>
          </a:xfrm>
          <a:prstGeom prst="rect">
            <a:avLst/>
          </a:prstGeom>
          <a:noFill/>
          <a:ln w="9525">
            <a:noFill/>
            <a:miter lim="800000"/>
            <a:headEnd/>
            <a:tailEnd/>
          </a:ln>
        </p:spPr>
      </p:pic>
      <p:sp>
        <p:nvSpPr>
          <p:cNvPr id="34820" name="Rectangle 4"/>
          <p:cNvSpPr>
            <a:spLocks noGrp="1" noChangeArrowheads="1"/>
          </p:cNvSpPr>
          <p:nvPr>
            <p:ph type="title"/>
          </p:nvPr>
        </p:nvSpPr>
        <p:spPr>
          <a:xfrm>
            <a:off x="685800" y="277813"/>
            <a:ext cx="8229600" cy="1143000"/>
          </a:xfrm>
        </p:spPr>
        <p:txBody>
          <a:bodyPr/>
          <a:lstStyle/>
          <a:p>
            <a:pPr eaLnBrk="1" hangingPunct="1">
              <a:defRPr/>
            </a:pPr>
            <a:r>
              <a:rPr lang="zh-CN" altLang="en-US">
                <a:ea typeface="SimSun" pitchFamily="2" charset="-122"/>
              </a:rPr>
              <a:t>罗马历史人物</a:t>
            </a:r>
          </a:p>
        </p:txBody>
      </p:sp>
      <p:sp>
        <p:nvSpPr>
          <p:cNvPr id="34821" name="Text Box 5"/>
          <p:cNvSpPr txBox="1">
            <a:spLocks noChangeArrowheads="1"/>
          </p:cNvSpPr>
          <p:nvPr/>
        </p:nvSpPr>
        <p:spPr bwMode="auto">
          <a:xfrm>
            <a:off x="0" y="2846388"/>
            <a:ext cx="4495800" cy="2957512"/>
          </a:xfrm>
          <a:prstGeom prst="rect">
            <a:avLst/>
          </a:prstGeom>
          <a:gradFill rotWithShape="1">
            <a:gsLst>
              <a:gs pos="0">
                <a:srgbClr val="006600"/>
              </a:gs>
              <a:gs pos="100000">
                <a:srgbClr val="002F00"/>
              </a:gs>
            </a:gsLst>
            <a:lin ang="5400000" scaled="1"/>
          </a:grad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FF"/>
                </a:solidFill>
                <a:effectLst/>
                <a:uLnTx/>
                <a:uFillTx/>
                <a:latin typeface="Arial" pitchFamily="34" charset="0"/>
                <a:ea typeface="SimSun" pitchFamily="2" charset="-122"/>
                <a:cs typeface="+mn-cs"/>
              </a:rPr>
              <a:t>关于受尼禄迫害的基督徒：</a:t>
            </a:r>
            <a:r>
              <a:rPr kumimoji="0" lang="en-US" altLang="zh-CN" sz="2800" b="0" i="0" u="none" strike="noStrike" kern="1200" cap="none" spc="0" normalizeH="0" baseline="0" noProof="0">
                <a:ln>
                  <a:noFill/>
                </a:ln>
                <a:solidFill>
                  <a:srgbClr val="FFFFFF"/>
                </a:solidFill>
                <a:effectLst/>
                <a:uLnTx/>
                <a:uFillTx/>
                <a:latin typeface="Arial" pitchFamily="34" charset="0"/>
                <a:ea typeface="SimSun" pitchFamily="2" charset="-122"/>
                <a:cs typeface="+mn-cs"/>
              </a:rPr>
              <a:t> “</a:t>
            </a:r>
            <a:r>
              <a:rPr kumimoji="0" lang="zh-CN" altLang="en-US" sz="2800" b="0" i="0" u="none" strike="noStrike" kern="1200" cap="none" spc="0" normalizeH="0" baseline="0" noProof="0">
                <a:ln>
                  <a:noFill/>
                </a:ln>
                <a:solidFill>
                  <a:srgbClr val="FFFFFF"/>
                </a:solidFill>
                <a:effectLst/>
                <a:uLnTx/>
                <a:uFillTx/>
                <a:latin typeface="Arial" pitchFamily="34" charset="0"/>
                <a:ea typeface="SimSun" pitchFamily="2" charset="-122"/>
                <a:cs typeface="+mn-cs"/>
              </a:rPr>
              <a:t>他们的名称来源于基督，他们住在</a:t>
            </a:r>
            <a:r>
              <a:rPr kumimoji="0" lang="en-US" altLang="zh-CN" sz="2800" b="0" i="0" u="none" strike="noStrike" kern="1200" cap="none" spc="0" normalizeH="0" baseline="0" noProof="0">
                <a:ln>
                  <a:noFill/>
                </a:ln>
                <a:solidFill>
                  <a:srgbClr val="FFFFFF"/>
                </a:solidFill>
                <a:effectLst/>
                <a:uLnTx/>
                <a:uFillTx/>
                <a:latin typeface="Arial" pitchFamily="34" charset="0"/>
                <a:ea typeface="SimSun" pitchFamily="2" charset="-122"/>
                <a:cs typeface="+mn-cs"/>
              </a:rPr>
              <a:t>Tiberius</a:t>
            </a:r>
            <a:r>
              <a:rPr kumimoji="0" lang="zh-CN" altLang="en-US" sz="2800" b="0" i="0" u="none" strike="noStrike" kern="1200" cap="none" spc="0" normalizeH="0" baseline="0" noProof="0">
                <a:ln>
                  <a:noFill/>
                </a:ln>
                <a:solidFill>
                  <a:srgbClr val="FFFFFF"/>
                </a:solidFill>
                <a:effectLst/>
                <a:uLnTx/>
                <a:uFillTx/>
                <a:latin typeface="Arial" pitchFamily="34" charset="0"/>
                <a:ea typeface="SimSun" pitchFamily="2" charset="-122"/>
                <a:cs typeface="+mn-cs"/>
              </a:rPr>
              <a:t>的属地， 而</a:t>
            </a:r>
            <a:r>
              <a:rPr kumimoji="0" lang="en-US" altLang="zh-CN" sz="2800" b="0" i="0" u="none" strike="noStrike" kern="1200" cap="none" spc="0" normalizeH="0" baseline="0" noProof="0">
                <a:ln>
                  <a:noFill/>
                </a:ln>
                <a:solidFill>
                  <a:srgbClr val="FFFFFF"/>
                </a:solidFill>
                <a:effectLst/>
                <a:uLnTx/>
                <a:uFillTx/>
                <a:latin typeface="Arial" pitchFamily="34" charset="0"/>
                <a:ea typeface="SimSun" pitchFamily="2" charset="-122"/>
                <a:cs typeface="+mn-cs"/>
              </a:rPr>
              <a:t>Tiberius</a:t>
            </a:r>
            <a:r>
              <a:rPr kumimoji="0" lang="zh-CN" altLang="en-US" sz="2800" b="0" i="0" u="none" strike="noStrike" kern="1200" cap="none" spc="0" normalizeH="0" baseline="0" noProof="0">
                <a:ln>
                  <a:noFill/>
                </a:ln>
                <a:solidFill>
                  <a:srgbClr val="FFFFFF"/>
                </a:solidFill>
                <a:effectLst/>
                <a:uLnTx/>
                <a:uFillTx/>
                <a:latin typeface="Arial" pitchFamily="34" charset="0"/>
                <a:ea typeface="SimSun" pitchFamily="2" charset="-122"/>
                <a:cs typeface="+mn-cs"/>
              </a:rPr>
              <a:t>皇帝被预言者</a:t>
            </a:r>
            <a:r>
              <a:rPr kumimoji="0" lang="en-US" altLang="zh-CN" sz="2800" b="0" i="0" u="none" strike="noStrike" kern="1200" cap="none" spc="0" normalizeH="0" baseline="0" noProof="0">
                <a:ln>
                  <a:noFill/>
                </a:ln>
                <a:solidFill>
                  <a:srgbClr val="FFFFFF"/>
                </a:solidFill>
                <a:effectLst/>
                <a:uLnTx/>
                <a:uFillTx/>
                <a:latin typeface="Arial" pitchFamily="34" charset="0"/>
                <a:ea typeface="SimSun" pitchFamily="2" charset="-122"/>
                <a:cs typeface="+mn-cs"/>
              </a:rPr>
              <a:t>Pontius Pilate</a:t>
            </a:r>
            <a:r>
              <a:rPr kumimoji="0" lang="zh-CN" altLang="en-US" sz="2800" b="0" i="0" u="none" strike="noStrike" kern="1200" cap="none" spc="0" normalizeH="0" baseline="0" noProof="0">
                <a:ln>
                  <a:noFill/>
                </a:ln>
                <a:solidFill>
                  <a:srgbClr val="FFFFFF"/>
                </a:solidFill>
                <a:effectLst/>
                <a:uLnTx/>
                <a:uFillTx/>
                <a:latin typeface="Arial" pitchFamily="34" charset="0"/>
                <a:ea typeface="SimSun" pitchFamily="2" charset="-122"/>
                <a:cs typeface="+mn-cs"/>
              </a:rPr>
              <a:t>诅咒而死。</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pitchFamily="34" charset="0"/>
                <a:ea typeface="SimSun" pitchFamily="2" charset="-122"/>
                <a:cs typeface="+mn-cs"/>
              </a:rPr>
              <a:t>(</a:t>
            </a:r>
            <a:r>
              <a:rPr kumimoji="0" lang="en-US" altLang="zh-CN" sz="2400" b="0" i="1" u="none" strike="noStrike" kern="1200" cap="none" spc="0" normalizeH="0" baseline="0" noProof="0">
                <a:ln>
                  <a:noFill/>
                </a:ln>
                <a:solidFill>
                  <a:srgbClr val="FFFFFF"/>
                </a:solidFill>
                <a:effectLst/>
                <a:uLnTx/>
                <a:uFillTx/>
                <a:latin typeface="Arial" pitchFamily="34" charset="0"/>
                <a:ea typeface="SimSun" pitchFamily="2" charset="-122"/>
                <a:cs typeface="+mn-cs"/>
              </a:rPr>
              <a:t>Annals</a:t>
            </a:r>
            <a:r>
              <a:rPr kumimoji="0" lang="en-US" altLang="zh-CN" sz="2400" b="0" i="0" u="none" strike="noStrike" kern="1200" cap="none" spc="0" normalizeH="0" baseline="0" noProof="0">
                <a:ln>
                  <a:noFill/>
                </a:ln>
                <a:solidFill>
                  <a:srgbClr val="FFFFFF"/>
                </a:solidFill>
                <a:effectLst/>
                <a:uLnTx/>
                <a:uFillTx/>
                <a:latin typeface="Arial" pitchFamily="34" charset="0"/>
                <a:ea typeface="SimSun" pitchFamily="2" charset="-122"/>
                <a:cs typeface="+mn-cs"/>
              </a:rPr>
              <a:t> 15.44 in </a:t>
            </a:r>
            <a:r>
              <a:rPr kumimoji="0" lang="en-US" altLang="zh-CN" sz="2000" b="0" i="0" u="none" strike="noStrike" kern="1200" cap="none" spc="0" normalizeH="0" baseline="0" noProof="0">
                <a:ln>
                  <a:noFill/>
                </a:ln>
                <a:solidFill>
                  <a:srgbClr val="FFFFFF"/>
                </a:solidFill>
                <a:effectLst/>
                <a:uLnTx/>
                <a:uFillTx/>
                <a:latin typeface="Arial" pitchFamily="34" charset="0"/>
                <a:ea typeface="SimSun" pitchFamily="2" charset="-122"/>
                <a:cs typeface="+mn-cs"/>
              </a:rPr>
              <a:t>AD</a:t>
            </a:r>
            <a:r>
              <a:rPr kumimoji="0" lang="en-US" altLang="zh-CN" sz="2400" b="0" i="0" u="none" strike="noStrike" kern="1200" cap="none" spc="0" normalizeH="0" baseline="0" noProof="0">
                <a:ln>
                  <a:noFill/>
                </a:ln>
                <a:solidFill>
                  <a:srgbClr val="FFFFFF"/>
                </a:solidFill>
                <a:effectLst/>
                <a:uLnTx/>
                <a:uFillTx/>
                <a:latin typeface="Arial" pitchFamily="34" charset="0"/>
                <a:ea typeface="SimSun" pitchFamily="2" charset="-122"/>
                <a:cs typeface="+mn-cs"/>
              </a:rPr>
              <a:t> 115)</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pitchFamily="34" charset="0"/>
                <a:ea typeface="SimSun" pitchFamily="2" charset="-122"/>
                <a:cs typeface="+mn-cs"/>
              </a:rPr>
              <a:t> </a:t>
            </a:r>
          </a:p>
        </p:txBody>
      </p:sp>
      <p:sp>
        <p:nvSpPr>
          <p:cNvPr id="78854" name="Text Box 6"/>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4818">
                                            <p:txEl>
                                              <p:pRg st="4" end="4"/>
                                            </p:txEl>
                                          </p:spTgt>
                                        </p:tgtEl>
                                        <p:attrNameLst>
                                          <p:attrName>style.visibility</p:attrName>
                                        </p:attrNameLst>
                                      </p:cBhvr>
                                      <p:to>
                                        <p:strVal val="visible"/>
                                      </p:to>
                                    </p:set>
                                    <p:anim calcmode="lin" valueType="num">
                                      <p:cBhvr>
                                        <p:cTn id="7" dur="500" fill="hold"/>
                                        <p:tgtEl>
                                          <p:spTgt spid="34818">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4818">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4818">
                                            <p:txEl>
                                              <p:pRg st="4" end="4"/>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34821"/>
                                        </p:tgtEl>
                                        <p:attrNameLst>
                                          <p:attrName>style.visibility</p:attrName>
                                        </p:attrNameLst>
                                      </p:cBhvr>
                                      <p:to>
                                        <p:strVal val="visible"/>
                                      </p:to>
                                    </p:set>
                                    <p:anim from="(-#ppt_w/2)" to="(#ppt_x)" calcmode="lin" valueType="num">
                                      <p:cBhvr>
                                        <p:cTn id="14" dur="600" fill="hold">
                                          <p:stCondLst>
                                            <p:cond delay="0"/>
                                          </p:stCondLst>
                                        </p:cTn>
                                        <p:tgtEl>
                                          <p:spTgt spid="34821"/>
                                        </p:tgtEl>
                                        <p:attrNameLst>
                                          <p:attrName>ppt_x</p:attrName>
                                        </p:attrNameLst>
                                      </p:cBhvr>
                                    </p:anim>
                                    <p:anim from="0" to="-1.0" calcmode="lin" valueType="num">
                                      <p:cBhvr>
                                        <p:cTn id="15" dur="200" decel="50000" autoRev="1" fill="hold">
                                          <p:stCondLst>
                                            <p:cond delay="600"/>
                                          </p:stCondLst>
                                        </p:cTn>
                                        <p:tgtEl>
                                          <p:spTgt spid="34821"/>
                                        </p:tgtEl>
                                        <p:attrNameLst>
                                          <p:attrName>xshear</p:attrName>
                                        </p:attrNameLst>
                                      </p:cBhvr>
                                    </p:anim>
                                    <p:animScale>
                                      <p:cBhvr>
                                        <p:cTn id="16" dur="200" decel="100000" autoRev="1" fill="hold">
                                          <p:stCondLst>
                                            <p:cond delay="600"/>
                                          </p:stCondLst>
                                        </p:cTn>
                                        <p:tgtEl>
                                          <p:spTgt spid="34821"/>
                                        </p:tgtEl>
                                      </p:cBhvr>
                                      <p:from x="100000" y="100000"/>
                                      <p:to x="80000" y="100000"/>
                                    </p:animScale>
                                    <p:anim by="(#ppt_h/3+#ppt_w*0.1)" calcmode="lin" valueType="num">
                                      <p:cBhvr additive="sum">
                                        <p:cTn id="17" dur="200" decel="100000" autoRev="1" fill="hold">
                                          <p:stCondLst>
                                            <p:cond delay="600"/>
                                          </p:stCondLst>
                                        </p:cTn>
                                        <p:tgtEl>
                                          <p:spTgt spid="348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4876800" y="1600200"/>
            <a:ext cx="4267200" cy="4530725"/>
          </a:xfrm>
        </p:spPr>
        <p:txBody>
          <a:bodyPr/>
          <a:lstStyle/>
          <a:p>
            <a:pPr algn="r" eaLnBrk="1" hangingPunct="1">
              <a:buFont typeface="Wingdings" pitchFamily="2" charset="2"/>
              <a:buNone/>
              <a:defRPr/>
            </a:pPr>
            <a:r>
              <a:rPr lang="en-US" altLang="zh-CN" sz="2400">
                <a:ea typeface="SimSun" pitchFamily="2" charset="-122"/>
              </a:rPr>
              <a:t>(year of death</a:t>
            </a:r>
            <a:r>
              <a:rPr lang="zh-CN" altLang="en-US" sz="2400">
                <a:ea typeface="SimSun" pitchFamily="2" charset="-122"/>
              </a:rPr>
              <a:t>，卒年</a:t>
            </a:r>
            <a:r>
              <a:rPr lang="en-US" altLang="zh-CN" sz="2400">
                <a:ea typeface="SimSun" pitchFamily="2" charset="-122"/>
              </a:rPr>
              <a:t>)</a:t>
            </a:r>
            <a:endParaRPr lang="en-US" altLang="zh-CN">
              <a:ea typeface="SimSun" pitchFamily="2" charset="-122"/>
            </a:endParaRPr>
          </a:p>
          <a:p>
            <a:pPr eaLnBrk="1" hangingPunct="1">
              <a:defRPr/>
            </a:pPr>
            <a:r>
              <a:rPr lang="en-US" altLang="zh-CN">
                <a:ea typeface="SimSun" pitchFamily="2" charset="-122"/>
              </a:rPr>
              <a:t>Cicero (43 </a:t>
            </a:r>
            <a:r>
              <a:rPr lang="en-US" altLang="zh-CN" sz="2400">
                <a:ea typeface="SimSun" pitchFamily="2" charset="-122"/>
              </a:rPr>
              <a:t>BC</a:t>
            </a:r>
            <a:r>
              <a:rPr lang="en-US" altLang="zh-CN">
                <a:ea typeface="SimSun" pitchFamily="2" charset="-122"/>
              </a:rPr>
              <a:t>)</a:t>
            </a:r>
          </a:p>
          <a:p>
            <a:pPr eaLnBrk="1" hangingPunct="1">
              <a:defRPr/>
            </a:pPr>
            <a:r>
              <a:rPr lang="en-US" altLang="zh-CN">
                <a:ea typeface="SimSun" pitchFamily="2" charset="-122"/>
              </a:rPr>
              <a:t>Livy (</a:t>
            </a:r>
            <a:r>
              <a:rPr lang="en-US" altLang="zh-CN" sz="2400">
                <a:ea typeface="SimSun" pitchFamily="2" charset="-122"/>
              </a:rPr>
              <a:t>AD </a:t>
            </a:r>
            <a:r>
              <a:rPr lang="en-US" altLang="zh-CN">
                <a:ea typeface="SimSun" pitchFamily="2" charset="-122"/>
              </a:rPr>
              <a:t>17)</a:t>
            </a:r>
          </a:p>
          <a:p>
            <a:pPr eaLnBrk="1" hangingPunct="1">
              <a:defRPr/>
            </a:pPr>
            <a:r>
              <a:rPr lang="en-US" altLang="zh-CN">
                <a:ea typeface="SimSun" pitchFamily="2" charset="-122"/>
              </a:rPr>
              <a:t>Pliny the Younger (</a:t>
            </a:r>
            <a:r>
              <a:rPr lang="en-US" altLang="zh-CN" sz="2400">
                <a:ea typeface="SimSun" pitchFamily="2" charset="-122"/>
              </a:rPr>
              <a:t>AD </a:t>
            </a:r>
            <a:r>
              <a:rPr lang="en-US" altLang="zh-CN">
                <a:ea typeface="SimSun" pitchFamily="2" charset="-122"/>
              </a:rPr>
              <a:t>113)</a:t>
            </a:r>
          </a:p>
          <a:p>
            <a:pPr eaLnBrk="1" hangingPunct="1">
              <a:defRPr/>
            </a:pPr>
            <a:r>
              <a:rPr lang="en-US" altLang="zh-CN">
                <a:ea typeface="SimSun" pitchFamily="2" charset="-122"/>
              </a:rPr>
              <a:t>Tacitus (</a:t>
            </a:r>
            <a:r>
              <a:rPr lang="en-US" altLang="zh-CN" sz="2400">
                <a:ea typeface="SimSun" pitchFamily="2" charset="-122"/>
              </a:rPr>
              <a:t>AD </a:t>
            </a:r>
            <a:r>
              <a:rPr lang="en-US" altLang="zh-CN">
                <a:ea typeface="SimSun" pitchFamily="2" charset="-122"/>
              </a:rPr>
              <a:t>120)</a:t>
            </a:r>
          </a:p>
          <a:p>
            <a:pPr eaLnBrk="1" hangingPunct="1">
              <a:defRPr/>
            </a:pPr>
            <a:r>
              <a:rPr lang="en-US" altLang="zh-CN">
                <a:ea typeface="SimSun" pitchFamily="2" charset="-122"/>
              </a:rPr>
              <a:t>Suetonius (</a:t>
            </a:r>
            <a:r>
              <a:rPr lang="en-US" altLang="zh-CN" sz="2400">
                <a:ea typeface="SimSun" pitchFamily="2" charset="-122"/>
              </a:rPr>
              <a:t>AD </a:t>
            </a:r>
            <a:r>
              <a:rPr lang="en-US" altLang="zh-CN">
                <a:ea typeface="SimSun" pitchFamily="2" charset="-122"/>
              </a:rPr>
              <a:t>121)</a:t>
            </a:r>
          </a:p>
        </p:txBody>
      </p:sp>
      <p:pic>
        <p:nvPicPr>
          <p:cNvPr id="79875" name="Picture 3" descr="colosseum"/>
          <p:cNvPicPr>
            <a:picLocks noChangeAspect="1" noChangeArrowheads="1"/>
          </p:cNvPicPr>
          <p:nvPr/>
        </p:nvPicPr>
        <p:blipFill>
          <a:blip r:embed="rId3" cstate="print"/>
          <a:srcRect/>
          <a:stretch>
            <a:fillRect/>
          </a:stretch>
        </p:blipFill>
        <p:spPr bwMode="auto">
          <a:xfrm>
            <a:off x="44450" y="0"/>
            <a:ext cx="4451350" cy="6858000"/>
          </a:xfrm>
          <a:prstGeom prst="rect">
            <a:avLst/>
          </a:prstGeom>
          <a:noFill/>
          <a:ln w="9525">
            <a:noFill/>
            <a:miter lim="800000"/>
            <a:headEnd/>
            <a:tailEnd/>
          </a:ln>
        </p:spPr>
      </p:pic>
      <p:sp>
        <p:nvSpPr>
          <p:cNvPr id="35844" name="Rectangle 4"/>
          <p:cNvSpPr>
            <a:spLocks noGrp="1" noChangeArrowheads="1"/>
          </p:cNvSpPr>
          <p:nvPr>
            <p:ph type="title"/>
          </p:nvPr>
        </p:nvSpPr>
        <p:spPr>
          <a:xfrm>
            <a:off x="685800" y="277813"/>
            <a:ext cx="8229600" cy="1143000"/>
          </a:xfrm>
        </p:spPr>
        <p:txBody>
          <a:bodyPr/>
          <a:lstStyle/>
          <a:p>
            <a:pPr eaLnBrk="1" hangingPunct="1">
              <a:defRPr/>
            </a:pPr>
            <a:r>
              <a:rPr lang="en-US" altLang="zh-CN">
                <a:ea typeface="SimSun" pitchFamily="2" charset="-122"/>
              </a:rPr>
              <a:t>Roman Historians</a:t>
            </a:r>
            <a:r>
              <a:rPr lang="zh-CN" altLang="en-US">
                <a:ea typeface="SimSun" pitchFamily="2" charset="-122"/>
              </a:rPr>
              <a:t>罗马历史人物</a:t>
            </a:r>
          </a:p>
        </p:txBody>
      </p:sp>
      <p:sp>
        <p:nvSpPr>
          <p:cNvPr id="35845" name="Text Box 5"/>
          <p:cNvSpPr txBox="1">
            <a:spLocks noChangeArrowheads="1"/>
          </p:cNvSpPr>
          <p:nvPr/>
        </p:nvSpPr>
        <p:spPr bwMode="auto">
          <a:xfrm>
            <a:off x="0" y="1889125"/>
            <a:ext cx="4859338" cy="3687763"/>
          </a:xfrm>
          <a:prstGeom prst="rect">
            <a:avLst/>
          </a:prstGeom>
          <a:gradFill rotWithShape="1">
            <a:gsLst>
              <a:gs pos="0">
                <a:srgbClr val="CC3300"/>
              </a:gs>
              <a:gs pos="100000">
                <a:srgbClr val="5E1800"/>
              </a:gs>
            </a:gsLst>
            <a:lin ang="5400000" scaled="1"/>
          </a:grad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800" b="0" i="0" u="none" strike="noStrike" kern="1200" cap="none" spc="0" normalizeH="0" baseline="0" noProof="0">
              <a:ln>
                <a:noFill/>
              </a:ln>
              <a:solidFill>
                <a:srgbClr val="FFFFFF"/>
              </a:solidFill>
              <a:effectLst/>
              <a:uLnTx/>
              <a:uFillTx/>
              <a:latin typeface="Arial" pitchFamily="34"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pitchFamily="34" charset="0"/>
                <a:ea typeface="SimSun" pitchFamily="2" charset="-122"/>
                <a:cs typeface="+mn-cs"/>
              </a:rPr>
              <a:t>Claudius </a:t>
            </a:r>
            <a:r>
              <a:rPr kumimoji="0" lang="zh-CN" altLang="en-US" sz="2800" b="0" i="0" u="none" strike="noStrike" kern="1200" cap="none" spc="0" normalizeH="0" baseline="0" noProof="0">
                <a:ln>
                  <a:noFill/>
                </a:ln>
                <a:solidFill>
                  <a:srgbClr val="FFFFFF"/>
                </a:solidFill>
                <a:effectLst/>
                <a:uLnTx/>
                <a:uFillTx/>
                <a:latin typeface="Arial" pitchFamily="34" charset="0"/>
                <a:ea typeface="SimSun" pitchFamily="2" charset="-122"/>
                <a:cs typeface="+mn-cs"/>
              </a:rPr>
              <a:t>将犹太人驱逐出罗马，以借口：“谁一直在受基督影响而不停地若麻烦？” </a:t>
            </a:r>
            <a:r>
              <a:rPr kumimoji="0" lang="en-US" altLang="zh-CN" sz="2800" b="0" i="0" u="none" strike="noStrike" kern="1200" cap="none" spc="0" normalizeH="0" baseline="0" noProof="0">
                <a:ln>
                  <a:noFill/>
                </a:ln>
                <a:solidFill>
                  <a:srgbClr val="FFFFFF"/>
                </a:solidFill>
                <a:effectLst/>
                <a:uLnTx/>
                <a:uFillTx/>
                <a:latin typeface="Arial" pitchFamily="34" charset="0"/>
                <a:ea typeface="SimSun" pitchFamily="2" charset="-122"/>
                <a:cs typeface="+mn-cs"/>
              </a:rPr>
              <a:t>(oops!)</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FFFFFF"/>
              </a:solidFill>
              <a:effectLst/>
              <a:uLnTx/>
              <a:uFillTx/>
              <a:latin typeface="Arial" pitchFamily="34" charset="0"/>
              <a:ea typeface="SimSun" pitchFamily="2" charset="-122"/>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pitchFamily="34" charset="0"/>
                <a:ea typeface="SimSun" pitchFamily="2" charset="-122"/>
                <a:cs typeface="+mn-cs"/>
              </a:rPr>
              <a:t>(</a:t>
            </a:r>
            <a:r>
              <a:rPr kumimoji="0" lang="zh-CN" altLang="en-US" sz="2400" b="0" i="1" u="none" strike="noStrike" kern="1200" cap="none" spc="0" normalizeH="0" baseline="0" noProof="0">
                <a:ln>
                  <a:noFill/>
                </a:ln>
                <a:solidFill>
                  <a:srgbClr val="FFFFFF"/>
                </a:solidFill>
                <a:effectLst/>
                <a:uLnTx/>
                <a:uFillTx/>
                <a:latin typeface="Arial" pitchFamily="34" charset="0"/>
                <a:ea typeface="SimSun" pitchFamily="2" charset="-122"/>
                <a:cs typeface="+mn-cs"/>
              </a:rPr>
              <a:t>凯撒时代</a:t>
            </a:r>
            <a:r>
              <a:rPr kumimoji="0" lang="en-US" altLang="zh-CN" sz="2400" b="0" i="0" u="none" strike="noStrike" kern="1200" cap="none" spc="0" normalizeH="0" baseline="0" noProof="0">
                <a:ln>
                  <a:noFill/>
                </a:ln>
                <a:solidFill>
                  <a:srgbClr val="FFFFFF"/>
                </a:solidFill>
                <a:effectLst/>
                <a:uLnTx/>
                <a:uFillTx/>
                <a:latin typeface="Arial" pitchFamily="34" charset="0"/>
                <a:ea typeface="SimSun" pitchFamily="2" charset="-122"/>
                <a:cs typeface="+mn-cs"/>
              </a:rPr>
              <a:t>, ch. 25,</a:t>
            </a:r>
            <a:r>
              <a:rPr kumimoji="0" lang="en-US" altLang="zh-CN" sz="2400" b="0" i="1" u="none" strike="noStrike" kern="1200" cap="none" spc="0" normalizeH="0" baseline="0" noProof="0">
                <a:ln>
                  <a:noFill/>
                </a:ln>
                <a:solidFill>
                  <a:srgbClr val="FFFFFF"/>
                </a:solidFill>
                <a:effectLst/>
                <a:uLnTx/>
                <a:uFillTx/>
                <a:latin typeface="Arial" pitchFamily="34" charset="0"/>
                <a:ea typeface="SimSun" pitchFamily="2" charset="-122"/>
                <a:cs typeface="+mn-cs"/>
              </a:rPr>
              <a:t> </a:t>
            </a:r>
            <a:r>
              <a:rPr kumimoji="0" lang="en-US" altLang="zh-CN" sz="2400" b="0" i="0" u="none" strike="noStrike" kern="1200" cap="none" spc="0" normalizeH="0" baseline="0" noProof="0">
                <a:ln>
                  <a:noFill/>
                </a:ln>
                <a:solidFill>
                  <a:srgbClr val="FFFFFF"/>
                </a:solidFill>
                <a:effectLst/>
                <a:uLnTx/>
                <a:uFillTx/>
                <a:latin typeface="Arial" pitchFamily="34" charset="0"/>
                <a:ea typeface="SimSun" pitchFamily="2" charset="-122"/>
                <a:cs typeface="+mn-cs"/>
              </a:rPr>
              <a:t> in </a:t>
            </a:r>
            <a:r>
              <a:rPr kumimoji="0" lang="en-US" altLang="zh-CN" sz="2000" b="0" i="0" u="none" strike="noStrike" kern="1200" cap="none" spc="0" normalizeH="0" baseline="0" noProof="0">
                <a:ln>
                  <a:noFill/>
                </a:ln>
                <a:solidFill>
                  <a:srgbClr val="FFFFFF"/>
                </a:solidFill>
                <a:effectLst/>
                <a:uLnTx/>
                <a:uFillTx/>
                <a:latin typeface="Arial" pitchFamily="34" charset="0"/>
                <a:ea typeface="SimSun" pitchFamily="2" charset="-122"/>
                <a:cs typeface="+mn-cs"/>
              </a:rPr>
              <a:t>AD</a:t>
            </a:r>
            <a:r>
              <a:rPr kumimoji="0" lang="en-US" altLang="zh-CN" sz="2400" b="0" i="0" u="none" strike="noStrike" kern="1200" cap="none" spc="0" normalizeH="0" baseline="0" noProof="0">
                <a:ln>
                  <a:noFill/>
                </a:ln>
                <a:solidFill>
                  <a:srgbClr val="FFFFFF"/>
                </a:solidFill>
                <a:effectLst/>
                <a:uLnTx/>
                <a:uFillTx/>
                <a:latin typeface="Arial" pitchFamily="34" charset="0"/>
                <a:ea typeface="SimSun" pitchFamily="2" charset="-122"/>
                <a:cs typeface="+mn-cs"/>
              </a:rPr>
              <a:t> 120; cf. Acts 18:2)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pitchFamily="34" charset="0"/>
                <a:ea typeface="SimSun" pitchFamily="2" charset="-122"/>
                <a:cs typeface="+mn-cs"/>
              </a:rPr>
              <a:t> </a:t>
            </a:r>
          </a:p>
        </p:txBody>
      </p:sp>
      <p:sp>
        <p:nvSpPr>
          <p:cNvPr id="79878" name="Text Box 6"/>
          <p:cNvSpPr txBox="1">
            <a:spLocks noChangeArrowheads="1"/>
          </p:cNvSpPr>
          <p:nvPr/>
        </p:nvSpPr>
        <p:spPr bwMode="auto">
          <a:xfrm>
            <a:off x="8459788" y="12700"/>
            <a:ext cx="692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159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from="(-#ppt_w/2)" to="(#ppt_x)" calcmode="lin" valueType="num">
                                      <p:cBhvr>
                                        <p:cTn id="7" dur="600" fill="hold">
                                          <p:stCondLst>
                                            <p:cond delay="0"/>
                                          </p:stCondLst>
                                        </p:cTn>
                                        <p:tgtEl>
                                          <p:spTgt spid="35845"/>
                                        </p:tgtEl>
                                        <p:attrNameLst>
                                          <p:attrName>ppt_x</p:attrName>
                                        </p:attrNameLst>
                                      </p:cBhvr>
                                    </p:anim>
                                    <p:anim from="0" to="-1.0" calcmode="lin" valueType="num">
                                      <p:cBhvr>
                                        <p:cTn id="8" dur="200" decel="50000" autoRev="1" fill="hold">
                                          <p:stCondLst>
                                            <p:cond delay="600"/>
                                          </p:stCondLst>
                                        </p:cTn>
                                        <p:tgtEl>
                                          <p:spTgt spid="35845"/>
                                        </p:tgtEl>
                                        <p:attrNameLst>
                                          <p:attrName>xshear</p:attrName>
                                        </p:attrNameLst>
                                      </p:cBhvr>
                                    </p:anim>
                                    <p:animScale>
                                      <p:cBhvr>
                                        <p:cTn id="9" dur="200" decel="100000" autoRev="1" fill="hold">
                                          <p:stCondLst>
                                            <p:cond delay="600"/>
                                          </p:stCondLst>
                                        </p:cTn>
                                        <p:tgtEl>
                                          <p:spTgt spid="35845"/>
                                        </p:tgtEl>
                                      </p:cBhvr>
                                      <p:from x="100000" y="100000"/>
                                      <p:to x="80000" y="100000"/>
                                    </p:animScale>
                                    <p:anim by="(#ppt_h/3+#ppt_w*0.1)" calcmode="lin" valueType="num">
                                      <p:cBhvr additive="sum">
                                        <p:cTn id="10"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Brown marble"/>
          <p:cNvSpPr>
            <a:spLocks noGrp="1" noChangeArrowheads="1"/>
          </p:cNvSpPr>
          <p:nvPr>
            <p:ph type="title"/>
          </p:nvPr>
        </p:nvSpPr>
        <p:spPr>
          <a:xfrm>
            <a:off x="-76200" y="0"/>
            <a:ext cx="9220200" cy="1371600"/>
          </a:xfrm>
          <a:blipFill dpi="0" rotWithShape="1">
            <a:blip r:embed="rId3" cstate="print"/>
            <a:srcRect/>
            <a:tile tx="0" ty="0" sx="100000" sy="100000" flip="none" algn="tl"/>
          </a:blipFill>
          <a:effectLst>
            <a:outerShdw dist="130755" dir="3656724" algn="ctr" rotWithShape="0">
              <a:schemeClr val="bg2"/>
            </a:outerShdw>
          </a:effectLst>
        </p:spPr>
        <p:txBody>
          <a:bodyPr/>
          <a:lstStyle/>
          <a:p>
            <a:pPr eaLnBrk="1" hangingPunct="1">
              <a:defRPr/>
            </a:pPr>
            <a:r>
              <a:rPr lang="zh-CN" altLang="en-US" b="1">
                <a:effectLst>
                  <a:outerShdw blurRad="38100" dist="38100" dir="2700000" algn="tl">
                    <a:srgbClr val="C0C0C0"/>
                  </a:outerShdw>
                </a:effectLst>
                <a:ea typeface="SimSun" pitchFamily="2" charset="-122"/>
              </a:rPr>
              <a:t>现存的异教徒书籍 与</a:t>
            </a:r>
            <a:r>
              <a:rPr lang="en-US" altLang="zh-CN" b="1">
                <a:effectLst>
                  <a:outerShdw blurRad="38100" dist="38100" dir="2700000" algn="tl">
                    <a:srgbClr val="C0C0C0"/>
                  </a:outerShdw>
                </a:effectLst>
                <a:ea typeface="SimSun" pitchFamily="2" charset="-122"/>
              </a:rPr>
              <a:t> </a:t>
            </a:r>
            <a:r>
              <a:rPr lang="zh-CN" altLang="en-US" b="1">
                <a:effectLst>
                  <a:outerShdw blurRad="38100" dist="38100" dir="2700000" algn="tl">
                    <a:srgbClr val="C0C0C0"/>
                  </a:outerShdw>
                </a:effectLst>
                <a:ea typeface="SimSun" pitchFamily="2" charset="-122"/>
              </a:rPr>
              <a:t>新约相比</a:t>
            </a:r>
          </a:p>
        </p:txBody>
      </p:sp>
      <p:graphicFrame>
        <p:nvGraphicFramePr>
          <p:cNvPr id="33841" name="Group 49"/>
          <p:cNvGraphicFramePr>
            <a:graphicFrameLocks noGrp="1"/>
          </p:cNvGraphicFramePr>
          <p:nvPr>
            <p:ph type="tbl" idx="1"/>
          </p:nvPr>
        </p:nvGraphicFramePr>
        <p:xfrm>
          <a:off x="228600" y="1398588"/>
          <a:ext cx="8686800" cy="5151119"/>
        </p:xfrm>
        <a:graphic>
          <a:graphicData uri="http://schemas.openxmlformats.org/drawingml/2006/table">
            <a:tbl>
              <a:tblPr/>
              <a:tblGrid>
                <a:gridCol w="7620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80"/>
                            </a:outerShdw>
                          </a:effectLst>
                          <a:latin typeface="Arial" pitchFamily="34" charset="0"/>
                          <a:ea typeface="SimSun" pitchFamily="2" charset="-122"/>
                        </a:rPr>
                        <a:t>序号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80"/>
                            </a:outerShdw>
                          </a:effectLst>
                          <a:latin typeface="Arial" pitchFamily="34" charset="0"/>
                          <a:ea typeface="SimSun" pitchFamily="2" charset="-122"/>
                        </a:rPr>
                        <a:t>作者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80"/>
                            </a:outerShdw>
                          </a:effectLst>
                          <a:latin typeface="Arial" pitchFamily="34" charset="0"/>
                          <a:ea typeface="SimSun" pitchFamily="2" charset="-122"/>
                        </a:rPr>
                        <a:t>写作时间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80"/>
                            </a:outerShdw>
                          </a:effectLst>
                          <a:latin typeface="Arial" pitchFamily="34" charset="0"/>
                          <a:ea typeface="SimSun" pitchFamily="2" charset="-122"/>
                        </a:rPr>
                        <a:t>最早的书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80"/>
                            </a:outerShdw>
                          </a:effectLst>
                          <a:latin typeface="Arial" pitchFamily="34" charset="0"/>
                          <a:ea typeface="SimSun" pitchFamily="2" charset="-122"/>
                        </a:rPr>
                        <a:t>存在时间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80"/>
                            </a:outerShdw>
                          </a:effectLst>
                          <a:latin typeface="Arial" pitchFamily="34" charset="0"/>
                          <a:ea typeface="SimSun" pitchFamily="2" charset="-122"/>
                        </a:rPr>
                        <a:t>印刷数量</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Plato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公元前347年</a:t>
                      </a:r>
                      <a:endPar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900</a:t>
                      </a: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1200 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4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Catullus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公元前54年</a:t>
                      </a:r>
                      <a:endPar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1550</a:t>
                      </a: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1600年</a:t>
                      </a:r>
                      <a:endPar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Pliny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113</a:t>
                      </a: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850</a:t>
                      </a: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750 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Paul, Luke, etc.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95</a:t>
                      </a: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公元</a:t>
                      </a: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200</a:t>
                      </a: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100 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24,772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36938" name="Rectangle 74" descr="Brown marble"/>
          <p:cNvSpPr>
            <a:spLocks noChangeArrowheads="1"/>
          </p:cNvSpPr>
          <p:nvPr/>
        </p:nvSpPr>
        <p:spPr bwMode="auto">
          <a:xfrm>
            <a:off x="0" y="5154613"/>
            <a:ext cx="9144000" cy="1981200"/>
          </a:xfrm>
          <a:prstGeom prst="rect">
            <a:avLst/>
          </a:prstGeom>
          <a:blipFill dpi="0" rotWithShape="1">
            <a:blip r:embed="rId3" cstate="print"/>
            <a:srcRect/>
            <a:tile tx="0" ty="0" sx="100000" sy="100000" flip="none" algn="tl"/>
          </a:blipFill>
          <a:ln w="9525">
            <a:noFill/>
            <a:miter lim="800000"/>
            <a:headEnd/>
            <a:tailEnd/>
          </a:ln>
          <a:effectLst>
            <a:outerShdw blurRad="63500" dist="130755" dir="3656724" algn="ctr" rotWithShape="0">
              <a:schemeClr val="bg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ＭＳ Ｐゴシック" pitchFamily="34" charset="-128"/>
              <a:cs typeface="+mn-cs"/>
            </a:endParaRPr>
          </a:p>
        </p:txBody>
      </p:sp>
      <p:sp>
        <p:nvSpPr>
          <p:cNvPr id="80944" name="Text Box 6"/>
          <p:cNvSpPr txBox="1">
            <a:spLocks noChangeArrowheads="1"/>
          </p:cNvSpPr>
          <p:nvPr/>
        </p:nvSpPr>
        <p:spPr bwMode="auto">
          <a:xfrm>
            <a:off x="8459788" y="12700"/>
            <a:ext cx="698500" cy="46196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160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6938"/>
                                        </p:tgtEl>
                                      </p:cBhvr>
                                    </p:animEffect>
                                    <p:set>
                                      <p:cBhvr>
                                        <p:cTn id="7" dur="1" fill="hold">
                                          <p:stCondLst>
                                            <p:cond delay="499"/>
                                          </p:stCondLst>
                                        </p:cTn>
                                        <p:tgtEl>
                                          <p:spTgt spid="36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8" grpId="0" animBg="1"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7651" name="Rectangle 3"/>
          <p:cNvSpPr>
            <a:spLocks noGrp="1" noChangeArrowheads="1"/>
          </p:cNvSpPr>
          <p:nvPr>
            <p:ph type="body" idx="1"/>
          </p:nvPr>
        </p:nvSpPr>
        <p:spPr>
          <a:xfrm>
            <a:off x="4800600" y="1447800"/>
            <a:ext cx="4343400" cy="3657600"/>
          </a:xfrm>
        </p:spPr>
        <p:txBody>
          <a:bodyPr/>
          <a:lstStyle/>
          <a:p>
            <a:pPr marL="609600" indent="-609600" eaLnBrk="1" hangingPunct="1">
              <a:buFont typeface="Wingdings" pitchFamily="2" charset="2"/>
              <a:buNone/>
              <a:defRPr/>
            </a:pPr>
            <a:r>
              <a:rPr lang="en-US" altLang="zh-CN">
                <a:ea typeface="SimSun" pitchFamily="2" charset="-122"/>
              </a:rPr>
              <a:t>Life in 3 Stages:</a:t>
            </a:r>
          </a:p>
          <a:p>
            <a:pPr marL="609600" indent="-609600" eaLnBrk="1" hangingPunct="1">
              <a:buFont typeface="Wingdings" pitchFamily="2" charset="2"/>
              <a:buChar char="•"/>
              <a:defRPr/>
            </a:pPr>
            <a:r>
              <a:rPr lang="en-US" altLang="zh-CN">
                <a:ea typeface="SimSun" pitchFamily="2" charset="-122"/>
              </a:rPr>
              <a:t>Pharisee</a:t>
            </a:r>
            <a:r>
              <a:rPr lang="zh-CN" altLang="en-US">
                <a:ea typeface="SimSun" pitchFamily="2" charset="-122"/>
              </a:rPr>
              <a:t>法利赛人</a:t>
            </a:r>
          </a:p>
          <a:p>
            <a:pPr marL="609600" indent="-609600" eaLnBrk="1" hangingPunct="1">
              <a:buFont typeface="Wingdings" pitchFamily="2" charset="2"/>
              <a:buChar char="•"/>
              <a:defRPr/>
            </a:pPr>
            <a:r>
              <a:rPr lang="en-US" altLang="zh-CN">
                <a:ea typeface="SimSun" pitchFamily="2" charset="-122"/>
              </a:rPr>
              <a:t>General</a:t>
            </a:r>
            <a:r>
              <a:rPr lang="zh-CN" altLang="en-US">
                <a:ea typeface="SimSun" pitchFamily="2" charset="-122"/>
              </a:rPr>
              <a:t>将军</a:t>
            </a:r>
          </a:p>
          <a:p>
            <a:pPr marL="609600" indent="-609600" eaLnBrk="1" hangingPunct="1">
              <a:buFont typeface="Wingdings" pitchFamily="2" charset="2"/>
              <a:buChar char="•"/>
              <a:defRPr/>
            </a:pPr>
            <a:r>
              <a:rPr lang="en-US" altLang="zh-CN">
                <a:ea typeface="SimSun" pitchFamily="2" charset="-122"/>
              </a:rPr>
              <a:t>Historian</a:t>
            </a:r>
            <a:r>
              <a:rPr lang="zh-CN" altLang="en-US">
                <a:ea typeface="SimSun" pitchFamily="2" charset="-122"/>
              </a:rPr>
              <a:t>历史学家</a:t>
            </a:r>
          </a:p>
        </p:txBody>
      </p:sp>
      <p:sp>
        <p:nvSpPr>
          <p:cNvPr id="27652"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Uninspired Jewish Writings</a:t>
            </a:r>
          </a:p>
        </p:txBody>
      </p:sp>
      <p:sp>
        <p:nvSpPr>
          <p:cNvPr id="27653" name="Rectangle 5"/>
          <p:cNvSpPr>
            <a:spLocks noGrp="1" noChangeArrowheads="1"/>
          </p:cNvSpPr>
          <p:nvPr>
            <p:ph type="title"/>
          </p:nvPr>
        </p:nvSpPr>
        <p:spPr>
          <a:xfrm>
            <a:off x="1066800" y="76200"/>
            <a:ext cx="3810000" cy="1143000"/>
          </a:xfrm>
        </p:spPr>
        <p:txBody>
          <a:bodyPr/>
          <a:lstStyle/>
          <a:p>
            <a:pPr algn="l" eaLnBrk="1" hangingPunct="1">
              <a:defRPr/>
            </a:pPr>
            <a:r>
              <a:rPr lang="zh-CN" altLang="en-US">
                <a:ea typeface="SimSun" pitchFamily="2" charset="-122"/>
              </a:rPr>
              <a:t>4.  </a:t>
            </a:r>
            <a:r>
              <a:rPr lang="en-US" altLang="zh-CN">
                <a:ea typeface="SimSun" pitchFamily="2" charset="-122"/>
              </a:rPr>
              <a:t>Josephus</a:t>
            </a:r>
          </a:p>
        </p:txBody>
      </p:sp>
      <p:pic>
        <p:nvPicPr>
          <p:cNvPr id="107526" name="Picture 12" descr="josephus"/>
          <p:cNvPicPr>
            <a:picLocks noChangeAspect="1" noChangeArrowheads="1"/>
          </p:cNvPicPr>
          <p:nvPr/>
        </p:nvPicPr>
        <p:blipFill>
          <a:blip r:embed="rId3" cstate="print"/>
          <a:srcRect/>
          <a:stretch>
            <a:fillRect/>
          </a:stretch>
        </p:blipFill>
        <p:spPr bwMode="auto">
          <a:xfrm>
            <a:off x="1219200" y="1524000"/>
            <a:ext cx="3057525" cy="3581400"/>
          </a:xfrm>
          <a:prstGeom prst="rect">
            <a:avLst/>
          </a:prstGeom>
          <a:noFill/>
          <a:ln w="9525">
            <a:noFill/>
            <a:miter lim="800000"/>
            <a:headEnd/>
            <a:tailEnd/>
          </a:ln>
        </p:spPr>
      </p:pic>
      <p:sp>
        <p:nvSpPr>
          <p:cNvPr id="27661" name="Rectangle 13"/>
          <p:cNvSpPr>
            <a:spLocks noChangeArrowheads="1"/>
          </p:cNvSpPr>
          <p:nvPr/>
        </p:nvSpPr>
        <p:spPr bwMode="auto">
          <a:xfrm>
            <a:off x="1295400" y="5181600"/>
            <a:ext cx="3048000" cy="609600"/>
          </a:xfrm>
          <a:prstGeom prst="rect">
            <a:avLst/>
          </a:prstGeom>
          <a:noFill/>
          <a:ln w="9525">
            <a:noFill/>
            <a:miter lim="800000"/>
            <a:headEnd/>
            <a:tailEnd/>
          </a:ln>
          <a:effectLst/>
        </p:spPr>
        <p:txBody>
          <a:bodyPr/>
          <a:lstStyle/>
          <a:p>
            <a:pPr marL="609600" marR="0" lvl="0" indent="-609600" algn="ctr"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AD</a:t>
            </a:r>
            <a:r>
              <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 37 – ca. 100</a:t>
            </a:r>
          </a:p>
        </p:txBody>
      </p:sp>
      <p:sp>
        <p:nvSpPr>
          <p:cNvPr id="107528" name="Text Box 14"/>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171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50181" name="Rectangle 5"/>
          <p:cNvSpPr>
            <a:spLocks noGrp="1" noChangeArrowheads="1"/>
          </p:cNvSpPr>
          <p:nvPr>
            <p:ph type="title"/>
          </p:nvPr>
        </p:nvSpPr>
        <p:spPr>
          <a:xfrm>
            <a:off x="1066800" y="76200"/>
            <a:ext cx="3810000" cy="1143000"/>
          </a:xfrm>
        </p:spPr>
        <p:txBody>
          <a:bodyPr/>
          <a:lstStyle/>
          <a:p>
            <a:pPr algn="l" eaLnBrk="1" hangingPunct="1">
              <a:defRPr/>
            </a:pPr>
            <a:r>
              <a:rPr lang="en-US" altLang="zh-CN">
                <a:ea typeface="SimSun" pitchFamily="2" charset="-122"/>
              </a:rPr>
              <a:t>4.</a:t>
            </a:r>
            <a:r>
              <a:rPr lang="zh-CN" altLang="en-US">
                <a:ea typeface="SimSun" pitchFamily="2" charset="-122"/>
              </a:rPr>
              <a:t>亚瑟</a:t>
            </a:r>
            <a:endParaRPr lang="en-US" altLang="zh-CN">
              <a:ea typeface="SimSun" pitchFamily="2" charset="-122"/>
            </a:endParaRPr>
          </a:p>
        </p:txBody>
      </p:sp>
      <p:pic>
        <p:nvPicPr>
          <p:cNvPr id="108548" name="Picture 8" descr="Josephus"/>
          <p:cNvPicPr>
            <a:picLocks noChangeAspect="1" noChangeArrowheads="1"/>
          </p:cNvPicPr>
          <p:nvPr/>
        </p:nvPicPr>
        <p:blipFill>
          <a:blip r:embed="rId3" cstate="print"/>
          <a:srcRect/>
          <a:stretch>
            <a:fillRect/>
          </a:stretch>
        </p:blipFill>
        <p:spPr bwMode="auto">
          <a:xfrm>
            <a:off x="0" y="990600"/>
            <a:ext cx="3859213" cy="5867400"/>
          </a:xfrm>
          <a:prstGeom prst="rect">
            <a:avLst/>
          </a:prstGeom>
          <a:noFill/>
          <a:ln w="9525">
            <a:noFill/>
            <a:miter lim="800000"/>
            <a:headEnd/>
            <a:tailEnd/>
          </a:ln>
        </p:spPr>
      </p:pic>
      <p:sp>
        <p:nvSpPr>
          <p:cNvPr id="50179" name="Rectangle 3"/>
          <p:cNvSpPr>
            <a:spLocks noGrp="1" noChangeArrowheads="1"/>
          </p:cNvSpPr>
          <p:nvPr>
            <p:ph type="body" idx="1"/>
          </p:nvPr>
        </p:nvSpPr>
        <p:spPr>
          <a:xfrm>
            <a:off x="4114800" y="2057400"/>
            <a:ext cx="5029200" cy="3657600"/>
          </a:xfrm>
        </p:spPr>
        <p:txBody>
          <a:bodyPr/>
          <a:lstStyle/>
          <a:p>
            <a:pPr marL="515938" indent="-515938" eaLnBrk="1" hangingPunct="1">
              <a:buFont typeface="Wingdings" pitchFamily="2" charset="2"/>
              <a:buNone/>
              <a:defRPr/>
            </a:pPr>
            <a:r>
              <a:rPr lang="zh-CN" altLang="en-US" i="1">
                <a:ea typeface="SimSun" pitchFamily="2" charset="-122"/>
              </a:rPr>
              <a:t>作品</a:t>
            </a:r>
            <a:r>
              <a:rPr lang="en-US" altLang="zh-CN" i="1">
                <a:ea typeface="SimSun" pitchFamily="2" charset="-122"/>
              </a:rPr>
              <a:t>:</a:t>
            </a:r>
          </a:p>
          <a:p>
            <a:pPr marL="515938" indent="-515938" eaLnBrk="1" hangingPunct="1">
              <a:buFont typeface="Wingdings" pitchFamily="2" charset="2"/>
              <a:buChar char="•"/>
              <a:defRPr/>
            </a:pPr>
            <a:r>
              <a:rPr lang="zh-CN" altLang="en-US" sz="2800" i="1">
                <a:ea typeface="SimSun" pitchFamily="2" charset="-122"/>
              </a:rPr>
              <a:t>犹太战争 </a:t>
            </a:r>
            <a:r>
              <a:rPr lang="en-US" altLang="zh-CN" sz="2400">
                <a:ea typeface="SimSun" pitchFamily="2" charset="-122"/>
              </a:rPr>
              <a:t>(</a:t>
            </a:r>
            <a:r>
              <a:rPr lang="en-US" altLang="zh-CN" sz="2000">
                <a:ea typeface="SimSun" pitchFamily="2" charset="-122"/>
              </a:rPr>
              <a:t>AD</a:t>
            </a:r>
            <a:r>
              <a:rPr lang="en-US" altLang="zh-CN" sz="2400">
                <a:ea typeface="SimSun" pitchFamily="2" charset="-122"/>
              </a:rPr>
              <a:t> 77)</a:t>
            </a:r>
          </a:p>
          <a:p>
            <a:pPr marL="515938" indent="-515938" eaLnBrk="1" hangingPunct="1">
              <a:buFont typeface="Wingdings" pitchFamily="2" charset="2"/>
              <a:buChar char="•"/>
              <a:defRPr/>
            </a:pPr>
            <a:r>
              <a:rPr lang="zh-CN" altLang="en-US" sz="2800" i="1">
                <a:ea typeface="SimSun" pitchFamily="2" charset="-122"/>
              </a:rPr>
              <a:t>古代的风俗习惯 </a:t>
            </a:r>
            <a:r>
              <a:rPr lang="en-US" altLang="zh-CN" sz="2400">
                <a:ea typeface="SimSun" pitchFamily="2" charset="-122"/>
              </a:rPr>
              <a:t>(</a:t>
            </a:r>
            <a:r>
              <a:rPr lang="en-US" altLang="zh-CN" sz="2000">
                <a:ea typeface="SimSun" pitchFamily="2" charset="-122"/>
              </a:rPr>
              <a:t>AD</a:t>
            </a:r>
            <a:r>
              <a:rPr lang="en-US" altLang="zh-CN" sz="2400">
                <a:ea typeface="SimSun" pitchFamily="2" charset="-122"/>
              </a:rPr>
              <a:t> 93-94)</a:t>
            </a:r>
          </a:p>
          <a:p>
            <a:pPr marL="515938" indent="-515938" eaLnBrk="1" hangingPunct="1">
              <a:buFont typeface="Wingdings" pitchFamily="2" charset="2"/>
              <a:buChar char="•"/>
              <a:defRPr/>
            </a:pPr>
            <a:r>
              <a:rPr lang="zh-CN" altLang="en-US" sz="2800" i="1">
                <a:ea typeface="SimSun" pitchFamily="2" charset="-122"/>
              </a:rPr>
              <a:t>生命</a:t>
            </a:r>
            <a:endParaRPr lang="zh-CN" altLang="en-US" sz="2800">
              <a:ea typeface="SimSun" pitchFamily="2" charset="-122"/>
            </a:endParaRPr>
          </a:p>
          <a:p>
            <a:pPr marL="515938" indent="-515938" eaLnBrk="1" hangingPunct="1">
              <a:buFont typeface="Wingdings" pitchFamily="2" charset="2"/>
              <a:buChar char="•"/>
              <a:defRPr/>
            </a:pPr>
            <a:r>
              <a:rPr lang="zh-CN" altLang="en-US" sz="2800" i="1">
                <a:ea typeface="SimSun" pitchFamily="2" charset="-122"/>
              </a:rPr>
              <a:t>反抗</a:t>
            </a:r>
            <a:r>
              <a:rPr lang="en-US" altLang="zh-CN" sz="2800" i="1">
                <a:ea typeface="SimSun" pitchFamily="2" charset="-122"/>
              </a:rPr>
              <a:t> Apion</a:t>
            </a:r>
            <a:endParaRPr lang="en-US" altLang="zh-CN" i="1">
              <a:ea typeface="SimSun" pitchFamily="2" charset="-122"/>
            </a:endParaRPr>
          </a:p>
        </p:txBody>
      </p:sp>
      <p:sp>
        <p:nvSpPr>
          <p:cNvPr id="108550" name="Text Box 11"/>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171</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51203" name="Rectangle 3"/>
          <p:cNvSpPr>
            <a:spLocks noGrp="1" noChangeArrowheads="1"/>
          </p:cNvSpPr>
          <p:nvPr>
            <p:ph type="body" idx="1"/>
          </p:nvPr>
        </p:nvSpPr>
        <p:spPr>
          <a:xfrm>
            <a:off x="4800600" y="1447800"/>
            <a:ext cx="4343400" cy="3657600"/>
          </a:xfrm>
        </p:spPr>
        <p:txBody>
          <a:bodyPr/>
          <a:lstStyle/>
          <a:p>
            <a:pPr marL="609600" indent="-609600" eaLnBrk="1" hangingPunct="1">
              <a:defRPr/>
            </a:pPr>
            <a:r>
              <a:rPr lang="zh-CN" altLang="en-US">
                <a:ea typeface="SimSun" pitchFamily="2" charset="-122"/>
              </a:rPr>
              <a:t>罗马的偏见</a:t>
            </a:r>
          </a:p>
          <a:p>
            <a:pPr marL="609600" indent="-609600" eaLnBrk="1" hangingPunct="1">
              <a:defRPr/>
            </a:pPr>
            <a:r>
              <a:rPr lang="zh-CN" altLang="en-US">
                <a:ea typeface="SimSun" pitchFamily="2" charset="-122"/>
              </a:rPr>
              <a:t>浮夸</a:t>
            </a:r>
          </a:p>
          <a:p>
            <a:pPr marL="609600" indent="-609600" eaLnBrk="1" hangingPunct="1">
              <a:defRPr/>
            </a:pPr>
            <a:r>
              <a:rPr lang="zh-CN" altLang="en-US">
                <a:ea typeface="SimSun" pitchFamily="2" charset="-122"/>
              </a:rPr>
              <a:t>自大</a:t>
            </a:r>
          </a:p>
          <a:p>
            <a:pPr marL="609600" indent="-609600" eaLnBrk="1" hangingPunct="1">
              <a:defRPr/>
            </a:pPr>
            <a:r>
              <a:rPr lang="zh-CN" altLang="en-US">
                <a:ea typeface="SimSun" pitchFamily="2" charset="-122"/>
              </a:rPr>
              <a:t>离题</a:t>
            </a:r>
          </a:p>
        </p:txBody>
      </p:sp>
      <p:sp>
        <p:nvSpPr>
          <p:cNvPr id="5120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Uninspired Jewish Writings</a:t>
            </a:r>
          </a:p>
        </p:txBody>
      </p:sp>
      <p:sp>
        <p:nvSpPr>
          <p:cNvPr id="51205" name="Rectangle 5"/>
          <p:cNvSpPr>
            <a:spLocks noGrp="1" noChangeArrowheads="1"/>
          </p:cNvSpPr>
          <p:nvPr>
            <p:ph type="title"/>
          </p:nvPr>
        </p:nvSpPr>
        <p:spPr>
          <a:xfrm>
            <a:off x="1066800" y="76200"/>
            <a:ext cx="7239000" cy="1143000"/>
          </a:xfrm>
        </p:spPr>
        <p:txBody>
          <a:bodyPr/>
          <a:lstStyle/>
          <a:p>
            <a:pPr algn="l" eaLnBrk="1" hangingPunct="1">
              <a:defRPr/>
            </a:pPr>
            <a:r>
              <a:rPr lang="zh-CN" altLang="en-US">
                <a:ea typeface="SimSun" pitchFamily="2" charset="-122"/>
              </a:rPr>
              <a:t>对亚瑟的评价</a:t>
            </a:r>
          </a:p>
        </p:txBody>
      </p:sp>
      <p:pic>
        <p:nvPicPr>
          <p:cNvPr id="109574" name="Picture 6" descr="josephus"/>
          <p:cNvPicPr>
            <a:picLocks noChangeAspect="1" noChangeArrowheads="1"/>
          </p:cNvPicPr>
          <p:nvPr/>
        </p:nvPicPr>
        <p:blipFill>
          <a:blip r:embed="rId3" cstate="print"/>
          <a:srcRect/>
          <a:stretch>
            <a:fillRect/>
          </a:stretch>
        </p:blipFill>
        <p:spPr bwMode="auto">
          <a:xfrm>
            <a:off x="1219200" y="1371600"/>
            <a:ext cx="3460750" cy="4038600"/>
          </a:xfrm>
          <a:prstGeom prst="rect">
            <a:avLst/>
          </a:prstGeom>
          <a:noFill/>
          <a:ln w="9525">
            <a:noFill/>
            <a:miter lim="800000"/>
            <a:headEnd/>
            <a:tailEnd/>
          </a:ln>
        </p:spPr>
      </p:pic>
      <p:sp>
        <p:nvSpPr>
          <p:cNvPr id="109575" name="Text Box 8"/>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to="" calcmode="lin" valueType="num">
                                      <p:cBhvr>
                                        <p:cTn id="7" dur="1" fill="hold"/>
                                        <p:tgtEl>
                                          <p:spTgt spid="5120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 to="" calcmode="lin" valueType="num">
                                      <p:cBhvr>
                                        <p:cTn id="12" dur="1" fill="hold"/>
                                        <p:tgtEl>
                                          <p:spTgt spid="5120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 to="" calcmode="lin" valueType="num">
                                      <p:cBhvr>
                                        <p:cTn id="17" dur="1" fill="hold"/>
                                        <p:tgtEl>
                                          <p:spTgt spid="5120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1203">
                                            <p:txEl>
                                              <p:pRg st="3" end="3"/>
                                            </p:txEl>
                                          </p:spTgt>
                                        </p:tgtEl>
                                        <p:attrNameLst>
                                          <p:attrName>style.visibility</p:attrName>
                                        </p:attrNameLst>
                                      </p:cBhvr>
                                      <p:to>
                                        <p:strVal val="visible"/>
                                      </p:to>
                                    </p:set>
                                    <p:anim to="" calcmode="lin" valueType="num">
                                      <p:cBhvr>
                                        <p:cTn id="22" dur="1" fill="hold"/>
                                        <p:tgtEl>
                                          <p:spTgt spid="5120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52227" name="Rectangle 3"/>
          <p:cNvSpPr>
            <a:spLocks noGrp="1" noChangeArrowheads="1"/>
          </p:cNvSpPr>
          <p:nvPr>
            <p:ph type="body" idx="1"/>
          </p:nvPr>
        </p:nvSpPr>
        <p:spPr>
          <a:xfrm>
            <a:off x="3962400" y="1447800"/>
            <a:ext cx="5181600" cy="4572000"/>
          </a:xfrm>
        </p:spPr>
        <p:txBody>
          <a:bodyPr/>
          <a:lstStyle/>
          <a:p>
            <a:pPr marL="609600" indent="-609600" eaLnBrk="1" hangingPunct="1">
              <a:defRPr/>
            </a:pPr>
            <a:r>
              <a:rPr lang="zh-CN" altLang="en-US">
                <a:ea typeface="SimSun" pitchFamily="2" charset="-122"/>
              </a:rPr>
              <a:t>耶稣基督历史性的最早的非基督徒证人</a:t>
            </a:r>
          </a:p>
          <a:p>
            <a:pPr marL="609600" indent="-609600" eaLnBrk="1" hangingPunct="1">
              <a:buFont typeface="Wingdings" pitchFamily="2" charset="2"/>
              <a:buNone/>
              <a:defRPr/>
            </a:pPr>
            <a:endParaRPr lang="zh-CN" altLang="en-US">
              <a:ea typeface="SimSun" pitchFamily="2" charset="-122"/>
            </a:endParaRPr>
          </a:p>
        </p:txBody>
      </p:sp>
      <p:sp>
        <p:nvSpPr>
          <p:cNvPr id="522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Uninspired Jewish Writings</a:t>
            </a:r>
          </a:p>
        </p:txBody>
      </p:sp>
      <p:sp>
        <p:nvSpPr>
          <p:cNvPr id="52229" name="Rectangle 5"/>
          <p:cNvSpPr>
            <a:spLocks noGrp="1" noChangeArrowheads="1"/>
          </p:cNvSpPr>
          <p:nvPr>
            <p:ph type="title"/>
          </p:nvPr>
        </p:nvSpPr>
        <p:spPr>
          <a:xfrm>
            <a:off x="1066800" y="76200"/>
            <a:ext cx="7239000" cy="1143000"/>
          </a:xfrm>
        </p:spPr>
        <p:txBody>
          <a:bodyPr/>
          <a:lstStyle/>
          <a:p>
            <a:pPr algn="l" eaLnBrk="1" hangingPunct="1">
              <a:defRPr/>
            </a:pPr>
            <a:r>
              <a:rPr lang="zh-CN" altLang="en-US">
                <a:ea typeface="SimSun" pitchFamily="2" charset="-122"/>
              </a:rPr>
              <a:t>亚瑟的重要性</a:t>
            </a:r>
          </a:p>
        </p:txBody>
      </p:sp>
      <p:pic>
        <p:nvPicPr>
          <p:cNvPr id="111622" name="Picture 7" descr="josephus"/>
          <p:cNvPicPr>
            <a:picLocks noChangeAspect="1" noChangeArrowheads="1"/>
          </p:cNvPicPr>
          <p:nvPr/>
        </p:nvPicPr>
        <p:blipFill>
          <a:blip r:embed="rId3" cstate="print"/>
          <a:srcRect/>
          <a:stretch>
            <a:fillRect/>
          </a:stretch>
        </p:blipFill>
        <p:spPr bwMode="auto">
          <a:xfrm>
            <a:off x="990600" y="1219200"/>
            <a:ext cx="2997200" cy="4495800"/>
          </a:xfrm>
          <a:prstGeom prst="rect">
            <a:avLst/>
          </a:prstGeom>
          <a:noFill/>
          <a:ln w="9525">
            <a:noFill/>
            <a:miter lim="800000"/>
            <a:headEnd/>
            <a:tailEnd/>
          </a:ln>
        </p:spPr>
      </p:pic>
      <p:sp>
        <p:nvSpPr>
          <p:cNvPr id="111623" name="Text Box 8"/>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172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自然神论：</a:t>
            </a:r>
            <a:br>
              <a:rPr lang="en-US" altLang="zh-CN"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上帝创造了世界，但没有创造奇迹，所以没有发生奇迹（杰斐逊、富兰克林）</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624500">
            <a:off x="7113801" y="12682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神</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3587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a:t>
            </a:r>
          </a:p>
        </p:txBody>
      </p:sp>
    </p:spTree>
    <p:extLst>
      <p:ext uri="{BB962C8B-B14F-4D97-AF65-F5344CB8AC3E}">
        <p14:creationId xmlns:p14="http://schemas.microsoft.com/office/powerpoint/2010/main" val="87207606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53251" name="Rectangle 3"/>
          <p:cNvSpPr>
            <a:spLocks noGrp="1" noChangeArrowheads="1"/>
          </p:cNvSpPr>
          <p:nvPr>
            <p:ph type="body" idx="1"/>
          </p:nvPr>
        </p:nvSpPr>
        <p:spPr>
          <a:xfrm>
            <a:off x="1219200" y="1219200"/>
            <a:ext cx="7924800" cy="5257800"/>
          </a:xfrm>
        </p:spPr>
        <p:txBody>
          <a:bodyPr/>
          <a:lstStyle/>
          <a:p>
            <a:pPr marL="0" indent="0" eaLnBrk="1" hangingPunct="1">
              <a:buFont typeface="Wingdings" pitchFamily="2" charset="2"/>
              <a:buNone/>
              <a:defRPr/>
            </a:pPr>
            <a:r>
              <a:rPr lang="en-US" altLang="zh-CN">
                <a:ea typeface="SimSun" pitchFamily="2" charset="-122"/>
              </a:rPr>
              <a:t>“</a:t>
            </a:r>
            <a:r>
              <a:rPr lang="zh-CN" altLang="en-US">
                <a:ea typeface="SimSun" pitchFamily="2" charset="-122"/>
              </a:rPr>
              <a:t>召集犹太教公会的士师们，他（安那）将一个叫雅各的人带到士师们面前，雅各是耶稣基督的兄弟；他指责他们违背了法律，宣告他们被石头砸死”。</a:t>
            </a:r>
            <a:endParaRPr lang="en-US" altLang="zh-CN">
              <a:ea typeface="SimSun" pitchFamily="2" charset="-122"/>
            </a:endParaRPr>
          </a:p>
          <a:p>
            <a:pPr marL="0" indent="0" algn="r" eaLnBrk="1" hangingPunct="1">
              <a:buFont typeface="Wingdings" pitchFamily="2" charset="2"/>
              <a:buNone/>
              <a:defRPr/>
            </a:pPr>
            <a:r>
              <a:rPr lang="en-US" altLang="zh-CN" sz="2400">
                <a:ea typeface="SimSun" pitchFamily="2" charset="-122"/>
              </a:rPr>
              <a:t>(</a:t>
            </a:r>
            <a:r>
              <a:rPr lang="en-US" altLang="zh-CN" sz="2400" i="1">
                <a:ea typeface="SimSun" pitchFamily="2" charset="-122"/>
              </a:rPr>
              <a:t>Ant. </a:t>
            </a:r>
            <a:r>
              <a:rPr lang="en-US" altLang="zh-CN" sz="2400">
                <a:ea typeface="SimSun" pitchFamily="2" charset="-122"/>
              </a:rPr>
              <a:t>20.9.1 in Maier, 276; cf. Whiston, 4:140).</a:t>
            </a:r>
            <a:r>
              <a:rPr lang="en-US" altLang="zh-CN">
                <a:ea typeface="SimSun" pitchFamily="2" charset="-122"/>
              </a:rPr>
              <a:t>  </a:t>
            </a:r>
          </a:p>
          <a:p>
            <a:pPr marL="0" indent="0" eaLnBrk="1" hangingPunct="1">
              <a:buFont typeface="Wingdings" pitchFamily="2" charset="2"/>
              <a:buNone/>
              <a:defRPr/>
            </a:pPr>
            <a:endParaRPr lang="zh-CN" altLang="en-US">
              <a:ea typeface="SimSun" pitchFamily="2" charset="-122"/>
            </a:endParaRPr>
          </a:p>
          <a:p>
            <a:pPr marL="0" indent="0" eaLnBrk="1" hangingPunct="1">
              <a:buFont typeface="Wingdings" pitchFamily="2" charset="2"/>
              <a:buNone/>
              <a:defRPr/>
            </a:pPr>
            <a:r>
              <a:rPr lang="zh-CN" altLang="en-US">
                <a:ea typeface="SimSun" pitchFamily="2" charset="-122"/>
              </a:rPr>
              <a:t>亚瑟错误地将雅各当作耶稣的兄弟。</a:t>
            </a:r>
          </a:p>
          <a:p>
            <a:pPr marL="0" indent="0" eaLnBrk="1" hangingPunct="1">
              <a:buFont typeface="Wingdings" pitchFamily="2" charset="2"/>
              <a:buNone/>
              <a:defRPr/>
            </a:pPr>
            <a:r>
              <a:rPr lang="en-US" altLang="zh-CN">
                <a:ea typeface="SimSun" pitchFamily="2" charset="-122"/>
              </a:rPr>
              <a:t>(cf. Acts 12:1-2). </a:t>
            </a:r>
          </a:p>
        </p:txBody>
      </p:sp>
      <p:sp>
        <p:nvSpPr>
          <p:cNvPr id="53252"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Uninspired Jewish Writings</a:t>
            </a:r>
          </a:p>
        </p:txBody>
      </p:sp>
      <p:sp>
        <p:nvSpPr>
          <p:cNvPr id="53253" name="Rectangle 5"/>
          <p:cNvSpPr>
            <a:spLocks noGrp="1" noChangeArrowheads="1"/>
          </p:cNvSpPr>
          <p:nvPr>
            <p:ph type="title"/>
          </p:nvPr>
        </p:nvSpPr>
        <p:spPr>
          <a:xfrm>
            <a:off x="1066800" y="76200"/>
            <a:ext cx="7239000" cy="1143000"/>
          </a:xfrm>
        </p:spPr>
        <p:txBody>
          <a:bodyPr/>
          <a:lstStyle/>
          <a:p>
            <a:pPr algn="l" eaLnBrk="1" hangingPunct="1">
              <a:defRPr/>
            </a:pPr>
            <a:r>
              <a:rPr lang="zh-CN" altLang="en-US" sz="4000" u="sng">
                <a:ea typeface="SimSun" pitchFamily="2" charset="-122"/>
              </a:rPr>
              <a:t>亚瑟对圣经的短引用</a:t>
            </a:r>
          </a:p>
        </p:txBody>
      </p:sp>
      <p:sp>
        <p:nvSpPr>
          <p:cNvPr id="112646" name="Text Box 7"/>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172</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56325" name="Rectangle 5"/>
          <p:cNvSpPr>
            <a:spLocks noGrp="1" noChangeArrowheads="1"/>
          </p:cNvSpPr>
          <p:nvPr>
            <p:ph type="title"/>
          </p:nvPr>
        </p:nvSpPr>
        <p:spPr>
          <a:xfrm>
            <a:off x="990600" y="76200"/>
            <a:ext cx="8229600" cy="914400"/>
          </a:xfrm>
        </p:spPr>
        <p:txBody>
          <a:bodyPr/>
          <a:lstStyle/>
          <a:p>
            <a:pPr algn="l" eaLnBrk="1" hangingPunct="1">
              <a:defRPr/>
            </a:pPr>
            <a:r>
              <a:rPr lang="zh-CN" altLang="en-US" sz="4000" u="sng">
                <a:ea typeface="SimSun" pitchFamily="2" charset="-122"/>
              </a:rPr>
              <a:t>长引文 </a:t>
            </a:r>
            <a:r>
              <a:rPr lang="en-US" altLang="zh-CN" sz="4000" u="sng">
                <a:ea typeface="SimSun" pitchFamily="2" charset="-122"/>
              </a:rPr>
              <a:t>(</a:t>
            </a:r>
            <a:r>
              <a:rPr lang="zh-CN" altLang="en-US" sz="4000" u="sng">
                <a:ea typeface="SimSun" pitchFamily="2" charset="-122"/>
              </a:rPr>
              <a:t>两种译本</a:t>
            </a:r>
            <a:r>
              <a:rPr lang="en-US" altLang="zh-CN" sz="4000" u="sng">
                <a:ea typeface="SimSun" pitchFamily="2" charset="-122"/>
              </a:rPr>
              <a:t>)</a:t>
            </a:r>
          </a:p>
        </p:txBody>
      </p:sp>
      <p:sp>
        <p:nvSpPr>
          <p:cNvPr id="5632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Uninspired Jewish Writings</a:t>
            </a:r>
          </a:p>
        </p:txBody>
      </p:sp>
      <p:graphicFrame>
        <p:nvGraphicFramePr>
          <p:cNvPr id="56360" name="Group 40"/>
          <p:cNvGraphicFramePr>
            <a:graphicFrameLocks noGrp="1"/>
          </p:cNvGraphicFramePr>
          <p:nvPr/>
        </p:nvGraphicFramePr>
        <p:xfrm>
          <a:off x="990600" y="1112838"/>
          <a:ext cx="8229600" cy="5593080"/>
        </p:xfrm>
        <a:graphic>
          <a:graphicData uri="http://schemas.openxmlformats.org/drawingml/2006/table">
            <a:tbl>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zh-CN" altLang="en-US" sz="36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犹太的</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36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Christian</a:t>
                      </a:r>
                      <a:r>
                        <a:rPr kumimoji="0" lang="zh-CN" altLang="en-US" sz="36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基督教的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extLst>
                  <a:ext uri="{0D108BD9-81ED-4DB2-BD59-A6C34878D82A}">
                    <a16:rowId xmlns:a16="http://schemas.microsoft.com/office/drawing/2014/main" val="10000"/>
                  </a:ext>
                </a:extLst>
              </a:tr>
              <a:tr h="4953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“At this time there was a wise man called Jesus, and his conduct was good, and he was known to be virtuous.  Many people among the Jews and the other nations became his disciples.  Pilate condemned him to be crucified and to die.  But those who had become his disciples did not abandon his discipleship.  </a:t>
                      </a:r>
                      <a:r>
                        <a:rPr kumimoji="0" lang="en-US" altLang="zh-CN" sz="1800" b="0" i="0" u="sng"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They reported that he appeared</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 to them three days after his crucifixion and that he was alive.  Accordingly, </a:t>
                      </a:r>
                      <a:r>
                        <a:rPr kumimoji="0" lang="en-US" altLang="zh-CN" sz="1800" b="0" i="0" u="sng"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he was perhaps the Messiah</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 concerning whom the prophets have reported wonders.  And the tribe of the Christians, so named after him, has not disappeared to this day.”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“About this time lived Jesus, a wise man, </a:t>
                      </a:r>
                      <a:r>
                        <a:rPr kumimoji="0" lang="en-US" altLang="zh-CN" sz="1800" b="0" i="1" u="none" strike="noStrike" cap="none" normalizeH="0" baseline="0">
                          <a:ln>
                            <a:noFill/>
                          </a:ln>
                          <a:solidFill>
                            <a:srgbClr val="FFFF00"/>
                          </a:solidFill>
                          <a:effectLst>
                            <a:outerShdw blurRad="38100" dist="38100" dir="2700000" algn="tl">
                              <a:srgbClr val="000000"/>
                            </a:outerShdw>
                          </a:effectLst>
                          <a:latin typeface="Arial" pitchFamily="34" charset="0"/>
                          <a:ea typeface="SimSun" pitchFamily="2" charset="-122"/>
                        </a:rPr>
                        <a:t>if indeed one ought to call him a man</a:t>
                      </a:r>
                      <a:r>
                        <a:rPr kumimoji="0" lang="en-US" altLang="zh-CN" sz="1800" b="0" i="1"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  For he was the achiever of extraordinary deeds and was a teacher of those who accept the truth gladly.  He won over many Jews and many of the Greeks.  </a:t>
                      </a:r>
                      <a:r>
                        <a:rPr kumimoji="0" lang="en-US" altLang="zh-CN" sz="1800" b="0" i="1" u="none" strike="noStrike" cap="none" normalizeH="0" baseline="0">
                          <a:ln>
                            <a:noFill/>
                          </a:ln>
                          <a:solidFill>
                            <a:srgbClr val="FFFF00"/>
                          </a:solidFill>
                          <a:effectLst>
                            <a:outerShdw blurRad="38100" dist="38100" dir="2700000" algn="tl">
                              <a:srgbClr val="000000"/>
                            </a:outerShdw>
                          </a:effectLst>
                          <a:latin typeface="Arial" pitchFamily="34" charset="0"/>
                          <a:ea typeface="SimSun" pitchFamily="2" charset="-122"/>
                        </a:rPr>
                        <a:t>He was the Messiah.</a:t>
                      </a:r>
                      <a:r>
                        <a:rPr kumimoji="0" lang="en-US" altLang="zh-CN" sz="1800" b="0" i="1"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  </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When he was indicted by the principal men among us and Pilate condemned him to be crucified, those who had come to love him originally did not cease to do so; for </a:t>
                      </a:r>
                      <a:r>
                        <a:rPr kumimoji="0" lang="en-US" altLang="zh-CN" sz="1800" b="0" i="1" u="none" strike="noStrike" cap="none" normalizeH="0" baseline="0">
                          <a:ln>
                            <a:noFill/>
                          </a:ln>
                          <a:solidFill>
                            <a:srgbClr val="FFFF00"/>
                          </a:solidFill>
                          <a:effectLst>
                            <a:outerShdw blurRad="38100" dist="38100" dir="2700000" algn="tl">
                              <a:srgbClr val="000000"/>
                            </a:outerShdw>
                          </a:effectLst>
                          <a:latin typeface="Arial" pitchFamily="34" charset="0"/>
                          <a:ea typeface="SimSun" pitchFamily="2" charset="-122"/>
                        </a:rPr>
                        <a:t>he appeared to them</a:t>
                      </a:r>
                      <a:r>
                        <a:rPr kumimoji="0" lang="en-US" altLang="zh-CN" sz="1800" b="0" i="1"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 </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SimSun" pitchFamily="2" charset="-122"/>
                        </a:rPr>
                        <a:t>on the third day restored to life, as the prophets of the Deity had foretold these and countless other marvelous things about him.  And the tribe of Christians, so named after him, has not disappeared to this day.”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13680" name="Picture 33" descr="Josephus-large1">
            <a:hlinkClick r:id="rId3"/>
          </p:cNvPr>
          <p:cNvPicPr>
            <a:picLocks noChangeAspect="1" noChangeArrowheads="1"/>
          </p:cNvPicPr>
          <p:nvPr/>
        </p:nvPicPr>
        <p:blipFill>
          <a:blip r:embed="rId4" cstate="print"/>
          <a:srcRect l="27660" r="21277"/>
          <a:stretch>
            <a:fillRect/>
          </a:stretch>
        </p:blipFill>
        <p:spPr bwMode="auto">
          <a:xfrm>
            <a:off x="7620000" y="76200"/>
            <a:ext cx="933450" cy="1371600"/>
          </a:xfrm>
          <a:prstGeom prst="rect">
            <a:avLst/>
          </a:prstGeom>
          <a:noFill/>
          <a:ln w="9525">
            <a:noFill/>
            <a:miter lim="800000"/>
            <a:headEnd/>
            <a:tailEnd/>
          </a:ln>
        </p:spPr>
      </p:pic>
      <p:sp>
        <p:nvSpPr>
          <p:cNvPr id="56356" name="Freeform 36"/>
          <p:cNvSpPr>
            <a:spLocks/>
          </p:cNvSpPr>
          <p:nvPr/>
        </p:nvSpPr>
        <p:spPr bwMode="auto">
          <a:xfrm>
            <a:off x="4683125" y="1905000"/>
            <a:ext cx="803275" cy="207963"/>
          </a:xfrm>
          <a:custGeom>
            <a:avLst/>
            <a:gdLst>
              <a:gd name="T0" fmla="*/ 0 w 184"/>
              <a:gd name="T1" fmla="*/ 0 h 97"/>
              <a:gd name="T2" fmla="*/ 2147483647 w 184"/>
              <a:gd name="T3" fmla="*/ 2147483647 h 97"/>
              <a:gd name="T4" fmla="*/ 2147483647 w 184"/>
              <a:gd name="T5" fmla="*/ 2147483647 h 97"/>
              <a:gd name="T6" fmla="*/ 0 60000 65536"/>
              <a:gd name="T7" fmla="*/ 0 60000 65536"/>
              <a:gd name="T8" fmla="*/ 0 60000 65536"/>
              <a:gd name="T9" fmla="*/ 0 w 184"/>
              <a:gd name="T10" fmla="*/ 0 h 97"/>
              <a:gd name="T11" fmla="*/ 184 w 184"/>
              <a:gd name="T12" fmla="*/ 97 h 97"/>
            </a:gdLst>
            <a:ahLst/>
            <a:cxnLst>
              <a:cxn ang="T6">
                <a:pos x="T0" y="T1"/>
              </a:cxn>
              <a:cxn ang="T7">
                <a:pos x="T2" y="T3"/>
              </a:cxn>
              <a:cxn ang="T8">
                <a:pos x="T4" y="T5"/>
              </a:cxn>
            </a:cxnLst>
            <a:rect l="T9" t="T10" r="T11" b="T12"/>
            <a:pathLst>
              <a:path w="184" h="97">
                <a:moveTo>
                  <a:pt x="0" y="0"/>
                </a:moveTo>
                <a:cubicBezTo>
                  <a:pt x="22" y="7"/>
                  <a:pt x="45" y="10"/>
                  <a:pt x="65" y="21"/>
                </a:cubicBezTo>
                <a:cubicBezTo>
                  <a:pt x="107" y="44"/>
                  <a:pt x="141" y="77"/>
                  <a:pt x="184" y="97"/>
                </a:cubicBezTo>
              </a:path>
            </a:pathLst>
          </a:custGeom>
          <a:noFill/>
          <a:ln w="57150">
            <a:solidFill>
              <a:schemeClr val="hlink"/>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56357" name="Freeform 37"/>
          <p:cNvSpPr>
            <a:spLocks/>
          </p:cNvSpPr>
          <p:nvPr/>
        </p:nvSpPr>
        <p:spPr bwMode="auto">
          <a:xfrm>
            <a:off x="3810000" y="3352800"/>
            <a:ext cx="2895600" cy="2251075"/>
          </a:xfrm>
          <a:custGeom>
            <a:avLst/>
            <a:gdLst>
              <a:gd name="T0" fmla="*/ 2147483647 w 2467"/>
              <a:gd name="T1" fmla="*/ 2147483647 h 1475"/>
              <a:gd name="T2" fmla="*/ 2147483647 w 2467"/>
              <a:gd name="T3" fmla="*/ 2147483647 h 1475"/>
              <a:gd name="T4" fmla="*/ 2147483647 w 2467"/>
              <a:gd name="T5" fmla="*/ 2147483647 h 1475"/>
              <a:gd name="T6" fmla="*/ 2147483647 w 2467"/>
              <a:gd name="T7" fmla="*/ 2147483647 h 1475"/>
              <a:gd name="T8" fmla="*/ 2147483647 w 2467"/>
              <a:gd name="T9" fmla="*/ 2147483647 h 1475"/>
              <a:gd name="T10" fmla="*/ 2147483647 w 2467"/>
              <a:gd name="T11" fmla="*/ 2147483647 h 1475"/>
              <a:gd name="T12" fmla="*/ 0 w 2467"/>
              <a:gd name="T13" fmla="*/ 2147483647 h 1475"/>
              <a:gd name="T14" fmla="*/ 2147483647 w 2467"/>
              <a:gd name="T15" fmla="*/ 2147483647 h 1475"/>
              <a:gd name="T16" fmla="*/ 2147483647 w 2467"/>
              <a:gd name="T17" fmla="*/ 2147483647 h 1475"/>
              <a:gd name="T18" fmla="*/ 2147483647 w 2467"/>
              <a:gd name="T19" fmla="*/ 2147483647 h 1475"/>
              <a:gd name="T20" fmla="*/ 2147483647 w 2467"/>
              <a:gd name="T21" fmla="*/ 2147483647 h 1475"/>
              <a:gd name="T22" fmla="*/ 2147483647 w 2467"/>
              <a:gd name="T23" fmla="*/ 2147483647 h 1475"/>
              <a:gd name="T24" fmla="*/ 2147483647 w 2467"/>
              <a:gd name="T25" fmla="*/ 2147483647 h 1475"/>
              <a:gd name="T26" fmla="*/ 2147483647 w 2467"/>
              <a:gd name="T27" fmla="*/ 2147483647 h 1475"/>
              <a:gd name="T28" fmla="*/ 2147483647 w 2467"/>
              <a:gd name="T29" fmla="*/ 2147483647 h 1475"/>
              <a:gd name="T30" fmla="*/ 2147483647 w 2467"/>
              <a:gd name="T31" fmla="*/ 2147483647 h 1475"/>
              <a:gd name="T32" fmla="*/ 2147483647 w 2467"/>
              <a:gd name="T33" fmla="*/ 2147483647 h 1475"/>
              <a:gd name="T34" fmla="*/ 2147483647 w 2467"/>
              <a:gd name="T35" fmla="*/ 2147483647 h 1475"/>
              <a:gd name="T36" fmla="*/ 2147483647 w 2467"/>
              <a:gd name="T37" fmla="*/ 2147483647 h 1475"/>
              <a:gd name="T38" fmla="*/ 2147483647 w 2467"/>
              <a:gd name="T39" fmla="*/ 2147483647 h 1475"/>
              <a:gd name="T40" fmla="*/ 2147483647 w 2467"/>
              <a:gd name="T41" fmla="*/ 2147483647 h 1475"/>
              <a:gd name="T42" fmla="*/ 2147483647 w 2467"/>
              <a:gd name="T43" fmla="*/ 2147483647 h 1475"/>
              <a:gd name="T44" fmla="*/ 2147483647 w 2467"/>
              <a:gd name="T45" fmla="*/ 2147483647 h 1475"/>
              <a:gd name="T46" fmla="*/ 2147483647 w 2467"/>
              <a:gd name="T47" fmla="*/ 2147483647 h 1475"/>
              <a:gd name="T48" fmla="*/ 2147483647 w 2467"/>
              <a:gd name="T49" fmla="*/ 2147483647 h 1475"/>
              <a:gd name="T50" fmla="*/ 2147483647 w 2467"/>
              <a:gd name="T51" fmla="*/ 2147483647 h 1475"/>
              <a:gd name="T52" fmla="*/ 2147483647 w 2467"/>
              <a:gd name="T53" fmla="*/ 2147483647 h 1475"/>
              <a:gd name="T54" fmla="*/ 2147483647 w 2467"/>
              <a:gd name="T55" fmla="*/ 2147483647 h 1475"/>
              <a:gd name="T56" fmla="*/ 2147483647 w 2467"/>
              <a:gd name="T57" fmla="*/ 2147483647 h 1475"/>
              <a:gd name="T58" fmla="*/ 2147483647 w 2467"/>
              <a:gd name="T59" fmla="*/ 2147483647 h 1475"/>
              <a:gd name="T60" fmla="*/ 2147483647 w 2467"/>
              <a:gd name="T61" fmla="*/ 2147483647 h 1475"/>
              <a:gd name="T62" fmla="*/ 2147483647 w 2467"/>
              <a:gd name="T63" fmla="*/ 2147483647 h 1475"/>
              <a:gd name="T64" fmla="*/ 2147483647 w 2467"/>
              <a:gd name="T65" fmla="*/ 2147483647 h 1475"/>
              <a:gd name="T66" fmla="*/ 2147483647 w 2467"/>
              <a:gd name="T67" fmla="*/ 2147483647 h 1475"/>
              <a:gd name="T68" fmla="*/ 2147483647 w 2467"/>
              <a:gd name="T69" fmla="*/ 2147483647 h 1475"/>
              <a:gd name="T70" fmla="*/ 2147483647 w 2467"/>
              <a:gd name="T71" fmla="*/ 2147483647 h 1475"/>
              <a:gd name="T72" fmla="*/ 2147483647 w 2467"/>
              <a:gd name="T73" fmla="*/ 2147483647 h 1475"/>
              <a:gd name="T74" fmla="*/ 2147483647 w 2467"/>
              <a:gd name="T75" fmla="*/ 2147483647 h 14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67"/>
              <a:gd name="T115" fmla="*/ 0 h 1475"/>
              <a:gd name="T116" fmla="*/ 2467 w 2467"/>
              <a:gd name="T117" fmla="*/ 1475 h 14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67" h="1475">
                <a:moveTo>
                  <a:pt x="478" y="1114"/>
                </a:moveTo>
                <a:cubicBezTo>
                  <a:pt x="217" y="1090"/>
                  <a:pt x="318" y="1105"/>
                  <a:pt x="174" y="1081"/>
                </a:cubicBezTo>
                <a:cubicBezTo>
                  <a:pt x="149" y="1085"/>
                  <a:pt x="121" y="1080"/>
                  <a:pt x="98" y="1092"/>
                </a:cubicBezTo>
                <a:cubicBezTo>
                  <a:pt x="88" y="1097"/>
                  <a:pt x="95" y="1117"/>
                  <a:pt x="87" y="1125"/>
                </a:cubicBezTo>
                <a:cubicBezTo>
                  <a:pt x="79" y="1133"/>
                  <a:pt x="65" y="1132"/>
                  <a:pt x="54" y="1136"/>
                </a:cubicBezTo>
                <a:cubicBezTo>
                  <a:pt x="50" y="1147"/>
                  <a:pt x="48" y="1158"/>
                  <a:pt x="43" y="1168"/>
                </a:cubicBezTo>
                <a:cubicBezTo>
                  <a:pt x="30" y="1191"/>
                  <a:pt x="0" y="1233"/>
                  <a:pt x="0" y="1233"/>
                </a:cubicBezTo>
                <a:cubicBezTo>
                  <a:pt x="11" y="1237"/>
                  <a:pt x="24" y="1236"/>
                  <a:pt x="32" y="1244"/>
                </a:cubicBezTo>
                <a:cubicBezTo>
                  <a:pt x="39" y="1252"/>
                  <a:pt x="67" y="1329"/>
                  <a:pt x="76" y="1342"/>
                </a:cubicBezTo>
                <a:cubicBezTo>
                  <a:pt x="98" y="1375"/>
                  <a:pt x="126" y="1406"/>
                  <a:pt x="163" y="1418"/>
                </a:cubicBezTo>
                <a:cubicBezTo>
                  <a:pt x="247" y="1475"/>
                  <a:pt x="274" y="1448"/>
                  <a:pt x="402" y="1440"/>
                </a:cubicBezTo>
                <a:cubicBezTo>
                  <a:pt x="463" y="1419"/>
                  <a:pt x="516" y="1384"/>
                  <a:pt x="576" y="1364"/>
                </a:cubicBezTo>
                <a:cubicBezTo>
                  <a:pt x="600" y="1327"/>
                  <a:pt x="627" y="1297"/>
                  <a:pt x="641" y="1255"/>
                </a:cubicBezTo>
                <a:cubicBezTo>
                  <a:pt x="621" y="1235"/>
                  <a:pt x="596" y="1221"/>
                  <a:pt x="576" y="1201"/>
                </a:cubicBezTo>
                <a:cubicBezTo>
                  <a:pt x="567" y="1192"/>
                  <a:pt x="564" y="1177"/>
                  <a:pt x="554" y="1168"/>
                </a:cubicBezTo>
                <a:cubicBezTo>
                  <a:pt x="534" y="1151"/>
                  <a:pt x="489" y="1125"/>
                  <a:pt x="489" y="1125"/>
                </a:cubicBezTo>
                <a:cubicBezTo>
                  <a:pt x="595" y="1052"/>
                  <a:pt x="733" y="1081"/>
                  <a:pt x="847" y="1005"/>
                </a:cubicBezTo>
                <a:cubicBezTo>
                  <a:pt x="947" y="938"/>
                  <a:pt x="1057" y="959"/>
                  <a:pt x="1163" y="907"/>
                </a:cubicBezTo>
                <a:cubicBezTo>
                  <a:pt x="1216" y="881"/>
                  <a:pt x="1191" y="891"/>
                  <a:pt x="1239" y="875"/>
                </a:cubicBezTo>
                <a:cubicBezTo>
                  <a:pt x="1278" y="848"/>
                  <a:pt x="1312" y="832"/>
                  <a:pt x="1358" y="820"/>
                </a:cubicBezTo>
                <a:cubicBezTo>
                  <a:pt x="1380" y="806"/>
                  <a:pt x="1400" y="789"/>
                  <a:pt x="1423" y="777"/>
                </a:cubicBezTo>
                <a:cubicBezTo>
                  <a:pt x="1444" y="767"/>
                  <a:pt x="1489" y="755"/>
                  <a:pt x="1489" y="755"/>
                </a:cubicBezTo>
                <a:cubicBezTo>
                  <a:pt x="1547" y="697"/>
                  <a:pt x="1494" y="743"/>
                  <a:pt x="1586" y="690"/>
                </a:cubicBezTo>
                <a:cubicBezTo>
                  <a:pt x="1679" y="636"/>
                  <a:pt x="1676" y="640"/>
                  <a:pt x="1793" y="625"/>
                </a:cubicBezTo>
                <a:cubicBezTo>
                  <a:pt x="1877" y="604"/>
                  <a:pt x="1868" y="618"/>
                  <a:pt x="1923" y="571"/>
                </a:cubicBezTo>
                <a:cubicBezTo>
                  <a:pt x="1935" y="561"/>
                  <a:pt x="1943" y="547"/>
                  <a:pt x="1956" y="538"/>
                </a:cubicBezTo>
                <a:cubicBezTo>
                  <a:pt x="2000" y="506"/>
                  <a:pt x="2061" y="499"/>
                  <a:pt x="2108" y="473"/>
                </a:cubicBezTo>
                <a:cubicBezTo>
                  <a:pt x="2138" y="456"/>
                  <a:pt x="2166" y="436"/>
                  <a:pt x="2195" y="418"/>
                </a:cubicBezTo>
                <a:cubicBezTo>
                  <a:pt x="2254" y="381"/>
                  <a:pt x="2201" y="409"/>
                  <a:pt x="2282" y="386"/>
                </a:cubicBezTo>
                <a:cubicBezTo>
                  <a:pt x="2304" y="380"/>
                  <a:pt x="2347" y="364"/>
                  <a:pt x="2347" y="364"/>
                </a:cubicBezTo>
                <a:cubicBezTo>
                  <a:pt x="2381" y="339"/>
                  <a:pt x="2427" y="318"/>
                  <a:pt x="2445" y="277"/>
                </a:cubicBezTo>
                <a:cubicBezTo>
                  <a:pt x="2454" y="256"/>
                  <a:pt x="2467" y="212"/>
                  <a:pt x="2467" y="212"/>
                </a:cubicBezTo>
                <a:cubicBezTo>
                  <a:pt x="2463" y="187"/>
                  <a:pt x="2463" y="160"/>
                  <a:pt x="2456" y="136"/>
                </a:cubicBezTo>
                <a:cubicBezTo>
                  <a:pt x="2441" y="87"/>
                  <a:pt x="2370" y="53"/>
                  <a:pt x="2326" y="38"/>
                </a:cubicBezTo>
                <a:cubicBezTo>
                  <a:pt x="2259" y="41"/>
                  <a:pt x="2097" y="0"/>
                  <a:pt x="2065" y="92"/>
                </a:cubicBezTo>
                <a:cubicBezTo>
                  <a:pt x="2069" y="139"/>
                  <a:pt x="2058" y="190"/>
                  <a:pt x="2076" y="234"/>
                </a:cubicBezTo>
                <a:cubicBezTo>
                  <a:pt x="2086" y="258"/>
                  <a:pt x="2119" y="263"/>
                  <a:pt x="2141" y="277"/>
                </a:cubicBezTo>
                <a:cubicBezTo>
                  <a:pt x="2221" y="330"/>
                  <a:pt x="2286" y="331"/>
                  <a:pt x="2380" y="331"/>
                </a:cubicBezTo>
              </a:path>
            </a:pathLst>
          </a:custGeom>
          <a:noFill/>
          <a:ln w="57150">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56358" name="Freeform 38"/>
          <p:cNvSpPr>
            <a:spLocks/>
          </p:cNvSpPr>
          <p:nvPr/>
        </p:nvSpPr>
        <p:spPr bwMode="auto">
          <a:xfrm>
            <a:off x="2794000" y="4191000"/>
            <a:ext cx="4140200" cy="1012825"/>
          </a:xfrm>
          <a:custGeom>
            <a:avLst/>
            <a:gdLst>
              <a:gd name="T0" fmla="*/ 2147483647 w 3184"/>
              <a:gd name="T1" fmla="*/ 2147483647 h 638"/>
              <a:gd name="T2" fmla="*/ 2147483647 w 3184"/>
              <a:gd name="T3" fmla="*/ 2147483647 h 638"/>
              <a:gd name="T4" fmla="*/ 2147483647 w 3184"/>
              <a:gd name="T5" fmla="*/ 2147483647 h 638"/>
              <a:gd name="T6" fmla="*/ 2147483647 w 3184"/>
              <a:gd name="T7" fmla="*/ 2147483647 h 638"/>
              <a:gd name="T8" fmla="*/ 2147483647 w 3184"/>
              <a:gd name="T9" fmla="*/ 2147483647 h 638"/>
              <a:gd name="T10" fmla="*/ 2147483647 w 3184"/>
              <a:gd name="T11" fmla="*/ 2147483647 h 638"/>
              <a:gd name="T12" fmla="*/ 2147483647 w 3184"/>
              <a:gd name="T13" fmla="*/ 2147483647 h 638"/>
              <a:gd name="T14" fmla="*/ 2147483647 w 3184"/>
              <a:gd name="T15" fmla="*/ 2147483647 h 638"/>
              <a:gd name="T16" fmla="*/ 2147483647 w 3184"/>
              <a:gd name="T17" fmla="*/ 2147483647 h 638"/>
              <a:gd name="T18" fmla="*/ 2147483647 w 3184"/>
              <a:gd name="T19" fmla="*/ 2147483647 h 638"/>
              <a:gd name="T20" fmla="*/ 2147483647 w 3184"/>
              <a:gd name="T21" fmla="*/ 2147483647 h 638"/>
              <a:gd name="T22" fmla="*/ 2147483647 w 3184"/>
              <a:gd name="T23" fmla="*/ 2147483647 h 638"/>
              <a:gd name="T24" fmla="*/ 2147483647 w 3184"/>
              <a:gd name="T25" fmla="*/ 2147483647 h 638"/>
              <a:gd name="T26" fmla="*/ 2147483647 w 3184"/>
              <a:gd name="T27" fmla="*/ 2147483647 h 638"/>
              <a:gd name="T28" fmla="*/ 2147483647 w 3184"/>
              <a:gd name="T29" fmla="*/ 2147483647 h 638"/>
              <a:gd name="T30" fmla="*/ 2147483647 w 3184"/>
              <a:gd name="T31" fmla="*/ 2147483647 h 638"/>
              <a:gd name="T32" fmla="*/ 2147483647 w 3184"/>
              <a:gd name="T33" fmla="*/ 2147483647 h 638"/>
              <a:gd name="T34" fmla="*/ 2147483647 w 3184"/>
              <a:gd name="T35" fmla="*/ 2147483647 h 638"/>
              <a:gd name="T36" fmla="*/ 2147483647 w 3184"/>
              <a:gd name="T37" fmla="*/ 2147483647 h 638"/>
              <a:gd name="T38" fmla="*/ 2147483647 w 3184"/>
              <a:gd name="T39" fmla="*/ 2147483647 h 638"/>
              <a:gd name="T40" fmla="*/ 2147483647 w 3184"/>
              <a:gd name="T41" fmla="*/ 2147483647 h 638"/>
              <a:gd name="T42" fmla="*/ 2147483647 w 3184"/>
              <a:gd name="T43" fmla="*/ 2147483647 h 638"/>
              <a:gd name="T44" fmla="*/ 2147483647 w 3184"/>
              <a:gd name="T45" fmla="*/ 2147483647 h 638"/>
              <a:gd name="T46" fmla="*/ 2147483647 w 3184"/>
              <a:gd name="T47" fmla="*/ 2147483647 h 638"/>
              <a:gd name="T48" fmla="*/ 2147483647 w 3184"/>
              <a:gd name="T49" fmla="*/ 2147483647 h 638"/>
              <a:gd name="T50" fmla="*/ 2147483647 w 3184"/>
              <a:gd name="T51" fmla="*/ 2147483647 h 638"/>
              <a:gd name="T52" fmla="*/ 2147483647 w 3184"/>
              <a:gd name="T53" fmla="*/ 2147483647 h 638"/>
              <a:gd name="T54" fmla="*/ 2147483647 w 3184"/>
              <a:gd name="T55" fmla="*/ 2147483647 h 638"/>
              <a:gd name="T56" fmla="*/ 2147483647 w 3184"/>
              <a:gd name="T57" fmla="*/ 2147483647 h 638"/>
              <a:gd name="T58" fmla="*/ 2147483647 w 3184"/>
              <a:gd name="T59" fmla="*/ 2147483647 h 638"/>
              <a:gd name="T60" fmla="*/ 2147483647 w 3184"/>
              <a:gd name="T61" fmla="*/ 2147483647 h 638"/>
              <a:gd name="T62" fmla="*/ 2147483647 w 3184"/>
              <a:gd name="T63" fmla="*/ 2147483647 h 638"/>
              <a:gd name="T64" fmla="*/ 2147483647 w 3184"/>
              <a:gd name="T65" fmla="*/ 2147483647 h 638"/>
              <a:gd name="T66" fmla="*/ 2147483647 w 3184"/>
              <a:gd name="T67" fmla="*/ 2147483647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4"/>
              <a:gd name="T103" fmla="*/ 0 h 638"/>
              <a:gd name="T104" fmla="*/ 3184 w 3184"/>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4" h="638">
                <a:moveTo>
                  <a:pt x="545" y="59"/>
                </a:moveTo>
                <a:cubicBezTo>
                  <a:pt x="367" y="0"/>
                  <a:pt x="382" y="1"/>
                  <a:pt x="23" y="59"/>
                </a:cubicBezTo>
                <a:cubicBezTo>
                  <a:pt x="0" y="63"/>
                  <a:pt x="39" y="102"/>
                  <a:pt x="45" y="124"/>
                </a:cubicBezTo>
                <a:cubicBezTo>
                  <a:pt x="49" y="139"/>
                  <a:pt x="48" y="155"/>
                  <a:pt x="56" y="168"/>
                </a:cubicBezTo>
                <a:cubicBezTo>
                  <a:pt x="64" y="181"/>
                  <a:pt x="78" y="189"/>
                  <a:pt x="89" y="200"/>
                </a:cubicBezTo>
                <a:cubicBezTo>
                  <a:pt x="95" y="219"/>
                  <a:pt x="101" y="253"/>
                  <a:pt x="121" y="265"/>
                </a:cubicBezTo>
                <a:cubicBezTo>
                  <a:pt x="173" y="297"/>
                  <a:pt x="261" y="301"/>
                  <a:pt x="317" y="309"/>
                </a:cubicBezTo>
                <a:cubicBezTo>
                  <a:pt x="397" y="305"/>
                  <a:pt x="477" y="312"/>
                  <a:pt x="556" y="298"/>
                </a:cubicBezTo>
                <a:cubicBezTo>
                  <a:pt x="582" y="293"/>
                  <a:pt x="621" y="255"/>
                  <a:pt x="621" y="255"/>
                </a:cubicBezTo>
                <a:cubicBezTo>
                  <a:pt x="631" y="226"/>
                  <a:pt x="672" y="186"/>
                  <a:pt x="643" y="157"/>
                </a:cubicBezTo>
                <a:cubicBezTo>
                  <a:pt x="624" y="138"/>
                  <a:pt x="578" y="113"/>
                  <a:pt x="578" y="113"/>
                </a:cubicBezTo>
                <a:cubicBezTo>
                  <a:pt x="574" y="102"/>
                  <a:pt x="574" y="90"/>
                  <a:pt x="567" y="81"/>
                </a:cubicBezTo>
                <a:cubicBezTo>
                  <a:pt x="536" y="43"/>
                  <a:pt x="510" y="75"/>
                  <a:pt x="567" y="37"/>
                </a:cubicBezTo>
                <a:cubicBezTo>
                  <a:pt x="1009" y="41"/>
                  <a:pt x="1451" y="41"/>
                  <a:pt x="1893" y="48"/>
                </a:cubicBezTo>
                <a:cubicBezTo>
                  <a:pt x="2199" y="53"/>
                  <a:pt x="2493" y="138"/>
                  <a:pt x="2784" y="211"/>
                </a:cubicBezTo>
                <a:cubicBezTo>
                  <a:pt x="2804" y="225"/>
                  <a:pt x="2830" y="229"/>
                  <a:pt x="2849" y="244"/>
                </a:cubicBezTo>
                <a:cubicBezTo>
                  <a:pt x="2863" y="255"/>
                  <a:pt x="2870" y="274"/>
                  <a:pt x="2882" y="287"/>
                </a:cubicBezTo>
                <a:cubicBezTo>
                  <a:pt x="2903" y="310"/>
                  <a:pt x="2947" y="352"/>
                  <a:pt x="2947" y="352"/>
                </a:cubicBezTo>
                <a:cubicBezTo>
                  <a:pt x="2954" y="374"/>
                  <a:pt x="2962" y="396"/>
                  <a:pt x="2969" y="418"/>
                </a:cubicBezTo>
                <a:cubicBezTo>
                  <a:pt x="2973" y="430"/>
                  <a:pt x="3001" y="443"/>
                  <a:pt x="2990" y="450"/>
                </a:cubicBezTo>
                <a:cubicBezTo>
                  <a:pt x="2975" y="460"/>
                  <a:pt x="2954" y="443"/>
                  <a:pt x="2936" y="439"/>
                </a:cubicBezTo>
                <a:cubicBezTo>
                  <a:pt x="2890" y="417"/>
                  <a:pt x="2840" y="419"/>
                  <a:pt x="2795" y="396"/>
                </a:cubicBezTo>
                <a:cubicBezTo>
                  <a:pt x="2723" y="359"/>
                  <a:pt x="2802" y="390"/>
                  <a:pt x="2729" y="342"/>
                </a:cubicBezTo>
                <a:cubicBezTo>
                  <a:pt x="2720" y="336"/>
                  <a:pt x="2707" y="336"/>
                  <a:pt x="2697" y="331"/>
                </a:cubicBezTo>
                <a:cubicBezTo>
                  <a:pt x="2685" y="325"/>
                  <a:pt x="2675" y="316"/>
                  <a:pt x="2664" y="309"/>
                </a:cubicBezTo>
                <a:cubicBezTo>
                  <a:pt x="2597" y="318"/>
                  <a:pt x="2556" y="311"/>
                  <a:pt x="2512" y="363"/>
                </a:cubicBezTo>
                <a:cubicBezTo>
                  <a:pt x="2490" y="389"/>
                  <a:pt x="2489" y="397"/>
                  <a:pt x="2479" y="428"/>
                </a:cubicBezTo>
                <a:cubicBezTo>
                  <a:pt x="2472" y="450"/>
                  <a:pt x="2458" y="494"/>
                  <a:pt x="2458" y="494"/>
                </a:cubicBezTo>
                <a:cubicBezTo>
                  <a:pt x="2477" y="550"/>
                  <a:pt x="2510" y="551"/>
                  <a:pt x="2566" y="570"/>
                </a:cubicBezTo>
                <a:cubicBezTo>
                  <a:pt x="2662" y="602"/>
                  <a:pt x="2747" y="622"/>
                  <a:pt x="2849" y="635"/>
                </a:cubicBezTo>
                <a:cubicBezTo>
                  <a:pt x="2954" y="631"/>
                  <a:pt x="3060" y="638"/>
                  <a:pt x="3164" y="624"/>
                </a:cubicBezTo>
                <a:cubicBezTo>
                  <a:pt x="3184" y="621"/>
                  <a:pt x="3174" y="573"/>
                  <a:pt x="3164" y="537"/>
                </a:cubicBezTo>
                <a:cubicBezTo>
                  <a:pt x="3148" y="481"/>
                  <a:pt x="3137" y="418"/>
                  <a:pt x="3088" y="385"/>
                </a:cubicBezTo>
                <a:cubicBezTo>
                  <a:pt x="3044" y="389"/>
                  <a:pt x="2958" y="370"/>
                  <a:pt x="2958" y="439"/>
                </a:cubicBezTo>
              </a:path>
            </a:pathLst>
          </a:custGeom>
          <a:noFill/>
          <a:ln w="5715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13684" name="Text Box 39"/>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172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Effect transition="in" filter="wipe(down)">
                                      <p:cBhvr>
                                        <p:cTn id="7" dur="500"/>
                                        <p:tgtEl>
                                          <p:spTgt spid="56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6358"/>
                                        </p:tgtEl>
                                        <p:attrNameLst>
                                          <p:attrName>style.visibility</p:attrName>
                                        </p:attrNameLst>
                                      </p:cBhvr>
                                      <p:to>
                                        <p:strVal val="visible"/>
                                      </p:to>
                                    </p:set>
                                    <p:animEffect transition="in" filter="wipe(down)">
                                      <p:cBhvr>
                                        <p:cTn id="12" dur="500"/>
                                        <p:tgtEl>
                                          <p:spTgt spid="56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6357"/>
                                        </p:tgtEl>
                                        <p:attrNameLst>
                                          <p:attrName>style.visibility</p:attrName>
                                        </p:attrNameLst>
                                      </p:cBhvr>
                                      <p:to>
                                        <p:strVal val="visible"/>
                                      </p:to>
                                    </p:set>
                                    <p:animEffect transition="in" filter="wipe(down)">
                                      <p:cBhvr>
                                        <p:cTn id="17" dur="500"/>
                                        <p:tgtEl>
                                          <p:spTgt spid="56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6" grpId="0" animBg="1"/>
      <p:bldP spid="56357" grpId="0" animBg="1"/>
      <p:bldP spid="56358"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5" name="Rectangle 3"/>
          <p:cNvSpPr>
            <a:spLocks noGrp="1" noChangeArrowheads="1"/>
          </p:cNvSpPr>
          <p:nvPr>
            <p:ph type="title"/>
          </p:nvPr>
        </p:nvSpPr>
        <p:spPr>
          <a:xfrm>
            <a:off x="457200" y="533400"/>
            <a:ext cx="8153400" cy="3048000"/>
          </a:xfrm>
          <a:effectLst>
            <a:outerShdw blurRad="63500" dist="35921" dir="2700000" algn="ctr" rotWithShape="0">
              <a:schemeClr val="tx2">
                <a:alpha val="74998"/>
              </a:schemeClr>
            </a:outerShdw>
          </a:effectLst>
        </p:spPr>
        <p:txBody>
          <a:bodyPr/>
          <a:lstStyle/>
          <a:p>
            <a:pPr eaLnBrk="1" hangingPunct="1">
              <a:defRPr/>
            </a:pPr>
            <a:r>
              <a:rPr lang="zh-TW" altLang="en-US" sz="9600" b="1" dirty="0">
                <a:solidFill>
                  <a:schemeClr val="bg1"/>
                </a:solidFill>
                <a:latin typeface="書法家簡魏碑" charset="0"/>
                <a:ea typeface="SimSun" charset="0"/>
                <a:cs typeface="SimSun" charset="0"/>
              </a:rPr>
              <a:t>我</a:t>
            </a:r>
            <a:r>
              <a:rPr lang="zh-CN" altLang="en-US" sz="9600" b="1" dirty="0">
                <a:solidFill>
                  <a:schemeClr val="bg1"/>
                </a:solidFill>
                <a:latin typeface="書法家簡魏碑" charset="0"/>
                <a:ea typeface="SimSun" charset="0"/>
                <a:cs typeface="SimSun" charset="0"/>
              </a:rPr>
              <a:t>们当</a:t>
            </a:r>
            <a:r>
              <a:rPr lang="zh-TW" altLang="en-US" sz="9600" b="1" dirty="0">
                <a:solidFill>
                  <a:schemeClr val="bg1"/>
                </a:solidFill>
                <a:latin typeface="書法家簡魏碑" charset="0"/>
                <a:ea typeface="SimSun" charset="0"/>
                <a:cs typeface="SimSun" charset="0"/>
              </a:rPr>
              <a:t>今</a:t>
            </a:r>
            <a:br>
              <a:rPr lang="zh-TW" altLang="en-US" sz="9600" b="1" dirty="0">
                <a:solidFill>
                  <a:schemeClr val="bg1"/>
                </a:solidFill>
                <a:latin typeface="書法家簡魏碑" charset="0"/>
                <a:ea typeface="SimSun" charset="0"/>
                <a:cs typeface="SimSun" charset="0"/>
              </a:rPr>
            </a:br>
            <a:r>
              <a:rPr lang="zh-TW" altLang="en-US" sz="9600" b="1" dirty="0">
                <a:solidFill>
                  <a:schemeClr val="bg1"/>
                </a:solidFill>
                <a:latin typeface="書法家簡魏碑" charset="0"/>
                <a:ea typeface="SimSun" charset="0"/>
                <a:cs typeface="SimSun" charset="0"/>
              </a:rPr>
              <a:t>的</a:t>
            </a:r>
            <a:r>
              <a:rPr lang="zh-CN" altLang="en-US" sz="9600" b="1" dirty="0">
                <a:solidFill>
                  <a:schemeClr val="bg1"/>
                </a:solidFill>
                <a:latin typeface="書法家簡魏碑" charset="0"/>
                <a:ea typeface="SimSun" charset="0"/>
                <a:cs typeface="SimSun" charset="0"/>
              </a:rPr>
              <a:t>处境</a:t>
            </a:r>
            <a:endParaRPr lang="zh-TW" altLang="en-US" sz="9600" b="1" dirty="0">
              <a:latin typeface="書法家簡魏碑" charset="0"/>
              <a:ea typeface="SimSun" charset="0"/>
              <a:cs typeface="SimSun"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252930" name="Rectangle 2"/>
          <p:cNvSpPr>
            <a:spLocks noGrp="1" noChangeArrowheads="1"/>
          </p:cNvSpPr>
          <p:nvPr>
            <p:ph type="subTitle" idx="1"/>
          </p:nvPr>
        </p:nvSpPr>
        <p:spPr>
          <a:xfrm>
            <a:off x="4267200" y="1600200"/>
            <a:ext cx="4495800" cy="2895600"/>
          </a:xfrm>
        </p:spPr>
        <p:txBody>
          <a:bodyPr/>
          <a:lstStyle/>
          <a:p>
            <a:pPr eaLnBrk="1" hangingPunct="1"/>
            <a:r>
              <a:rPr lang="en-US" altLang="zh-CN">
                <a:solidFill>
                  <a:schemeClr val="bg1"/>
                </a:solidFill>
                <a:latin typeface="Arial" charset="0"/>
                <a:ea typeface="新細明體" charset="0"/>
                <a:cs typeface="新細明體" charset="0"/>
              </a:rPr>
              <a:t>2005</a:t>
            </a:r>
            <a:r>
              <a:rPr lang="zh-CN" altLang="en-US">
                <a:solidFill>
                  <a:schemeClr val="bg1"/>
                </a:solidFill>
                <a:latin typeface="Arial" charset="0"/>
                <a:ea typeface="SimSun" charset="0"/>
                <a:cs typeface="SimSun" charset="0"/>
              </a:rPr>
              <a:t>畅销作品</a:t>
            </a:r>
          </a:p>
          <a:p>
            <a:pPr eaLnBrk="1" hangingPunct="1"/>
            <a:r>
              <a:rPr lang="en-US" altLang="zh-CN">
                <a:solidFill>
                  <a:schemeClr val="bg1"/>
                </a:solidFill>
                <a:latin typeface="Arial" charset="0"/>
                <a:ea typeface="SimSun" charset="0"/>
                <a:cs typeface="SimSun" charset="0"/>
              </a:rPr>
              <a:t>&lt;</a:t>
            </a:r>
            <a:r>
              <a:rPr lang="zh-CN" altLang="en-US">
                <a:solidFill>
                  <a:schemeClr val="bg1"/>
                </a:solidFill>
                <a:latin typeface="Arial" charset="0"/>
                <a:ea typeface="SimSun" charset="0"/>
                <a:cs typeface="SimSun" charset="0"/>
              </a:rPr>
              <a:t>岁月如沙</a:t>
            </a:r>
            <a:r>
              <a:rPr lang="en-US" altLang="zh-CN">
                <a:solidFill>
                  <a:schemeClr val="bg1"/>
                </a:solidFill>
                <a:latin typeface="Arial" charset="0"/>
                <a:ea typeface="SimSun" charset="0"/>
                <a:cs typeface="SimSun" charset="0"/>
              </a:rPr>
              <a:t>&gt;</a:t>
            </a:r>
            <a:r>
              <a:rPr lang="zh-CN" altLang="en-US">
                <a:solidFill>
                  <a:schemeClr val="bg1"/>
                </a:solidFill>
                <a:latin typeface="Arial" charset="0"/>
                <a:ea typeface="SimSun" charset="0"/>
                <a:cs typeface="SimSun" charset="0"/>
              </a:rPr>
              <a:t>的作者</a:t>
            </a:r>
            <a:r>
              <a:rPr lang="en-US" altLang="zh-TW">
                <a:solidFill>
                  <a:schemeClr val="bg1"/>
                </a:solidFill>
                <a:latin typeface="Arial" charset="0"/>
                <a:ea typeface="新細明體" charset="0"/>
                <a:cs typeface="新細明體" charset="0"/>
              </a:rPr>
              <a:t>, James Frey</a:t>
            </a:r>
            <a:r>
              <a:rPr lang="zh-CN" altLang="en-US">
                <a:solidFill>
                  <a:schemeClr val="bg1"/>
                </a:solidFill>
                <a:latin typeface="Arial" charset="0"/>
                <a:ea typeface="SimSun" charset="0"/>
                <a:cs typeface="SimSun" charset="0"/>
              </a:rPr>
              <a:t>在一月份承认他真的不是罪犯，</a:t>
            </a:r>
          </a:p>
          <a:p>
            <a:pPr eaLnBrk="1" hangingPunct="1"/>
            <a:r>
              <a:rPr lang="zh-CN" altLang="en-US">
                <a:solidFill>
                  <a:schemeClr val="bg1"/>
                </a:solidFill>
                <a:latin typeface="Arial" charset="0"/>
                <a:ea typeface="SimSun" charset="0"/>
                <a:cs typeface="SimSun" charset="0"/>
              </a:rPr>
              <a:t>未曾被监禁等等。</a:t>
            </a:r>
            <a:endParaRPr lang="en-US" altLang="zh-TW">
              <a:solidFill>
                <a:schemeClr val="bg1"/>
              </a:solidFill>
              <a:latin typeface="Arial" charset="0"/>
              <a:ea typeface="SimSun" charset="0"/>
              <a:cs typeface="SimSun" charset="0"/>
            </a:endParaRPr>
          </a:p>
        </p:txBody>
      </p:sp>
      <p:pic>
        <p:nvPicPr>
          <p:cNvPr id="252931" name="Picture 3" descr="a million little pie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43053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2" name="Rectangle 4"/>
          <p:cNvSpPr>
            <a:spLocks noGrp="1" noChangeArrowheads="1"/>
          </p:cNvSpPr>
          <p:nvPr>
            <p:ph type="ctrTitle"/>
          </p:nvPr>
        </p:nvSpPr>
        <p:spPr>
          <a:xfrm>
            <a:off x="2514600" y="457200"/>
            <a:ext cx="6553200" cy="838200"/>
          </a:xfrm>
          <a:solidFill>
            <a:schemeClr val="bg1"/>
          </a:solidFill>
        </p:spPr>
        <p:txBody>
          <a:bodyPr/>
          <a:lstStyle/>
          <a:p>
            <a:pPr eaLnBrk="1" hangingPunct="1"/>
            <a:r>
              <a:rPr lang="en-US" altLang="zh-TW" b="1">
                <a:latin typeface="Arial" charset="0"/>
                <a:ea typeface="新細明體" charset="0"/>
                <a:cs typeface="新細明體" charset="0"/>
              </a:rPr>
              <a:t>Frey</a:t>
            </a:r>
            <a:r>
              <a:rPr lang="zh-CN" altLang="en-US" b="1">
                <a:latin typeface="Arial" charset="0"/>
                <a:ea typeface="SimSun" charset="0"/>
                <a:cs typeface="SimSun" charset="0"/>
              </a:rPr>
              <a:t>的伪造物</a:t>
            </a:r>
            <a:endParaRPr lang="en-US" altLang="zh-TW" b="1">
              <a:latin typeface="Arial" charset="0"/>
              <a:ea typeface="新細明體" charset="0"/>
              <a:cs typeface="新細明體" charset="0"/>
            </a:endParaRPr>
          </a:p>
        </p:txBody>
      </p:sp>
      <p:pic>
        <p:nvPicPr>
          <p:cNvPr id="204805" name="Picture 5" descr="2005_07_jamesfr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055938"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6" name="Text Box 6"/>
          <p:cNvSpPr txBox="1">
            <a:spLocks noChangeArrowheads="1"/>
          </p:cNvSpPr>
          <p:nvPr/>
        </p:nvSpPr>
        <p:spPr bwMode="auto">
          <a:xfrm rot="-1321760">
            <a:off x="1370013" y="3449638"/>
            <a:ext cx="5121275" cy="2378075"/>
          </a:xfrm>
          <a:prstGeom prst="rect">
            <a:avLst/>
          </a:prstGeom>
          <a:solidFill>
            <a:schemeClr val="tx1"/>
          </a:solidFill>
          <a:ln w="9525">
            <a:noFill/>
            <a:miter lim="800000"/>
            <a:headEnd/>
            <a:tailEnd/>
          </a:ln>
          <a:effectLst>
            <a:outerShdw blurRad="63500" dist="107763" dir="13500000" sx="125000" sy="125000" algn="br" rotWithShape="0">
              <a:schemeClr val="bg2">
                <a:alpha val="74998"/>
              </a:scheme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26" charset="0"/>
                <a:ea typeface="SimSun" charset="0"/>
              </a:rPr>
              <a:t>他的回应？</a:t>
            </a:r>
            <a:endParaRPr kumimoji="0" lang="en-US" altLang="zh-TW"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26" charset="0"/>
              <a:ea typeface="新細明體" charset="0"/>
              <a:cs typeface="新細明體"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26" charset="0"/>
              <a:ea typeface="新細明體" charset="0"/>
              <a:cs typeface="新細明體"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26" charset="0"/>
                <a:ea typeface="SimSun" charset="0"/>
              </a:rPr>
              <a:t>“</a:t>
            </a:r>
            <a:r>
              <a:rPr kumimoji="0" lang="zh-CN"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26" charset="0"/>
                <a:ea typeface="SimSun" charset="0"/>
              </a:rPr>
              <a:t>论文集的作者是销售主观的故事”</a:t>
            </a:r>
            <a:endParaRPr kumimoji="0" lang="en-US" altLang="zh-TW"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26" charset="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04806"/>
                                        </p:tgtEl>
                                        <p:attrNameLst>
                                          <p:attrName>style.visibility</p:attrName>
                                        </p:attrNameLst>
                                      </p:cBhvr>
                                      <p:to>
                                        <p:strVal val="visible"/>
                                      </p:to>
                                    </p:set>
                                    <p:anim calcmode="lin" valueType="num">
                                      <p:cBhvr>
                                        <p:cTn id="7" dur="500" fill="hold"/>
                                        <p:tgtEl>
                                          <p:spTgt spid="204806"/>
                                        </p:tgtEl>
                                        <p:attrNameLst>
                                          <p:attrName>ppt_w</p:attrName>
                                        </p:attrNameLst>
                                      </p:cBhvr>
                                      <p:tavLst>
                                        <p:tav tm="0">
                                          <p:val>
                                            <p:fltVal val="0"/>
                                          </p:val>
                                        </p:tav>
                                        <p:tav tm="100000">
                                          <p:val>
                                            <p:strVal val="#ppt_w"/>
                                          </p:val>
                                        </p:tav>
                                      </p:tavLst>
                                    </p:anim>
                                    <p:anim calcmode="lin" valueType="num">
                                      <p:cBhvr>
                                        <p:cTn id="8" dur="500" fill="hold"/>
                                        <p:tgtEl>
                                          <p:spTgt spid="204806"/>
                                        </p:tgtEl>
                                        <p:attrNameLst>
                                          <p:attrName>ppt_h</p:attrName>
                                        </p:attrNameLst>
                                      </p:cBhvr>
                                      <p:tavLst>
                                        <p:tav tm="0">
                                          <p:val>
                                            <p:strVal val="#ppt_h"/>
                                          </p:val>
                                        </p:tav>
                                        <p:tav tm="100000">
                                          <p:val>
                                            <p:strVal val="#ppt_h"/>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204805"/>
                                        </p:tgtEl>
                                        <p:attrNameLst>
                                          <p:attrName>style.visibility</p:attrName>
                                        </p:attrNameLst>
                                      </p:cBhvr>
                                      <p:to>
                                        <p:strVal val="visible"/>
                                      </p:to>
                                    </p:set>
                                    <p:anim calcmode="lin" valueType="num">
                                      <p:cBhvr>
                                        <p:cTn id="11" dur="1000" fill="hold"/>
                                        <p:tgtEl>
                                          <p:spTgt spid="204805"/>
                                        </p:tgtEl>
                                        <p:attrNameLst>
                                          <p:attrName>ppt_w</p:attrName>
                                        </p:attrNameLst>
                                      </p:cBhvr>
                                      <p:tavLst>
                                        <p:tav tm="0">
                                          <p:val>
                                            <p:fltVal val="0"/>
                                          </p:val>
                                        </p:tav>
                                        <p:tav tm="100000">
                                          <p:val>
                                            <p:strVal val="#ppt_w"/>
                                          </p:val>
                                        </p:tav>
                                      </p:tavLst>
                                    </p:anim>
                                    <p:anim calcmode="lin" valueType="num">
                                      <p:cBhvr>
                                        <p:cTn id="12" dur="1000" fill="hold"/>
                                        <p:tgtEl>
                                          <p:spTgt spid="204805"/>
                                        </p:tgtEl>
                                        <p:attrNameLst>
                                          <p:attrName>ppt_h</p:attrName>
                                        </p:attrNameLst>
                                      </p:cBhvr>
                                      <p:tavLst>
                                        <p:tav tm="0">
                                          <p:val>
                                            <p:fltVal val="0"/>
                                          </p:val>
                                        </p:tav>
                                        <p:tav tm="100000">
                                          <p:val>
                                            <p:strVal val="#ppt_h"/>
                                          </p:val>
                                        </p:tav>
                                      </p:tavLst>
                                    </p:anim>
                                    <p:anim calcmode="lin" valueType="num">
                                      <p:cBhvr>
                                        <p:cTn id="13" dur="1000" fill="hold"/>
                                        <p:tgtEl>
                                          <p:spTgt spid="204805"/>
                                        </p:tgtEl>
                                        <p:attrNameLst>
                                          <p:attrName>style.rotation</p:attrName>
                                        </p:attrNameLst>
                                      </p:cBhvr>
                                      <p:tavLst>
                                        <p:tav tm="0">
                                          <p:val>
                                            <p:fltVal val="90"/>
                                          </p:val>
                                        </p:tav>
                                        <p:tav tm="100000">
                                          <p:val>
                                            <p:fltVal val="0"/>
                                          </p:val>
                                        </p:tav>
                                      </p:tavLst>
                                    </p:anim>
                                    <p:animEffect transition="in" filter="fade">
                                      <p:cBhvr>
                                        <p:cTn id="14" dur="1000"/>
                                        <p:tgtEl>
                                          <p:spTgt spid="204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6"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254978" name="Rectangle 2"/>
          <p:cNvSpPr>
            <a:spLocks noGrp="1" noChangeArrowheads="1"/>
          </p:cNvSpPr>
          <p:nvPr>
            <p:ph type="title"/>
          </p:nvPr>
        </p:nvSpPr>
        <p:spPr>
          <a:xfrm>
            <a:off x="762000" y="381000"/>
            <a:ext cx="7772400" cy="1295400"/>
          </a:xfrm>
        </p:spPr>
        <p:txBody>
          <a:bodyPr/>
          <a:lstStyle/>
          <a:p>
            <a:pPr eaLnBrk="1" hangingPunct="1"/>
            <a:r>
              <a:rPr lang="zh-CN" altLang="en-US" sz="5400" b="1">
                <a:solidFill>
                  <a:schemeClr val="bg1"/>
                </a:solidFill>
                <a:latin typeface="Arial" charset="0"/>
                <a:ea typeface="SimSun" charset="0"/>
                <a:cs typeface="SimSun" charset="0"/>
              </a:rPr>
              <a:t>“完全没有必要”</a:t>
            </a:r>
            <a:endParaRPr lang="en-US" altLang="zh-TW" sz="5400" b="1">
              <a:solidFill>
                <a:schemeClr val="bg1"/>
              </a:solidFill>
              <a:latin typeface="Arial" charset="0"/>
              <a:ea typeface="SimSun" charset="0"/>
              <a:cs typeface="SimSun" charset="0"/>
            </a:endParaRPr>
          </a:p>
        </p:txBody>
      </p:sp>
      <p:sp>
        <p:nvSpPr>
          <p:cNvPr id="254979" name="Rectangle 3"/>
          <p:cNvSpPr>
            <a:spLocks noGrp="1" noChangeArrowheads="1"/>
          </p:cNvSpPr>
          <p:nvPr>
            <p:ph type="body" idx="1"/>
          </p:nvPr>
        </p:nvSpPr>
        <p:spPr>
          <a:xfrm>
            <a:off x="4087813" y="3192463"/>
            <a:ext cx="4675187" cy="2293937"/>
          </a:xfrm>
        </p:spPr>
        <p:txBody>
          <a:bodyPr/>
          <a:lstStyle/>
          <a:p>
            <a:pPr eaLnBrk="1" hangingPunct="1"/>
            <a:r>
              <a:rPr lang="en-US" altLang="zh-TW" sz="3600" i="1">
                <a:solidFill>
                  <a:schemeClr val="bg1"/>
                </a:solidFill>
                <a:latin typeface="Arial" charset="0"/>
                <a:ea typeface="新細明體" charset="0"/>
                <a:cs typeface="新細明體" charset="0"/>
              </a:rPr>
              <a:t>Oprah Winfrey</a:t>
            </a:r>
            <a:r>
              <a:rPr lang="zh-CN" altLang="en-US" sz="3600" i="1">
                <a:solidFill>
                  <a:schemeClr val="bg1"/>
                </a:solidFill>
                <a:latin typeface="Arial" charset="0"/>
                <a:ea typeface="SimSun" charset="0"/>
                <a:cs typeface="SimSun" charset="0"/>
              </a:rPr>
              <a:t>针对</a:t>
            </a:r>
            <a:r>
              <a:rPr lang="en-US" altLang="zh-CN" sz="3600" i="1">
                <a:solidFill>
                  <a:schemeClr val="bg1"/>
                </a:solidFill>
                <a:latin typeface="Arial" charset="0"/>
                <a:ea typeface="SimSun" charset="0"/>
                <a:cs typeface="SimSun" charset="0"/>
              </a:rPr>
              <a:t>Frey</a:t>
            </a:r>
            <a:r>
              <a:rPr lang="zh-CN" altLang="en-US" sz="3600" i="1">
                <a:solidFill>
                  <a:schemeClr val="bg1"/>
                </a:solidFill>
                <a:latin typeface="Arial" charset="0"/>
                <a:ea typeface="SimSun" charset="0"/>
                <a:cs typeface="SimSun" charset="0"/>
              </a:rPr>
              <a:t>揭露他虚构他的论文集所作出的回应</a:t>
            </a:r>
            <a:endParaRPr lang="en-US" altLang="zh-TW" sz="3600" i="1">
              <a:solidFill>
                <a:schemeClr val="bg1"/>
              </a:solidFill>
              <a:latin typeface="Arial" charset="0"/>
              <a:ea typeface="新細明體" charset="0"/>
              <a:cs typeface="新細明體" charset="0"/>
            </a:endParaRPr>
          </a:p>
        </p:txBody>
      </p:sp>
      <p:pic>
        <p:nvPicPr>
          <p:cNvPr id="254980" name="Picture 4" descr="oprah_winfrey_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4438" y="2819400"/>
            <a:ext cx="2665412"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6"/>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208898" name="Rectangle 2"/>
          <p:cNvSpPr>
            <a:spLocks noGrp="1" noChangeArrowheads="1"/>
          </p:cNvSpPr>
          <p:nvPr>
            <p:ph type="ctrTitle"/>
          </p:nvPr>
        </p:nvSpPr>
        <p:spPr>
          <a:xfrm>
            <a:off x="4038600" y="304800"/>
            <a:ext cx="5105400" cy="1219200"/>
          </a:xfrm>
        </p:spPr>
        <p:txBody>
          <a:bodyPr/>
          <a:lstStyle/>
          <a:p>
            <a:pPr algn="l" eaLnBrk="1" hangingPunct="1"/>
            <a:r>
              <a:rPr lang="zh-CN" altLang="en-US" sz="4000" b="1">
                <a:solidFill>
                  <a:schemeClr val="bg1"/>
                </a:solidFill>
                <a:latin typeface="Arial" charset="0"/>
                <a:ea typeface="SimSun" charset="0"/>
                <a:cs typeface="SimSun" charset="0"/>
              </a:rPr>
              <a:t>娱乐性高于事实</a:t>
            </a:r>
            <a:endParaRPr lang="en-US" altLang="zh-TW" sz="4800" b="1">
              <a:solidFill>
                <a:schemeClr val="bg1"/>
              </a:solidFill>
              <a:latin typeface="Arial" charset="0"/>
              <a:ea typeface="新細明體" charset="0"/>
              <a:cs typeface="新細明體" charset="0"/>
            </a:endParaRPr>
          </a:p>
        </p:txBody>
      </p:sp>
      <p:sp>
        <p:nvSpPr>
          <p:cNvPr id="208899" name="Rectangle 3"/>
          <p:cNvSpPr>
            <a:spLocks noGrp="1" noChangeArrowheads="1"/>
          </p:cNvSpPr>
          <p:nvPr>
            <p:ph type="subTitle" idx="1"/>
          </p:nvPr>
        </p:nvSpPr>
        <p:spPr>
          <a:xfrm>
            <a:off x="3962400" y="1981200"/>
            <a:ext cx="4953000" cy="1981200"/>
          </a:xfrm>
        </p:spPr>
        <p:txBody>
          <a:bodyPr/>
          <a:lstStyle/>
          <a:p>
            <a:pPr algn="l" eaLnBrk="1" hangingPunct="1"/>
            <a:r>
              <a:rPr lang="en-US" altLang="zh-TW" b="1" i="1">
                <a:solidFill>
                  <a:schemeClr val="bg1"/>
                </a:solidFill>
                <a:latin typeface="Arial" charset="0"/>
                <a:ea typeface="新細明體" charset="0"/>
                <a:cs typeface="新細明體" charset="0"/>
              </a:rPr>
              <a:t>[The death of objectivity] </a:t>
            </a:r>
            <a:r>
              <a:rPr lang="en-US" altLang="zh-CN" b="1" i="1">
                <a:solidFill>
                  <a:schemeClr val="bg1"/>
                </a:solidFill>
                <a:latin typeface="Arial" charset="0"/>
                <a:ea typeface="SimSun" charset="0"/>
                <a:cs typeface="SimSun" charset="0"/>
              </a:rPr>
              <a:t>“</a:t>
            </a:r>
            <a:r>
              <a:rPr lang="zh-CN" altLang="en-US" b="1" i="1">
                <a:solidFill>
                  <a:schemeClr val="bg1"/>
                </a:solidFill>
                <a:latin typeface="Arial" charset="0"/>
                <a:ea typeface="SimSun" charset="0"/>
                <a:cs typeface="SimSun" charset="0"/>
              </a:rPr>
              <a:t>消除我需要正确的义务”；它“只要求吸引”</a:t>
            </a:r>
            <a:endParaRPr lang="en-US" altLang="zh-TW" b="1" i="1">
              <a:solidFill>
                <a:schemeClr val="bg1"/>
              </a:solidFill>
              <a:latin typeface="Arial" charset="0"/>
              <a:ea typeface="新細明體" charset="0"/>
              <a:cs typeface="新細明體" charset="0"/>
            </a:endParaRPr>
          </a:p>
        </p:txBody>
      </p:sp>
      <p:sp>
        <p:nvSpPr>
          <p:cNvPr id="208900" name="Rectangle 4"/>
          <p:cNvSpPr>
            <a:spLocks noChangeArrowheads="1"/>
          </p:cNvSpPr>
          <p:nvPr/>
        </p:nvSpPr>
        <p:spPr bwMode="auto">
          <a:xfrm>
            <a:off x="0" y="5486400"/>
            <a:ext cx="38862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800" b="1" i="1" u="none" strike="noStrike" kern="1200" cap="none" spc="0" normalizeH="0" baseline="0" noProof="0">
                <a:ln>
                  <a:noFill/>
                </a:ln>
                <a:solidFill>
                  <a:srgbClr val="FFFFFF"/>
                </a:solidFill>
                <a:effectLst/>
                <a:uLnTx/>
                <a:uFillTx/>
                <a:latin typeface="Arial" charset="0"/>
                <a:ea typeface="SimSun" charset="0"/>
              </a:rPr>
              <a:t>文学理论家</a:t>
            </a:r>
            <a:r>
              <a:rPr kumimoji="0" lang="en-US" altLang="zh-TW" sz="2800" b="1" i="1" u="none" strike="noStrike" kern="1200" cap="none" spc="0" normalizeH="0" baseline="0" noProof="0">
                <a:ln>
                  <a:noFill/>
                </a:ln>
                <a:solidFill>
                  <a:srgbClr val="FFFFFF"/>
                </a:solidFill>
                <a:effectLst/>
                <a:uLnTx/>
                <a:uFillTx/>
                <a:latin typeface="Arial" charset="0"/>
                <a:ea typeface="新細明體" charset="0"/>
                <a:cs typeface="新細明體" charset="0"/>
              </a:rPr>
              <a:t> </a:t>
            </a:r>
            <a:br>
              <a:rPr kumimoji="0" lang="en-US" altLang="zh-TW" sz="2800" b="1" i="1" u="none" strike="noStrike" kern="1200" cap="none" spc="0" normalizeH="0" baseline="0" noProof="0">
                <a:ln>
                  <a:noFill/>
                </a:ln>
                <a:solidFill>
                  <a:srgbClr val="FFFFFF"/>
                </a:solidFill>
                <a:effectLst/>
                <a:uLnTx/>
                <a:uFillTx/>
                <a:latin typeface="Arial" charset="0"/>
                <a:ea typeface="新細明體" charset="0"/>
                <a:cs typeface="新細明體" charset="0"/>
              </a:rPr>
            </a:br>
            <a:r>
              <a:rPr kumimoji="0" lang="en-US" altLang="zh-TW" sz="2800" b="1" i="1" u="none" strike="noStrike" kern="1200" cap="none" spc="0" normalizeH="0" baseline="0" noProof="0">
                <a:ln>
                  <a:noFill/>
                </a:ln>
                <a:solidFill>
                  <a:srgbClr val="FFFFFF"/>
                </a:solidFill>
                <a:effectLst/>
                <a:uLnTx/>
                <a:uFillTx/>
                <a:latin typeface="Arial" charset="0"/>
                <a:ea typeface="新細明體" charset="0"/>
                <a:cs typeface="新細明體" charset="0"/>
              </a:rPr>
              <a:t>Stanley Fish</a:t>
            </a:r>
          </a:p>
        </p:txBody>
      </p:sp>
      <p:pic>
        <p:nvPicPr>
          <p:cNvPr id="208901" name="Picture 5" descr="Stanley_Fis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8608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animEffect transition="in" filter="fade">
                                      <p:cBhvr>
                                        <p:cTn id="7" dur="1000"/>
                                        <p:tgtEl>
                                          <p:spTgt spid="208899">
                                            <p:txEl>
                                              <p:pRg st="0" end="0"/>
                                            </p:txEl>
                                          </p:spTgt>
                                        </p:tgtEl>
                                      </p:cBhvr>
                                    </p:animEffect>
                                    <p:anim calcmode="lin" valueType="num">
                                      <p:cBhvr>
                                        <p:cTn id="8" dur="1000" fill="hold"/>
                                        <p:tgtEl>
                                          <p:spTgt spid="2088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88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08901"/>
                                        </p:tgtEl>
                                        <p:attrNameLst>
                                          <p:attrName>style.visibility</p:attrName>
                                        </p:attrNameLst>
                                      </p:cBhvr>
                                      <p:to>
                                        <p:strVal val="visible"/>
                                      </p:to>
                                    </p:set>
                                    <p:animEffect transition="in" filter="fade">
                                      <p:cBhvr>
                                        <p:cTn id="14" dur="1000"/>
                                        <p:tgtEl>
                                          <p:spTgt spid="208901"/>
                                        </p:tgtEl>
                                      </p:cBhvr>
                                    </p:animEffect>
                                    <p:anim calcmode="lin" valueType="num">
                                      <p:cBhvr>
                                        <p:cTn id="15" dur="1000" fill="hold"/>
                                        <p:tgtEl>
                                          <p:spTgt spid="208901"/>
                                        </p:tgtEl>
                                        <p:attrNameLst>
                                          <p:attrName>ppt_x</p:attrName>
                                        </p:attrNameLst>
                                      </p:cBhvr>
                                      <p:tavLst>
                                        <p:tav tm="0">
                                          <p:val>
                                            <p:strVal val="#ppt_x"/>
                                          </p:val>
                                        </p:tav>
                                        <p:tav tm="100000">
                                          <p:val>
                                            <p:strVal val="#ppt_x"/>
                                          </p:val>
                                        </p:tav>
                                      </p:tavLst>
                                    </p:anim>
                                    <p:anim calcmode="lin" valueType="num">
                                      <p:cBhvr>
                                        <p:cTn id="16" dur="1000" fill="hold"/>
                                        <p:tgtEl>
                                          <p:spTgt spid="20890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8900"/>
                                        </p:tgtEl>
                                        <p:attrNameLst>
                                          <p:attrName>style.visibility</p:attrName>
                                        </p:attrNameLst>
                                      </p:cBhvr>
                                      <p:to>
                                        <p:strVal val="visible"/>
                                      </p:to>
                                    </p:set>
                                    <p:animEffect transition="in" filter="fade">
                                      <p:cBhvr>
                                        <p:cTn id="19" dur="1000"/>
                                        <p:tgtEl>
                                          <p:spTgt spid="208900"/>
                                        </p:tgtEl>
                                      </p:cBhvr>
                                    </p:animEffect>
                                    <p:anim calcmode="lin" valueType="num">
                                      <p:cBhvr>
                                        <p:cTn id="20" dur="1000" fill="hold"/>
                                        <p:tgtEl>
                                          <p:spTgt spid="208900"/>
                                        </p:tgtEl>
                                        <p:attrNameLst>
                                          <p:attrName>ppt_x</p:attrName>
                                        </p:attrNameLst>
                                      </p:cBhvr>
                                      <p:tavLst>
                                        <p:tav tm="0">
                                          <p:val>
                                            <p:strVal val="#ppt_x"/>
                                          </p:val>
                                        </p:tav>
                                        <p:tav tm="100000">
                                          <p:val>
                                            <p:strVal val="#ppt_x"/>
                                          </p:val>
                                        </p:tav>
                                      </p:tavLst>
                                    </p:anim>
                                    <p:anim calcmode="lin" valueType="num">
                                      <p:cBhvr>
                                        <p:cTn id="21" dur="1000" fill="hold"/>
                                        <p:tgtEl>
                                          <p:spTgt spid="208900"/>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8898"/>
                                        </p:tgtEl>
                                        <p:attrNameLst>
                                          <p:attrName>style.visibility</p:attrName>
                                        </p:attrNameLst>
                                      </p:cBhvr>
                                      <p:to>
                                        <p:strVal val="visible"/>
                                      </p:to>
                                    </p:set>
                                    <p:animEffect transition="in" filter="fade">
                                      <p:cBhvr>
                                        <p:cTn id="26" dur="1000"/>
                                        <p:tgtEl>
                                          <p:spTgt spid="208898"/>
                                        </p:tgtEl>
                                      </p:cBhvr>
                                    </p:animEffect>
                                    <p:anim calcmode="lin" valueType="num">
                                      <p:cBhvr>
                                        <p:cTn id="27" dur="1000" fill="hold"/>
                                        <p:tgtEl>
                                          <p:spTgt spid="208898"/>
                                        </p:tgtEl>
                                        <p:attrNameLst>
                                          <p:attrName>ppt_x</p:attrName>
                                        </p:attrNameLst>
                                      </p:cBhvr>
                                      <p:tavLst>
                                        <p:tav tm="0">
                                          <p:val>
                                            <p:strVal val="#ppt_x"/>
                                          </p:val>
                                        </p:tav>
                                        <p:tav tm="100000">
                                          <p:val>
                                            <p:strVal val="#ppt_x"/>
                                          </p:val>
                                        </p:tav>
                                      </p:tavLst>
                                    </p:anim>
                                    <p:anim calcmode="lin" valueType="num">
                                      <p:cBhvr>
                                        <p:cTn id="28" dur="1000" fill="hold"/>
                                        <p:tgtEl>
                                          <p:spTgt spid="2088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p:bldP spid="208899" grpId="0" build="p"/>
      <p:bldP spid="208900" grpId="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609600" y="304800"/>
            <a:ext cx="8077200" cy="1752600"/>
          </a:xfrm>
          <a:solidFill>
            <a:srgbClr val="FFFF00"/>
          </a:solidFill>
          <a:ln w="76200">
            <a:solidFill>
              <a:srgbClr val="FA0020"/>
            </a:solidFill>
            <a:miter lim="800000"/>
            <a:headEnd/>
            <a:tailEnd/>
          </a:ln>
        </p:spPr>
        <p:txBody>
          <a:bodyPr/>
          <a:lstStyle/>
          <a:p>
            <a:pPr eaLnBrk="1" hangingPunct="1"/>
            <a:r>
              <a:rPr lang="en-US" altLang="zh-CN" sz="5400" b="1">
                <a:solidFill>
                  <a:srgbClr val="020009"/>
                </a:solidFill>
                <a:latin typeface="Arial" charset="0"/>
                <a:ea typeface="SimSun" charset="0"/>
                <a:cs typeface="SimSun" charset="0"/>
              </a:rPr>
              <a:t>“</a:t>
            </a:r>
            <a:r>
              <a:rPr lang="zh-CN" altLang="en-US" sz="5400" b="1">
                <a:solidFill>
                  <a:srgbClr val="020009"/>
                </a:solidFill>
                <a:latin typeface="Arial" charset="0"/>
                <a:ea typeface="SimSun" charset="0"/>
                <a:cs typeface="SimSun" charset="0"/>
              </a:rPr>
              <a:t>密藏主观性”</a:t>
            </a:r>
            <a:endParaRPr lang="en-US" sz="5400" b="1">
              <a:latin typeface="Arial" charset="0"/>
              <a:ea typeface="SimSun" charset="0"/>
              <a:cs typeface="SimSun" charset="0"/>
            </a:endParaRPr>
          </a:p>
        </p:txBody>
      </p:sp>
      <p:sp>
        <p:nvSpPr>
          <p:cNvPr id="259075" name="Rectangle 3"/>
          <p:cNvSpPr>
            <a:spLocks noGrp="1" noChangeArrowheads="1"/>
          </p:cNvSpPr>
          <p:nvPr>
            <p:ph type="body" idx="1"/>
          </p:nvPr>
        </p:nvSpPr>
        <p:spPr>
          <a:xfrm>
            <a:off x="609600" y="2286000"/>
            <a:ext cx="7924800" cy="4572000"/>
          </a:xfrm>
        </p:spPr>
        <p:txBody>
          <a:bodyPr/>
          <a:lstStyle/>
          <a:p>
            <a:pPr eaLnBrk="1" hangingPunct="1"/>
            <a:r>
              <a:rPr lang="zh-CN" altLang="en-US" b="1">
                <a:solidFill>
                  <a:schemeClr val="bg1"/>
                </a:solidFill>
                <a:latin typeface="Arial" charset="0"/>
                <a:ea typeface="SimSun" charset="0"/>
                <a:cs typeface="SimSun" charset="0"/>
              </a:rPr>
              <a:t>电影</a:t>
            </a:r>
            <a:endParaRPr lang="en-US" altLang="ja-JP" b="1">
              <a:solidFill>
                <a:schemeClr val="bg1"/>
              </a:solidFill>
              <a:latin typeface="Arial" charset="0"/>
              <a:ea typeface="SimSun" charset="0"/>
              <a:cs typeface="SimSun" charset="0"/>
            </a:endParaRPr>
          </a:p>
          <a:p>
            <a:pPr eaLnBrk="1" hangingPunct="1"/>
            <a:endParaRPr lang="en-US" b="1">
              <a:latin typeface="Arial" charset="0"/>
              <a:ea typeface="SimSun" charset="0"/>
              <a:cs typeface="SimSun"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261122" name="Rectangle 2"/>
          <p:cNvSpPr>
            <a:spLocks noGrp="1" noChangeArrowheads="1"/>
          </p:cNvSpPr>
          <p:nvPr>
            <p:ph type="title"/>
          </p:nvPr>
        </p:nvSpPr>
        <p:spPr>
          <a:xfrm>
            <a:off x="685800" y="304800"/>
            <a:ext cx="7772400" cy="1143000"/>
          </a:xfrm>
        </p:spPr>
        <p:txBody>
          <a:bodyPr/>
          <a:lstStyle/>
          <a:p>
            <a:pPr eaLnBrk="1" hangingPunct="1"/>
            <a:r>
              <a:rPr lang="zh-CN" altLang="en-US" sz="5400" b="1">
                <a:solidFill>
                  <a:schemeClr val="bg1"/>
                </a:solidFill>
                <a:latin typeface="Arial" charset="0"/>
                <a:ea typeface="SimSun" charset="0"/>
                <a:cs typeface="SimSun" charset="0"/>
              </a:rPr>
              <a:t>“根据真实故事”</a:t>
            </a:r>
            <a:endParaRPr lang="en-US" altLang="zh-TW" sz="5400" b="1">
              <a:solidFill>
                <a:schemeClr val="bg1"/>
              </a:solidFill>
              <a:latin typeface="Arial" charset="0"/>
              <a:ea typeface="SimSun" charset="0"/>
              <a:cs typeface="SimSun" charset="0"/>
            </a:endParaRPr>
          </a:p>
        </p:txBody>
      </p:sp>
      <p:sp>
        <p:nvSpPr>
          <p:cNvPr id="261123" name="Rectangle 3"/>
          <p:cNvSpPr>
            <a:spLocks noGrp="1" noChangeArrowheads="1"/>
          </p:cNvSpPr>
          <p:nvPr>
            <p:ph type="body" idx="1"/>
          </p:nvPr>
        </p:nvSpPr>
        <p:spPr>
          <a:xfrm>
            <a:off x="1022350" y="2019300"/>
            <a:ext cx="4356100" cy="3856038"/>
          </a:xfrm>
        </p:spPr>
        <p:txBody>
          <a:bodyPr/>
          <a:lstStyle/>
          <a:p>
            <a:pPr algn="r" eaLnBrk="1" hangingPunct="1">
              <a:buFontTx/>
              <a:buNone/>
            </a:pPr>
            <a:r>
              <a:rPr lang="zh-CN" altLang="en-US" sz="3600">
                <a:solidFill>
                  <a:schemeClr val="bg1"/>
                </a:solidFill>
                <a:latin typeface="Arial" charset="0"/>
                <a:ea typeface="SimSun" charset="0"/>
                <a:cs typeface="SimSun" charset="0"/>
              </a:rPr>
              <a:t>电影的典型</a:t>
            </a:r>
          </a:p>
          <a:p>
            <a:pPr algn="r" eaLnBrk="1" hangingPunct="1">
              <a:buFontTx/>
              <a:buNone/>
            </a:pPr>
            <a:r>
              <a:rPr lang="zh-CN" altLang="en-US" sz="3600">
                <a:solidFill>
                  <a:schemeClr val="bg1"/>
                </a:solidFill>
                <a:latin typeface="Arial" charset="0"/>
                <a:ea typeface="SimSun" charset="0"/>
                <a:cs typeface="SimSun" charset="0"/>
              </a:rPr>
              <a:t>序言包含</a:t>
            </a:r>
          </a:p>
          <a:p>
            <a:pPr algn="r" eaLnBrk="1" hangingPunct="1">
              <a:buFontTx/>
              <a:buNone/>
            </a:pPr>
            <a:r>
              <a:rPr lang="zh-CN" altLang="en-US" sz="3600" i="1">
                <a:solidFill>
                  <a:srgbClr val="FFFF00"/>
                </a:solidFill>
                <a:latin typeface="Arial" charset="0"/>
                <a:ea typeface="SimSun" charset="0"/>
                <a:cs typeface="SimSun" charset="0"/>
              </a:rPr>
              <a:t>一些</a:t>
            </a:r>
            <a:r>
              <a:rPr lang="zh-CN" altLang="en-US" sz="3600">
                <a:solidFill>
                  <a:schemeClr val="bg1"/>
                </a:solidFill>
                <a:latin typeface="Arial" charset="0"/>
                <a:ea typeface="SimSun" charset="0"/>
                <a:cs typeface="SimSun" charset="0"/>
              </a:rPr>
              <a:t>事实</a:t>
            </a:r>
            <a:endParaRPr lang="en-US" altLang="zh-TW" sz="3600">
              <a:solidFill>
                <a:schemeClr val="bg1"/>
              </a:solidFill>
              <a:latin typeface="Arial" charset="0"/>
              <a:ea typeface="SimSun" charset="0"/>
              <a:cs typeface="SimSun" charset="0"/>
            </a:endParaRPr>
          </a:p>
        </p:txBody>
      </p:sp>
      <p:pic>
        <p:nvPicPr>
          <p:cNvPr id="261124" name="Picture 4" descr="2004_alexander_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1687513"/>
            <a:ext cx="3121025" cy="4789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974850" name="Picture 2" descr="Didiche"/>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26670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43" name="Rectangle 3"/>
          <p:cNvSpPr>
            <a:spLocks noGrp="1" noChangeArrowheads="1"/>
          </p:cNvSpPr>
          <p:nvPr>
            <p:ph type="ctrTitle"/>
          </p:nvPr>
        </p:nvSpPr>
        <p:spPr>
          <a:xfrm>
            <a:off x="228600" y="228600"/>
            <a:ext cx="8915400" cy="2057400"/>
          </a:xfrm>
          <a:effectLst>
            <a:outerShdw blurRad="63500" dist="35921" dir="2700000" algn="ctr" rotWithShape="0">
              <a:srgbClr val="000000">
                <a:alpha val="74998"/>
              </a:srgbClr>
            </a:outerShdw>
          </a:effectLst>
        </p:spPr>
        <p:txBody>
          <a:bodyPr/>
          <a:lstStyle/>
          <a:p>
            <a:pPr eaLnBrk="1" hangingPunct="1">
              <a:defRPr/>
            </a:pPr>
            <a:r>
              <a:rPr lang="en-US" dirty="0">
                <a:solidFill>
                  <a:schemeClr val="tx1"/>
                </a:solidFill>
                <a:latin typeface="Arial Black" charset="0"/>
                <a:ea typeface="ＭＳ Ｐゴシック" charset="0"/>
                <a:cs typeface="ＭＳ Ｐゴシック" charset="0"/>
              </a:rPr>
              <a:t>Today </a:t>
            </a:r>
            <a:r>
              <a:rPr lang="en-US" altLang="ja-JP" dirty="0">
                <a:solidFill>
                  <a:schemeClr val="tx1"/>
                </a:solidFill>
                <a:latin typeface="Arial Black" charset="0"/>
                <a:ea typeface="ＭＳ Ｐゴシック" charset="0"/>
                <a:cs typeface="ＭＳ Ｐゴシック" charset="0"/>
              </a:rPr>
              <a:t>"</a:t>
            </a:r>
            <a:r>
              <a:rPr lang="en-US" dirty="0">
                <a:solidFill>
                  <a:schemeClr val="tx1"/>
                </a:solidFill>
                <a:latin typeface="Arial Black" charset="0"/>
                <a:ea typeface="ＭＳ Ｐゴシック" charset="0"/>
                <a:cs typeface="ＭＳ Ｐゴシック" charset="0"/>
              </a:rPr>
              <a:t>all literary sources are considered equal</a:t>
            </a:r>
            <a:r>
              <a:rPr lang="en-US" altLang="ja-JP" dirty="0">
                <a:solidFill>
                  <a:schemeClr val="tx1"/>
                </a:solidFill>
                <a:latin typeface="Arial Black" charset="0"/>
                <a:ea typeface="ＭＳ Ｐゴシック" charset="0"/>
                <a:cs typeface="ＭＳ Ｐゴシック" charset="0"/>
              </a:rPr>
              <a:t>"</a:t>
            </a:r>
            <a:r>
              <a:rPr lang="en-US" dirty="0">
                <a:solidFill>
                  <a:schemeClr val="tx1"/>
                </a:solidFill>
                <a:latin typeface="Arial Black" charset="0"/>
                <a:ea typeface="ＭＳ Ｐゴシック" charset="0"/>
                <a:cs typeface="ＭＳ Ｐゴシック" charset="0"/>
              </a:rPr>
              <a:t>!</a:t>
            </a:r>
            <a:endParaRPr lang="en-US" sz="4800" dirty="0">
              <a:solidFill>
                <a:schemeClr val="tx1"/>
              </a:solidFill>
              <a:latin typeface="Arial Black" charset="0"/>
              <a:ea typeface="ＭＳ Ｐゴシック" charset="0"/>
              <a:cs typeface="ＭＳ Ｐゴシック" charset="0"/>
            </a:endParaRPr>
          </a:p>
        </p:txBody>
      </p:sp>
      <p:sp>
        <p:nvSpPr>
          <p:cNvPr id="4"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76200" y="76200"/>
            <a:ext cx="7696200" cy="941388"/>
          </a:xfrm>
        </p:spPr>
        <p:txBody>
          <a:bodyPr/>
          <a:lstStyle/>
          <a:p>
            <a:pPr algn="l">
              <a:defRPr/>
            </a:pPr>
            <a:br>
              <a:rPr lang="en-US" altLang="zh-TW" sz="4000">
                <a:ea typeface="PMingLiU" pitchFamily="18" charset="-120"/>
              </a:rPr>
            </a:br>
            <a:r>
              <a:rPr lang="zh-CN" altLang="en-US" sz="4000">
                <a:ea typeface="PMingLiU" pitchFamily="18" charset="-120"/>
              </a:rPr>
              <a:t>新约伪经</a:t>
            </a:r>
            <a:r>
              <a:rPr lang="en-US" altLang="zh-CN" sz="4000">
                <a:ea typeface="PMingLiU" pitchFamily="18" charset="-120"/>
              </a:rPr>
              <a:t>: 18 </a:t>
            </a:r>
            <a:r>
              <a:rPr lang="zh-CN" altLang="en-US" sz="4000">
                <a:ea typeface="PMingLiU" pitchFamily="18" charset="-120"/>
              </a:rPr>
              <a:t>福音书</a:t>
            </a:r>
            <a:endParaRPr lang="en-US" altLang="zh-TW" sz="4000">
              <a:ea typeface="PMingLiU" pitchFamily="18" charset="-120"/>
            </a:endParaRPr>
          </a:p>
        </p:txBody>
      </p:sp>
      <p:pic>
        <p:nvPicPr>
          <p:cNvPr id="121859" name="Picture 3" descr="j0280909"/>
          <p:cNvPicPr>
            <a:picLocks noChangeAspect="1" noChangeArrowheads="1"/>
          </p:cNvPicPr>
          <p:nvPr/>
        </p:nvPicPr>
        <p:blipFill>
          <a:blip r:embed="rId3" cstate="print"/>
          <a:srcRect l="12837" r="14865"/>
          <a:stretch>
            <a:fillRect/>
          </a:stretch>
        </p:blipFill>
        <p:spPr bwMode="auto">
          <a:xfrm>
            <a:off x="0" y="990600"/>
            <a:ext cx="9144000" cy="6288088"/>
          </a:xfrm>
          <a:prstGeom prst="rect">
            <a:avLst/>
          </a:prstGeom>
          <a:noFill/>
          <a:ln w="9525">
            <a:noFill/>
            <a:miter lim="800000"/>
            <a:headEnd/>
            <a:tailEnd/>
          </a:ln>
        </p:spPr>
      </p:pic>
      <p:sp>
        <p:nvSpPr>
          <p:cNvPr id="572420" name="Rectangle 4"/>
          <p:cNvSpPr>
            <a:spLocks noChangeArrowheads="1"/>
          </p:cNvSpPr>
          <p:nvPr/>
        </p:nvSpPr>
        <p:spPr bwMode="auto">
          <a:xfrm>
            <a:off x="1066800" y="2249488"/>
            <a:ext cx="6858000" cy="3352800"/>
          </a:xfrm>
          <a:prstGeom prst="rect">
            <a:avLst/>
          </a:prstGeom>
          <a:solidFill>
            <a:srgbClr val="000000"/>
          </a:solidFill>
          <a:ln w="9525">
            <a:noFill/>
            <a:miter lim="800000"/>
            <a:headEnd/>
            <a:tailEnd/>
          </a:ln>
          <a:effectLst>
            <a:outerShdw dist="35921" dir="2700000" algn="ctr" rotWithShape="0">
              <a:srgbClr val="808080"/>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TW" altLang="en-US" sz="2400" b="1" i="0" u="sng"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福音书</a:t>
            </a:r>
            <a:endParaRPr kumimoji="0" lang="en-US" altLang="zh-TW"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初期的阿拉伯福音书</a:t>
            </a:r>
            <a:endParaRPr kumimoji="0" lang="en-US" altLang="zh-TW"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初期的亚美尼亚福音书</a:t>
            </a:r>
            <a:endParaRPr kumimoji="0" lang="en-US" altLang="zh-TW"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处女传说的假设论</a:t>
            </a:r>
            <a:endParaRPr kumimoji="0" lang="en-US" altLang="zh-TW"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巴多罗买</a:t>
            </a:r>
            <a:r>
              <a:rPr kumimoji="0" lang="zh-TW" altLang="en-US" sz="28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的</a:t>
            </a:r>
            <a:r>
              <a:rPr kumimoji="0" lang="zh-CN" altLang="en-US" sz="28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基督的复活</a:t>
            </a:r>
            <a:r>
              <a:rPr kumimoji="0" lang="zh-TW" altLang="en-US" sz="28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论</a:t>
            </a:r>
            <a:endParaRPr kumimoji="0" lang="en-US" altLang="zh-TW"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历史中的约瑟是一位木匠</a:t>
            </a:r>
            <a:endParaRPr kumimoji="0" lang="en-US" altLang="zh-TW"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TW" altLang="en-US"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雅各</a:t>
            </a:r>
            <a:r>
              <a:rPr kumimoji="0" lang="en-US" altLang="zh-TW"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a:t>
            </a:r>
            <a:r>
              <a:rPr kumimoji="0" lang="zh-TW" altLang="en-US"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初期福音书</a:t>
            </a:r>
            <a:r>
              <a:rPr kumimoji="0" lang="en-US" altLang="zh-TW" sz="2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a:t>
            </a:r>
          </a:p>
        </p:txBody>
      </p:sp>
      <p:sp>
        <p:nvSpPr>
          <p:cNvPr id="572421"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pitchFamily="34" charset="0"/>
                <a:ea typeface="PMingLiU" pitchFamily="18" charset="-120"/>
                <a:cs typeface="+mn-cs"/>
              </a:rPr>
              <a:t>186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2" name="Isosceles Triangle 1"/>
          <p:cNvSpPr>
            <a:spLocks noChangeArrowheads="1"/>
          </p:cNvSpPr>
          <p:nvPr/>
        </p:nvSpPr>
        <p:spPr bwMode="auto">
          <a:xfrm>
            <a:off x="3348038" y="-14288"/>
            <a:ext cx="2376487" cy="1844676"/>
          </a:xfrm>
          <a:prstGeom prst="triangle">
            <a:avLst>
              <a:gd name="adj" fmla="val 50000"/>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基督教有神论：</a:t>
            </a:r>
            <a:br>
              <a:rPr lang="en-US" altLang="zh-CN"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三位一体的上帝热爱我们的世界并创造奇迹（圣经观点）</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75856" y="72008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上帝</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Down Arrow 2"/>
          <p:cNvSpPr>
            <a:spLocks noChangeArrowheads="1"/>
          </p:cNvSpPr>
          <p:nvPr/>
        </p:nvSpPr>
        <p:spPr bwMode="auto">
          <a:xfrm>
            <a:off x="4211638" y="1989138"/>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 name="Rectangle 2"/>
          <p:cNvSpPr txBox="1">
            <a:spLocks noChangeArrowheads="1"/>
          </p:cNvSpPr>
          <p:nvPr/>
        </p:nvSpPr>
        <p:spPr bwMode="auto">
          <a:xfrm>
            <a:off x="219573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圣子</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435597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圣灵</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347864" y="-273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圣父</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37929"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a:t>
            </a:r>
          </a:p>
        </p:txBody>
      </p:sp>
    </p:spTree>
    <p:extLst>
      <p:ext uri="{BB962C8B-B14F-4D97-AF65-F5344CB8AC3E}">
        <p14:creationId xmlns:p14="http://schemas.microsoft.com/office/powerpoint/2010/main" val="685656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76200" y="76200"/>
            <a:ext cx="7696200" cy="941388"/>
          </a:xfrm>
        </p:spPr>
        <p:txBody>
          <a:bodyPr/>
          <a:lstStyle/>
          <a:p>
            <a:pPr algn="l">
              <a:defRPr/>
            </a:pPr>
            <a:r>
              <a:rPr lang="zh-CN" altLang="en-US" sz="4000">
                <a:ea typeface="PMingLiU" charset="0"/>
                <a:cs typeface="PMingLiU" charset="0"/>
              </a:rPr>
              <a:t>新约伪经</a:t>
            </a:r>
            <a:r>
              <a:rPr lang="en-US" altLang="zh-CN" sz="4000">
                <a:ea typeface="PMingLiU" charset="0"/>
                <a:cs typeface="PMingLiU" charset="0"/>
              </a:rPr>
              <a:t>: 18 </a:t>
            </a:r>
            <a:r>
              <a:rPr lang="zh-CN" altLang="en-US" sz="4000">
                <a:ea typeface="PMingLiU" charset="0"/>
                <a:cs typeface="PMingLiU" charset="0"/>
              </a:rPr>
              <a:t>本福音书</a:t>
            </a:r>
            <a:endParaRPr lang="en-US" altLang="zh-TW" sz="4000">
              <a:ea typeface="PMingLiU" charset="0"/>
              <a:cs typeface="PMingLiU" charset="0"/>
            </a:endParaRPr>
          </a:p>
        </p:txBody>
      </p:sp>
      <p:pic>
        <p:nvPicPr>
          <p:cNvPr id="122883" name="Picture 3" descr="j0280909"/>
          <p:cNvPicPr>
            <a:picLocks noChangeAspect="1" noChangeArrowheads="1"/>
          </p:cNvPicPr>
          <p:nvPr/>
        </p:nvPicPr>
        <p:blipFill>
          <a:blip r:embed="rId3" cstate="print"/>
          <a:srcRect l="12837" r="14865"/>
          <a:stretch>
            <a:fillRect/>
          </a:stretch>
        </p:blipFill>
        <p:spPr bwMode="auto">
          <a:xfrm>
            <a:off x="0" y="981075"/>
            <a:ext cx="9144000" cy="6288088"/>
          </a:xfrm>
          <a:prstGeom prst="rect">
            <a:avLst/>
          </a:prstGeom>
          <a:noFill/>
          <a:ln w="9525">
            <a:noFill/>
            <a:miter lim="800000"/>
            <a:headEnd/>
            <a:tailEnd/>
          </a:ln>
        </p:spPr>
      </p:pic>
      <p:sp>
        <p:nvSpPr>
          <p:cNvPr id="577540" name="Rectangle 4"/>
          <p:cNvSpPr>
            <a:spLocks noChangeArrowheads="1"/>
          </p:cNvSpPr>
          <p:nvPr/>
        </p:nvSpPr>
        <p:spPr bwMode="auto">
          <a:xfrm>
            <a:off x="1295400" y="2410619"/>
            <a:ext cx="6553200" cy="3429000"/>
          </a:xfrm>
          <a:prstGeom prst="rect">
            <a:avLst/>
          </a:prstGeom>
          <a:solidFill>
            <a:srgbClr val="000000"/>
          </a:solidFill>
          <a:ln w="9525">
            <a:noFill/>
            <a:miter lim="800000"/>
            <a:headEnd/>
            <a:tailEnd/>
          </a:ln>
          <a:effectLst>
            <a:outerShdw dist="35921" dir="2700000" algn="ctr" rotWithShape="0">
              <a:srgbClr val="808080"/>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230938" algn="r"/>
              </a:tabLst>
              <a:defRPr/>
            </a:pPr>
            <a:r>
              <a:rPr kumimoji="0" lang="zh-CN" altLang="en-US" sz="2400" b="1" i="0" u="sng"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福音书</a:t>
            </a:r>
            <a:r>
              <a:rPr kumimoji="0" lang="en-US" altLang="zh-TW" sz="2400" b="1" i="0" u="sng"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a:t>
            </a:r>
            <a:endPar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230938" algn="r"/>
              </a:tabLst>
              <a:defRPr/>
            </a:pPr>
            <a:r>
              <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 </a:t>
            </a:r>
            <a:r>
              <a:rPr kumimoji="0" lang="zh-CN" alt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巴多罗买 </a:t>
            </a:r>
            <a:r>
              <a:rPr kumimoji="0" lang="en-US" altLang="zh-CN"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	</a:t>
            </a:r>
            <a:r>
              <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a:t>
            </a:r>
            <a:r>
              <a:rPr kumimoji="0" lang="zh-TW" alt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 </a:t>
            </a:r>
            <a:r>
              <a:rPr kumimoji="0" lang="zh-CN" alt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玛丽亚的诞生</a:t>
            </a:r>
            <a:endParaRPr kumimoji="0" lang="zh-CN" altLang="ja-JP"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230938" algn="r"/>
              </a:tabLst>
              <a:defRPr/>
            </a:pPr>
            <a:r>
              <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 </a:t>
            </a:r>
            <a:r>
              <a:rPr kumimoji="0" lang="zh-CN" alt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巴希里德斯 </a:t>
            </a:r>
            <a:r>
              <a:rPr kumimoji="0" lang="en-US" altLang="zh-CN"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	</a:t>
            </a:r>
            <a:r>
              <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 </a:t>
            </a:r>
            <a:r>
              <a:rPr kumimoji="0" lang="zh-CN" alt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假马太</a:t>
            </a:r>
            <a:endPar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230938" algn="r"/>
              </a:tabLst>
              <a:defRPr/>
            </a:pPr>
            <a:r>
              <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 </a:t>
            </a:r>
            <a:r>
              <a:rPr kumimoji="0" lang="zh-CN" alt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克林萨斯 </a:t>
            </a:r>
            <a:r>
              <a:rPr kumimoji="0" lang="en-US" altLang="zh-CN"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	</a:t>
            </a:r>
            <a:r>
              <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 • </a:t>
            </a:r>
            <a:r>
              <a:rPr kumimoji="0" lang="zh-TW" alt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希伯来</a:t>
            </a:r>
            <a:endPar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230938" algn="r"/>
              </a:tabLst>
              <a:defRPr/>
            </a:pPr>
            <a:r>
              <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 </a:t>
            </a:r>
            <a:r>
              <a:rPr kumimoji="0" lang="zh-TW" alt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易邦里 </a:t>
            </a:r>
            <a:r>
              <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	•</a:t>
            </a:r>
            <a:r>
              <a:rPr kumimoji="0" lang="zh-CN" alt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SimSun" pitchFamily="2" charset="-122"/>
                <a:cs typeface="+mn-cs"/>
              </a:rPr>
              <a:t>腓利</a:t>
            </a:r>
            <a:endPar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230938" algn="r"/>
              </a:tabLst>
              <a:defRPr/>
            </a:pPr>
            <a:r>
              <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 </a:t>
            </a:r>
            <a:r>
              <a:rPr kumimoji="0" lang="zh-CN" alt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抹大拉。玛丽亚 </a:t>
            </a:r>
            <a:r>
              <a:rPr kumimoji="0" lang="en-US" altLang="zh-CN"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	</a:t>
            </a:r>
            <a:r>
              <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 • </a:t>
            </a:r>
            <a:r>
              <a:rPr kumimoji="0" lang="zh-TW" alt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多马</a:t>
            </a:r>
            <a:endPar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230938" algn="r"/>
              </a:tabLst>
              <a:defRPr/>
            </a:pPr>
            <a:r>
              <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 </a:t>
            </a:r>
            <a:r>
              <a:rPr kumimoji="0" lang="zh-TW" alt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马吉安 </a:t>
            </a:r>
            <a:r>
              <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	• </a:t>
            </a:r>
            <a:r>
              <a:rPr kumimoji="0" lang="zh-CN" alt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rPr>
              <a:t>多马的初期福音书</a:t>
            </a:r>
            <a:endParaRPr kumimoji="0" lang="en-US" altLang="zh-TW"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itchFamily="34" charset="0"/>
              <a:ea typeface="PMingLiU" pitchFamily="18" charset="-120"/>
              <a:cs typeface="+mn-cs"/>
            </a:endParaRPr>
          </a:p>
        </p:txBody>
      </p:sp>
      <p:sp>
        <p:nvSpPr>
          <p:cNvPr id="577541"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pitchFamily="34" charset="0"/>
                <a:ea typeface="PMingLiU" pitchFamily="18" charset="-120"/>
                <a:cs typeface="+mn-cs"/>
              </a:rPr>
              <a:t>186</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539750" y="549275"/>
            <a:ext cx="7696200" cy="941388"/>
          </a:xfrm>
        </p:spPr>
        <p:txBody>
          <a:bodyPr/>
          <a:lstStyle/>
          <a:p>
            <a:pPr algn="l">
              <a:defRPr/>
            </a:pPr>
            <a:r>
              <a:rPr lang="zh-CN" altLang="en-US">
                <a:ea typeface="SimSun" pitchFamily="2" charset="-122"/>
              </a:rPr>
              <a:t>新约伪经</a:t>
            </a:r>
            <a:r>
              <a:rPr lang="en-US" altLang="zh-CN">
                <a:ea typeface="SimSun" pitchFamily="2" charset="-122"/>
              </a:rPr>
              <a:t>: 21 “</a:t>
            </a:r>
            <a:r>
              <a:rPr lang="zh-CN" altLang="en-US">
                <a:ea typeface="SimSun" pitchFamily="2" charset="-122"/>
              </a:rPr>
              <a:t>使徒行传</a:t>
            </a:r>
            <a:r>
              <a:rPr lang="en-US" altLang="zh-CN">
                <a:ea typeface="SimSun" pitchFamily="2" charset="-122"/>
              </a:rPr>
              <a:t>"</a:t>
            </a:r>
            <a:endParaRPr lang="en-US" altLang="zh-TW">
              <a:ea typeface="SimSun" pitchFamily="2" charset="-122"/>
            </a:endParaRPr>
          </a:p>
        </p:txBody>
      </p:sp>
      <p:pic>
        <p:nvPicPr>
          <p:cNvPr id="123907" name="Picture 3" descr="j0280909"/>
          <p:cNvPicPr>
            <a:picLocks noChangeAspect="1" noChangeArrowheads="1"/>
          </p:cNvPicPr>
          <p:nvPr/>
        </p:nvPicPr>
        <p:blipFill>
          <a:blip r:embed="rId3" cstate="print"/>
          <a:srcRect l="12837" r="14865"/>
          <a:stretch>
            <a:fillRect/>
          </a:stretch>
        </p:blipFill>
        <p:spPr bwMode="auto">
          <a:xfrm>
            <a:off x="0" y="990600"/>
            <a:ext cx="9144000" cy="6288088"/>
          </a:xfrm>
          <a:prstGeom prst="rect">
            <a:avLst/>
          </a:prstGeom>
          <a:noFill/>
          <a:ln w="9525">
            <a:noFill/>
            <a:miter lim="800000"/>
            <a:headEnd/>
            <a:tailEnd/>
          </a:ln>
        </p:spPr>
      </p:pic>
      <p:sp>
        <p:nvSpPr>
          <p:cNvPr id="528388" name="Rectangle 4"/>
          <p:cNvSpPr>
            <a:spLocks noChangeArrowheads="1"/>
          </p:cNvSpPr>
          <p:nvPr/>
        </p:nvSpPr>
        <p:spPr bwMode="auto">
          <a:xfrm>
            <a:off x="1259632" y="2351375"/>
            <a:ext cx="6248400" cy="3276600"/>
          </a:xfrm>
          <a:prstGeom prst="rect">
            <a:avLst/>
          </a:prstGeom>
          <a:gradFill rotWithShape="1">
            <a:gsLst>
              <a:gs pos="0">
                <a:srgbClr val="006600"/>
              </a:gs>
              <a:gs pos="100000">
                <a:srgbClr val="002F00"/>
              </a:gs>
            </a:gsLst>
            <a:path path="shape">
              <a:fillToRect l="50000" t="50000" r="50000" b="50000"/>
            </a:path>
          </a:gradFill>
          <a:ln w="9525">
            <a:noFill/>
            <a:miter lim="800000"/>
            <a:headEnd/>
            <a:tailEnd/>
          </a:ln>
          <a:effectLst>
            <a:outerShdw dist="35921" dir="2700000" algn="ctr" rotWithShape="0">
              <a:srgbClr val="808080"/>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艾底斯的使徒历史</a:t>
            </a:r>
            <a:endParaRPr kumimoji="0" lang="en-US" altLang="zh-TW"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安德烈的零星故事</a:t>
            </a:r>
            <a:endParaRPr kumimoji="0" lang="en-US" altLang="zh-TW"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雅各升天记</a:t>
            </a:r>
            <a:endParaRPr kumimoji="0" lang="en-US" altLang="zh-TW"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马太的殉道</a:t>
            </a:r>
            <a:endParaRPr kumimoji="0" lang="en-US" altLang="zh-TW"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保罗的热忱</a:t>
            </a:r>
            <a:endParaRPr kumimoji="0" lang="en-US" altLang="zh-TW"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PMingLiU"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彼得和保罗的热忱</a:t>
            </a:r>
            <a:endParaRPr kumimoji="0" lang="en-US" altLang="zh-TW"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endParaRPr>
          </a:p>
        </p:txBody>
      </p:sp>
      <p:sp>
        <p:nvSpPr>
          <p:cNvPr id="528389"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pitchFamily="34" charset="0"/>
                <a:ea typeface="PMingLiU" pitchFamily="18" charset="-120"/>
                <a:cs typeface="+mn-cs"/>
              </a:rPr>
              <a:t>186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76200" y="76200"/>
            <a:ext cx="7696200" cy="941388"/>
          </a:xfrm>
        </p:spPr>
        <p:txBody>
          <a:bodyPr/>
          <a:lstStyle/>
          <a:p>
            <a:pPr algn="l" eaLnBrk="1" hangingPunct="1">
              <a:defRPr/>
            </a:pPr>
            <a:r>
              <a:rPr lang="zh-CN" altLang="en-US" sz="4000">
                <a:ea typeface="SimSun" pitchFamily="2" charset="-122"/>
              </a:rPr>
              <a:t>新约外典: 21 “</a:t>
            </a:r>
            <a:r>
              <a:rPr lang="en-US" altLang="zh-CN" sz="4000">
                <a:ea typeface="SimSun" pitchFamily="2" charset="-122"/>
              </a:rPr>
              <a:t>Acts”</a:t>
            </a:r>
          </a:p>
        </p:txBody>
      </p:sp>
      <p:pic>
        <p:nvPicPr>
          <p:cNvPr id="124931" name="Picture 3" descr="j0280909"/>
          <p:cNvPicPr>
            <a:picLocks noChangeAspect="1" noChangeArrowheads="1"/>
          </p:cNvPicPr>
          <p:nvPr/>
        </p:nvPicPr>
        <p:blipFill>
          <a:blip r:embed="rId3" cstate="print"/>
          <a:srcRect l="12837" r="14865"/>
          <a:stretch>
            <a:fillRect/>
          </a:stretch>
        </p:blipFill>
        <p:spPr bwMode="auto">
          <a:xfrm>
            <a:off x="0" y="990600"/>
            <a:ext cx="9144000" cy="6288088"/>
          </a:xfrm>
          <a:prstGeom prst="rect">
            <a:avLst/>
          </a:prstGeom>
          <a:noFill/>
          <a:ln w="9525">
            <a:noFill/>
            <a:miter lim="800000"/>
            <a:headEnd/>
            <a:tailEnd/>
          </a:ln>
        </p:spPr>
      </p:pic>
      <p:sp>
        <p:nvSpPr>
          <p:cNvPr id="530436" name="Rectangle 4"/>
          <p:cNvSpPr>
            <a:spLocks noChangeArrowheads="1"/>
          </p:cNvSpPr>
          <p:nvPr/>
        </p:nvSpPr>
        <p:spPr bwMode="auto">
          <a:xfrm>
            <a:off x="1219200" y="1676400"/>
            <a:ext cx="6477000" cy="4114800"/>
          </a:xfrm>
          <a:prstGeom prst="rect">
            <a:avLst/>
          </a:prstGeom>
          <a:gradFill rotWithShape="1">
            <a:gsLst>
              <a:gs pos="0">
                <a:srgbClr val="006600"/>
              </a:gs>
              <a:gs pos="100000">
                <a:srgbClr val="002F00"/>
              </a:gs>
            </a:gsLst>
            <a:path path="shape">
              <a:fillToRect l="50000" t="50000" r="50000" b="50000"/>
            </a:path>
          </a:gradFill>
          <a:ln w="9525">
            <a:noFill/>
            <a:miter lim="800000"/>
            <a:headEnd/>
            <a:tailEnd/>
          </a:ln>
          <a:effectLst>
            <a:outerShdw dist="35921" dir="2700000" algn="ctr" rotWithShape="0">
              <a:srgbClr val="808080"/>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178550" algn="r"/>
              </a:tabLst>
              <a:defRPr/>
            </a:pPr>
            <a:r>
              <a:rPr kumimoji="0" lang="en-US" sz="2400" b="1" i="0" u="sng"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The Acts of:</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178550" algn="r"/>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 Andrew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178550" algn="r"/>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 Andrew and Matthias	 • Peter</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178550" algn="r"/>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 Andrew and Paul	 • Peter and Andrew</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178550" algn="r"/>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 Barnabas	 • Peter and Paul</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178550" algn="r"/>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 James the Great	• Philip</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178550" algn="r"/>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 John	• Pilate</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178550" algn="r"/>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 John by Prochorus	• Thaddeus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6178550" algn="r"/>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 Paul	• Thomas</a:t>
            </a:r>
          </a:p>
        </p:txBody>
      </p:sp>
      <p:sp>
        <p:nvSpPr>
          <p:cNvPr id="530437"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186</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2750" y="0"/>
            <a:ext cx="3721250" cy="459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0"/>
            <a:ext cx="5507038" cy="746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4" name="Picture 2" descr="j0335474"/>
          <p:cNvPicPr>
            <a:picLocks noChangeAspect="1" noChangeArrowheads="1"/>
          </p:cNvPicPr>
          <p:nvPr/>
        </p:nvPicPr>
        <p:blipFill>
          <a:blip r:embed="rId5" cstate="print">
            <a:lum bright="-66000"/>
          </a:blip>
          <a:srcRect/>
          <a:stretch>
            <a:fillRect/>
          </a:stretch>
        </p:blipFill>
        <p:spPr bwMode="auto">
          <a:xfrm>
            <a:off x="0" y="228600"/>
            <a:ext cx="2286000" cy="2095500"/>
          </a:xfrm>
          <a:prstGeom prst="rect">
            <a:avLst/>
          </a:prstGeom>
          <a:noFill/>
          <a:ln w="9525">
            <a:noFill/>
            <a:miter lim="800000"/>
            <a:headEnd/>
            <a:tailEnd/>
          </a:ln>
        </p:spPr>
      </p:pic>
      <p:sp>
        <p:nvSpPr>
          <p:cNvPr id="522243" name="Rectangle 3"/>
          <p:cNvSpPr>
            <a:spLocks noGrp="1" noChangeArrowheads="1"/>
          </p:cNvSpPr>
          <p:nvPr>
            <p:ph type="title"/>
          </p:nvPr>
        </p:nvSpPr>
        <p:spPr>
          <a:xfrm>
            <a:off x="76200" y="76200"/>
            <a:ext cx="7543800" cy="941388"/>
          </a:xfrm>
        </p:spPr>
        <p:txBody>
          <a:bodyPr/>
          <a:lstStyle/>
          <a:p>
            <a:pPr algn="l" eaLnBrk="1" hangingPunct="1">
              <a:defRPr/>
            </a:pPr>
            <a:r>
              <a:rPr lang="zh-CN" altLang="en-US" sz="4000">
                <a:ea typeface="SimSun" pitchFamily="2" charset="-122"/>
              </a:rPr>
              <a:t>新约外典: 其它</a:t>
            </a:r>
          </a:p>
        </p:txBody>
      </p:sp>
      <p:sp>
        <p:nvSpPr>
          <p:cNvPr id="522250" name="Rectangle 10"/>
          <p:cNvSpPr>
            <a:spLocks noChangeArrowheads="1"/>
          </p:cNvSpPr>
          <p:nvPr/>
        </p:nvSpPr>
        <p:spPr bwMode="auto">
          <a:xfrm>
            <a:off x="241150" y="1901825"/>
            <a:ext cx="51816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None/>
              <a:tabLst/>
              <a:defRPr/>
            </a:pPr>
            <a:r>
              <a:rPr kumimoji="0" lang="zh-CN" altLang="en-US" sz="2400" b="1" i="0" u="sng"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书信</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基督和 </a:t>
            </a:r>
            <a:r>
              <a:rPr kumimoji="0" lang="en-US" altLang="zh-CN" sz="2400" b="1"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Abgarus</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的信</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使徒之信</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给科林多的第三封信给不热心者的信</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None/>
              <a:tabLst/>
              <a:defRPr/>
            </a:pPr>
            <a:r>
              <a:rPr kumimoji="0" lang="en-US" altLang="zh-CN" sz="2400" b="1"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Lentulus</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的信</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保罗和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Seneca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的信</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提多的外典书信</a:t>
            </a:r>
          </a:p>
        </p:txBody>
      </p:sp>
      <p:sp>
        <p:nvSpPr>
          <p:cNvPr id="125957" name="Text Box 14"/>
          <p:cNvSpPr txBox="1">
            <a:spLocks noChangeArrowheads="1"/>
          </p:cNvSpPr>
          <p:nvPr/>
        </p:nvSpPr>
        <p:spPr bwMode="auto">
          <a:xfrm>
            <a:off x="8459788" y="60325"/>
            <a:ext cx="608012"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pitchFamily="34" charset="0"/>
                <a:ea typeface="SimSun" pitchFamily="2" charset="-122"/>
                <a:cs typeface="+mn-cs"/>
              </a:rPr>
              <a:t>186</a:t>
            </a:r>
          </a:p>
        </p:txBody>
      </p:sp>
      <p:sp>
        <p:nvSpPr>
          <p:cNvPr id="522247" name="Rectangle 7"/>
          <p:cNvSpPr>
            <a:spLocks noChangeArrowheads="1"/>
          </p:cNvSpPr>
          <p:nvPr/>
        </p:nvSpPr>
        <p:spPr bwMode="auto">
          <a:xfrm>
            <a:off x="5836294" y="1383506"/>
            <a:ext cx="2844800" cy="1766887"/>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2566988" algn="r"/>
              </a:tabLst>
              <a:defRPr/>
            </a:pPr>
            <a:r>
              <a:rPr kumimoji="0" lang="zh-CN" altLang="en-US" sz="2400" b="1" i="0" u="sng" strike="noStrike" kern="1200" cap="none" spc="0" normalizeH="0" baseline="0" noProof="0" dirty="0">
                <a:ln>
                  <a:noFill/>
                </a:ln>
                <a:solidFill>
                  <a:srgbClr val="000000"/>
                </a:solidFill>
                <a:effectLst/>
                <a:uLnTx/>
                <a:uFillTx/>
                <a:latin typeface="Arial" pitchFamily="34" charset="0"/>
                <a:ea typeface="SimSun" pitchFamily="2" charset="-122"/>
                <a:cs typeface="+mn-cs"/>
              </a:rPr>
              <a:t>启示录</a:t>
            </a:r>
            <a:endParaRPr kumimoji="0" lang="zh-CN" altLang="en-US" sz="2400" b="1" i="0" u="none" strike="noStrike" kern="1200" cap="none" spc="0" normalizeH="0" baseline="0" noProof="0" dirty="0">
              <a:ln>
                <a:noFill/>
              </a:ln>
              <a:solidFill>
                <a:srgbClr val="000000"/>
              </a:solidFill>
              <a:effectLst/>
              <a:uLnTx/>
              <a:uFillTx/>
              <a:latin typeface="Arial" pitchFamily="34" charset="0"/>
              <a:ea typeface="SimSun" pitchFamily="2" charset="-122"/>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2566988" algn="r"/>
              </a:tabLst>
              <a:defRPr/>
            </a:pPr>
            <a:r>
              <a:rPr kumimoji="0" lang="zh-CN" altLang="en-US" sz="24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pitchFamily="34" charset="0"/>
                <a:ea typeface="SimSun" pitchFamily="2" charset="-122"/>
                <a:cs typeface="+mn-cs"/>
              </a:rPr>
              <a:t>雅各	</a:t>
            </a:r>
            <a:r>
              <a:rPr kumimoji="0" lang="en-US" altLang="zh-CN" sz="24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pitchFamily="34" charset="0"/>
                <a:ea typeface="SimSun" pitchFamily="2" charset="-122"/>
                <a:cs typeface="+mn-cs"/>
              </a:rPr>
              <a:t>Stephen</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2566988" algn="r"/>
              </a:tabLst>
              <a:defRPr/>
            </a:pPr>
            <a:r>
              <a:rPr kumimoji="0" lang="zh-CN" altLang="en-US" sz="24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pitchFamily="34" charset="0"/>
                <a:ea typeface="SimSun" pitchFamily="2" charset="-122"/>
                <a:cs typeface="+mn-cs"/>
              </a:rPr>
              <a:t>保罗	多马</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None/>
              <a:tabLst>
                <a:tab pos="2566988" algn="r"/>
              </a:tabLst>
              <a:defRPr/>
            </a:pPr>
            <a:r>
              <a:rPr kumimoji="0" lang="zh-CN" altLang="en-US" sz="24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pitchFamily="34" charset="0"/>
                <a:ea typeface="SimSun" pitchFamily="2" charset="-122"/>
                <a:cs typeface="+mn-cs"/>
              </a:rPr>
              <a:t>彼得	圣母马利亚</a:t>
            </a:r>
          </a:p>
        </p:txBody>
      </p:sp>
      <p:sp>
        <p:nvSpPr>
          <p:cNvPr id="4" name="Rectangle 3"/>
          <p:cNvSpPr/>
          <p:nvPr/>
        </p:nvSpPr>
        <p:spPr bwMode="auto">
          <a:xfrm>
            <a:off x="5470525" y="4533900"/>
            <a:ext cx="3673475" cy="2324100"/>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AutoShape 2"/>
          <p:cNvSpPr>
            <a:spLocks noChangeArrowheads="1"/>
          </p:cNvSpPr>
          <p:nvPr/>
        </p:nvSpPr>
        <p:spPr bwMode="auto">
          <a:xfrm>
            <a:off x="457200" y="533400"/>
            <a:ext cx="8077200" cy="2514600"/>
          </a:xfrm>
          <a:prstGeom prst="downArrowCallout">
            <a:avLst>
              <a:gd name="adj1" fmla="val 80303"/>
              <a:gd name="adj2" fmla="val 80303"/>
              <a:gd name="adj3" fmla="val 16667"/>
              <a:gd name="adj4" fmla="val 66667"/>
            </a:avLst>
          </a:prstGeom>
          <a:solidFill>
            <a:schemeClr val="accent6">
              <a:lumMod val="50000"/>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31107" name="Rectangle 3"/>
          <p:cNvSpPr>
            <a:spLocks noGrp="1" noRot="1" noChangeArrowheads="1"/>
          </p:cNvSpPr>
          <p:nvPr>
            <p:ph type="title"/>
          </p:nvPr>
        </p:nvSpPr>
        <p:spPr>
          <a:xfrm>
            <a:off x="301625" y="457200"/>
            <a:ext cx="8540750" cy="1143000"/>
          </a:xfrm>
          <a:effectLst>
            <a:outerShdw dist="107763" dir="13500000" algn="ctr" rotWithShape="0">
              <a:srgbClr val="000000"/>
            </a:outerShdw>
          </a:effectLst>
        </p:spPr>
        <p:txBody>
          <a:bodyPr/>
          <a:lstStyle/>
          <a:p>
            <a:pPr eaLnBrk="1" hangingPunct="1">
              <a:defRPr/>
            </a:pPr>
            <a:r>
              <a:rPr lang="zh-CN" altLang="en-US" b="1">
                <a:ea typeface="SimSun" pitchFamily="2" charset="-122"/>
              </a:rPr>
              <a:t>约翰（一）中的早期的诺斯替教</a:t>
            </a:r>
            <a:endParaRPr lang="zh-CN" altLang="en-US">
              <a:ea typeface="SimSun" pitchFamily="2" charset="-122"/>
            </a:endParaRPr>
          </a:p>
        </p:txBody>
      </p:sp>
      <p:sp>
        <p:nvSpPr>
          <p:cNvPr id="431108" name="Rectangle 4"/>
          <p:cNvSpPr>
            <a:spLocks noGrp="1" noRot="1" noChangeArrowheads="1"/>
          </p:cNvSpPr>
          <p:nvPr>
            <p:ph type="body" sz="half" idx="1"/>
          </p:nvPr>
        </p:nvSpPr>
        <p:spPr>
          <a:xfrm>
            <a:off x="76200" y="3151584"/>
            <a:ext cx="4267200" cy="3657600"/>
          </a:xfrm>
        </p:spPr>
        <p:txBody>
          <a:bodyPr/>
          <a:lstStyle/>
          <a:p>
            <a:pPr eaLnBrk="1" hangingPunct="1">
              <a:buFont typeface="Arial" pitchFamily="34" charset="0"/>
              <a:buNone/>
              <a:defRPr/>
            </a:pPr>
            <a:r>
              <a:rPr lang="zh-CN" altLang="en-US" u="sng">
                <a:ea typeface="SimSun" pitchFamily="2" charset="-122"/>
              </a:rPr>
              <a:t>幻影说诺斯替教 </a:t>
            </a:r>
          </a:p>
          <a:p>
            <a:pPr eaLnBrk="1" hangingPunct="1">
              <a:buFont typeface="Arial" pitchFamily="34" charset="0"/>
              <a:buNone/>
              <a:defRPr/>
            </a:pPr>
            <a:r>
              <a:rPr lang="zh-CN" altLang="en-US" b="1">
                <a:ea typeface="SimSun" pitchFamily="2" charset="-122"/>
              </a:rPr>
              <a:t>物质是恶魔</a:t>
            </a:r>
          </a:p>
          <a:p>
            <a:pPr eaLnBrk="1" hangingPunct="1">
              <a:buFont typeface="Arial" pitchFamily="34" charset="0"/>
              <a:buNone/>
              <a:defRPr/>
            </a:pPr>
            <a:r>
              <a:rPr lang="zh-CN" altLang="en-US" b="1">
                <a:ea typeface="SimSun" pitchFamily="2" charset="-122"/>
              </a:rPr>
              <a:t>贬低唯物主义</a:t>
            </a:r>
          </a:p>
          <a:p>
            <a:pPr eaLnBrk="1" hangingPunct="1">
              <a:buFont typeface="Arial" pitchFamily="34" charset="0"/>
              <a:buNone/>
              <a:defRPr/>
            </a:pPr>
            <a:r>
              <a:rPr lang="zh-CN" altLang="en-US" b="1">
                <a:ea typeface="SimSun" pitchFamily="2" charset="-122"/>
              </a:rPr>
              <a:t>不承认基督的博爱</a:t>
            </a:r>
          </a:p>
          <a:p>
            <a:pPr eaLnBrk="1" hangingPunct="1">
              <a:buFont typeface="Arial" pitchFamily="34" charset="0"/>
              <a:buNone/>
              <a:defRPr/>
            </a:pPr>
            <a:r>
              <a:rPr lang="zh-CN" altLang="en-US" b="1">
                <a:ea typeface="SimSun" pitchFamily="2" charset="-122"/>
              </a:rPr>
              <a:t>涉及耶稣 (1:1)</a:t>
            </a:r>
          </a:p>
          <a:p>
            <a:pPr eaLnBrk="1" hangingPunct="1">
              <a:buFont typeface="Arial" pitchFamily="34" charset="0"/>
              <a:buNone/>
              <a:defRPr/>
            </a:pPr>
            <a:r>
              <a:rPr lang="zh-CN" altLang="en-US" b="1">
                <a:ea typeface="SimSun" pitchFamily="2" charset="-122"/>
              </a:rPr>
              <a:t>禁欲主义</a:t>
            </a:r>
          </a:p>
          <a:p>
            <a:pPr eaLnBrk="1" hangingPunct="1">
              <a:buFont typeface="Arial" pitchFamily="34" charset="0"/>
              <a:buNone/>
              <a:defRPr/>
            </a:pPr>
            <a:r>
              <a:rPr lang="zh-CN" altLang="en-US" b="1">
                <a:ea typeface="SimSun" pitchFamily="2" charset="-122"/>
              </a:rPr>
              <a:t>道德败坏</a:t>
            </a:r>
          </a:p>
        </p:txBody>
      </p:sp>
      <p:sp>
        <p:nvSpPr>
          <p:cNvPr id="431109" name="Rectangle 5"/>
          <p:cNvSpPr>
            <a:spLocks noGrp="1" noRot="1" noChangeArrowheads="1"/>
          </p:cNvSpPr>
          <p:nvPr>
            <p:ph type="body" sz="half" idx="2"/>
          </p:nvPr>
        </p:nvSpPr>
        <p:spPr>
          <a:xfrm>
            <a:off x="4495800" y="3151584"/>
            <a:ext cx="4572000" cy="3733800"/>
          </a:xfrm>
          <a:solidFill>
            <a:srgbClr val="C70045"/>
          </a:solidFill>
          <a:ln w="9525">
            <a:noFill/>
            <a:miter lim="800000"/>
            <a:headEnd/>
            <a:tailEnd/>
          </a:ln>
          <a:effectLst/>
        </p:spPr>
        <p:txBody>
          <a:bodyPr/>
          <a:lstStyle/>
          <a:p>
            <a:pPr>
              <a:lnSpc>
                <a:spcPct val="90000"/>
              </a:lnSpc>
              <a:buClr>
                <a:srgbClr val="66CCFF"/>
              </a:buClr>
              <a:buSzPct val="80000"/>
              <a:buFont typeface="Arial" charset="0"/>
              <a:buNone/>
            </a:pPr>
            <a:r>
              <a:rPr lang="en-US" altLang="zh-CN" sz="2400" b="1" kern="1200">
                <a:solidFill>
                  <a:srgbClr val="FFFFFF"/>
                </a:solidFill>
                <a:latin typeface="Tahoma" charset="0"/>
                <a:cs typeface="+mn-cs"/>
              </a:rPr>
              <a:t>Cerinthian</a:t>
            </a:r>
            <a:r>
              <a:rPr lang="zh-CN" altLang="en-US" sz="2400" b="1" kern="1200">
                <a:solidFill>
                  <a:srgbClr val="FFFFFF"/>
                </a:solidFill>
                <a:latin typeface="Tahoma" charset="0"/>
                <a:cs typeface="+mn-cs"/>
              </a:rPr>
              <a:t>诺斯替教 </a:t>
            </a:r>
            <a:endParaRPr lang="en-US" altLang="zh-CN" sz="2400" b="1" kern="1200">
              <a:solidFill>
                <a:srgbClr val="FFFFFF"/>
              </a:solidFill>
              <a:latin typeface="Tahoma" charset="0"/>
              <a:cs typeface="+mn-cs"/>
            </a:endParaRP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精神是好的</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知识丰富 (诺斯</a:t>
            </a:r>
            <a:r>
              <a:rPr lang="en-US" altLang="zh-CN" sz="2400" b="1" kern="1200">
                <a:solidFill>
                  <a:srgbClr val="FFFFFF"/>
                </a:solidFill>
                <a:latin typeface="Tahoma" charset="0"/>
                <a:cs typeface="+mn-cs"/>
              </a:rPr>
              <a:t>)</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不承认基督的神的身份</a:t>
            </a:r>
            <a:endParaRPr lang="en-US" altLang="zh-CN" sz="2400" b="1" kern="1200">
              <a:solidFill>
                <a:srgbClr val="FFFFFF"/>
              </a:solidFill>
              <a:latin typeface="Tahoma" charset="0"/>
              <a:cs typeface="+mn-cs"/>
            </a:endParaRP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水和血 (5:6)</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骄傲自大</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教育</a:t>
            </a:r>
          </a:p>
        </p:txBody>
      </p:sp>
      <p:sp>
        <p:nvSpPr>
          <p:cNvPr id="128006" name="Text Box 6"/>
          <p:cNvSpPr txBox="1">
            <a:spLocks noChangeArrowheads="1"/>
          </p:cNvSpPr>
          <p:nvPr/>
        </p:nvSpPr>
        <p:spPr bwMode="auto">
          <a:xfrm>
            <a:off x="8305800" y="82550"/>
            <a:ext cx="692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186</a:t>
            </a:r>
            <a:endParaRPr kumimoji="0" lang="zh-CN" altLang="en-US" sz="2000" b="1" i="0" u="none" strike="noStrike" kern="1200" cap="none" spc="0" normalizeH="0" baseline="0" noProof="0">
              <a:ln>
                <a:noFill/>
              </a:ln>
              <a:solidFill>
                <a:srgbClr val="FFFFFF"/>
              </a:solidFill>
              <a:effectLst/>
              <a:uLnTx/>
              <a:uFillTx/>
              <a:latin typeface="Arial" pitchFamily="34" charset="0"/>
              <a:ea typeface="SimSun" pitchFamily="2" charset="-122"/>
              <a:cs typeface="+mn-cs"/>
            </a:endParaRPr>
          </a:p>
        </p:txBody>
      </p:sp>
      <p:sp>
        <p:nvSpPr>
          <p:cNvPr id="431111" name="Text Box 7"/>
          <p:cNvSpPr txBox="1">
            <a:spLocks noChangeArrowheads="1"/>
          </p:cNvSpPr>
          <p:nvPr/>
        </p:nvSpPr>
        <p:spPr bwMode="auto">
          <a:xfrm>
            <a:off x="2895600" y="1600200"/>
            <a:ext cx="3124200" cy="579438"/>
          </a:xfrm>
          <a:prstGeom prst="rect">
            <a:avLst/>
          </a:prstGeom>
          <a:noFill/>
          <a:ln w="9525">
            <a:noFill/>
            <a:miter lim="800000"/>
            <a:headEnd/>
            <a:tailEnd/>
          </a:ln>
          <a:effectLst>
            <a:outerShdw dist="81320" dir="2319588" algn="ctr" rotWithShape="0">
              <a:srgbClr val="808080"/>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两种类型</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JudasGospel011"/>
          <p:cNvPicPr>
            <a:picLocks noChangeAspect="1" noChangeArrowheads="1"/>
          </p:cNvPicPr>
          <p:nvPr/>
        </p:nvPicPr>
        <p:blipFill>
          <a:blip r:embed="rId3" cstate="print">
            <a:lum bright="-30000"/>
          </a:blip>
          <a:srcRect/>
          <a:stretch>
            <a:fillRect/>
          </a:stretch>
        </p:blipFill>
        <p:spPr bwMode="auto">
          <a:xfrm>
            <a:off x="0" y="3175"/>
            <a:ext cx="9144000" cy="6850063"/>
          </a:xfrm>
          <a:prstGeom prst="rect">
            <a:avLst/>
          </a:prstGeom>
          <a:noFill/>
          <a:ln w="9525">
            <a:noFill/>
            <a:miter lim="800000"/>
            <a:headEnd/>
            <a:tailEnd/>
          </a:ln>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zh-CN" altLang="en-US" b="1" i="1">
                <a:effectLst/>
                <a:ea typeface="SimSun" pitchFamily="2" charset="-122"/>
              </a:rPr>
              <a:t>犹大的福音书</a:t>
            </a:r>
            <a:endParaRPr lang="en-US" altLang="zh-CN" i="1">
              <a:effectLst>
                <a:outerShdw blurRad="38100" dist="38100" dir="2700000" algn="tl">
                  <a:srgbClr val="000080"/>
                </a:outerShdw>
              </a:effectLst>
              <a:ea typeface="SimSun" pitchFamily="2" charset="-122"/>
            </a:endParaRPr>
          </a:p>
        </p:txBody>
      </p:sp>
      <p:sp>
        <p:nvSpPr>
          <p:cNvPr id="410627" name="Rectangle 3"/>
          <p:cNvSpPr>
            <a:spLocks noGrp="1" noChangeArrowheads="1"/>
          </p:cNvSpPr>
          <p:nvPr>
            <p:ph type="body" idx="1"/>
          </p:nvPr>
        </p:nvSpPr>
        <p:spPr>
          <a:xfrm>
            <a:off x="152400" y="1600200"/>
            <a:ext cx="8686800" cy="4800600"/>
          </a:xfrm>
        </p:spPr>
        <p:txBody>
          <a:bodyPr/>
          <a:lstStyle/>
          <a:p>
            <a:pPr eaLnBrk="1" hangingPunct="1">
              <a:defRPr/>
            </a:pPr>
            <a:r>
              <a:rPr lang="zh-CN" altLang="en-US" sz="3600" b="1">
                <a:ea typeface="SimSun" pitchFamily="2" charset="-122"/>
              </a:rPr>
              <a:t>犹大说, “师傅，我的子孙是在统治者的控制下吗</a:t>
            </a:r>
            <a:r>
              <a:rPr lang="en-US" altLang="zh-CN" sz="3600" b="1">
                <a:ea typeface="SimSun" pitchFamily="2" charset="-122"/>
              </a:rPr>
              <a:t>?” </a:t>
            </a:r>
            <a:r>
              <a:rPr lang="zh-CN" altLang="en-US" sz="3600" b="1">
                <a:ea typeface="SimSun" pitchFamily="2" charset="-122"/>
              </a:rPr>
              <a:t>耶稣回答道</a:t>
            </a:r>
            <a:r>
              <a:rPr lang="en-US" altLang="zh-CN" sz="3600" b="1">
                <a:ea typeface="SimSun" pitchFamily="2" charset="-122"/>
              </a:rPr>
              <a:t>, “</a:t>
            </a:r>
            <a:r>
              <a:rPr lang="zh-CN" altLang="en-US" sz="3600" b="1">
                <a:ea typeface="SimSun" pitchFamily="2" charset="-122"/>
              </a:rPr>
              <a:t>当你看到天国和所有它的后代时，你会很伤心…</a:t>
            </a:r>
            <a:r>
              <a:rPr lang="en-US" altLang="zh-CN" sz="3600" b="1">
                <a:ea typeface="SimSun" pitchFamily="2" charset="-122"/>
              </a:rPr>
              <a:t>.” </a:t>
            </a:r>
            <a:r>
              <a:rPr lang="zh-CN" altLang="en-US" sz="3600" b="1">
                <a:ea typeface="SimSun" pitchFamily="2" charset="-122"/>
              </a:rPr>
              <a:t>当他听到这，耶稣对他说</a:t>
            </a:r>
            <a:r>
              <a:rPr lang="en-US" altLang="zh-CN" sz="3600" b="1">
                <a:ea typeface="SimSun" pitchFamily="2" charset="-122"/>
              </a:rPr>
              <a:t>, “</a:t>
            </a:r>
            <a:r>
              <a:rPr lang="zh-CN" altLang="en-US" sz="3600" b="1">
                <a:ea typeface="SimSun" pitchFamily="2" charset="-122"/>
              </a:rPr>
              <a:t>好的是：我已经接收到它，因为你让我分开那后代</a:t>
            </a:r>
            <a:r>
              <a:rPr lang="en-US" altLang="zh-CN" sz="3600" b="1">
                <a:ea typeface="SimSun" pitchFamily="2" charset="-122"/>
              </a:rPr>
              <a:t>.”,</a:t>
            </a:r>
            <a:r>
              <a:rPr lang="zh-CN" altLang="en-US" sz="3600" b="1">
                <a:ea typeface="SimSun" pitchFamily="2" charset="-122"/>
              </a:rPr>
              <a:t>耶稣回答道</a:t>
            </a:r>
            <a:r>
              <a:rPr lang="en-US" altLang="zh-CN" sz="3600" b="1">
                <a:ea typeface="SimSun" pitchFamily="2" charset="-122"/>
              </a:rPr>
              <a:t>“</a:t>
            </a:r>
            <a:r>
              <a:rPr lang="zh-CN" altLang="en-US" sz="3600" b="1">
                <a:ea typeface="SimSun" pitchFamily="2" charset="-122"/>
              </a:rPr>
              <a:t>你将成为第十三位, 你将被其他后代诅咒</a:t>
            </a:r>
            <a:r>
              <a:rPr lang="en-US" altLang="zh-CN" sz="3600" b="1">
                <a:ea typeface="SimSun" pitchFamily="2" charset="-122"/>
              </a:rPr>
              <a:t>—</a:t>
            </a:r>
            <a:r>
              <a:rPr lang="zh-CN" altLang="en-US" sz="3600" b="1">
                <a:ea typeface="SimSun" pitchFamily="2" charset="-122"/>
              </a:rPr>
              <a:t>你将来控制他们</a:t>
            </a:r>
            <a:r>
              <a:rPr lang="en-US" altLang="zh-CN" sz="3600" b="1">
                <a:ea typeface="SimSun" pitchFamily="2" charset="-122"/>
              </a:rPr>
              <a:t>. </a:t>
            </a:r>
            <a:r>
              <a:rPr lang="zh-CN" altLang="en-US" sz="3600" b="1">
                <a:ea typeface="SimSun" pitchFamily="2" charset="-122"/>
              </a:rPr>
              <a:t>最后他们将诅咒你向圣堂的攀爬</a:t>
            </a:r>
            <a:r>
              <a:rPr lang="en-US" altLang="zh-CN" sz="3600" b="1">
                <a:ea typeface="SimSun" pitchFamily="2" charset="-122"/>
              </a:rPr>
              <a:t> </a:t>
            </a:r>
            <a:r>
              <a:rPr lang="en-US" altLang="zh-CN" sz="3600" b="1" u="sng">
                <a:ea typeface="SimSun" pitchFamily="2" charset="-122"/>
              </a:rPr>
              <a:t>[47] </a:t>
            </a:r>
            <a:r>
              <a:rPr lang="en-US" altLang="zh-CN" sz="3600" b="1">
                <a:ea typeface="SimSun" pitchFamily="2" charset="-122"/>
              </a:rPr>
              <a:t>[</a:t>
            </a:r>
            <a:r>
              <a:rPr lang="zh-CN" altLang="en-US" sz="3600" b="1">
                <a:ea typeface="SimSun" pitchFamily="2" charset="-122"/>
              </a:rPr>
              <a:t>后代].”</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JudasGospel011"/>
          <p:cNvPicPr>
            <a:picLocks noChangeAspect="1" noChangeArrowheads="1"/>
          </p:cNvPicPr>
          <p:nvPr/>
        </p:nvPicPr>
        <p:blipFill>
          <a:blip r:embed="rId3" cstate="print">
            <a:lum bright="-30000"/>
          </a:blip>
          <a:srcRect/>
          <a:stretch>
            <a:fillRect/>
          </a:stretch>
        </p:blipFill>
        <p:spPr bwMode="auto">
          <a:xfrm>
            <a:off x="0" y="3175"/>
            <a:ext cx="9144000" cy="6850063"/>
          </a:xfrm>
          <a:prstGeom prst="rect">
            <a:avLst/>
          </a:prstGeom>
          <a:noFill/>
          <a:ln w="9525">
            <a:noFill/>
            <a:miter lim="800000"/>
            <a:headEnd/>
            <a:tailEnd/>
          </a:ln>
        </p:spPr>
      </p:pic>
      <p:sp>
        <p:nvSpPr>
          <p:cNvPr id="130051" name="Rectangle 3"/>
          <p:cNvSpPr>
            <a:spLocks noGrp="1" noChangeArrowheads="1"/>
          </p:cNvSpPr>
          <p:nvPr>
            <p:ph type="title"/>
          </p:nvPr>
        </p:nvSpPr>
        <p:spPr>
          <a:xfrm>
            <a:off x="457200" y="381000"/>
            <a:ext cx="8229600" cy="914400"/>
          </a:xfrm>
          <a:solidFill>
            <a:srgbClr val="000000"/>
          </a:solidFill>
        </p:spPr>
        <p:txBody>
          <a:bodyPr/>
          <a:lstStyle/>
          <a:p>
            <a:pPr eaLnBrk="1" hangingPunct="1"/>
            <a:r>
              <a:rPr lang="zh-CN" altLang="en-US" b="1" i="1">
                <a:effectLst/>
                <a:ea typeface="SimSun" pitchFamily="2" charset="-122"/>
              </a:rPr>
              <a:t>犹大的福音书</a:t>
            </a:r>
            <a:endParaRPr lang="en-US" altLang="zh-CN" b="1" i="1">
              <a:effectLst/>
              <a:ea typeface="SimSun" pitchFamily="2" charset="-122"/>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zh-CN" altLang="en-US" sz="3600" b="1">
                <a:ea typeface="SimSun" pitchFamily="2" charset="-122"/>
              </a:rPr>
              <a:t>犹大对耶稣说, “看, 那些名义上被洗礼的人将要做什么</a:t>
            </a:r>
            <a:r>
              <a:rPr lang="en-US" altLang="zh-CN" sz="3600" b="1">
                <a:ea typeface="SimSun" pitchFamily="2" charset="-122"/>
              </a:rPr>
              <a:t>?”</a:t>
            </a:r>
            <a:r>
              <a:rPr lang="zh-CN" altLang="en-US" sz="3600" b="1">
                <a:ea typeface="SimSun" pitchFamily="2" charset="-122"/>
              </a:rPr>
              <a:t>耶稣说</a:t>
            </a:r>
            <a:r>
              <a:rPr lang="en-US" altLang="zh-CN" sz="3600" b="1">
                <a:ea typeface="SimSun" pitchFamily="2" charset="-122"/>
              </a:rPr>
              <a:t>, “… </a:t>
            </a:r>
            <a:r>
              <a:rPr lang="zh-CN" altLang="en-US" sz="3600" b="1">
                <a:ea typeface="SimSun" pitchFamily="2" charset="-122"/>
              </a:rPr>
              <a:t>告诉你实话,犹大, 他们提供祭品给</a:t>
            </a:r>
            <a:r>
              <a:rPr lang="en-US" altLang="zh-CN" sz="3600" b="1">
                <a:ea typeface="SimSun" pitchFamily="2" charset="-122"/>
              </a:rPr>
              <a:t> Saklas [...]</a:t>
            </a:r>
            <a:r>
              <a:rPr lang="zh-CN" altLang="en-US" sz="3600" b="1">
                <a:ea typeface="SimSun" pitchFamily="2" charset="-122"/>
              </a:rPr>
              <a:t>上帝 [—三行丢失—] 每样东西都是邪恶的.  但你更胜一筹.因为你将献上为我提供衣服的人为祭品</a:t>
            </a:r>
            <a:r>
              <a:rPr lang="en-US" altLang="zh-CN" sz="3600" b="1">
                <a:ea typeface="SimSun" pitchFamily="2" charset="-122"/>
              </a:rPr>
              <a:t>.”</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3727050F-EE2D-F043-83B8-0952BC1E1DAE}" type="slidenum">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pPr marL="0" marR="0" lvl="0" indent="0" algn="l" defTabSz="814388" rtl="0" eaLnBrk="0" fontAlgn="base" latinLnBrk="0" hangingPunct="0">
                <a:lnSpc>
                  <a:spcPct val="100000"/>
                </a:lnSpc>
                <a:spcBef>
                  <a:spcPct val="0"/>
                </a:spcBef>
                <a:spcAft>
                  <a:spcPct val="0"/>
                </a:spcAft>
                <a:buClrTx/>
                <a:buSzTx/>
                <a:buFontTx/>
                <a:buNone/>
                <a:tabLst/>
                <a:defRPr/>
              </a:pPr>
              <a:t>248</a:t>
            </a:fld>
            <a:endPar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p:txBody>
      </p:sp>
      <p:sp>
        <p:nvSpPr>
          <p:cNvPr id="267266" name="Rectangle 3"/>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77ADEACB-0FDA-2642-9C39-757ABBA397AB}" type="slidenum">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pPr marL="0" marR="0" lvl="0" indent="0" algn="l" defTabSz="814388" rtl="0" eaLnBrk="0" fontAlgn="base" latinLnBrk="0" hangingPunct="0">
                <a:lnSpc>
                  <a:spcPct val="100000"/>
                </a:lnSpc>
                <a:spcBef>
                  <a:spcPct val="0"/>
                </a:spcBef>
                <a:spcAft>
                  <a:spcPct val="0"/>
                </a:spcAft>
                <a:buClrTx/>
                <a:buSzTx/>
                <a:buFontTx/>
                <a:buNone/>
                <a:tabLst/>
                <a:defRPr/>
              </a:pPr>
              <a:t>248</a:t>
            </a:fld>
            <a:endPar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p:txBody>
      </p:sp>
      <p:sp>
        <p:nvSpPr>
          <p:cNvPr id="267267" name="Rectangle 4"/>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C79CEE8A-0379-ED49-87CB-59AE054D2D30}" type="slidenum">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pPr marL="0" marR="0" lvl="0" indent="0" algn="l" defTabSz="814388" rtl="0" eaLnBrk="0" fontAlgn="base" latinLnBrk="0" hangingPunct="0">
                <a:lnSpc>
                  <a:spcPct val="100000"/>
                </a:lnSpc>
                <a:spcBef>
                  <a:spcPct val="0"/>
                </a:spcBef>
                <a:spcAft>
                  <a:spcPct val="0"/>
                </a:spcAft>
                <a:buClrTx/>
                <a:buSzTx/>
                <a:buFontTx/>
                <a:buNone/>
                <a:tabLst/>
                <a:defRPr/>
              </a:pPr>
              <a:t>248</a:t>
            </a:fld>
            <a:endPar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p:txBody>
      </p:sp>
      <p:sp>
        <p:nvSpPr>
          <p:cNvPr id="267268" name="Rectangle 5"/>
          <p:cNvSpPr>
            <a:spLocks noChangeArrowheads="1"/>
          </p:cNvSpPr>
          <p:nvPr/>
        </p:nvSpPr>
        <p:spPr bwMode="auto">
          <a:xfrm>
            <a:off x="1814513" y="6634163"/>
            <a:ext cx="21209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altLang="zh-TW" sz="700" b="0" i="0" u="none" strike="noStrike" kern="1200" cap="none" spc="0" normalizeH="0" baseline="0" noProof="0">
                <a:ln>
                  <a:noFill/>
                </a:ln>
                <a:solidFill>
                  <a:srgbClr val="808080"/>
                </a:solidFill>
                <a:effectLst/>
                <a:uLnTx/>
                <a:uFillTx/>
                <a:latin typeface="Arial" charset="0"/>
                <a:ea typeface="新細明體" charset="0"/>
                <a:cs typeface="新細明體" charset="0"/>
              </a:rPr>
              <a:t>© 2003 Cisco Systems, Inc. All rights reserved.</a:t>
            </a:r>
          </a:p>
        </p:txBody>
      </p:sp>
      <p:sp>
        <p:nvSpPr>
          <p:cNvPr id="267269"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zh-TW" altLang="en-US"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t>Presentation_ID</a:t>
            </a:r>
          </a:p>
        </p:txBody>
      </p:sp>
      <p:pic>
        <p:nvPicPr>
          <p:cNvPr id="267270" name="Picture 7" descr="b_fy0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1" name="Rectangle 8"/>
          <p:cNvSpPr>
            <a:spLocks noGrp="1" noChangeArrowheads="1"/>
          </p:cNvSpPr>
          <p:nvPr>
            <p:ph type="title"/>
          </p:nvPr>
        </p:nvSpPr>
        <p:spPr>
          <a:xfrm>
            <a:off x="1219200" y="225425"/>
            <a:ext cx="6934200" cy="1450975"/>
          </a:xfrm>
          <a:noFill/>
        </p:spPr>
        <p:txBody>
          <a:bodyPr lIns="82124" tIns="41061" rIns="82124" bIns="41061" anchor="b"/>
          <a:lstStyle/>
          <a:p>
            <a:pPr eaLnBrk="1" hangingPunct="1"/>
            <a:r>
              <a:rPr lang="zh-TW" altLang="en-US" b="1">
                <a:solidFill>
                  <a:srgbClr val="FFFF00"/>
                </a:solidFill>
                <a:latin typeface="Arial" charset="0"/>
                <a:ea typeface="SimSun" charset="0"/>
                <a:cs typeface="SimSun" charset="0"/>
              </a:rPr>
              <a:t>我</a:t>
            </a:r>
            <a:r>
              <a:rPr lang="zh-CN" altLang="en-US" b="1">
                <a:solidFill>
                  <a:srgbClr val="FFFF00"/>
                </a:solidFill>
                <a:latin typeface="Arial" charset="0"/>
                <a:ea typeface="SimSun" charset="0"/>
                <a:cs typeface="SimSun" charset="0"/>
              </a:rPr>
              <a:t>们应当</a:t>
            </a:r>
            <a:r>
              <a:rPr lang="zh-TW" altLang="en-US" b="1">
                <a:solidFill>
                  <a:srgbClr val="FFFF00"/>
                </a:solidFill>
                <a:latin typeface="Arial" charset="0"/>
                <a:ea typeface="SimSun" charset="0"/>
                <a:cs typeface="SimSun" charset="0"/>
              </a:rPr>
              <a:t>如何</a:t>
            </a:r>
            <a:r>
              <a:rPr lang="zh-CN" altLang="en-US" b="1">
                <a:solidFill>
                  <a:srgbClr val="FFFF00"/>
                </a:solidFill>
                <a:latin typeface="Arial" charset="0"/>
                <a:ea typeface="SimSun" charset="0"/>
                <a:cs typeface="SimSun" charset="0"/>
              </a:rPr>
              <a:t>回应针对圣经</a:t>
            </a:r>
            <a:r>
              <a:rPr lang="zh-TW" altLang="en-US" b="1">
                <a:solidFill>
                  <a:srgbClr val="FFFF00"/>
                </a:solidFill>
                <a:latin typeface="Arial" charset="0"/>
                <a:ea typeface="SimSun" charset="0"/>
                <a:cs typeface="SimSun" charset="0"/>
              </a:rPr>
              <a:t>的</a:t>
            </a:r>
            <a:r>
              <a:rPr lang="zh-CN" altLang="en-US" b="1">
                <a:solidFill>
                  <a:srgbClr val="FFFF00"/>
                </a:solidFill>
                <a:latin typeface="Arial" charset="0"/>
                <a:ea typeface="SimSun" charset="0"/>
                <a:cs typeface="SimSun" charset="0"/>
              </a:rPr>
              <a:t>攻击</a:t>
            </a:r>
            <a:r>
              <a:rPr lang="zh-TW" altLang="en-US" b="1">
                <a:solidFill>
                  <a:srgbClr val="FFFF00"/>
                </a:solidFill>
                <a:latin typeface="Arial" charset="0"/>
                <a:ea typeface="SimSun" charset="0"/>
                <a:cs typeface="SimSun" charset="0"/>
              </a:rPr>
              <a:t>？</a:t>
            </a:r>
          </a:p>
        </p:txBody>
      </p:sp>
      <p:pic>
        <p:nvPicPr>
          <p:cNvPr id="267272" name="Picture 9" descr="Bibl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3" name="Text Box 10"/>
          <p:cNvSpPr txBox="1">
            <a:spLocks noChangeArrowheads="1"/>
          </p:cNvSpPr>
          <p:nvPr/>
        </p:nvSpPr>
        <p:spPr bwMode="auto">
          <a:xfrm>
            <a:off x="1447800" y="5700713"/>
            <a:ext cx="6229350" cy="53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800" b="1" i="0" u="none" strike="noStrike" kern="1200" cap="none" spc="0" normalizeH="0" baseline="0" noProof="0">
                <a:ln>
                  <a:noFill/>
                </a:ln>
                <a:solidFill>
                  <a:srgbClr val="FFFFFF"/>
                </a:solidFill>
                <a:effectLst/>
                <a:uLnTx/>
                <a:uFillTx/>
                <a:latin typeface="SimSun" charset="0"/>
                <a:ea typeface="SimSun" charset="0"/>
              </a:rPr>
              <a:t>1.</a:t>
            </a:r>
            <a:r>
              <a:rPr kumimoji="0" lang="zh-CN" altLang="en-US" sz="2800" b="1" i="0" u="none" strike="noStrike" kern="1200" cap="none" spc="0" normalizeH="0" baseline="0" noProof="0">
                <a:ln>
                  <a:noFill/>
                </a:ln>
                <a:solidFill>
                  <a:srgbClr val="FFFFFF"/>
                </a:solidFill>
                <a:effectLst/>
                <a:uLnTx/>
                <a:uFillTx/>
                <a:latin typeface="SimSun" charset="0"/>
                <a:ea typeface="SimSun" charset="0"/>
              </a:rPr>
              <a:t>认识圣经</a:t>
            </a:r>
            <a:r>
              <a:rPr kumimoji="0" lang="zh-TW" altLang="en-US" sz="2800" b="1" i="0" u="none" strike="noStrike" kern="1200" cap="none" spc="0" normalizeH="0" baseline="0" noProof="0">
                <a:ln>
                  <a:noFill/>
                </a:ln>
                <a:solidFill>
                  <a:srgbClr val="FFFFFF"/>
                </a:solidFill>
                <a:effectLst/>
                <a:uLnTx/>
                <a:uFillTx/>
                <a:latin typeface="SimSun" charset="0"/>
                <a:ea typeface="SimSun" charset="0"/>
              </a:rPr>
              <a:t>的內容，也</a:t>
            </a:r>
            <a:r>
              <a:rPr kumimoji="0" lang="zh-CN" altLang="en-US" sz="2800" b="1" i="0" u="none" strike="noStrike" kern="1200" cap="none" spc="0" normalizeH="0" baseline="0" noProof="0">
                <a:ln>
                  <a:noFill/>
                </a:ln>
                <a:solidFill>
                  <a:srgbClr val="FFFFFF"/>
                </a:solidFill>
                <a:effectLst/>
                <a:uLnTx/>
                <a:uFillTx/>
                <a:latin typeface="SimSun" charset="0"/>
                <a:ea typeface="SimSun" charset="0"/>
              </a:rPr>
              <a:t>认识敌人</a:t>
            </a:r>
            <a:r>
              <a:rPr kumimoji="0" lang="zh-TW" altLang="en-US" sz="2800" b="1" i="0" u="none" strike="noStrike" kern="1200" cap="none" spc="0" normalizeH="0" baseline="0" noProof="0">
                <a:ln>
                  <a:noFill/>
                </a:ln>
                <a:solidFill>
                  <a:srgbClr val="FFFFFF"/>
                </a:solidFill>
                <a:effectLst/>
                <a:uLnTx/>
                <a:uFillTx/>
                <a:latin typeface="SimSun" charset="0"/>
                <a:ea typeface="SimSun" charset="0"/>
              </a:rPr>
              <a:t>的</a:t>
            </a:r>
            <a:r>
              <a:rPr kumimoji="0" lang="zh-CN" altLang="en-US" sz="2800" b="1" i="0" u="none" strike="noStrike" kern="1200" cap="none" spc="0" normalizeH="0" baseline="0" noProof="0">
                <a:ln>
                  <a:noFill/>
                </a:ln>
                <a:solidFill>
                  <a:srgbClr val="FFFFFF"/>
                </a:solidFill>
                <a:effectLst/>
                <a:uLnTx/>
                <a:uFillTx/>
                <a:latin typeface="SimSun" charset="0"/>
                <a:ea typeface="SimSun" charset="0"/>
              </a:rPr>
              <a:t>论据</a:t>
            </a:r>
            <a:endParaRPr kumimoji="0" lang="en-US" altLang="zh-TW" sz="2800" b="1" i="0" u="none" strike="noStrike" kern="1200" cap="none" spc="0" normalizeH="0" baseline="0" noProof="0">
              <a:ln>
                <a:noFill/>
              </a:ln>
              <a:solidFill>
                <a:srgbClr val="FFFFFF"/>
              </a:solidFill>
              <a:effectLst/>
              <a:uLnTx/>
              <a:uFillTx/>
              <a:latin typeface="SimSun" charset="0"/>
              <a:ea typeface="SimSun" charset="0"/>
            </a:endParaRPr>
          </a:p>
        </p:txBody>
      </p:sp>
    </p:spTree>
  </p:cSld>
  <p:clrMapOvr>
    <a:masterClrMapping/>
  </p:clrMapOvr>
  <p:transition>
    <p:zoom/>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957392"/>
            <a:chOff x="0" y="0"/>
            <a:chExt cx="9144000" cy="6957392"/>
          </a:xfrm>
        </p:grpSpPr>
        <p:pic>
          <p:nvPicPr>
            <p:cNvPr id="464897" name="Picture 2"/>
            <p:cNvPicPr>
              <a:picLocks noChangeAspect="1"/>
            </p:cNvPicPr>
            <p:nvPr/>
          </p:nvPicPr>
          <p:blipFill>
            <a:blip r:embed="rId2"/>
            <a:srcRect t="2089" b="2882"/>
            <a:stretch>
              <a:fillRect/>
            </a:stretch>
          </p:blipFill>
          <p:spPr>
            <a:xfrm>
              <a:off x="0" y="0"/>
              <a:ext cx="9144000" cy="6934200"/>
            </a:xfrm>
            <a:prstGeom prst="rect">
              <a:avLst/>
            </a:prstGeom>
            <a:noFill/>
            <a:ln w="9525">
              <a:noFill/>
              <a:miter/>
            </a:ln>
          </p:spPr>
        </p:pic>
        <p:sp>
          <p:nvSpPr>
            <p:cNvPr id="7" name="Snip Single Corner Rectangle 6"/>
            <p:cNvSpPr/>
            <p:nvPr/>
          </p:nvSpPr>
          <p:spPr>
            <a:xfrm rot="5400000" flipH="1">
              <a:off x="-2104689" y="3521063"/>
              <a:ext cx="5544616" cy="1328042"/>
            </a:xfrm>
            <a:prstGeom prst="snip1Rect">
              <a:avLst/>
            </a:prstGeom>
            <a:solidFill>
              <a:srgbClr val="F6F6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Helvetica" charset="0"/>
              </a:endParaRPr>
            </a:p>
          </p:txBody>
        </p:sp>
      </p:grpSp>
      <p:sp>
        <p:nvSpPr>
          <p:cNvPr id="464898" name="Title 1"/>
          <p:cNvSpPr>
            <a:spLocks noGrp="1"/>
          </p:cNvSpPr>
          <p:nvPr>
            <p:ph type="title"/>
          </p:nvPr>
        </p:nvSpPr>
        <p:spPr>
          <a:xfrm>
            <a:off x="0" y="0"/>
            <a:ext cx="7239000" cy="762000"/>
          </a:xfrm>
          <a:solidFill>
            <a:srgbClr val="000000"/>
          </a:solidFill>
          <a:ln/>
        </p:spPr>
        <p:txBody>
          <a:bodyPr wrap="square" lIns="91440" tIns="45720" rIns="91440" bIns="45720" anchor="ctr"/>
          <a:lstStyle/>
          <a:p>
            <a:pPr eaLnBrk="1" hangingPunct="1"/>
            <a:r>
              <a:rPr lang="en-US" altLang="en-US" sz="4000" b="1">
                <a:latin typeface="Arial" charset="0"/>
              </a:rPr>
              <a:t>4.  决定耶稣是谁</a:t>
            </a:r>
          </a:p>
        </p:txBody>
      </p:sp>
      <p:sp>
        <p:nvSpPr>
          <p:cNvPr id="464899"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en-US" sz="1800" b="1" i="0" u="none" strike="noStrike" kern="1200" cap="none" spc="0" normalizeH="0" baseline="0" noProof="0" dirty="0">
                <a:ln>
                  <a:noFill/>
                </a:ln>
                <a:solidFill>
                  <a:srgbClr val="FFFFFF"/>
                </a:solidFill>
                <a:effectLst/>
                <a:uLnTx/>
                <a:uFillTx/>
                <a:latin typeface="Arial" charset="0"/>
                <a:ea typeface="Arial" charset="0"/>
                <a:cs typeface="ＭＳ Ｐゴシック" charset="0"/>
                <a:sym typeface="Helvetica" charset="0"/>
              </a:rPr>
              <a:t>194</a:t>
            </a:r>
            <a:endParaRPr kumimoji="0" sz="1800" b="0" i="0" u="none" strike="noStrike" kern="1200" cap="none" spc="0" normalizeH="0" baseline="0" noProof="0">
              <a:ln>
                <a:noFill/>
              </a:ln>
              <a:solidFill>
                <a:srgbClr val="000000"/>
              </a:solidFill>
              <a:effectLst/>
              <a:uLnTx/>
              <a:uFillTx/>
              <a:latin typeface="Arial" charset="0"/>
              <a:ea typeface="Arial" charset="0"/>
              <a:cs typeface="ＭＳ Ｐゴシック" charset="0"/>
              <a:sym typeface="Helvetica" charset="0"/>
            </a:endParaRPr>
          </a:p>
        </p:txBody>
      </p:sp>
      <p:sp>
        <p:nvSpPr>
          <p:cNvPr id="4" name="Text Box 3"/>
          <p:cNvSpPr txBox="1"/>
          <p:nvPr/>
        </p:nvSpPr>
        <p:spPr>
          <a:xfrm>
            <a:off x="6804660" y="5437673"/>
            <a:ext cx="1785617" cy="1200329"/>
          </a:xfrm>
          <a:prstGeom prst="rect">
            <a:avLst/>
          </a:prstGeom>
          <a:solidFill>
            <a:schemeClr val="bg1">
              <a:lumMod val="6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zh-CN" altLang="en-US" sz="7200" b="0" i="0" u="none" strike="noStrike" kern="1200" cap="none" spc="0" normalizeH="0" baseline="0" noProof="1">
                <a:ln>
                  <a:noFill/>
                </a:ln>
                <a:solidFill>
                  <a:srgbClr val="000000"/>
                </a:solidFill>
                <a:effectLst/>
                <a:uLnTx/>
                <a:uFillTx/>
                <a:latin typeface="Helvetica" charset="0"/>
                <a:ea typeface="MS PGothic" pitchFamily="34" charset="-128"/>
                <a:cs typeface="ＭＳ Ｐゴシック" charset="0"/>
                <a:sym typeface="Helvetica" charset="0"/>
              </a:rPr>
              <a:t>主</a:t>
            </a:r>
          </a:p>
        </p:txBody>
      </p:sp>
      <p:sp>
        <p:nvSpPr>
          <p:cNvPr id="5" name="Text Box 4"/>
          <p:cNvSpPr txBox="1"/>
          <p:nvPr/>
        </p:nvSpPr>
        <p:spPr>
          <a:xfrm>
            <a:off x="3275964" y="1268760"/>
            <a:ext cx="2088124" cy="1200329"/>
          </a:xfrm>
          <a:prstGeom prst="rect">
            <a:avLst/>
          </a:prstGeom>
          <a:solidFill>
            <a:schemeClr val="bg1">
              <a:lumMod val="6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zh-CN" altLang="en-US" sz="7200" b="0" i="0" u="none" strike="noStrike" kern="1200" cap="none" spc="0" normalizeH="0" baseline="0" noProof="1">
                <a:ln>
                  <a:noFill/>
                </a:ln>
                <a:solidFill>
                  <a:srgbClr val="000000"/>
                </a:solidFill>
                <a:effectLst/>
                <a:uLnTx/>
                <a:uFillTx/>
                <a:latin typeface="Helvetica" charset="0"/>
                <a:ea typeface="MS PGothic" pitchFamily="34" charset="-128"/>
                <a:cs typeface="ＭＳ Ｐゴシック" charset="0"/>
                <a:sym typeface="Helvetica" charset="0"/>
              </a:rPr>
              <a:t>骗子</a:t>
            </a:r>
          </a:p>
        </p:txBody>
      </p:sp>
      <p:sp>
        <p:nvSpPr>
          <p:cNvPr id="6" name="Text Box 5"/>
          <p:cNvSpPr txBox="1"/>
          <p:nvPr/>
        </p:nvSpPr>
        <p:spPr>
          <a:xfrm>
            <a:off x="4500244" y="3380799"/>
            <a:ext cx="2015972" cy="1200329"/>
          </a:xfrm>
          <a:prstGeom prst="rect">
            <a:avLst/>
          </a:prstGeom>
          <a:solidFill>
            <a:schemeClr val="bg1">
              <a:lumMod val="6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zh-CN" altLang="en-US" sz="7200" b="0" i="0" u="none" strike="noStrike" kern="1200" cap="none" spc="0" normalizeH="0" baseline="0" noProof="1">
                <a:ln>
                  <a:noFill/>
                </a:ln>
                <a:solidFill>
                  <a:srgbClr val="000000"/>
                </a:solidFill>
                <a:effectLst/>
                <a:uLnTx/>
                <a:uFillTx/>
                <a:latin typeface="Helvetica" charset="0"/>
                <a:ea typeface="MS PGothic" pitchFamily="34" charset="-128"/>
                <a:cs typeface="ＭＳ Ｐゴシック" charset="0"/>
                <a:sym typeface="Helvetica" charset="0"/>
              </a:rPr>
              <a:t>疯子</a:t>
            </a:r>
          </a:p>
        </p:txBody>
      </p:sp>
      <p:sp>
        <p:nvSpPr>
          <p:cNvPr id="10" name="Title 1"/>
          <p:cNvSpPr txBox="1">
            <a:spLocks/>
          </p:cNvSpPr>
          <p:nvPr/>
        </p:nvSpPr>
        <p:spPr>
          <a:xfrm rot="16200000">
            <a:off x="-2433736" y="3552056"/>
            <a:ext cx="6192688" cy="762000"/>
          </a:xfrm>
          <a:prstGeom prst="rect">
            <a:avLst/>
          </a:prstGeom>
          <a:noFill/>
          <a:ln w="9525">
            <a:noFill/>
            <a:miter/>
          </a:ln>
        </p:spPr>
        <p:txBody>
          <a:bodyPr wrap="square" lIns="91440" tIns="45720" rIns="91440" bIns="45720" anchor="ctr"/>
          <a:lst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500" b="1" i="0" u="none" strike="noStrike" kern="1200" cap="none" spc="0" normalizeH="0" baseline="0" noProof="0">
                <a:ln>
                  <a:noFill/>
                </a:ln>
                <a:solidFill>
                  <a:srgbClr val="800000"/>
                </a:solidFill>
                <a:effectLst/>
                <a:uLnTx/>
                <a:uFillTx/>
                <a:latin typeface="Arial" charset="0"/>
                <a:ea typeface="ＭＳ Ｐゴシック" charset="0"/>
                <a:sym typeface="Helvetica" charset="0"/>
              </a:rPr>
              <a:t>耶稣</a:t>
            </a:r>
          </a:p>
        </p:txBody>
      </p:sp>
    </p:spTree>
    <p:extLst>
      <p:ext uri="{BB962C8B-B14F-4D97-AF65-F5344CB8AC3E}">
        <p14:creationId xmlns:p14="http://schemas.microsoft.com/office/powerpoint/2010/main" val="3370604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单一神论：</a:t>
            </a:r>
            <a:br>
              <a:rPr lang="en-US" altLang="zh-CN"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一神论的上帝与我们的世界息息相关，并创造奇迹（伊斯兰教、耶和华见证人）</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神</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3997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a:t>
            </a:r>
          </a:p>
        </p:txBody>
      </p:sp>
    </p:spTree>
    <p:extLst>
      <p:ext uri="{BB962C8B-B14F-4D97-AF65-F5344CB8AC3E}">
        <p14:creationId xmlns:p14="http://schemas.microsoft.com/office/powerpoint/2010/main" val="2319493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0932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4" name="Rectangle 4"/>
          <p:cNvSpPr>
            <a:spLocks noGrp="1" noChangeArrowheads="1"/>
          </p:cNvSpPr>
          <p:nvPr>
            <p:ph type="title" idx="4294967295"/>
          </p:nvPr>
        </p:nvSpPr>
        <p:spPr>
          <a:xfrm>
            <a:off x="0" y="76200"/>
            <a:ext cx="4419600" cy="1143000"/>
          </a:xfrm>
          <a:solidFill>
            <a:srgbClr val="000000"/>
          </a:solidFill>
        </p:spPr>
        <p:txBody>
          <a:bodyPr/>
          <a:lstStyle/>
          <a:p>
            <a:pPr eaLnBrk="1" hangingPunct="1"/>
            <a:r>
              <a:rPr lang="zh-TW" altLang="en-US" b="1">
                <a:solidFill>
                  <a:srgbClr val="FFFF00"/>
                </a:solidFill>
                <a:latin typeface="Arial" charset="0"/>
                <a:ea typeface="SimSun" charset="0"/>
                <a:cs typeface="SimSun" charset="0"/>
              </a:rPr>
              <a:t>那</a:t>
            </a:r>
            <a:r>
              <a:rPr lang="zh-CN" altLang="en-US" b="1">
                <a:solidFill>
                  <a:srgbClr val="FFFF00"/>
                </a:solidFill>
                <a:latin typeface="Arial" charset="0"/>
                <a:ea typeface="SimSun" charset="0"/>
                <a:cs typeface="SimSun" charset="0"/>
              </a:rPr>
              <a:t>独</a:t>
            </a:r>
            <a:r>
              <a:rPr lang="zh-TW" altLang="en-US" b="1">
                <a:solidFill>
                  <a:srgbClr val="FFFF00"/>
                </a:solidFill>
                <a:latin typeface="Arial" charset="0"/>
                <a:ea typeface="SimSun" charset="0"/>
                <a:cs typeface="SimSun" charset="0"/>
              </a:rPr>
              <a:t>一</a:t>
            </a:r>
            <a:r>
              <a:rPr lang="zh-CN" altLang="en-US" b="1">
                <a:solidFill>
                  <a:srgbClr val="FFFF00"/>
                </a:solidFill>
                <a:latin typeface="Arial" charset="0"/>
                <a:ea typeface="SimSun" charset="0"/>
                <a:cs typeface="SimSun" charset="0"/>
              </a:rPr>
              <a:t>无</a:t>
            </a:r>
            <a:r>
              <a:rPr lang="zh-TW" altLang="en-US" b="1">
                <a:solidFill>
                  <a:srgbClr val="FFFF00"/>
                </a:solidFill>
                <a:latin typeface="Arial" charset="0"/>
                <a:ea typeface="SimSun" charset="0"/>
                <a:cs typeface="SimSun" charset="0"/>
              </a:rPr>
              <a:t>二的</a:t>
            </a:r>
            <a:r>
              <a:rPr lang="zh-CN" altLang="en-US" b="1">
                <a:solidFill>
                  <a:srgbClr val="FFFF00"/>
                </a:solidFill>
                <a:latin typeface="Arial" charset="0"/>
                <a:ea typeface="SimSun" charset="0"/>
                <a:cs typeface="SimSun" charset="0"/>
              </a:rPr>
              <a:t>书</a:t>
            </a:r>
            <a:endParaRPr lang="zh-TW" altLang="en-US" b="1">
              <a:solidFill>
                <a:srgbClr val="FFFF00"/>
              </a:solidFill>
              <a:latin typeface="Arial" charset="0"/>
              <a:ea typeface="SimSun" charset="0"/>
              <a:cs typeface="SimSun" charset="0"/>
            </a:endParaRPr>
          </a:p>
        </p:txBody>
      </p:sp>
    </p:spTree>
  </p:cSld>
  <p:clrMapOvr>
    <a:masterClrMapping/>
  </p:clrMapOvr>
  <p:transition spd="med">
    <p:random/>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victory 002"/>
          <p:cNvPicPr>
            <a:picLocks noChangeAspect="1" noChangeArrowheads="1"/>
          </p:cNvPicPr>
          <p:nvPr/>
        </p:nvPicPr>
        <p:blipFill>
          <a:blip r:embed="rId3" cstate="screen">
            <a:lum bright="6000" contrast="24000"/>
            <a:extLst>
              <a:ext uri="{28A0092B-C50C-407E-A947-70E740481C1C}">
                <a14:useLocalDpi xmlns:a14="http://schemas.microsoft.com/office/drawing/2010/main"/>
              </a:ext>
            </a:extLst>
          </a:blip>
          <a:srcRect/>
          <a:stretch>
            <a:fillRect/>
          </a:stretch>
        </p:blipFill>
        <p:spPr bwMode="auto">
          <a:xfrm>
            <a:off x="476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1" name="Rectangle 3"/>
          <p:cNvSpPr>
            <a:spLocks noGrp="1" noChangeArrowheads="1"/>
          </p:cNvSpPr>
          <p:nvPr>
            <p:ph type="title"/>
          </p:nvPr>
        </p:nvSpPr>
        <p:spPr>
          <a:xfrm>
            <a:off x="304800" y="381000"/>
            <a:ext cx="8610600" cy="1858963"/>
          </a:xfrm>
          <a:effectLst>
            <a:outerShdw blurRad="63500" dist="35921" dir="2700000" algn="ctr" rotWithShape="0">
              <a:schemeClr val="bg1">
                <a:alpha val="74998"/>
              </a:schemeClr>
            </a:outerShdw>
          </a:effectLst>
        </p:spPr>
        <p:txBody>
          <a:bodyPr/>
          <a:lstStyle/>
          <a:p>
            <a:pPr eaLnBrk="1" hangingPunct="1">
              <a:defRPr/>
            </a:pPr>
            <a:r>
              <a:rPr lang="zh-CN" altLang="en-US" sz="4800" b="1">
                <a:solidFill>
                  <a:schemeClr val="bg1"/>
                </a:solidFill>
                <a:latin typeface="Arial" charset="0"/>
                <a:ea typeface="SimSun" charset="0"/>
                <a:cs typeface="SimSun" charset="0"/>
              </a:rPr>
              <a:t>让这场争议可以使你有机会谈论到十字架</a:t>
            </a:r>
            <a:endParaRPr lang="en-US" b="1">
              <a:solidFill>
                <a:schemeClr val="bg1"/>
              </a:solidFill>
              <a:latin typeface="Arial" charset="0"/>
              <a:ea typeface="SimSun" charset="0"/>
              <a:cs typeface="SimSun" charset="0"/>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9491" name="Rectangle 3"/>
          <p:cNvSpPr>
            <a:spLocks noGrp="1" noChangeArrowheads="1"/>
          </p:cNvSpPr>
          <p:nvPr>
            <p:ph type="title"/>
          </p:nvPr>
        </p:nvSpPr>
        <p:spPr>
          <a:xfrm>
            <a:off x="0" y="0"/>
            <a:ext cx="9144000" cy="1981200"/>
          </a:xfrm>
          <a:effectLst>
            <a:outerShdw blurRad="63500" dist="89803" dir="2700000" algn="ctr" rotWithShape="0">
              <a:srgbClr val="000000">
                <a:alpha val="74997"/>
              </a:srgbClr>
            </a:outerShdw>
          </a:effectLst>
        </p:spPr>
        <p:txBody>
          <a:bodyPr/>
          <a:lstStyle/>
          <a:p>
            <a:pPr eaLnBrk="1" hangingPunct="1">
              <a:defRPr/>
            </a:pPr>
            <a:r>
              <a:rPr lang="zh-CN" altLang="en-US" sz="5400" b="1" dirty="0">
                <a:solidFill>
                  <a:srgbClr val="FFFF66"/>
                </a:solidFill>
                <a:effectLst>
                  <a:outerShdw blurRad="38100" dist="38100" dir="2700000" algn="tl">
                    <a:srgbClr val="DDDDDD"/>
                  </a:outerShdw>
                </a:effectLst>
                <a:latin typeface="SimHei" charset="0"/>
                <a:ea typeface="SimHei" charset="0"/>
                <a:cs typeface="SimHei" charset="0"/>
              </a:rPr>
              <a:t>耶稣受难日为何是美好的</a:t>
            </a:r>
            <a:r>
              <a:rPr lang="en-US" altLang="ja-JP" sz="5400" b="1" dirty="0">
                <a:solidFill>
                  <a:srgbClr val="FFFF66"/>
                </a:solidFill>
                <a:effectLst>
                  <a:outerShdw blurRad="38100" dist="38100" dir="2700000" algn="tl">
                    <a:srgbClr val="DDDDDD"/>
                  </a:outerShdw>
                </a:effectLst>
                <a:latin typeface="SimHei" charset="0"/>
                <a:ea typeface="SimHei" charset="0"/>
                <a:cs typeface="SimHei" charset="0"/>
              </a:rPr>
              <a:t>?</a:t>
            </a:r>
            <a:endParaRPr lang="en-US" sz="5400" b="1" dirty="0">
              <a:solidFill>
                <a:srgbClr val="FFFF66"/>
              </a:solidFill>
              <a:effectLst>
                <a:outerShdw blurRad="38100" dist="38100" dir="2700000" algn="tl">
                  <a:srgbClr val="DDDDDD"/>
                </a:outerShdw>
              </a:effectLst>
              <a:latin typeface="SimHei" charset="0"/>
              <a:ea typeface="SimHei" charset="0"/>
              <a:cs typeface="SimHei" charset="0"/>
            </a:endParaRPr>
          </a:p>
        </p:txBody>
      </p:sp>
      <p:sp>
        <p:nvSpPr>
          <p:cNvPr id="5" name="Rectangle 4"/>
          <p:cNvSpPr txBox="1">
            <a:spLocks noChangeArrowheads="1"/>
          </p:cNvSpPr>
          <p:nvPr/>
        </p:nvSpPr>
        <p:spPr bwMode="auto">
          <a:xfrm>
            <a:off x="76200" y="2362200"/>
            <a:ext cx="9144000" cy="35814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38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rPr>
              <a:t>耶稣掌控自己的被捕</a:t>
            </a:r>
            <a:endParaRPr kumimoji="0" lang="en-US" altLang="ja-JP" sz="38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endParaRPr>
          </a:p>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38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rPr>
              <a:t>耶稣受无理的指控</a:t>
            </a:r>
            <a:r>
              <a:rPr kumimoji="0" lang="en-US" altLang="zh-CN" sz="38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rPr>
              <a:t>,</a:t>
            </a:r>
            <a:r>
              <a:rPr kumimoji="0" lang="zh-CN" altLang="en-US" sz="38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rPr>
              <a:t>证明他是无辜的</a:t>
            </a:r>
            <a:endParaRPr kumimoji="0" lang="en-US" altLang="ja-JP" sz="38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endParaRPr>
          </a:p>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38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rPr>
              <a:t>耶稣的死为我们代付赎价</a:t>
            </a:r>
            <a:endParaRPr kumimoji="0" lang="en-US" altLang="ja-JP" sz="38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endParaRPr>
          </a:p>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38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rPr>
              <a:t>耶稣的复活证明他能赐永生</a:t>
            </a:r>
            <a:endParaRPr kumimoji="0" lang="en-US" sz="38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endParaRPr>
          </a:p>
        </p:txBody>
      </p:sp>
    </p:spTree>
    <p:extLst>
      <p:ext uri="{BB962C8B-B14F-4D97-AF65-F5344CB8AC3E}">
        <p14:creationId xmlns:p14="http://schemas.microsoft.com/office/powerpoint/2010/main" val="51320640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14370" name="Picture 2" descr="jesuscrucif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075" y="0"/>
            <a:ext cx="5241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1539" name="Rectangle 3"/>
          <p:cNvSpPr>
            <a:spLocks noGrp="1" noChangeArrowheads="1"/>
          </p:cNvSpPr>
          <p:nvPr>
            <p:ph type="title"/>
          </p:nvPr>
        </p:nvSpPr>
        <p:spPr>
          <a:xfrm>
            <a:off x="0" y="0"/>
            <a:ext cx="7315200" cy="2316163"/>
          </a:xfrm>
          <a:solidFill>
            <a:srgbClr val="000000"/>
          </a:solidFill>
        </p:spPr>
        <p:txBody>
          <a:bodyPr/>
          <a:lstStyle/>
          <a:p>
            <a:pPr eaLnBrk="1" hangingPunct="1">
              <a:defRPr/>
            </a:pPr>
            <a:r>
              <a:rPr lang="zh-CN" altLang="en-US" sz="4200" b="1" dirty="0">
                <a:solidFill>
                  <a:srgbClr val="FFEA8C"/>
                </a:solidFill>
                <a:effectLst>
                  <a:outerShdw blurRad="38100" dist="38100" dir="2700000" algn="tl">
                    <a:srgbClr val="EEECE1"/>
                  </a:outerShdw>
                </a:effectLst>
                <a:latin typeface="SimHei" charset="0"/>
                <a:ea typeface="SimHei" charset="0"/>
                <a:cs typeface="SimHei" charset="0"/>
              </a:rPr>
              <a:t>耶稣受难日是美好的</a:t>
            </a:r>
            <a:r>
              <a:rPr lang="en-US" altLang="zh-CN" sz="4200" b="1" dirty="0">
                <a:solidFill>
                  <a:srgbClr val="FFEA8C"/>
                </a:solidFill>
                <a:effectLst>
                  <a:outerShdw blurRad="38100" dist="38100" dir="2700000" algn="tl">
                    <a:srgbClr val="EEECE1"/>
                  </a:outerShdw>
                </a:effectLst>
                <a:latin typeface="SimHei" charset="0"/>
                <a:ea typeface="SimHei" charset="0"/>
                <a:cs typeface="SimHei" charset="0"/>
              </a:rPr>
              <a:t>,</a:t>
            </a:r>
            <a:r>
              <a:rPr lang="zh-CN" altLang="en-US" sz="4200" b="1" dirty="0">
                <a:solidFill>
                  <a:srgbClr val="FFEA8C"/>
                </a:solidFill>
                <a:effectLst>
                  <a:outerShdw blurRad="38100" dist="38100" dir="2700000" algn="tl">
                    <a:srgbClr val="EEECE1"/>
                  </a:outerShdw>
                </a:effectLst>
                <a:latin typeface="SimHei" charset="0"/>
                <a:ea typeface="SimHei" charset="0"/>
                <a:cs typeface="SimHei" charset="0"/>
              </a:rPr>
              <a:t>因为当日耶稣基督为我们代付赎价</a:t>
            </a:r>
            <a:endParaRPr lang="en-US" sz="4200" b="1" dirty="0">
              <a:solidFill>
                <a:srgbClr val="FFEA8C"/>
              </a:solidFill>
              <a:effectLst>
                <a:outerShdw blurRad="38100" dist="38100" dir="2700000" algn="tl">
                  <a:srgbClr val="EEECE1"/>
                </a:outerShdw>
              </a:effectLst>
              <a:latin typeface="SimHei" charset="0"/>
              <a:ea typeface="SimHei" charset="0"/>
              <a:cs typeface="SimHei" charset="0"/>
            </a:endParaRPr>
          </a:p>
        </p:txBody>
      </p:sp>
    </p:spTree>
    <p:extLst>
      <p:ext uri="{BB962C8B-B14F-4D97-AF65-F5344CB8AC3E}">
        <p14:creationId xmlns:p14="http://schemas.microsoft.com/office/powerpoint/2010/main" val="190686576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16418" name="Picture 2" descr="Resurr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163" y="0"/>
            <a:ext cx="56848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9251" name="Rectangle 3"/>
          <p:cNvSpPr>
            <a:spLocks noGrp="1" noChangeArrowheads="1"/>
          </p:cNvSpPr>
          <p:nvPr>
            <p:ph type="title"/>
          </p:nvPr>
        </p:nvSpPr>
        <p:spPr>
          <a:xfrm>
            <a:off x="228600" y="2971800"/>
            <a:ext cx="8686800" cy="2895600"/>
          </a:xfrm>
          <a:effectLst>
            <a:outerShdw blurRad="63500" dist="74053" dir="19742175" algn="ctr" rotWithShape="0">
              <a:srgbClr val="000000">
                <a:alpha val="74997"/>
              </a:srgbClr>
            </a:outerShdw>
          </a:effectLst>
        </p:spPr>
        <p:txBody>
          <a:bodyPr/>
          <a:lstStyle/>
          <a:p>
            <a:pPr algn="l" eaLnBrk="1" hangingPunct="1">
              <a:defRPr/>
            </a:pPr>
            <a:r>
              <a:rPr lang="zh-CN" altLang="en-US" sz="5400" b="1">
                <a:solidFill>
                  <a:schemeClr val="bg1"/>
                </a:solidFill>
                <a:latin typeface="SimHei" charset="0"/>
                <a:ea typeface="SimHei" charset="0"/>
                <a:cs typeface="SimHei" charset="0"/>
              </a:rPr>
              <a:t>但</a:t>
            </a:r>
            <a:r>
              <a:rPr lang="zh-CN" altLang="en-US" sz="5400" b="1">
                <a:solidFill>
                  <a:schemeClr val="bg1"/>
                </a:solidFill>
                <a:effectLst>
                  <a:outerShdw blurRad="38100" dist="38100" dir="2700000" algn="tl">
                    <a:srgbClr val="000000"/>
                  </a:outerShdw>
                </a:effectLst>
                <a:latin typeface="SimHei" charset="0"/>
                <a:ea typeface="SimHei" charset="0"/>
                <a:cs typeface="SimHei" charset="0"/>
              </a:rPr>
              <a:t>耶稣的复活证明他</a:t>
            </a:r>
            <a:r>
              <a:rPr lang="zh-CN" altLang="en-US" sz="5400" b="1">
                <a:solidFill>
                  <a:schemeClr val="bg1"/>
                </a:solidFill>
                <a:latin typeface="SimHei" charset="0"/>
                <a:ea typeface="SimHei" charset="0"/>
                <a:cs typeface="SimHei" charset="0"/>
              </a:rPr>
              <a:t>是神</a:t>
            </a:r>
            <a:r>
              <a:rPr lang="en-US" altLang="zh-CN" sz="5400" b="1">
                <a:solidFill>
                  <a:schemeClr val="bg1"/>
                </a:solidFill>
                <a:latin typeface="SimHei" charset="0"/>
                <a:ea typeface="SimHei" charset="0"/>
                <a:cs typeface="SimHei" charset="0"/>
              </a:rPr>
              <a:t>,</a:t>
            </a:r>
            <a:r>
              <a:rPr lang="zh-CN" altLang="en-US" sz="5400" b="1">
                <a:solidFill>
                  <a:schemeClr val="bg1"/>
                </a:solidFill>
                <a:effectLst>
                  <a:outerShdw blurRad="38100" dist="38100" dir="2700000" algn="tl">
                    <a:srgbClr val="000000"/>
                  </a:outerShdw>
                </a:effectLst>
                <a:latin typeface="SimHei" charset="0"/>
                <a:ea typeface="SimHei" charset="0"/>
                <a:cs typeface="SimHei" charset="0"/>
              </a:rPr>
              <a:t>能赐我们永生</a:t>
            </a:r>
            <a:r>
              <a:rPr lang="en-US" altLang="zh-CN" sz="5400" b="1">
                <a:solidFill>
                  <a:schemeClr val="bg1"/>
                </a:solidFill>
                <a:latin typeface="SimHei" charset="0"/>
                <a:ea typeface="SimHei" charset="0"/>
                <a:cs typeface="SimHei" charset="0"/>
              </a:rPr>
              <a:t>(</a:t>
            </a:r>
            <a:r>
              <a:rPr lang="zh-CN" altLang="en-US" sz="5400" b="1">
                <a:solidFill>
                  <a:schemeClr val="bg1"/>
                </a:solidFill>
                <a:latin typeface="SimHei" charset="0"/>
                <a:ea typeface="SimHei" charset="0"/>
                <a:cs typeface="SimHei" charset="0"/>
              </a:rPr>
              <a:t>约</a:t>
            </a:r>
            <a:r>
              <a:rPr lang="en-US" altLang="zh-CN" sz="5400" b="1">
                <a:solidFill>
                  <a:schemeClr val="bg1"/>
                </a:solidFill>
                <a:latin typeface="SimHei" charset="0"/>
                <a:ea typeface="SimHei" charset="0"/>
                <a:cs typeface="SimHei" charset="0"/>
              </a:rPr>
              <a:t>20)</a:t>
            </a:r>
            <a:endParaRPr lang="en-US" sz="5400" b="1">
              <a:solidFill>
                <a:schemeClr val="bg1"/>
              </a:solidFill>
              <a:latin typeface="SimHei" charset="0"/>
              <a:ea typeface="SimHei" charset="0"/>
              <a:cs typeface="SimHei" charset="0"/>
            </a:endParaRPr>
          </a:p>
        </p:txBody>
      </p:sp>
    </p:spTree>
    <p:extLst>
      <p:ext uri="{BB962C8B-B14F-4D97-AF65-F5344CB8AC3E}">
        <p14:creationId xmlns:p14="http://schemas.microsoft.com/office/powerpoint/2010/main" val="202072984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1300" name="Rectangle 4"/>
          <p:cNvSpPr>
            <a:spLocks noGrp="1" noChangeArrowheads="1"/>
          </p:cNvSpPr>
          <p:nvPr>
            <p:ph type="title"/>
          </p:nvPr>
        </p:nvSpPr>
        <p:spPr>
          <a:xfrm>
            <a:off x="381000" y="2743200"/>
            <a:ext cx="5486400" cy="1981200"/>
          </a:xfrm>
          <a:effectLst>
            <a:outerShdw blurRad="63500" dist="63500" dir="13012194" algn="ctr" rotWithShape="0">
              <a:srgbClr val="000000">
                <a:alpha val="74997"/>
              </a:srgbClr>
            </a:outerShdw>
          </a:effectLst>
        </p:spPr>
        <p:txBody>
          <a:bodyPr/>
          <a:lstStyle/>
          <a:p>
            <a:pPr algn="l" eaLnBrk="1" hangingPunct="1">
              <a:defRPr/>
            </a:pPr>
            <a:r>
              <a:rPr lang="zh-CN" altLang="en-US" sz="6000" b="1" dirty="0">
                <a:solidFill>
                  <a:schemeClr val="bg1"/>
                </a:solidFill>
                <a:effectLst>
                  <a:outerShdw blurRad="38100" dist="38100" dir="2700000" algn="tl">
                    <a:srgbClr val="DDDDDD"/>
                  </a:outerShdw>
                </a:effectLst>
                <a:latin typeface="SimHei" charset="0"/>
                <a:ea typeface="SimHei" charset="0"/>
                <a:cs typeface="SimHei" charset="0"/>
              </a:rPr>
              <a:t>我们怎样解释空坟墓</a:t>
            </a:r>
            <a:r>
              <a:rPr lang="en-US" altLang="ja-JP" sz="6000" b="1" dirty="0">
                <a:solidFill>
                  <a:schemeClr val="bg1"/>
                </a:solidFill>
                <a:effectLst>
                  <a:outerShdw blurRad="38100" dist="38100" dir="2700000" algn="tl">
                    <a:srgbClr val="DDDDDD"/>
                  </a:outerShdw>
                </a:effectLst>
                <a:latin typeface="SimHei" charset="0"/>
                <a:ea typeface="SimHei" charset="0"/>
                <a:cs typeface="SimHei" charset="0"/>
              </a:rPr>
              <a:t>?</a:t>
            </a:r>
            <a:endParaRPr lang="en-US" sz="6000" b="1" dirty="0">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5" name="Rectangle 3"/>
          <p:cNvSpPr txBox="1">
            <a:spLocks noChangeArrowheads="1"/>
          </p:cNvSpPr>
          <p:nvPr/>
        </p:nvSpPr>
        <p:spPr bwMode="auto">
          <a:xfrm>
            <a:off x="1600200" y="4724400"/>
            <a:ext cx="5334000" cy="2133600"/>
          </a:xfrm>
          <a:prstGeom prst="rect">
            <a:avLst/>
          </a:prstGeom>
          <a:noFill/>
          <a:ln w="9525">
            <a:noFill/>
            <a:miter lim="800000"/>
            <a:headEnd/>
            <a:tailEnd/>
          </a:ln>
          <a:effectLst>
            <a:outerShdw blurRad="63500" dist="63500" dir="13012194"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rPr>
              <a:t>他根本没有死</a:t>
            </a:r>
            <a:r>
              <a:rPr kumimoji="0" lang="en-US" altLang="ja-JP"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p>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rPr>
              <a:t>耶稣有力气自己离开</a:t>
            </a:r>
            <a:r>
              <a:rPr kumimoji="0" lang="en-US" altLang="ja-JP"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p>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rPr>
              <a:t>门徒把尸体带走</a:t>
            </a:r>
            <a:r>
              <a:rPr kumimoji="0" lang="en-US" altLang="ja-JP"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endParaRPr>
          </a:p>
        </p:txBody>
      </p:sp>
    </p:spTree>
    <p:extLst>
      <p:ext uri="{BB962C8B-B14F-4D97-AF65-F5344CB8AC3E}">
        <p14:creationId xmlns:p14="http://schemas.microsoft.com/office/powerpoint/2010/main" val="187234619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Peter's Denial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3347" name="Rectangle 3"/>
          <p:cNvSpPr>
            <a:spLocks noGrp="1" noChangeArrowheads="1"/>
          </p:cNvSpPr>
          <p:nvPr>
            <p:ph type="title"/>
          </p:nvPr>
        </p:nvSpPr>
        <p:spPr>
          <a:xfrm>
            <a:off x="0" y="274638"/>
            <a:ext cx="9144000" cy="1401762"/>
          </a:xfrm>
        </p:spPr>
        <p:txBody>
          <a:bodyPr/>
          <a:lstStyle/>
          <a:p>
            <a:pPr eaLnBrk="1" hangingPunct="1">
              <a:defRPr/>
            </a:pPr>
            <a:r>
              <a:rPr lang="zh-CN" altLang="en-US" sz="5200" b="1" dirty="0">
                <a:solidFill>
                  <a:srgbClr val="FFEA8C"/>
                </a:solidFill>
                <a:effectLst>
                  <a:outerShdw blurRad="38100" dist="38100" dir="2700000" algn="tl">
                    <a:srgbClr val="DDDDDD"/>
                  </a:outerShdw>
                </a:effectLst>
                <a:latin typeface="SimHei" charset="0"/>
                <a:ea typeface="SimHei" charset="0"/>
                <a:cs typeface="SimHei" charset="0"/>
              </a:rPr>
              <a:t>甚麽使灰心丧气的彼得回头</a:t>
            </a:r>
            <a:r>
              <a:rPr lang="en-US" altLang="ja-JP" sz="5200" b="1" dirty="0">
                <a:solidFill>
                  <a:srgbClr val="FFEA8C"/>
                </a:solidFill>
                <a:effectLst>
                  <a:outerShdw blurRad="38100" dist="38100" dir="2700000" algn="tl">
                    <a:srgbClr val="DDDDDD"/>
                  </a:outerShdw>
                </a:effectLst>
                <a:latin typeface="SimHei" charset="0"/>
                <a:ea typeface="SimHei" charset="0"/>
                <a:cs typeface="SimHei" charset="0"/>
              </a:rPr>
              <a:t>?</a:t>
            </a:r>
            <a:endParaRPr lang="en-US" sz="5200" b="1" dirty="0">
              <a:solidFill>
                <a:srgbClr val="FFEA8C"/>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161276070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graveclo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5" name="Rectangle 3"/>
          <p:cNvSpPr>
            <a:spLocks noGrp="1" noChangeArrowheads="1"/>
          </p:cNvSpPr>
          <p:nvPr>
            <p:ph type="title"/>
          </p:nvPr>
        </p:nvSpPr>
        <p:spPr>
          <a:xfrm>
            <a:off x="3581400" y="274638"/>
            <a:ext cx="1981200" cy="2925762"/>
          </a:xfrm>
        </p:spPr>
        <p:txBody>
          <a:bodyPr/>
          <a:lstStyle/>
          <a:p>
            <a:pPr eaLnBrk="1" hangingPunct="1">
              <a:defRPr/>
            </a:pPr>
            <a:r>
              <a:rPr lang="zh-CN" altLang="en-US" sz="4800" b="1" dirty="0">
                <a:solidFill>
                  <a:srgbClr val="FFEA8C"/>
                </a:solidFill>
                <a:effectLst>
                  <a:outerShdw blurRad="38100" dist="38100" dir="2700000" algn="tl">
                    <a:srgbClr val="DDDDDD"/>
                  </a:outerShdw>
                </a:effectLst>
                <a:latin typeface="SimHei" charset="0"/>
                <a:ea typeface="SimHei" charset="0"/>
                <a:cs typeface="SimHei" charset="0"/>
              </a:rPr>
              <a:t>空坟墓证明了</a:t>
            </a:r>
            <a:r>
              <a:rPr lang="en-US" altLang="ja-JP" sz="4800" b="1" dirty="0">
                <a:solidFill>
                  <a:srgbClr val="FFEA8C"/>
                </a:solidFill>
                <a:effectLst>
                  <a:outerShdw blurRad="38100" dist="38100" dir="2700000" algn="tl">
                    <a:srgbClr val="DDDDDD"/>
                  </a:outerShdw>
                </a:effectLst>
                <a:latin typeface="SimHei" charset="0"/>
                <a:ea typeface="SimHei" charset="0"/>
                <a:cs typeface="SimHei" charset="0"/>
              </a:rPr>
              <a:t>!</a:t>
            </a:r>
            <a:endParaRPr lang="en-US" sz="4800" b="1" dirty="0">
              <a:solidFill>
                <a:srgbClr val="FFEA8C"/>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135571210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3" descr="jesusascend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4933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7444" name="Rectangle 4"/>
          <p:cNvSpPr>
            <a:spLocks noGrp="1" noChangeArrowheads="1"/>
          </p:cNvSpPr>
          <p:nvPr>
            <p:ph type="title"/>
          </p:nvPr>
        </p:nvSpPr>
        <p:spPr>
          <a:xfrm>
            <a:off x="2971800" y="304800"/>
            <a:ext cx="6096000" cy="1600200"/>
          </a:xfrm>
          <a:solidFill>
            <a:schemeClr val="tx1"/>
          </a:solidFill>
          <a:effectLst>
            <a:outerShdw blurRad="63500" dist="53882" dir="2700000" algn="ctr" rotWithShape="0">
              <a:srgbClr val="000000">
                <a:alpha val="74997"/>
              </a:srgbClr>
            </a:outerShdw>
          </a:effectLst>
        </p:spPr>
        <p:txBody>
          <a:bodyPr/>
          <a:lstStyle/>
          <a:p>
            <a:pPr eaLnBrk="1" hangingPunct="1">
              <a:defRPr/>
            </a:pPr>
            <a:r>
              <a:rPr lang="zh-TW" altLang="en-US" sz="4000" b="1" dirty="0">
                <a:solidFill>
                  <a:schemeClr val="bg1"/>
                </a:solidFill>
                <a:effectLst>
                  <a:outerShdw blurRad="38100" dist="38100" dir="2700000" algn="tl">
                    <a:srgbClr val="DDDDDD"/>
                  </a:outerShdw>
                </a:effectLst>
                <a:latin typeface="华文细黑"/>
                <a:ea typeface="华文细黑"/>
                <a:cs typeface="华文细黑"/>
              </a:rPr>
              <a:t>约翰为何书写</a:t>
            </a:r>
            <a:br>
              <a:rPr lang="zh-TW" altLang="en-US" sz="4000" b="1" dirty="0">
                <a:solidFill>
                  <a:schemeClr val="bg1"/>
                </a:solidFill>
                <a:effectLst>
                  <a:outerShdw blurRad="38100" dist="38100" dir="2700000" algn="tl">
                    <a:srgbClr val="DDDDDD"/>
                  </a:outerShdw>
                </a:effectLst>
                <a:latin typeface="华文细黑"/>
                <a:ea typeface="华文细黑"/>
                <a:cs typeface="华文细黑"/>
              </a:rPr>
            </a:br>
            <a:r>
              <a:rPr lang="zh-TW" altLang="en-US" sz="4000" b="1" dirty="0">
                <a:solidFill>
                  <a:schemeClr val="bg1"/>
                </a:solidFill>
                <a:effectLst>
                  <a:outerShdw blurRad="38100" dist="38100" dir="2700000" algn="tl">
                    <a:srgbClr val="DDDDDD"/>
                  </a:outerShdw>
                </a:effectLst>
                <a:latin typeface="华文细黑"/>
                <a:ea typeface="华文细黑"/>
                <a:cs typeface="华文细黑"/>
              </a:rPr>
              <a:t>耶稣所行的神迹</a:t>
            </a:r>
            <a:r>
              <a:rPr lang="en-US" altLang="zh-TW" sz="4000" b="1" dirty="0">
                <a:solidFill>
                  <a:schemeClr val="bg1"/>
                </a:solidFill>
                <a:effectLst>
                  <a:outerShdw blurRad="38100" dist="38100" dir="2700000" algn="tl">
                    <a:srgbClr val="DDDDDD"/>
                  </a:outerShdw>
                </a:effectLst>
                <a:latin typeface="华文细黑"/>
                <a:ea typeface="华文细黑"/>
                <a:cs typeface="华文细黑"/>
              </a:rPr>
              <a:t>?</a:t>
            </a:r>
            <a:endParaRPr lang="en-US" sz="4000" dirty="0">
              <a:solidFill>
                <a:schemeClr val="bg1"/>
              </a:solidFill>
              <a:effectLst>
                <a:outerShdw blurRad="38100" dist="38100" dir="2700000" algn="tl">
                  <a:srgbClr val="DDDDDD"/>
                </a:outerShdw>
              </a:effectLst>
              <a:latin typeface="华文细黑"/>
              <a:ea typeface="华文细黑"/>
              <a:cs typeface="华文细黑"/>
            </a:endParaRPr>
          </a:p>
        </p:txBody>
      </p:sp>
      <p:sp>
        <p:nvSpPr>
          <p:cNvPr id="957445" name="Rectangle 5"/>
          <p:cNvSpPr>
            <a:spLocks noChangeArrowheads="1"/>
          </p:cNvSpPr>
          <p:nvPr/>
        </p:nvSpPr>
        <p:spPr bwMode="auto">
          <a:xfrm>
            <a:off x="3733800" y="4114800"/>
            <a:ext cx="5410200" cy="2743200"/>
          </a:xfrm>
          <a:prstGeom prst="rect">
            <a:avLst/>
          </a:prstGeom>
          <a:gradFill rotWithShape="1">
            <a:gsLst>
              <a:gs pos="0">
                <a:srgbClr val="000099"/>
              </a:gs>
              <a:gs pos="100000">
                <a:srgbClr val="000047"/>
              </a:gs>
            </a:gsLst>
            <a:lin ang="5400000" scaled="1"/>
          </a:gradFill>
          <a:ln w="9525">
            <a:noFill/>
            <a:miter lim="800000"/>
            <a:headEnd/>
            <a:tailEnd/>
          </a:ln>
          <a:effectLst>
            <a:outerShdw blurRad="63500" dist="53882" dir="2700000" algn="ctr" rotWithShape="0">
              <a:srgbClr val="000000">
                <a:alpha val="74997"/>
              </a:srgbClr>
            </a:outerShdw>
          </a:effectLst>
        </p:spPr>
        <p:txBody>
          <a:bodyPr/>
          <a:lstStyle/>
          <a:p>
            <a:pPr marL="176213" marR="0" lvl="0" indent="-176213" algn="l"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charset="0"/>
                <a:cs typeface="+mn-cs"/>
              </a:rPr>
              <a:t>“但记这些事、要</a:t>
            </a:r>
            <a:r>
              <a:rPr kumimoji="0" lang="ja-JP" altLang="en-US" sz="28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Tahoma"/>
                <a:ea typeface="ＭＳ Ｐゴシック" charset="0"/>
                <a:cs typeface="+mn-cs"/>
              </a:rPr>
              <a:t>叫你们信</a:t>
            </a:r>
            <a:r>
              <a:rPr kumimoji="0"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charset="0"/>
                <a:cs typeface="+mn-cs"/>
              </a:rPr>
              <a:t>耶稣是基督、是神的儿子．并且叫你们信了他、</a:t>
            </a:r>
            <a:r>
              <a:rPr kumimoji="0" lang="ja-JP" altLang="en-US" sz="28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Tahoma"/>
                <a:ea typeface="ＭＳ Ｐゴシック" charset="0"/>
                <a:cs typeface="+mn-cs"/>
              </a:rPr>
              <a:t>就可以因他的名得生命</a:t>
            </a:r>
            <a:r>
              <a:rPr kumimoji="0"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charset="0"/>
                <a:cs typeface="+mn-cs"/>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charset="0"/>
                <a:cs typeface="+mn-cs"/>
              </a:rPr>
              <a:t>(</a:t>
            </a:r>
            <a:r>
              <a:rPr kumimoji="0"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charset="0"/>
                <a:cs typeface="+mn-cs"/>
              </a:rPr>
              <a:t>约 </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charset="0"/>
                <a:cs typeface="+mn-cs"/>
              </a:rPr>
              <a:t>20:31)</a:t>
            </a:r>
          </a:p>
        </p:txBody>
      </p:sp>
      <p:sp>
        <p:nvSpPr>
          <p:cNvPr id="6" name="Rectangle 2"/>
          <p:cNvSpPr txBox="1">
            <a:spLocks noChangeArrowheads="1"/>
          </p:cNvSpPr>
          <p:nvPr/>
        </p:nvSpPr>
        <p:spPr bwMode="auto">
          <a:xfrm>
            <a:off x="4800600" y="2286000"/>
            <a:ext cx="3962400" cy="1600200"/>
          </a:xfrm>
          <a:prstGeom prst="rect">
            <a:avLst/>
          </a:prstGeom>
          <a:noFill/>
          <a:ln w="9525">
            <a:noFill/>
            <a:miter lim="800000"/>
            <a:headEnd/>
            <a:tailEnd/>
          </a:ln>
          <a:effectLst>
            <a:outerShdw blurRad="63500" dist="53882" dir="2700000"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TW"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叫你们信了他、就可以因他的名得生命</a:t>
            </a:r>
            <a:r>
              <a:rPr kumimoji="0" lang="en-US" altLang="zh-TW"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p>
        </p:txBody>
      </p:sp>
    </p:spTree>
    <p:extLst>
      <p:ext uri="{BB962C8B-B14F-4D97-AF65-F5344CB8AC3E}">
        <p14:creationId xmlns:p14="http://schemas.microsoft.com/office/powerpoint/2010/main" val="3787279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7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5" grpId="0" animBg="1"/>
      <p:bldP spid="6" grpId="0"/>
    </p:bldLst>
  </p:timing>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a:off x="457200" y="3919478"/>
            <a:ext cx="8686800" cy="286232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0" algn="just" defTabSz="914400" rtl="0" eaLnBrk="0" fontAlgn="base" latinLnBrk="0" hangingPunct="0">
              <a:lnSpc>
                <a:spcPct val="100000"/>
              </a:lnSpc>
              <a:spcBef>
                <a:spcPct val="50000"/>
              </a:spcBef>
              <a:spcAft>
                <a:spcPct val="0"/>
              </a:spcAft>
              <a:buClrTx/>
              <a:buSzTx/>
              <a:buFontTx/>
              <a:buNone/>
              <a:tabLst/>
              <a:defRPr/>
            </a:pPr>
            <a:r>
              <a:rPr kumimoji="0" lang="zh-TW" altLang="en-US" sz="3600" b="1" i="0" u="none" strike="noStrike" kern="1200" cap="none" spc="0" normalizeH="0" baseline="0" noProof="0" dirty="0">
                <a:ln>
                  <a:noFill/>
                </a:ln>
                <a:solidFill>
                  <a:srgbClr val="003399"/>
                </a:solidFill>
                <a:effectLst/>
                <a:uLnTx/>
                <a:uFillTx/>
                <a:latin typeface="华文细黑"/>
                <a:ea typeface="华文细黑"/>
                <a:cs typeface="华文细黑"/>
              </a:rPr>
              <a:t>神爱世人、甚至将他的独生子赐给他们、叫一切信他的、不至灭亡、</a:t>
            </a:r>
            <a:endParaRPr kumimoji="0" lang="en-US" altLang="zh-TW" sz="3600" b="1" i="0" u="none" strike="noStrike" kern="1200" cap="none" spc="0" normalizeH="0" baseline="0" noProof="0" dirty="0">
              <a:ln>
                <a:noFill/>
              </a:ln>
              <a:solidFill>
                <a:srgbClr val="003399"/>
              </a:solidFill>
              <a:effectLst/>
              <a:uLnTx/>
              <a:uFillTx/>
              <a:latin typeface="华文细黑"/>
              <a:ea typeface="华文细黑"/>
              <a:cs typeface="华文细黑"/>
            </a:endParaRPr>
          </a:p>
          <a:p>
            <a:pPr marL="574675" marR="0" lvl="0" indent="0" algn="just" defTabSz="914400" rtl="0" eaLnBrk="0" fontAlgn="base" latinLnBrk="0" hangingPunct="0">
              <a:lnSpc>
                <a:spcPct val="100000"/>
              </a:lnSpc>
              <a:spcBef>
                <a:spcPct val="50000"/>
              </a:spcBef>
              <a:spcAft>
                <a:spcPct val="0"/>
              </a:spcAft>
              <a:buClrTx/>
              <a:buSzTx/>
              <a:buFontTx/>
              <a:buNone/>
              <a:tabLst/>
              <a:defRPr/>
            </a:pPr>
            <a:r>
              <a:rPr kumimoji="0" lang="zh-TW" altLang="en-US" sz="3600" b="1" i="0" u="none" strike="noStrike" kern="1200" cap="none" spc="0" normalizeH="0" baseline="0" noProof="0" dirty="0">
                <a:ln>
                  <a:noFill/>
                </a:ln>
                <a:solidFill>
                  <a:srgbClr val="003399"/>
                </a:solidFill>
                <a:effectLst/>
                <a:uLnTx/>
                <a:uFillTx/>
                <a:latin typeface="华文细黑"/>
                <a:ea typeface="华文细黑"/>
                <a:cs typeface="华文细黑"/>
              </a:rPr>
              <a:t>反得永生。      </a:t>
            </a:r>
            <a:r>
              <a:rPr kumimoji="0" lang="en-US" altLang="zh-TW" sz="3600" b="1" i="0" u="none" strike="noStrike" kern="1200" cap="none" spc="0" normalizeH="0" baseline="0" noProof="0" dirty="0">
                <a:ln>
                  <a:noFill/>
                </a:ln>
                <a:solidFill>
                  <a:srgbClr val="003399"/>
                </a:solidFill>
                <a:effectLst/>
                <a:uLnTx/>
                <a:uFillTx/>
                <a:latin typeface="华文细黑"/>
                <a:ea typeface="华文细黑"/>
                <a:cs typeface="华文细黑"/>
              </a:rPr>
              <a:t>						</a:t>
            </a:r>
          </a:p>
          <a:p>
            <a:pPr marL="574675"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zh-TW" sz="3600" b="1" i="0" u="none" strike="noStrike" kern="1200" cap="none" spc="0" normalizeH="0" baseline="0" noProof="0" dirty="0">
                <a:ln>
                  <a:noFill/>
                </a:ln>
                <a:solidFill>
                  <a:srgbClr val="003399"/>
                </a:solidFill>
                <a:effectLst/>
                <a:uLnTx/>
                <a:uFillTx/>
                <a:latin typeface="华文细黑"/>
                <a:ea typeface="华文细黑"/>
                <a:cs typeface="华文细黑"/>
              </a:rPr>
              <a:t>						</a:t>
            </a:r>
            <a:r>
              <a:rPr kumimoji="0" lang="zh-TW" altLang="en-US" sz="3600" b="1" i="0" u="none" strike="noStrike" kern="1200" cap="none" spc="0" normalizeH="0" baseline="0" noProof="0" dirty="0">
                <a:ln>
                  <a:noFill/>
                </a:ln>
                <a:solidFill>
                  <a:srgbClr val="003399"/>
                </a:solidFill>
                <a:effectLst/>
                <a:uLnTx/>
                <a:uFillTx/>
                <a:latin typeface="华文细黑"/>
                <a:ea typeface="华文细黑"/>
                <a:cs typeface="华文细黑"/>
              </a:rPr>
              <a:t>约翰福音</a:t>
            </a:r>
            <a:r>
              <a:rPr kumimoji="0" lang="en-US" altLang="zh-TW" sz="3600" b="1" i="0" u="none" strike="noStrike" kern="1200" cap="none" spc="0" normalizeH="0" baseline="0" noProof="0" dirty="0">
                <a:ln>
                  <a:noFill/>
                </a:ln>
                <a:solidFill>
                  <a:srgbClr val="003399"/>
                </a:solidFill>
                <a:effectLst/>
                <a:uLnTx/>
                <a:uFillTx/>
                <a:latin typeface="华文细黑"/>
                <a:ea typeface="华文细黑"/>
                <a:cs typeface="华文细黑"/>
              </a:rPr>
              <a:t>3:16</a:t>
            </a:r>
          </a:p>
        </p:txBody>
      </p:sp>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52400"/>
            <a:ext cx="8686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zh-TW" altLang="en-US" dirty="0">
                <a:solidFill>
                  <a:schemeClr val="tx1"/>
                </a:solidFill>
                <a:latin typeface="Crass" charset="0"/>
                <a:ea typeface="ＭＳ Ｐゴシック" charset="0"/>
                <a:cs typeface="ＭＳ Ｐゴシック" charset="0"/>
              </a:rPr>
              <a:t>神圣的准则</a:t>
            </a:r>
          </a:p>
        </p:txBody>
      </p:sp>
    </p:spTree>
    <p:extLst>
      <p:ext uri="{BB962C8B-B14F-4D97-AF65-F5344CB8AC3E}">
        <p14:creationId xmlns:p14="http://schemas.microsoft.com/office/powerpoint/2010/main" val="3054535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83816"/>
                                        </p:tgtEl>
                                        <p:attrNameLst>
                                          <p:attrName>style.visibility</p:attrName>
                                        </p:attrNameLst>
                                      </p:cBhvr>
                                      <p:to>
                                        <p:strVal val="visible"/>
                                      </p:to>
                                    </p:set>
                                    <p:anim calcmode="lin" valueType="num">
                                      <p:cBhvr additive="base">
                                        <p:cTn id="13" dur="500" fill="hold"/>
                                        <p:tgtEl>
                                          <p:spTgt spid="1783816"/>
                                        </p:tgtEl>
                                        <p:attrNameLst>
                                          <p:attrName>ppt_x</p:attrName>
                                        </p:attrNameLst>
                                      </p:cBhvr>
                                      <p:tavLst>
                                        <p:tav tm="0">
                                          <p:val>
                                            <p:strVal val="0-#ppt_w/2"/>
                                          </p:val>
                                        </p:tav>
                                        <p:tav tm="100000">
                                          <p:val>
                                            <p:strVal val="#ppt_x"/>
                                          </p:val>
                                        </p:tav>
                                      </p:tavLst>
                                    </p:anim>
                                    <p:anim calcmode="lin" valueType="num">
                                      <p:cBhvr additive="base">
                                        <p:cTn id="14"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3"/>
          <p:cNvSpPr>
            <a:spLocks noGrp="1"/>
          </p:cNvSpPr>
          <p:nvPr>
            <p:ph type="title" idx="4294967295"/>
          </p:nvPr>
        </p:nvSpPr>
        <p:spPr>
          <a:xfrm>
            <a:off x="457200" y="188913"/>
            <a:ext cx="8229600" cy="1570037"/>
          </a:xfrm>
          <a:solidFill>
            <a:srgbClr val="000090"/>
          </a:solidFill>
        </p:spPr>
        <p:txBody>
          <a:bodyPr/>
          <a:lstStyle/>
          <a:p>
            <a:pPr eaLnBrk="1" hangingPunct="1"/>
            <a:r>
              <a:rPr lang="zh-CN" altLang="en-US" b="1" dirty="0">
                <a:solidFill>
                  <a:schemeClr val="bg1"/>
                </a:solidFill>
                <a:latin typeface="26" charset="0"/>
                <a:ea typeface="ＭＳ Ｐゴシック" charset="0"/>
                <a:cs typeface="ＭＳ Ｐゴシック" charset="0"/>
              </a:rPr>
              <a:t>与无神论者打交道的快速指南</a:t>
            </a:r>
            <a:endParaRPr lang="en-US" dirty="0">
              <a:solidFill>
                <a:schemeClr val="bg1"/>
              </a:solidFill>
              <a:latin typeface="Calibri" charset="0"/>
              <a:ea typeface="ＭＳ Ｐゴシック" charset="0"/>
              <a:cs typeface="ＭＳ Ｐゴシック" charset="0"/>
            </a:endParaRPr>
          </a:p>
        </p:txBody>
      </p:sp>
      <p:sp>
        <p:nvSpPr>
          <p:cNvPr id="3" name="Oval 2"/>
          <p:cNvSpPr/>
          <p:nvPr/>
        </p:nvSpPr>
        <p:spPr>
          <a:xfrm>
            <a:off x="2484438" y="2133600"/>
            <a:ext cx="4175125" cy="3959225"/>
          </a:xfrm>
          <a:prstGeom prst="ellipse">
            <a:avLst/>
          </a:prstGeom>
          <a:solidFill>
            <a:schemeClr val="bg1"/>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Connector 4"/>
          <p:cNvCxnSpPr>
            <a:endCxn id="3" idx="4"/>
          </p:cNvCxnSpPr>
          <p:nvPr/>
        </p:nvCxnSpPr>
        <p:spPr>
          <a:xfrm>
            <a:off x="4572000" y="4076700"/>
            <a:ext cx="0" cy="2016125"/>
          </a:xfrm>
          <a:prstGeom prst="line">
            <a:avLst/>
          </a:prstGeom>
        </p:spPr>
        <p:style>
          <a:lnRef idx="2">
            <a:schemeClr val="accent1"/>
          </a:lnRef>
          <a:fillRef idx="0">
            <a:schemeClr val="accent1"/>
          </a:fillRef>
          <a:effectRef idx="1">
            <a:schemeClr val="accent1"/>
          </a:effectRef>
          <a:fontRef idx="minor">
            <a:schemeClr val="tx1"/>
          </a:fontRef>
        </p:style>
      </p:cxnSp>
      <p:sp>
        <p:nvSpPr>
          <p:cNvPr id="342020" name="Rectangle 3"/>
          <p:cNvSpPr txBox="1">
            <a:spLocks/>
          </p:cNvSpPr>
          <p:nvPr/>
        </p:nvSpPr>
        <p:spPr bwMode="auto">
          <a:xfrm>
            <a:off x="539750" y="23574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26" charset="0"/>
                <a:ea typeface="ＭＳ Ｐゴシック" charset="0"/>
              </a:rPr>
              <a:t>所有知识</a:t>
            </a:r>
            <a:endParaRPr kumimoji="0" lang="en-US" sz="2800" b="0" i="0" u="none" strike="noStrike" kern="1200" cap="none" spc="0" normalizeH="0" baseline="0" noProof="0" dirty="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2805659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title"/>
          </p:nvPr>
        </p:nvSpPr>
        <p:spPr/>
        <p:txBody>
          <a:bodyPr/>
          <a:lstStyle/>
          <a:p>
            <a:pPr eaLnBrk="1" hangingPunct="1"/>
            <a:r>
              <a:rPr lang="en-US" altLang="zh-CN" sz="4800" b="1">
                <a:latin typeface="Calibri" charset="0"/>
                <a:ea typeface="SimSun" charset="0"/>
                <a:cs typeface="SimSun" charset="0"/>
              </a:rPr>
              <a:t>Jesus rose to give you new life!</a:t>
            </a:r>
            <a:endParaRPr lang="en-US">
              <a:latin typeface="Calibri" charset="0"/>
              <a:ea typeface="ＭＳ Ｐゴシック" charset="0"/>
              <a:cs typeface="ＭＳ Ｐゴシック" charset="0"/>
            </a:endParaRPr>
          </a:p>
        </p:txBody>
      </p:sp>
      <p:sp>
        <p:nvSpPr>
          <p:cNvPr id="328706" name="Rectangle 3"/>
          <p:cNvSpPr>
            <a:spLocks noGrp="1" noChangeArrowheads="1"/>
          </p:cNvSpPr>
          <p:nvPr>
            <p:ph type="body" idx="1"/>
          </p:nvPr>
        </p:nvSpPr>
        <p:spPr/>
        <p:txBody>
          <a:bodyPr/>
          <a:lstStyle/>
          <a:p>
            <a:pPr eaLnBrk="1" hangingPunct="1"/>
            <a:endParaRPr lang="en-US">
              <a:latin typeface="Calibri" charset="0"/>
              <a:ea typeface="ＭＳ Ｐゴシック" charset="0"/>
              <a:cs typeface="ＭＳ Ｐゴシック" charset="0"/>
            </a:endParaRPr>
          </a:p>
        </p:txBody>
      </p:sp>
      <p:pic>
        <p:nvPicPr>
          <p:cNvPr id="328707"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121920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057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0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耶稣复活给你新生</a:t>
            </a:r>
            <a:r>
              <a:rPr kumimoji="0" lang="en-US" altLang="zh-CN" sz="50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endParaRPr kumimoji="0" lang="en-US" sz="5000" b="0"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endParaRPr>
          </a:p>
        </p:txBody>
      </p:sp>
      <p:sp>
        <p:nvSpPr>
          <p:cNvPr id="963590" name="Rectangle 6"/>
          <p:cNvSpPr>
            <a:spLocks noChangeArrowheads="1"/>
          </p:cNvSpPr>
          <p:nvPr/>
        </p:nvSpPr>
        <p:spPr bwMode="auto">
          <a:xfrm>
            <a:off x="1295400" y="2251075"/>
            <a:ext cx="7848600" cy="3997325"/>
          </a:xfrm>
          <a:prstGeom prst="rect">
            <a:avLst/>
          </a:prstGeom>
          <a:noFill/>
          <a:ln w="9525">
            <a:noFill/>
            <a:miter lim="800000"/>
            <a:headEnd/>
            <a:tailEnd/>
          </a:ln>
          <a:effectLst/>
        </p:spPr>
        <p:txBody>
          <a:bodyPr/>
          <a:lstStyle/>
          <a:p>
            <a:pPr marL="609600" marR="0" lvl="0" indent="-609600" algn="l" defTabSz="914400" rtl="0" eaLnBrk="1" fontAlgn="base" latinLnBrk="0" hangingPunct="1">
              <a:lnSpc>
                <a:spcPct val="100000"/>
              </a:lnSpc>
              <a:spcBef>
                <a:spcPct val="20000"/>
              </a:spcBef>
              <a:spcAft>
                <a:spcPct val="0"/>
              </a:spcAft>
              <a:buClr>
                <a:srgbClr val="FFCC66"/>
              </a:buClr>
              <a:buSzTx/>
              <a:buFont typeface="Wingdings" charset="2"/>
              <a:buAutoNum type="alphaUcPeriod"/>
              <a:tabLst/>
              <a:defRPr/>
            </a:pPr>
            <a:endParaRPr kumimoji="0" lang="en-US" sz="4000" b="0" i="0" u="none" strike="noStrike" kern="1200" cap="none" spc="0" normalizeH="0" baseline="0" noProof="0">
              <a:ln>
                <a:noFill/>
              </a:ln>
              <a:solidFill>
                <a:srgbClr val="FFFFFF"/>
              </a:solidFill>
              <a:effectLst>
                <a:outerShdw blurRad="38100" dist="38100" dir="2700000" algn="tl">
                  <a:srgbClr val="DDDDDD"/>
                </a:outerShdw>
              </a:effectLst>
              <a:uLnTx/>
              <a:uFillTx/>
              <a:latin typeface="Tahoma" charset="-52"/>
              <a:ea typeface="ＭＳ Ｐゴシック" charset="-128"/>
              <a:cs typeface="ＭＳ Ｐゴシック" charset="-128"/>
            </a:endParaRPr>
          </a:p>
        </p:txBody>
      </p:sp>
      <p:pic>
        <p:nvPicPr>
          <p:cNvPr id="328710" name="Picture 7" descr="thom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0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8" name="Rectangle 8"/>
          <p:cNvSpPr>
            <a:spLocks noChangeArrowheads="1"/>
          </p:cNvSpPr>
          <p:nvPr/>
        </p:nvSpPr>
        <p:spPr bwMode="auto">
          <a:xfrm>
            <a:off x="0" y="0"/>
            <a:ext cx="1219200" cy="457200"/>
          </a:xfrm>
          <a:prstGeom prst="rect">
            <a:avLst/>
          </a:prstGeom>
          <a:blipFill>
            <a:blip r:embed="rId5"/>
            <a:tile tx="0" ty="0" sx="100000" sy="100000" flip="none" algn="tl"/>
          </a:blipFill>
          <a:ln w="9525">
            <a:noFill/>
            <a:miter lim="800000"/>
            <a:headEnd/>
            <a:tailEnd/>
          </a:ln>
          <a:effectLst>
            <a:softEdge rad="12700"/>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BONES" pitchFamily="-110" charset="0"/>
              <a:ea typeface="ＭＳ Ｐゴシック" charset="-128"/>
              <a:cs typeface="ＭＳ Ｐゴシック" charset="-128"/>
            </a:endParaRPr>
          </a:p>
        </p:txBody>
      </p:sp>
    </p:spTree>
    <p:extLst>
      <p:ext uri="{BB962C8B-B14F-4D97-AF65-F5344CB8AC3E}">
        <p14:creationId xmlns:p14="http://schemas.microsoft.com/office/powerpoint/2010/main" val="1224711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7096"/>
        <p:cNvGrpSpPr/>
        <p:nvPr/>
      </p:nvGrpSpPr>
      <p:grpSpPr>
        <a:xfrm>
          <a:off x="0" y="0"/>
          <a:ext cx="0" cy="0"/>
          <a:chOff x="0" y="0"/>
          <a:chExt cx="0" cy="0"/>
        </a:xfrm>
      </p:grpSpPr>
      <p:sp>
        <p:nvSpPr>
          <p:cNvPr id="7097" name="Google Shape;7097;p846"/>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7098" name="Google Shape;7098;p846"/>
          <p:cNvSpPr txBox="1">
            <a:spLocks noGrp="1"/>
          </p:cNvSpPr>
          <p:nvPr>
            <p:ph type="ctrTitle"/>
          </p:nvPr>
        </p:nvSpPr>
        <p:spPr>
          <a:xfrm>
            <a:off x="0" y="0"/>
            <a:ext cx="9144000" cy="126876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br>
              <a:rPr lang="en-US" altLang="zh-CN" b="1" dirty="0">
                <a:solidFill>
                  <a:schemeClr val="bg1"/>
                </a:solidFill>
                <a:latin typeface="Calibri"/>
                <a:ea typeface="Calibri"/>
                <a:cs typeface="Calibri"/>
                <a:sym typeface="Calibri"/>
              </a:rPr>
            </a:br>
            <a:r>
              <a:rPr lang="zh-CN" altLang="en-US" b="1" dirty="0">
                <a:solidFill>
                  <a:schemeClr val="bg1"/>
                </a:solidFill>
                <a:latin typeface="Calibri"/>
                <a:ea typeface="Calibri"/>
                <a:cs typeface="Calibri"/>
                <a:sym typeface="Calibri"/>
              </a:rPr>
              <a:t>如果上帝不相信无神论者怎么办？</a:t>
            </a:r>
            <a:br>
              <a:rPr lang="zh-CN" altLang="en-US" b="1" dirty="0">
                <a:solidFill>
                  <a:schemeClr val="bg1"/>
                </a:solidFill>
                <a:latin typeface="Calibri"/>
                <a:ea typeface="Calibri"/>
                <a:cs typeface="Calibri"/>
                <a:sym typeface="Calibri"/>
              </a:rPr>
            </a:br>
            <a:endParaRPr dirty="0">
              <a:solidFill>
                <a:schemeClr val="bg1"/>
              </a:solidFill>
            </a:endParaRPr>
          </a:p>
        </p:txBody>
      </p:sp>
      <p:pic>
        <p:nvPicPr>
          <p:cNvPr id="7099" name="Google Shape;7099;p846"/>
          <p:cNvPicPr preferRelativeResize="0"/>
          <p:nvPr/>
        </p:nvPicPr>
        <p:blipFill rotWithShape="1">
          <a:blip r:embed="rId3">
            <a:alphaModFix/>
          </a:blip>
          <a:srcRect/>
          <a:stretch/>
        </p:blipFill>
        <p:spPr>
          <a:xfrm>
            <a:off x="0" y="1234296"/>
            <a:ext cx="9144000" cy="4882896"/>
          </a:xfrm>
          <a:prstGeom prst="rect">
            <a:avLst/>
          </a:prstGeom>
          <a:noFill/>
          <a:ln>
            <a:noFill/>
          </a:ln>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7104"/>
        <p:cNvGrpSpPr/>
        <p:nvPr/>
      </p:nvGrpSpPr>
      <p:grpSpPr>
        <a:xfrm>
          <a:off x="0" y="0"/>
          <a:ext cx="0" cy="0"/>
          <a:chOff x="0" y="0"/>
          <a:chExt cx="0" cy="0"/>
        </a:xfrm>
      </p:grpSpPr>
      <p:pic>
        <p:nvPicPr>
          <p:cNvPr id="7105" name="Google Shape;7105;p847" descr="bow to cross2.jpg"/>
          <p:cNvPicPr preferRelativeResize="0"/>
          <p:nvPr/>
        </p:nvPicPr>
        <p:blipFill rotWithShape="1">
          <a:blip r:embed="rId3">
            <a:alphaModFix/>
          </a:blip>
          <a:srcRect/>
          <a:stretch/>
        </p:blipFill>
        <p:spPr>
          <a:xfrm>
            <a:off x="0" y="0"/>
            <a:ext cx="9144000" cy="6472238"/>
          </a:xfrm>
          <a:prstGeom prst="rect">
            <a:avLst/>
          </a:prstGeom>
          <a:noFill/>
          <a:ln>
            <a:noFill/>
          </a:ln>
        </p:spPr>
      </p:pic>
      <p:sp>
        <p:nvSpPr>
          <p:cNvPr id="7106" name="Google Shape;7106;p847"/>
          <p:cNvSpPr txBox="1">
            <a:spLocks noGrp="1"/>
          </p:cNvSpPr>
          <p:nvPr>
            <p:ph type="title"/>
          </p:nvPr>
        </p:nvSpPr>
        <p:spPr>
          <a:xfrm>
            <a:off x="4114800" y="5715000"/>
            <a:ext cx="4800600" cy="1143000"/>
          </a:xfrm>
          <a:prstGeom prst="rect">
            <a:avLst/>
          </a:prstGeom>
          <a:noFill/>
          <a:ln>
            <a:noFill/>
          </a:ln>
          <a:effectLst>
            <a:outerShdw blurRad="63500" dist="38099" dir="2700000" algn="ctr" rotWithShape="0">
              <a:srgbClr val="000000">
                <a:alpha val="74901"/>
              </a:srgbClr>
            </a:outerShdw>
          </a:effectLst>
        </p:spPr>
        <p:txBody>
          <a:bodyPr spcFirstLastPara="1" wrap="square" lIns="90475" tIns="44450" rIns="90475" bIns="44450" anchor="ctr" anchorCtr="0">
            <a:noAutofit/>
          </a:bodyPr>
          <a:lstStyle/>
          <a:p>
            <a:pPr lvl="0" algn="r">
              <a:spcBef>
                <a:spcPts val="360"/>
              </a:spcBef>
            </a:pPr>
            <a:r>
              <a:rPr lang="zh-CN" altLang="en-US" dirty="0">
                <a:solidFill>
                  <a:schemeClr val="bg1"/>
                </a:solidFill>
              </a:rPr>
              <a:t>我们需要基督！</a:t>
            </a:r>
          </a:p>
        </p:txBody>
      </p:sp>
      <p:sp>
        <p:nvSpPr>
          <p:cNvPr id="7107" name="Google Shape;7107;p847"/>
          <p:cNvSpPr txBox="1"/>
          <p:nvPr/>
        </p:nvSpPr>
        <p:spPr>
          <a:xfrm>
            <a:off x="2997200" y="76200"/>
            <a:ext cx="6146800" cy="5867400"/>
          </a:xfrm>
          <a:prstGeom prst="rect">
            <a:avLst/>
          </a:prstGeom>
          <a:noFill/>
          <a:ln>
            <a:noFill/>
          </a:ln>
          <a:effectLst>
            <a:outerShdw blurRad="63500" dist="38099" dir="2700000" algn="ctr" rotWithShape="0">
              <a:srgbClr val="000000">
                <a:alpha val="74901"/>
              </a:srgbClr>
            </a:outerShdw>
          </a:effectLst>
        </p:spPr>
        <p:txBody>
          <a:bodyPr spcFirstLastPara="1" wrap="square" lIns="90475" tIns="44450" rIns="90475" bIns="44450" anchor="ctr" anchorCtr="0">
            <a:noAutofit/>
          </a:bodyPr>
          <a:lstStyle/>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如果我们最需要的是</a:t>
            </a:r>
            <a:r>
              <a:rPr kumimoji="0" lang="zh-CN" alt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信息</a:t>
            </a: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上帝会给我们一个</a:t>
            </a:r>
            <a:r>
              <a:rPr kumimoji="0" lang="zh-CN" alt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教育者</a:t>
            </a: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如果我们最需要的是</a:t>
            </a:r>
            <a:r>
              <a:rPr kumimoji="0" lang="zh-CN" alt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技术</a:t>
            </a: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上帝会给我们一个</a:t>
            </a:r>
            <a:r>
              <a:rPr kumimoji="0" lang="zh-CN" alt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科学家</a:t>
            </a: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如果我们最大的需要是</a:t>
            </a:r>
            <a:r>
              <a:rPr kumimoji="0" lang="zh-CN" alt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金钱</a:t>
            </a: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上帝会给我们一个</a:t>
            </a:r>
            <a:r>
              <a:rPr kumimoji="0" lang="zh-CN" alt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经济学家</a:t>
            </a: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如果我们最大的需要是</a:t>
            </a:r>
            <a:r>
              <a:rPr kumimoji="0" lang="zh-CN" alt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快乐</a:t>
            </a: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上帝会给我们一个</a:t>
            </a:r>
            <a:r>
              <a:rPr kumimoji="0" lang="zh-CN" alt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艺人</a:t>
            </a: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但我们最大的需要是被</a:t>
            </a:r>
            <a:r>
              <a:rPr kumimoji="0" lang="zh-CN" alt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宽恕</a:t>
            </a: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所以上帝差遣了我们一位</a:t>
            </a:r>
            <a:r>
              <a:rPr kumimoji="0" lang="zh-CN" alt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救主</a:t>
            </a:r>
            <a:r>
              <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06"/>
                                        </p:tgtEl>
                                        <p:attrNameLst>
                                          <p:attrName>style.visibility</p:attrName>
                                        </p:attrNameLst>
                                      </p:cBhvr>
                                      <p:to>
                                        <p:strVal val="visible"/>
                                      </p:to>
                                    </p:set>
                                    <p:animEffect transition="in" filter="fade">
                                      <p:cBhvr>
                                        <p:cTn id="11" dur="500"/>
                                        <p:tgtEl>
                                          <p:spTgt spid="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7116"/>
        <p:cNvGrpSpPr/>
        <p:nvPr/>
      </p:nvGrpSpPr>
      <p:grpSpPr>
        <a:xfrm>
          <a:off x="0" y="0"/>
          <a:ext cx="0" cy="0"/>
          <a:chOff x="0" y="0"/>
          <a:chExt cx="0" cy="0"/>
        </a:xfrm>
      </p:grpSpPr>
      <p:sp>
        <p:nvSpPr>
          <p:cNvPr id="7117" name="Google Shape;7117;p848"/>
          <p:cNvSpPr txBox="1">
            <a:spLocks noGrp="1"/>
          </p:cNvSpPr>
          <p:nvPr>
            <p:ph type="ctrTitle"/>
          </p:nvPr>
        </p:nvSpPr>
        <p:spPr>
          <a:xfrm>
            <a:off x="0" y="302832"/>
            <a:ext cx="9144000" cy="723900"/>
          </a:xfrm>
          <a:prstGeom prst="rect">
            <a:avLst/>
          </a:prstGeom>
          <a:noFill/>
          <a:ln>
            <a:noFill/>
          </a:ln>
        </p:spPr>
        <p:txBody>
          <a:bodyPr spcFirstLastPara="1" wrap="square" lIns="91425" tIns="45700" rIns="91425" bIns="45700" anchor="ctr" anchorCtr="0">
            <a:noAutofit/>
          </a:bodyPr>
          <a:lstStyle/>
          <a:p>
            <a:pPr lvl="0"/>
            <a:r>
              <a:rPr lang="zh-CN" altLang="en-US" sz="5400" dirty="0">
                <a:solidFill>
                  <a:schemeClr val="bg1"/>
                </a:solidFill>
                <a:latin typeface="Calibri"/>
                <a:ea typeface="Calibri"/>
                <a:cs typeface="Calibri"/>
                <a:sym typeface="Calibri"/>
              </a:rPr>
              <a:t>我们需要一位复活的救主。</a:t>
            </a:r>
          </a:p>
        </p:txBody>
      </p:sp>
      <p:pic>
        <p:nvPicPr>
          <p:cNvPr id="7118" name="Google Shape;7118;p848"/>
          <p:cNvPicPr preferRelativeResize="0"/>
          <p:nvPr/>
        </p:nvPicPr>
        <p:blipFill rotWithShape="1">
          <a:blip r:embed="rId3">
            <a:alphaModFix/>
          </a:blip>
          <a:srcRect/>
          <a:stretch/>
        </p:blipFill>
        <p:spPr>
          <a:xfrm>
            <a:off x="0" y="1410904"/>
            <a:ext cx="9232366" cy="5447096"/>
          </a:xfrm>
          <a:prstGeom prst="rect">
            <a:avLst/>
          </a:prstGeom>
          <a:noFill/>
          <a:ln>
            <a:noFill/>
          </a:ln>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7123"/>
        <p:cNvGrpSpPr/>
        <p:nvPr/>
      </p:nvGrpSpPr>
      <p:grpSpPr>
        <a:xfrm>
          <a:off x="0" y="0"/>
          <a:ext cx="0" cy="0"/>
          <a:chOff x="0" y="0"/>
          <a:chExt cx="0" cy="0"/>
        </a:xfrm>
      </p:grpSpPr>
      <p:sp>
        <p:nvSpPr>
          <p:cNvPr id="7124" name="Google Shape;7124;p84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7125" name="Google Shape;7125;p849"/>
          <p:cNvSpPr txBox="1">
            <a:spLocks noGrp="1"/>
          </p:cNvSpPr>
          <p:nvPr>
            <p:ph type="ctrTitle"/>
          </p:nvPr>
        </p:nvSpPr>
        <p:spPr>
          <a:xfrm>
            <a:off x="0" y="43012"/>
            <a:ext cx="9144000" cy="1442126"/>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r>
              <a:rPr lang="zh-CN" altLang="en-US" dirty="0"/>
              <a:t>你信任什么或者谁能来</a:t>
            </a:r>
            <a:br>
              <a:rPr lang="en-US" altLang="zh-CN" dirty="0"/>
            </a:br>
            <a:r>
              <a:rPr lang="zh-CN" altLang="en-US" dirty="0"/>
              <a:t>拯救你脱离罪恶？</a:t>
            </a:r>
          </a:p>
        </p:txBody>
      </p:sp>
      <p:pic>
        <p:nvPicPr>
          <p:cNvPr id="7126" name="Google Shape;7126;p849"/>
          <p:cNvPicPr preferRelativeResize="0"/>
          <p:nvPr/>
        </p:nvPicPr>
        <p:blipFill rotWithShape="1">
          <a:blip r:embed="rId3">
            <a:alphaModFix/>
          </a:blip>
          <a:srcRect/>
          <a:stretch/>
        </p:blipFill>
        <p:spPr>
          <a:xfrm>
            <a:off x="0" y="1818270"/>
            <a:ext cx="9144000" cy="4242062"/>
          </a:xfrm>
          <a:prstGeom prst="rect">
            <a:avLst/>
          </a:prstGeom>
          <a:noFill/>
          <a:ln>
            <a:noFill/>
          </a:ln>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Bread of Lif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zh-CN" altLang="en-US" b="1" dirty="0">
                <a:solidFill>
                  <a:srgbClr val="FFEA8C"/>
                </a:solidFill>
                <a:ea typeface="+mj-ea"/>
                <a:cs typeface="+mj-cs"/>
              </a:rPr>
              <a:t>你如何能认识他</a:t>
            </a:r>
            <a:r>
              <a:rPr lang="en-US" b="1" dirty="0">
                <a:solidFill>
                  <a:srgbClr val="FFEA8C"/>
                </a:solidFill>
                <a:ea typeface="+mj-ea"/>
                <a:cs typeface="+mj-cs"/>
              </a:rPr>
              <a:t>?</a:t>
            </a:r>
          </a:p>
        </p:txBody>
      </p:sp>
      <p:sp>
        <p:nvSpPr>
          <p:cNvPr id="5" name="Rectangle 4"/>
          <p:cNvSpPr txBox="1">
            <a:spLocks noChangeArrowheads="1"/>
          </p:cNvSpPr>
          <p:nvPr/>
        </p:nvSpPr>
        <p:spPr bwMode="auto">
          <a:xfrm>
            <a:off x="0" y="2743200"/>
            <a:ext cx="6858000" cy="2743200"/>
          </a:xfrm>
          <a:prstGeom prst="rect">
            <a:avLst/>
          </a:prstGeom>
          <a:noFill/>
          <a:ln w="9525">
            <a:noFill/>
            <a:miter lim="800000"/>
            <a:headEnd/>
            <a:tailEnd/>
          </a:ln>
          <a:effectLst>
            <a:outerShdw blurRad="63500" dist="107763" dir="2700000"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40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rPr>
              <a:t>承认你是罪人</a:t>
            </a:r>
            <a:endParaRPr kumimoji="0" lang="en-US" altLang="ja-JP" sz="40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endParaRPr>
          </a:p>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40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rPr>
              <a:t>相信耶稣为你而死</a:t>
            </a:r>
            <a:endParaRPr kumimoji="0" lang="en-US" altLang="ja-JP" sz="40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endParaRPr>
          </a:p>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40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rPr>
              <a:t>你忏悔并要从罪中回转</a:t>
            </a:r>
            <a:endParaRPr kumimoji="0" lang="en-US" sz="40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endParaRPr>
          </a:p>
        </p:txBody>
      </p:sp>
    </p:spTree>
    <p:extLst>
      <p:ext uri="{BB962C8B-B14F-4D97-AF65-F5344CB8AC3E}">
        <p14:creationId xmlns:p14="http://schemas.microsoft.com/office/powerpoint/2010/main" val="231795908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3"/>
            <a:ext cx="91313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10275" name="Rectangle 3"/>
          <p:cNvSpPr>
            <a:spLocks noGrp="1" noChangeArrowheads="1"/>
          </p:cNvSpPr>
          <p:nvPr>
            <p:ph type="title"/>
          </p:nvPr>
        </p:nvSpPr>
        <p:spPr>
          <a:xfrm>
            <a:off x="533400" y="381000"/>
            <a:ext cx="3352800" cy="1752600"/>
          </a:xfrm>
          <a:effectLst>
            <a:outerShdw blurRad="63500" dist="35921" dir="2700000" algn="ctr" rotWithShape="0">
              <a:srgbClr val="000000"/>
            </a:outerShdw>
          </a:effectLst>
        </p:spPr>
        <p:txBody>
          <a:bodyPr lIns="90487" tIns="44450" rIns="90487" bIns="44450"/>
          <a:lstStyle/>
          <a:p>
            <a:pPr algn="l" eaLnBrk="1" hangingPunct="1">
              <a:defRPr/>
            </a:pPr>
            <a:r>
              <a:rPr lang="zh-CN" altLang="en-US" sz="9600" b="1" dirty="0">
                <a:solidFill>
                  <a:schemeClr val="bg1"/>
                </a:solidFill>
                <a:effectLst>
                  <a:outerShdw blurRad="38100" dist="38100" dir="2700000" algn="tl">
                    <a:srgbClr val="DDDDDD"/>
                  </a:outerShdw>
                </a:effectLst>
                <a:latin typeface="Arial" charset="0"/>
                <a:ea typeface="SimSun" charset="0"/>
                <a:cs typeface="SimSun" charset="0"/>
              </a:rPr>
              <a:t>问题</a:t>
            </a:r>
            <a:r>
              <a:rPr lang="en-US" altLang="zh-CN" sz="9600" b="1" dirty="0">
                <a:solidFill>
                  <a:schemeClr val="bg1"/>
                </a:solidFill>
                <a:effectLst>
                  <a:outerShdw blurRad="38100" dist="38100" dir="2700000" algn="tl">
                    <a:srgbClr val="DDDDDD"/>
                  </a:outerShdw>
                </a:effectLst>
                <a:latin typeface="Arial" charset="0"/>
                <a:ea typeface="SimSun" charset="0"/>
                <a:cs typeface="SimSun" charset="0"/>
              </a:rPr>
              <a:t>?</a:t>
            </a:r>
            <a:endParaRPr lang="zh-CN" altLang="en-US" sz="9600" b="1" dirty="0">
              <a:solidFill>
                <a:schemeClr val="bg1"/>
              </a:solidFill>
              <a:effectLst>
                <a:outerShdw blurRad="38100" dist="38100" dir="2700000" algn="tl">
                  <a:srgbClr val="DDDDDD"/>
                </a:outerShdw>
              </a:effectLst>
              <a:latin typeface="Arial" charset="0"/>
              <a:ea typeface="SimSun" charset="0"/>
              <a:cs typeface="SimSun" charset="0"/>
            </a:endParaRPr>
          </a:p>
        </p:txBody>
      </p:sp>
    </p:spTree>
  </p:cSld>
  <p:clrMapOvr>
    <a:masterClrMapping/>
  </p:clrMapOvr>
  <p:transition>
    <p:zoom/>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9A8C-B0CB-CCE1-7562-CAE2FA1C0C25}"/>
            </a:ext>
          </a:extLst>
        </p:cNvPr>
        <p:cNvGrpSpPr/>
        <p:nvPr/>
      </p:nvGrpSpPr>
      <p:grpSpPr>
        <a:xfrm>
          <a:off x="0" y="0"/>
          <a:ext cx="0" cy="0"/>
          <a:chOff x="0" y="0"/>
          <a:chExt cx="0" cy="0"/>
        </a:xfrm>
      </p:grpSpPr>
      <p:sp>
        <p:nvSpPr>
          <p:cNvPr id="202755" name="Rectangle 1026">
            <a:extLst>
              <a:ext uri="{FF2B5EF4-FFF2-40B4-BE49-F238E27FC236}">
                <a16:creationId xmlns:a16="http://schemas.microsoft.com/office/drawing/2014/main" id="{ECA10E6B-36E3-34F1-EE04-6ED2D16B26DB}"/>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a:extLst>
              <a:ext uri="{FF2B5EF4-FFF2-40B4-BE49-F238E27FC236}">
                <a16:creationId xmlns:a16="http://schemas.microsoft.com/office/drawing/2014/main" id="{FC8AF2DF-27A2-4428-44D5-DBDFF81D5A57}"/>
              </a:ext>
            </a:extLst>
          </p:cNvPr>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新约批判研究</a:t>
            </a:r>
            <a:r>
              <a:rPr lang="en-US" altLang="zh-CN" sz="2800" b="1" dirty="0">
                <a:solidFill>
                  <a:srgbClr val="FFFFFF"/>
                </a:solidFill>
                <a:latin typeface="Arial" charset="0"/>
                <a:ea typeface="SimSun" charset="0"/>
                <a:cs typeface="SimSun" charset="0"/>
              </a:rPr>
              <a:t>-</a:t>
            </a:r>
            <a:r>
              <a:rPr lang="zh-CN" altLang="en-US" sz="2800" b="1" dirty="0">
                <a:solidFill>
                  <a:srgbClr val="FFFFFF"/>
                </a:solidFill>
                <a:latin typeface="Arial" charset="0"/>
                <a:ea typeface="SimSun" charset="0"/>
                <a:cs typeface="SimSun" charset="0"/>
              </a:rPr>
              <a:t> </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a:extLst>
              <a:ext uri="{FF2B5EF4-FFF2-40B4-BE49-F238E27FC236}">
                <a16:creationId xmlns:a16="http://schemas.microsoft.com/office/drawing/2014/main" id="{75527C4B-9E9C-DF66-53CE-1BD92573A5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7" name="Picture 6" descr="Screen Shot 2016-02-02 at 5.42.03 PM.png">
            <a:extLst>
              <a:ext uri="{FF2B5EF4-FFF2-40B4-BE49-F238E27FC236}">
                <a16:creationId xmlns:a16="http://schemas.microsoft.com/office/drawing/2014/main" id="{1177E36B-9403-C406-0485-DD20F0D72D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a:extLst>
              <a:ext uri="{FF2B5EF4-FFF2-40B4-BE49-F238E27FC236}">
                <a16:creationId xmlns:a16="http://schemas.microsoft.com/office/drawing/2014/main" id="{348FAAA2-2319-C9BB-53EA-89EFA9D109CF}"/>
              </a:ext>
            </a:extLst>
          </p:cNvPr>
          <p:cNvSpPr txBox="1">
            <a:spLocks noChangeArrowheads="1"/>
          </p:cNvSpPr>
          <p:nvPr/>
        </p:nvSpPr>
        <p:spPr bwMode="auto">
          <a:xfrm>
            <a:off x="0" y="131055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3754890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p:nvPr>
        </p:nvSpPr>
        <p:spPr/>
        <p:txBody>
          <a:bodyPr/>
          <a:lstStyle/>
          <a:p>
            <a:pPr eaLnBrk="1" hangingPunct="1"/>
            <a:r>
              <a:rPr lang="zh-TW" altLang="en-US" sz="5400" b="1" i="1" u="sng">
                <a:solidFill>
                  <a:schemeClr val="bg1"/>
                </a:solidFill>
                <a:latin typeface="Verdana" charset="0"/>
                <a:ea typeface="SimSun" charset="0"/>
                <a:cs typeface="SimSun" charset="0"/>
              </a:rPr>
              <a:t>耶</a:t>
            </a:r>
            <a:r>
              <a:rPr lang="zh-CN" altLang="en-US" sz="5400" b="1" i="1" u="sng">
                <a:solidFill>
                  <a:schemeClr val="bg1"/>
                </a:solidFill>
                <a:latin typeface="Verdana" charset="0"/>
                <a:ea typeface="SimSun" charset="0"/>
                <a:cs typeface="SimSun" charset="0"/>
              </a:rPr>
              <a:t>稣</a:t>
            </a:r>
            <a:r>
              <a:rPr lang="zh-TW" altLang="en-US" sz="5400" b="1" i="1" u="sng">
                <a:solidFill>
                  <a:schemeClr val="bg1"/>
                </a:solidFill>
                <a:latin typeface="Verdana" charset="0"/>
                <a:ea typeface="SimSun" charset="0"/>
                <a:cs typeface="SimSun" charset="0"/>
              </a:rPr>
              <a:t>自始至</a:t>
            </a:r>
            <a:r>
              <a:rPr lang="zh-CN" altLang="en-US" sz="5400" b="1" i="1" u="sng">
                <a:solidFill>
                  <a:schemeClr val="bg1"/>
                </a:solidFill>
                <a:latin typeface="Verdana" charset="0"/>
                <a:ea typeface="SimSun" charset="0"/>
                <a:cs typeface="SimSun" charset="0"/>
              </a:rPr>
              <a:t>终</a:t>
            </a:r>
            <a:r>
              <a:rPr lang="zh-TW" altLang="en-US" sz="5400" b="1" i="1" u="sng">
                <a:solidFill>
                  <a:schemeClr val="bg1"/>
                </a:solidFill>
                <a:latin typeface="Verdana" charset="0"/>
                <a:ea typeface="SimSun" charset="0"/>
                <a:cs typeface="SimSun" charset="0"/>
              </a:rPr>
              <a:t>就是神</a:t>
            </a:r>
            <a:endParaRPr lang="zh-TW" altLang="en-US" sz="5400" b="1">
              <a:solidFill>
                <a:schemeClr val="bg1"/>
              </a:solidFill>
              <a:latin typeface="Verdana" charset="0"/>
              <a:ea typeface="SimSun" charset="0"/>
              <a:cs typeface="SimSun" charset="0"/>
            </a:endParaRPr>
          </a:p>
        </p:txBody>
      </p:sp>
      <p:sp>
        <p:nvSpPr>
          <p:cNvPr id="53252" name="Rectangle 4"/>
          <p:cNvSpPr>
            <a:spLocks noGrp="1" noChangeArrowheads="1"/>
          </p:cNvSpPr>
          <p:nvPr>
            <p:ph type="body" idx="1"/>
          </p:nvPr>
        </p:nvSpPr>
        <p:spPr>
          <a:xfrm>
            <a:off x="5638800" y="2057400"/>
            <a:ext cx="3352800" cy="4191000"/>
          </a:xfrm>
        </p:spPr>
        <p:txBody>
          <a:bodyPr/>
          <a:lstStyle/>
          <a:p>
            <a:pPr marL="0" indent="0" algn="r" eaLnBrk="1" hangingPunct="1">
              <a:buFontTx/>
              <a:buNone/>
            </a:pPr>
            <a:r>
              <a:rPr lang="zh-TW" altLang="en-US" sz="3600" b="1" i="1" dirty="0">
                <a:solidFill>
                  <a:schemeClr val="bg1"/>
                </a:solidFill>
                <a:latin typeface="SimSun" charset="0"/>
                <a:ea typeface="SimSun" charset="0"/>
                <a:cs typeface="SimSun" charset="0"/>
              </a:rPr>
              <a:t>「太初有道 。</a:t>
            </a:r>
          </a:p>
          <a:p>
            <a:pPr marL="0" indent="0" algn="r" eaLnBrk="1" hangingPunct="1">
              <a:buFontTx/>
              <a:buNone/>
            </a:pPr>
            <a:r>
              <a:rPr lang="zh-TW" altLang="en-US" sz="3600" b="1" i="1" dirty="0">
                <a:solidFill>
                  <a:schemeClr val="bg1"/>
                </a:solidFill>
                <a:latin typeface="SimSun" charset="0"/>
                <a:ea typeface="SimSun" charset="0"/>
                <a:cs typeface="SimSun" charset="0"/>
              </a:rPr>
              <a:t>道</a:t>
            </a:r>
            <a:r>
              <a:rPr lang="zh-CN" altLang="en-US" sz="3600" b="1" i="1" dirty="0">
                <a:solidFill>
                  <a:schemeClr val="bg1"/>
                </a:solidFill>
                <a:latin typeface="SimSun" charset="0"/>
                <a:ea typeface="SimSun" charset="0"/>
                <a:cs typeface="SimSun" charset="0"/>
              </a:rPr>
              <a:t>与</a:t>
            </a:r>
            <a:r>
              <a:rPr lang="zh-TW" altLang="en-US" sz="3600" b="1" i="1" dirty="0">
                <a:solidFill>
                  <a:schemeClr val="bg1"/>
                </a:solidFill>
                <a:latin typeface="SimSun" charset="0"/>
                <a:ea typeface="SimSun" charset="0"/>
                <a:cs typeface="SimSun" charset="0"/>
              </a:rPr>
              <a:t>神同在。 </a:t>
            </a:r>
          </a:p>
          <a:p>
            <a:pPr marL="0" indent="0" algn="r" eaLnBrk="1" hangingPunct="1">
              <a:buFontTx/>
              <a:buNone/>
            </a:pPr>
            <a:r>
              <a:rPr lang="zh-TW" altLang="en-US" sz="3600" b="1" i="1" dirty="0">
                <a:solidFill>
                  <a:schemeClr val="bg1"/>
                </a:solidFill>
                <a:latin typeface="SimSun" charset="0"/>
                <a:ea typeface="SimSun" charset="0"/>
                <a:cs typeface="SimSun" charset="0"/>
              </a:rPr>
              <a:t>道就是神。」 </a:t>
            </a:r>
          </a:p>
          <a:p>
            <a:pPr marL="0" indent="0" algn="r" eaLnBrk="1" hangingPunct="1">
              <a:buFontTx/>
              <a:buNone/>
            </a:pPr>
            <a:r>
              <a:rPr lang="en-US" altLang="zh-TW" sz="3600" b="1" i="1" dirty="0">
                <a:solidFill>
                  <a:schemeClr val="bg1"/>
                </a:solidFill>
                <a:latin typeface="SimSun" charset="0"/>
                <a:ea typeface="SimSun" charset="0"/>
                <a:cs typeface="SimSun" charset="0"/>
              </a:rPr>
              <a:t>(</a:t>
            </a:r>
            <a:r>
              <a:rPr lang="zh-CN" altLang="en-US" sz="3600" b="1" i="1" dirty="0">
                <a:solidFill>
                  <a:schemeClr val="bg1"/>
                </a:solidFill>
                <a:latin typeface="SimSun" charset="0"/>
                <a:ea typeface="SimSun" charset="0"/>
                <a:cs typeface="SimSun" charset="0"/>
              </a:rPr>
              <a:t>约</a:t>
            </a:r>
            <a:r>
              <a:rPr lang="zh-TW" altLang="en-US" sz="3600" b="1" i="1" dirty="0">
                <a:solidFill>
                  <a:schemeClr val="bg1"/>
                </a:solidFill>
                <a:latin typeface="SimSun" charset="0"/>
                <a:ea typeface="SimSun" charset="0"/>
                <a:cs typeface="SimSun" charset="0"/>
              </a:rPr>
              <a:t>翰福音 </a:t>
            </a:r>
            <a:r>
              <a:rPr lang="en-US" altLang="zh-TW" sz="3600" b="1" i="1" dirty="0">
                <a:solidFill>
                  <a:schemeClr val="bg1"/>
                </a:solidFill>
                <a:latin typeface="SimSun" charset="0"/>
                <a:ea typeface="SimSun" charset="0"/>
                <a:cs typeface="SimSun" charset="0"/>
              </a:rPr>
              <a:t>1:1)</a:t>
            </a:r>
          </a:p>
        </p:txBody>
      </p:sp>
    </p:spTree>
    <p:extLst>
      <p:ext uri="{BB962C8B-B14F-4D97-AF65-F5344CB8AC3E}">
        <p14:creationId xmlns:p14="http://schemas.microsoft.com/office/powerpoint/2010/main" val="3623020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500"/>
                                        <p:tgtEl>
                                          <p:spTgt spid="53251"/>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3252">
                                            <p:txEl>
                                              <p:pRg st="0" end="0"/>
                                            </p:txEl>
                                          </p:spTgt>
                                        </p:tgtEl>
                                        <p:attrNameLst>
                                          <p:attrName>style.visibility</p:attrName>
                                        </p:attrNameLst>
                                      </p:cBhvr>
                                      <p:to>
                                        <p:strVal val="visible"/>
                                      </p:to>
                                    </p:set>
                                    <p:animEffect transition="in" filter="fade">
                                      <p:cBhvr>
                                        <p:cTn id="11" dur="500"/>
                                        <p:tgtEl>
                                          <p:spTgt spid="53252">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3252">
                                            <p:txEl>
                                              <p:pRg st="1" end="1"/>
                                            </p:txEl>
                                          </p:spTgt>
                                        </p:tgtEl>
                                        <p:attrNameLst>
                                          <p:attrName>style.visibility</p:attrName>
                                        </p:attrNameLst>
                                      </p:cBhvr>
                                      <p:to>
                                        <p:strVal val="visible"/>
                                      </p:to>
                                    </p:set>
                                    <p:animEffect transition="in" filter="fade">
                                      <p:cBhvr>
                                        <p:cTn id="15" dur="500"/>
                                        <p:tgtEl>
                                          <p:spTgt spid="53252">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3252">
                                            <p:txEl>
                                              <p:pRg st="2" end="2"/>
                                            </p:txEl>
                                          </p:spTgt>
                                        </p:tgtEl>
                                        <p:attrNameLst>
                                          <p:attrName>style.visibility</p:attrName>
                                        </p:attrNameLst>
                                      </p:cBhvr>
                                      <p:to>
                                        <p:strVal val="visible"/>
                                      </p:to>
                                    </p:set>
                                    <p:animEffect transition="in" filter="fade">
                                      <p:cBhvr>
                                        <p:cTn id="19" dur="500"/>
                                        <p:tgtEl>
                                          <p:spTgt spid="53252">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3252">
                                            <p:txEl>
                                              <p:pRg st="3" end="3"/>
                                            </p:txEl>
                                          </p:spTgt>
                                        </p:tgtEl>
                                        <p:attrNameLst>
                                          <p:attrName>style.visibility</p:attrName>
                                        </p:attrNameLst>
                                      </p:cBhvr>
                                      <p:to>
                                        <p:strVal val="visible"/>
                                      </p:to>
                                    </p:set>
                                    <p:animEffect transition="in" filter="fade">
                                      <p:cBhvr>
                                        <p:cTn id="23" dur="500"/>
                                        <p:tgtEl>
                                          <p:spTgt spid="532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utoUpdateAnimBg="0"/>
      <p:bldP spid="53252" grpId="0" build="p" autoUpdateAnimBg="0" advAuto="100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50000">
              <a:schemeClr val="accent2">
                <a:gamma/>
                <a:shade val="46275"/>
                <a:invGamma/>
              </a:schemeClr>
            </a:gs>
            <a:gs pos="100000">
              <a:schemeClr val="accent2"/>
            </a:gs>
          </a:gsLst>
          <a:lin ang="2700000" scaled="1"/>
        </a:gradFill>
        <a:effectLst/>
      </p:bgPr>
    </p:bg>
    <p:spTree>
      <p:nvGrpSpPr>
        <p:cNvPr id="1" name=""/>
        <p:cNvGrpSpPr/>
        <p:nvPr/>
      </p:nvGrpSpPr>
      <p:grpSpPr>
        <a:xfrm>
          <a:off x="0" y="0"/>
          <a:ext cx="0" cy="0"/>
          <a:chOff x="0" y="0"/>
          <a:chExt cx="0" cy="0"/>
        </a:xfrm>
      </p:grpSpPr>
      <p:pic>
        <p:nvPicPr>
          <p:cNvPr id="34818" name="Picture 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40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5"/>
          <p:cNvSpPr>
            <a:spLocks noGrp="1" noChangeArrowheads="1"/>
          </p:cNvSpPr>
          <p:nvPr>
            <p:ph type="title"/>
          </p:nvPr>
        </p:nvSpPr>
        <p:spPr>
          <a:xfrm>
            <a:off x="457200" y="0"/>
            <a:ext cx="8229600" cy="838200"/>
          </a:xfrm>
        </p:spPr>
        <p:txBody>
          <a:bodyPr/>
          <a:lstStyle/>
          <a:p>
            <a:pPr eaLnBrk="1" hangingPunct="1"/>
            <a:r>
              <a:rPr lang="zh-TW" altLang="en-US" b="1" u="sng">
                <a:solidFill>
                  <a:schemeClr val="bg1"/>
                </a:solidFill>
                <a:latin typeface="SimSun" charset="0"/>
                <a:ea typeface="SimSun" charset="0"/>
                <a:cs typeface="SimSun" charset="0"/>
              </a:rPr>
              <a:t>神在耶</a:t>
            </a:r>
            <a:r>
              <a:rPr lang="zh-CN" altLang="en-US" b="1" u="sng">
                <a:solidFill>
                  <a:schemeClr val="bg1"/>
                </a:solidFill>
                <a:latin typeface="SimSun" charset="0"/>
                <a:ea typeface="SimSun" charset="0"/>
                <a:cs typeface="SimSun" charset="0"/>
              </a:rPr>
              <a:t>稣</a:t>
            </a:r>
            <a:r>
              <a:rPr lang="zh-TW" altLang="en-US" b="1" u="sng">
                <a:solidFill>
                  <a:schemeClr val="bg1"/>
                </a:solidFill>
                <a:latin typeface="SimSun" charset="0"/>
                <a:ea typeface="SimSun" charset="0"/>
                <a:cs typeface="SimSun" charset="0"/>
              </a:rPr>
              <a:t>里成了人</a:t>
            </a:r>
          </a:p>
        </p:txBody>
      </p:sp>
      <p:sp>
        <p:nvSpPr>
          <p:cNvPr id="34820" name="Rectangle 6"/>
          <p:cNvSpPr>
            <a:spLocks noGrp="1" noChangeArrowheads="1"/>
          </p:cNvSpPr>
          <p:nvPr>
            <p:ph type="body" idx="1"/>
          </p:nvPr>
        </p:nvSpPr>
        <p:spPr>
          <a:xfrm>
            <a:off x="457200" y="990600"/>
            <a:ext cx="8229600" cy="2286000"/>
          </a:xfrm>
        </p:spPr>
        <p:txBody>
          <a:bodyPr/>
          <a:lstStyle/>
          <a:p>
            <a:pPr eaLnBrk="1" hangingPunct="1">
              <a:lnSpc>
                <a:spcPct val="90000"/>
              </a:lnSpc>
              <a:buFontTx/>
              <a:buNone/>
            </a:pPr>
            <a:r>
              <a:rPr lang="zh-TW" altLang="en-US" sz="3600" b="1">
                <a:solidFill>
                  <a:schemeClr val="bg1"/>
                </a:solidFill>
                <a:latin typeface="SimSun" charset="0"/>
                <a:ea typeface="SimSun" charset="0"/>
                <a:cs typeface="SimSun" charset="0"/>
              </a:rPr>
              <a:t>	道成了肉身，住在我</a:t>
            </a:r>
            <a:r>
              <a:rPr lang="zh-CN" altLang="en-US" sz="3600" b="1">
                <a:solidFill>
                  <a:schemeClr val="bg1"/>
                </a:solidFill>
                <a:latin typeface="SimSun" charset="0"/>
                <a:ea typeface="SimSun" charset="0"/>
                <a:cs typeface="SimSun" charset="0"/>
              </a:rPr>
              <a:t>们</a:t>
            </a:r>
            <a:r>
              <a:rPr lang="zh-TW" altLang="en-US" sz="3600" b="1">
                <a:solidFill>
                  <a:schemeClr val="bg1"/>
                </a:solidFill>
                <a:latin typeface="SimSun" charset="0"/>
                <a:ea typeface="SimSun" charset="0"/>
                <a:cs typeface="SimSun" charset="0"/>
              </a:rPr>
              <a:t>中</a:t>
            </a:r>
            <a:r>
              <a:rPr lang="zh-CN" altLang="en-US" sz="3600" b="1">
                <a:solidFill>
                  <a:schemeClr val="bg1"/>
                </a:solidFill>
                <a:latin typeface="SimSun" charset="0"/>
                <a:ea typeface="SimSun" charset="0"/>
                <a:cs typeface="SimSun" charset="0"/>
              </a:rPr>
              <a:t>间</a:t>
            </a:r>
            <a:r>
              <a:rPr lang="zh-TW" altLang="en-US" sz="3600" b="1">
                <a:solidFill>
                  <a:schemeClr val="bg1"/>
                </a:solidFill>
                <a:latin typeface="SimSun" charset="0"/>
                <a:ea typeface="SimSun" charset="0"/>
                <a:cs typeface="SimSun" charset="0"/>
              </a:rPr>
              <a:t>，滿有恩典和真理。我</a:t>
            </a:r>
            <a:r>
              <a:rPr lang="zh-CN" altLang="en-US" sz="3600" b="1">
                <a:solidFill>
                  <a:schemeClr val="bg1"/>
                </a:solidFill>
                <a:latin typeface="SimSun" charset="0"/>
                <a:ea typeface="SimSun" charset="0"/>
                <a:cs typeface="SimSun" charset="0"/>
              </a:rPr>
              <a:t>们见过</a:t>
            </a:r>
            <a:r>
              <a:rPr lang="zh-TW" altLang="en-US" sz="3600" b="1">
                <a:solidFill>
                  <a:schemeClr val="bg1"/>
                </a:solidFill>
                <a:latin typeface="SimSun" charset="0"/>
                <a:ea typeface="SimSun" charset="0"/>
                <a:cs typeface="SimSun" charset="0"/>
              </a:rPr>
              <a:t>他的</a:t>
            </a:r>
            <a:r>
              <a:rPr lang="zh-CN" altLang="en-US" sz="3600" b="1">
                <a:solidFill>
                  <a:schemeClr val="bg1"/>
                </a:solidFill>
                <a:latin typeface="SimSun" charset="0"/>
                <a:ea typeface="SimSun" charset="0"/>
                <a:cs typeface="SimSun" charset="0"/>
              </a:rPr>
              <a:t>荣</a:t>
            </a:r>
            <a:r>
              <a:rPr lang="zh-TW" altLang="en-US" sz="3600" b="1">
                <a:solidFill>
                  <a:schemeClr val="bg1"/>
                </a:solidFill>
                <a:latin typeface="SimSun" charset="0"/>
                <a:ea typeface="SimSun" charset="0"/>
                <a:cs typeface="SimSun" charset="0"/>
              </a:rPr>
              <a:t>光，正是</a:t>
            </a:r>
            <a:r>
              <a:rPr lang="zh-CN" altLang="en-US" sz="3600" b="1">
                <a:solidFill>
                  <a:schemeClr val="bg1"/>
                </a:solidFill>
                <a:latin typeface="SimSun" charset="0"/>
                <a:ea typeface="SimSun" charset="0"/>
                <a:cs typeface="SimSun" charset="0"/>
              </a:rPr>
              <a:t>从</a:t>
            </a:r>
            <a:r>
              <a:rPr lang="zh-TW" altLang="en-US" sz="3600" b="1">
                <a:solidFill>
                  <a:schemeClr val="bg1"/>
                </a:solidFill>
                <a:latin typeface="SimSun" charset="0"/>
                <a:ea typeface="SimSun" charset="0"/>
                <a:cs typeface="SimSun" charset="0"/>
              </a:rPr>
              <a:t>父而來的</a:t>
            </a:r>
            <a:r>
              <a:rPr lang="zh-CN" altLang="en-US" sz="3600" b="1">
                <a:solidFill>
                  <a:schemeClr val="bg1"/>
                </a:solidFill>
                <a:latin typeface="SimSun" charset="0"/>
                <a:ea typeface="SimSun" charset="0"/>
                <a:cs typeface="SimSun" charset="0"/>
              </a:rPr>
              <a:t>独</a:t>
            </a:r>
            <a:r>
              <a:rPr lang="zh-TW" altLang="en-US" sz="3600" b="1">
                <a:solidFill>
                  <a:schemeClr val="bg1"/>
                </a:solidFill>
                <a:latin typeface="SimSun" charset="0"/>
                <a:ea typeface="SimSun" charset="0"/>
                <a:cs typeface="SimSun" charset="0"/>
              </a:rPr>
              <a:t>生子的</a:t>
            </a:r>
            <a:r>
              <a:rPr lang="zh-CN" altLang="en-US" sz="3600" b="1">
                <a:solidFill>
                  <a:schemeClr val="bg1"/>
                </a:solidFill>
                <a:latin typeface="SimSun" charset="0"/>
                <a:ea typeface="SimSun" charset="0"/>
                <a:cs typeface="SimSun" charset="0"/>
              </a:rPr>
              <a:t>荣</a:t>
            </a:r>
            <a:r>
              <a:rPr lang="zh-TW" altLang="en-US" sz="3600" b="1">
                <a:solidFill>
                  <a:schemeClr val="bg1"/>
                </a:solidFill>
                <a:latin typeface="SimSun" charset="0"/>
                <a:ea typeface="SimSun" charset="0"/>
                <a:cs typeface="SimSun" charset="0"/>
              </a:rPr>
              <a:t>光。</a:t>
            </a:r>
          </a:p>
          <a:p>
            <a:pPr algn="r" eaLnBrk="1" hangingPunct="1">
              <a:lnSpc>
                <a:spcPct val="90000"/>
              </a:lnSpc>
              <a:buFontTx/>
              <a:buNone/>
            </a:pPr>
            <a:r>
              <a:rPr lang="zh-TW" altLang="en-US" sz="3600" b="1">
                <a:solidFill>
                  <a:schemeClr val="bg1"/>
                </a:solidFill>
                <a:latin typeface="SimSun" charset="0"/>
                <a:ea typeface="SimSun" charset="0"/>
                <a:cs typeface="SimSun" charset="0"/>
              </a:rPr>
              <a:t>	</a:t>
            </a:r>
            <a:r>
              <a:rPr lang="en-US" altLang="zh-TW" sz="3600" b="1">
                <a:solidFill>
                  <a:schemeClr val="bg1"/>
                </a:solidFill>
                <a:latin typeface="SimSun" charset="0"/>
                <a:ea typeface="SimSun" charset="0"/>
                <a:cs typeface="SimSun" charset="0"/>
              </a:rPr>
              <a:t>- </a:t>
            </a:r>
            <a:r>
              <a:rPr lang="zh-CN" altLang="en-US" sz="3600" b="1">
                <a:solidFill>
                  <a:schemeClr val="bg1"/>
                </a:solidFill>
                <a:latin typeface="SimSun" charset="0"/>
                <a:ea typeface="SimSun" charset="0"/>
                <a:cs typeface="SimSun" charset="0"/>
              </a:rPr>
              <a:t>约</a:t>
            </a:r>
            <a:r>
              <a:rPr lang="en-US" altLang="zh-TW" sz="3600" b="1">
                <a:solidFill>
                  <a:schemeClr val="bg1"/>
                </a:solidFill>
                <a:latin typeface="SimSun" charset="0"/>
                <a:ea typeface="SimSun" charset="0"/>
                <a:cs typeface="SimSun" charset="0"/>
              </a:rPr>
              <a:t>1:14</a:t>
            </a:r>
            <a:r>
              <a:rPr lang="zh-TW" altLang="en-US" sz="3600" b="1">
                <a:solidFill>
                  <a:schemeClr val="bg1"/>
                </a:solidFill>
                <a:latin typeface="SimSun" charset="0"/>
                <a:ea typeface="SimSun" charset="0"/>
                <a:cs typeface="SimSun" charset="0"/>
              </a:rPr>
              <a:t>（新</a:t>
            </a:r>
            <a:r>
              <a:rPr lang="zh-CN" altLang="en-US" sz="3600" b="1">
                <a:solidFill>
                  <a:schemeClr val="bg1"/>
                </a:solidFill>
                <a:latin typeface="SimSun" charset="0"/>
                <a:ea typeface="SimSun" charset="0"/>
                <a:cs typeface="SimSun" charset="0"/>
              </a:rPr>
              <a:t>译</a:t>
            </a:r>
            <a:r>
              <a:rPr lang="zh-TW" altLang="en-US" sz="3600" b="1">
                <a:solidFill>
                  <a:schemeClr val="bg1"/>
                </a:solidFill>
                <a:latin typeface="SimSun" charset="0"/>
                <a:ea typeface="SimSun" charset="0"/>
                <a:cs typeface="SimSun" charset="0"/>
              </a:rPr>
              <a:t>本）</a:t>
            </a:r>
          </a:p>
        </p:txBody>
      </p:sp>
    </p:spTree>
    <p:extLst>
      <p:ext uri="{BB962C8B-B14F-4D97-AF65-F5344CB8AC3E}">
        <p14:creationId xmlns:p14="http://schemas.microsoft.com/office/powerpoint/2010/main" val="274563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9" name="Rectangle 3"/>
          <p:cNvSpPr>
            <a:spLocks noGrp="1" noChangeArrowheads="1"/>
          </p:cNvSpPr>
          <p:nvPr>
            <p:ph type="title"/>
          </p:nvPr>
        </p:nvSpPr>
        <p:spPr>
          <a:xfrm>
            <a:off x="2057400" y="1066800"/>
            <a:ext cx="6629400" cy="609600"/>
          </a:xfrm>
          <a:effectLst>
            <a:outerShdw blurRad="63500" dist="35921" dir="2700000" algn="ctr" rotWithShape="0">
              <a:schemeClr val="bg1">
                <a:alpha val="74998"/>
              </a:schemeClr>
            </a:outerShdw>
          </a:effectLst>
        </p:spPr>
        <p:txBody>
          <a:bodyPr/>
          <a:lstStyle/>
          <a:p>
            <a:pPr eaLnBrk="1" hangingPunct="1">
              <a:defRPr/>
            </a:pPr>
            <a:r>
              <a:rPr lang="zh-CN" altLang="en-US" sz="4800" dirty="0">
                <a:latin typeface="Arial" charset="0"/>
                <a:ea typeface="ＭＳ Ｐゴシック" charset="0"/>
                <a:cs typeface="ＭＳ Ｐゴシック" charset="0"/>
              </a:rPr>
              <a:t>回应批评</a:t>
            </a:r>
            <a:endParaRPr lang="en-US" dirty="0">
              <a:solidFill>
                <a:schemeClr val="bg1"/>
              </a:solidFill>
              <a:latin typeface="Arial" charset="0"/>
              <a:ea typeface="ＭＳ Ｐゴシック" charset="0"/>
              <a:cs typeface="ＭＳ Ｐゴシック" charset="0"/>
            </a:endParaRPr>
          </a:p>
        </p:txBody>
      </p:sp>
      <p:sp>
        <p:nvSpPr>
          <p:cNvPr id="5" name="Rectangle 4"/>
          <p:cNvSpPr txBox="1">
            <a:spLocks noChangeArrowheads="1"/>
          </p:cNvSpPr>
          <p:nvPr/>
        </p:nvSpPr>
        <p:spPr bwMode="auto">
          <a:xfrm>
            <a:off x="2438400" y="2514600"/>
            <a:ext cx="63246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b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只要心里尊主基督为圣。有人问你们心中盼望的缘由，就要</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常作准备，以温柔敬畏的心回答各人</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彼得前书</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3:15</a:t>
            </a:r>
          </a:p>
        </p:txBody>
      </p:sp>
      <p:sp>
        <p:nvSpPr>
          <p:cNvPr id="34816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a:t>
            </a:r>
          </a:p>
        </p:txBody>
      </p:sp>
    </p:spTree>
    <p:extLst>
      <p:ext uri="{BB962C8B-B14F-4D97-AF65-F5344CB8AC3E}">
        <p14:creationId xmlns:p14="http://schemas.microsoft.com/office/powerpoint/2010/main" val="1461330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67466"/>
            <a:ext cx="9144000" cy="168418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Millions of Americans are living happily without religion. CFI. </a:t>
            </a:r>
            <a:r>
              <a:rPr lang="en-US" b="1" dirty="0" err="1">
                <a:effectLst>
                  <a:glow rad="127000">
                    <a:schemeClr val="tx1"/>
                  </a:glow>
                </a:effectLst>
                <a:latin typeface="Arial" charset="0"/>
                <a:ea typeface="ＭＳ Ｐゴシック" charset="0"/>
                <a:cs typeface="ＭＳ Ｐゴシック" charset="0"/>
              </a:rPr>
              <a:t>LivingWithoutReligion.org</a:t>
            </a:r>
            <a:endParaRPr lang="en-US" b="1" dirty="0">
              <a:effectLst>
                <a:glow rad="127000">
                  <a:schemeClr val="tx1"/>
                </a:glow>
              </a:effectLst>
              <a:latin typeface="Arial" charset="0"/>
              <a:ea typeface="ＭＳ Ｐゴシック" charset="0"/>
              <a:cs typeface="ＭＳ Ｐゴシック" charset="0"/>
            </a:endParaRPr>
          </a:p>
        </p:txBody>
      </p:sp>
      <p:pic>
        <p:nvPicPr>
          <p:cNvPr id="29491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1400"/>
            <a:ext cx="914400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a:t>
            </a:r>
          </a:p>
        </p:txBody>
      </p:sp>
      <p:sp>
        <p:nvSpPr>
          <p:cNvPr id="3" name="文本框 2">
            <a:extLst>
              <a:ext uri="{FF2B5EF4-FFF2-40B4-BE49-F238E27FC236}">
                <a16:creationId xmlns:a16="http://schemas.microsoft.com/office/drawing/2014/main" id="{23B17B8F-67AA-CD1E-2069-E0E15538EAA3}"/>
              </a:ext>
            </a:extLst>
          </p:cNvPr>
          <p:cNvSpPr txBox="1"/>
          <p:nvPr/>
        </p:nvSpPr>
        <p:spPr>
          <a:xfrm>
            <a:off x="3097214" y="1195388"/>
            <a:ext cx="5867399" cy="1995162"/>
          </a:xfrm>
          <a:prstGeom prst="rect">
            <a:avLst/>
          </a:prstGeom>
          <a:solidFill>
            <a:schemeClr val="bg1"/>
          </a:solid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Times New Roman" charset="0"/>
                <a:ea typeface="MS PGothic" charset="0"/>
              </a:rPr>
              <a:t>数百万美国人没有宗教信仰却依然幸福生活。</a:t>
            </a:r>
          </a:p>
        </p:txBody>
      </p:sp>
      <p:sp>
        <p:nvSpPr>
          <p:cNvPr id="5" name="文本框 4">
            <a:extLst>
              <a:ext uri="{FF2B5EF4-FFF2-40B4-BE49-F238E27FC236}">
                <a16:creationId xmlns:a16="http://schemas.microsoft.com/office/drawing/2014/main" id="{C702F7ED-B488-BB0E-C500-BA9F707438C8}"/>
              </a:ext>
            </a:extLst>
          </p:cNvPr>
          <p:cNvSpPr txBox="1"/>
          <p:nvPr/>
        </p:nvSpPr>
        <p:spPr>
          <a:xfrm>
            <a:off x="5105400" y="3498525"/>
            <a:ext cx="1600200" cy="1200329"/>
          </a:xfrm>
          <a:prstGeom prst="rect">
            <a:avLst/>
          </a:prstGeom>
          <a:solidFill>
            <a:srgbClr val="F1E1DA"/>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2D2DB9">
                    <a:lumMod val="60000"/>
                    <a:lumOff val="40000"/>
                  </a:srgbClr>
                </a:solidFill>
                <a:effectLst/>
                <a:uLnTx/>
                <a:uFillTx/>
                <a:latin typeface="Times New Roman" charset="0"/>
                <a:ea typeface="MS PGothic" charset="0"/>
              </a:rPr>
              <a:t>了解</a:t>
            </a:r>
            <a:endParaRPr kumimoji="0" lang="en-US" altLang="zh-CN" sz="3600" b="0" i="0" u="none" strike="noStrike" kern="1200" cap="none" spc="0" normalizeH="0" baseline="0" noProof="0" dirty="0">
              <a:ln>
                <a:noFill/>
              </a:ln>
              <a:solidFill>
                <a:srgbClr val="2D2DB9">
                  <a:lumMod val="60000"/>
                  <a:lumOff val="40000"/>
                </a:srgbClr>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2D2DB9">
                    <a:lumMod val="60000"/>
                    <a:lumOff val="40000"/>
                  </a:srgbClr>
                </a:solidFill>
                <a:effectLst/>
                <a:uLnTx/>
                <a:uFillTx/>
                <a:latin typeface="Times New Roman" charset="0"/>
                <a:ea typeface="MS PGothic" charset="0"/>
              </a:rPr>
              <a:t>更多</a:t>
            </a:r>
          </a:p>
        </p:txBody>
      </p:sp>
    </p:spTree>
    <p:extLst>
      <p:ext uri="{BB962C8B-B14F-4D97-AF65-F5344CB8AC3E}">
        <p14:creationId xmlns:p14="http://schemas.microsoft.com/office/powerpoint/2010/main" val="10110480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无神论是一种</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信仰体系</a:t>
            </a:r>
            <a:endParaRPr lang="en-US" sz="5400" b="1" dirty="0">
              <a:effectLst>
                <a:glow rad="127000">
                  <a:schemeClr val="tx1"/>
                </a:glow>
              </a:effectLst>
              <a:latin typeface="Arial" charset="0"/>
              <a:ea typeface="ＭＳ Ｐゴシック" charset="0"/>
              <a:cs typeface="ＭＳ Ｐゴシック" charset="0"/>
            </a:endParaRP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rPr>
              <a:t>3</a:t>
            </a:r>
          </a:p>
        </p:txBody>
      </p:sp>
    </p:spTree>
    <p:extLst>
      <p:ext uri="{BB962C8B-B14F-4D97-AF65-F5344CB8AC3E}">
        <p14:creationId xmlns:p14="http://schemas.microsoft.com/office/powerpoint/2010/main" val="387955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16463" y="0"/>
            <a:ext cx="4427537"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无神论是一种</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信仰体系</a:t>
            </a:r>
            <a:endParaRPr lang="en-US" sz="5400" b="1" dirty="0">
              <a:effectLst>
                <a:glow rad="127000">
                  <a:schemeClr val="tx1"/>
                </a:glow>
              </a:effectLst>
              <a:latin typeface="Arial" charset="0"/>
              <a:ea typeface="ＭＳ Ｐゴシック" charset="0"/>
              <a:cs typeface="ＭＳ Ｐゴシック" charset="0"/>
            </a:endParaRP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3</a:t>
            </a:r>
          </a:p>
        </p:txBody>
      </p:sp>
      <p:sp>
        <p:nvSpPr>
          <p:cNvPr id="3" name="文本框 2">
            <a:extLst>
              <a:ext uri="{FF2B5EF4-FFF2-40B4-BE49-F238E27FC236}">
                <a16:creationId xmlns:a16="http://schemas.microsoft.com/office/drawing/2014/main" id="{19649060-FA8B-5648-6C72-0FDAB52DA4F1}"/>
              </a:ext>
            </a:extLst>
          </p:cNvPr>
          <p:cNvSpPr txBox="1"/>
          <p:nvPr/>
        </p:nvSpPr>
        <p:spPr>
          <a:xfrm>
            <a:off x="5023555" y="592691"/>
            <a:ext cx="4087813" cy="2800767"/>
          </a:xfrm>
          <a:prstGeom prst="rect">
            <a:avLst/>
          </a:prstGeom>
          <a:solidFill>
            <a:schemeClr val="tx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FFFFFF"/>
                </a:solidFill>
                <a:effectLst/>
                <a:uLnTx/>
                <a:uFillTx/>
                <a:latin typeface="Times New Roman" charset="0"/>
                <a:ea typeface="MS PGothic" charset="0"/>
              </a:rPr>
              <a:t>我没有足够的信仰</a:t>
            </a:r>
            <a:endParaRPr kumimoji="0" lang="en-US" altLang="zh-CN" sz="4400" b="0" i="0" u="none" strike="noStrike" kern="1200" cap="none" spc="0" normalizeH="0" baseline="0" noProof="0" dirty="0">
              <a:ln>
                <a:noFill/>
              </a:ln>
              <a:solidFill>
                <a:srgbClr val="FFFFFF"/>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FFFFFF"/>
                </a:solidFill>
                <a:effectLst/>
                <a:uLnTx/>
                <a:uFillTx/>
                <a:latin typeface="Times New Roman" charset="0"/>
                <a:ea typeface="MS PGothic" charset="0"/>
              </a:rPr>
              <a:t>去成为一个</a:t>
            </a:r>
            <a:endParaRPr kumimoji="0" lang="en-US" altLang="zh-CN" sz="4400" b="0" i="0" u="none" strike="noStrike" kern="1200" cap="none" spc="0" normalizeH="0" baseline="0" noProof="0" dirty="0">
              <a:ln>
                <a:noFill/>
              </a:ln>
              <a:solidFill>
                <a:srgbClr val="FFFFFF"/>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FFFFFF"/>
                </a:solidFill>
                <a:effectLst/>
                <a:uLnTx/>
                <a:uFillTx/>
                <a:latin typeface="Times New Roman" charset="0"/>
                <a:ea typeface="MS PGothic" charset="0"/>
              </a:rPr>
              <a:t>无神论者</a:t>
            </a:r>
            <a:endParaRPr kumimoji="0" lang="zh-CN" altLang="en-US" sz="7200" b="0" i="0" u="none" strike="noStrike" kern="1200" cap="none" spc="0" normalizeH="0" baseline="0" noProof="0" dirty="0">
              <a:ln>
                <a:noFill/>
              </a:ln>
              <a:solidFill>
                <a:srgbClr val="FFFFFF"/>
              </a:solidFill>
              <a:effectLst/>
              <a:uLnTx/>
              <a:uFillTx/>
              <a:latin typeface="Times New Roman" charset="0"/>
              <a:ea typeface="MS PGothic" charset="0"/>
            </a:endParaRPr>
          </a:p>
        </p:txBody>
      </p:sp>
      <p:sp>
        <p:nvSpPr>
          <p:cNvPr id="6" name="文本框 5">
            <a:extLst>
              <a:ext uri="{FF2B5EF4-FFF2-40B4-BE49-F238E27FC236}">
                <a16:creationId xmlns:a16="http://schemas.microsoft.com/office/drawing/2014/main" id="{E8E01833-2B8E-A451-C38A-061921A63F3A}"/>
              </a:ext>
            </a:extLst>
          </p:cNvPr>
          <p:cNvSpPr txBox="1"/>
          <p:nvPr/>
        </p:nvSpPr>
        <p:spPr>
          <a:xfrm>
            <a:off x="5023556" y="5723474"/>
            <a:ext cx="4087813" cy="923330"/>
          </a:xfrm>
          <a:prstGeom prst="rect">
            <a:avLst/>
          </a:prstGeom>
          <a:solidFill>
            <a:schemeClr val="tx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作者：</a:t>
            </a:r>
            <a:endPar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诺曼</a:t>
            </a:r>
            <a:r>
              <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rPr>
              <a:t>·L·</a:t>
            </a: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盖斯勒（</a:t>
            </a:r>
            <a:r>
              <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rPr>
              <a:t>Norman L. Geisler</a:t>
            </a: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）、弗兰克</a:t>
            </a:r>
            <a:r>
              <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图瑞克（</a:t>
            </a:r>
            <a:r>
              <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rPr>
              <a:t>Frank </a:t>
            </a:r>
            <a:r>
              <a:rPr kumimoji="0" lang="en-US" altLang="zh-CN" sz="1800" b="0" i="0" u="none" strike="noStrike" kern="1200" cap="none" spc="0" normalizeH="0" baseline="0" noProof="0" dirty="0" err="1">
                <a:ln>
                  <a:noFill/>
                </a:ln>
                <a:solidFill>
                  <a:srgbClr val="FFFFFF"/>
                </a:solidFill>
                <a:effectLst/>
                <a:uLnTx/>
                <a:uFillTx/>
                <a:latin typeface="Times New Roman" charset="0"/>
                <a:ea typeface="MS PGothic" charset="0"/>
              </a:rPr>
              <a:t>Turek</a:t>
            </a: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a:t>
            </a:r>
            <a:endParaRPr kumimoji="0" lang="zh-CN" altLang="en-US" sz="1800" b="0" i="0" u="none" strike="noStrike" kern="1200" cap="none" spc="0" normalizeH="0" baseline="0" noProof="0" dirty="0">
              <a:ln>
                <a:noFill/>
              </a:ln>
              <a:solidFill>
                <a:srgbClr val="000000"/>
              </a:solidFill>
              <a:effectLst/>
              <a:uLnTx/>
              <a:uFillTx/>
              <a:latin typeface="Times New Roman" charset="0"/>
              <a:ea typeface="MS PGothic" charset="0"/>
            </a:endParaRPr>
          </a:p>
        </p:txBody>
      </p:sp>
      <p:sp>
        <p:nvSpPr>
          <p:cNvPr id="8" name="文本框 7">
            <a:extLst>
              <a:ext uri="{FF2B5EF4-FFF2-40B4-BE49-F238E27FC236}">
                <a16:creationId xmlns:a16="http://schemas.microsoft.com/office/drawing/2014/main" id="{1734A62B-55C4-B600-FD77-32F51576A380}"/>
              </a:ext>
            </a:extLst>
          </p:cNvPr>
          <p:cNvSpPr txBox="1"/>
          <p:nvPr/>
        </p:nvSpPr>
        <p:spPr>
          <a:xfrm>
            <a:off x="5023555" y="144461"/>
            <a:ext cx="4087813" cy="369332"/>
          </a:xfrm>
          <a:prstGeom prst="rect">
            <a:avLst/>
          </a:prstGeom>
          <a:solidFill>
            <a:schemeClr val="tx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前言作者：大卫</a:t>
            </a:r>
            <a:r>
              <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rPr>
              <a:t>·</a:t>
            </a: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林博（</a:t>
            </a:r>
            <a:r>
              <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rPr>
              <a:t>David Limbaugh</a:t>
            </a: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a:t>
            </a:r>
          </a:p>
        </p:txBody>
      </p:sp>
    </p:spTree>
    <p:extLst>
      <p:ext uri="{BB962C8B-B14F-4D97-AF65-F5344CB8AC3E}">
        <p14:creationId xmlns:p14="http://schemas.microsoft.com/office/powerpoint/2010/main" val="1084136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913" y="0"/>
            <a:ext cx="8701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创造：来自设计的论据</a:t>
            </a:r>
            <a:endParaRPr lang="en-US" sz="5400" b="1" dirty="0">
              <a:effectLst>
                <a:glow rad="127000">
                  <a:schemeClr val="tx1"/>
                </a:glow>
              </a:effectLst>
              <a:latin typeface="Arial" charset="0"/>
              <a:ea typeface="ＭＳ Ｐゴシック" charset="0"/>
              <a:cs typeface="ＭＳ Ｐゴシック" charset="0"/>
            </a:endParaRP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3</a:t>
            </a:r>
          </a:p>
        </p:txBody>
      </p:sp>
    </p:spTree>
    <p:extLst>
      <p:ext uri="{BB962C8B-B14F-4D97-AF65-F5344CB8AC3E}">
        <p14:creationId xmlns:p14="http://schemas.microsoft.com/office/powerpoint/2010/main" val="1497965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Times New Roman"/>
                <a:ea typeface="ＭＳ Ｐゴシック" charset="0"/>
                <a:cs typeface="Times New Roman"/>
              </a:rPr>
              <a:t>无神论</a:t>
            </a:r>
            <a:endParaRPr lang="en-US" sz="4800" b="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一开始什么也没有</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然后它爆炸了。</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3</a:t>
            </a:r>
          </a:p>
        </p:txBody>
      </p:sp>
    </p:spTree>
    <p:extLst>
      <p:ext uri="{BB962C8B-B14F-4D97-AF65-F5344CB8AC3E}">
        <p14:creationId xmlns:p14="http://schemas.microsoft.com/office/powerpoint/2010/main" val="7750121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44450"/>
            <a:ext cx="838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Times New Roman"/>
                <a:ea typeface="ＭＳ Ｐゴシック" charset="0"/>
                <a:cs typeface="Times New Roman"/>
              </a:rPr>
              <a:t>无神论</a:t>
            </a:r>
            <a:endParaRPr lang="en-US" sz="4800" b="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宗教信仰认为存在是自发的、无原因的、无来源的、无目的的、无意义的。</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3</a:t>
            </a:r>
          </a:p>
        </p:txBody>
      </p:sp>
    </p:spTree>
    <p:extLst>
      <p:ext uri="{BB962C8B-B14F-4D97-AF65-F5344CB8AC3E}">
        <p14:creationId xmlns:p14="http://schemas.microsoft.com/office/powerpoint/2010/main" val="297488820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95800"/>
            <a:ext cx="9144000" cy="2016125"/>
          </a:xfrm>
          <a:effectLst>
            <a:outerShdw blurRad="63500" dist="35921" dir="2700000" algn="ctr" rotWithShape="0">
              <a:schemeClr val="tx2">
                <a:alpha val="74998"/>
              </a:schemeClr>
            </a:outerShdw>
          </a:effectLst>
        </p:spPr>
        <p:txBody>
          <a:bodyPr/>
          <a:lstStyle/>
          <a:p>
            <a:pPr>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我们的电脑和智能手机是设计出来的吗？</a:t>
            </a:r>
            <a:endParaRPr lang="en-US" sz="6600" b="1" dirty="0">
              <a:effectLst>
                <a:glow rad="127000">
                  <a:schemeClr val="tx1"/>
                </a:glow>
              </a:effectLst>
              <a:latin typeface="Arial" charset="0"/>
              <a:ea typeface="ＭＳ Ｐゴシック" charset="0"/>
              <a:cs typeface="ＭＳ Ｐゴシック" charset="0"/>
            </a:endParaRPr>
          </a:p>
        </p:txBody>
      </p:sp>
      <p:pic>
        <p:nvPicPr>
          <p:cNvPr id="3604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0"/>
            <a:ext cx="9144000"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3</a:t>
            </a:r>
          </a:p>
        </p:txBody>
      </p:sp>
    </p:spTree>
    <p:extLst>
      <p:ext uri="{BB962C8B-B14F-4D97-AF65-F5344CB8AC3E}">
        <p14:creationId xmlns:p14="http://schemas.microsoft.com/office/powerpoint/2010/main" val="1811363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027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56275"/>
            <a:ext cx="9144000" cy="1101725"/>
          </a:xfrm>
          <a:solidFill>
            <a:srgbClr val="000000"/>
          </a:solidFill>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这座建筑是设计出来的吗？</a:t>
            </a:r>
            <a:endParaRPr lang="en-US" sz="5400" b="1" dirty="0">
              <a:effectLst>
                <a:glow rad="127000">
                  <a:schemeClr val="tx1"/>
                </a:glow>
              </a:effectLst>
              <a:latin typeface="Arial" charset="0"/>
              <a:ea typeface="ＭＳ Ｐゴシック" charset="0"/>
              <a:cs typeface="ＭＳ Ｐゴシック" charset="0"/>
            </a:endParaRP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3</a:t>
            </a:r>
          </a:p>
        </p:txBody>
      </p:sp>
    </p:spTree>
    <p:extLst>
      <p:ext uri="{BB962C8B-B14F-4D97-AF65-F5344CB8AC3E}">
        <p14:creationId xmlns:p14="http://schemas.microsoft.com/office/powerpoint/2010/main" val="3081731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435" y="6047184"/>
            <a:ext cx="9144000" cy="838200"/>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这婴孩是设计出来的吗？</a:t>
            </a:r>
            <a:endParaRPr lang="en-US" b="1" dirty="0">
              <a:effectLst>
                <a:glow rad="127000">
                  <a:schemeClr val="tx1"/>
                </a:glow>
              </a:effectLst>
              <a:latin typeface="Arial" charset="0"/>
              <a:ea typeface="ＭＳ Ｐゴシック" charset="0"/>
              <a:cs typeface="ＭＳ Ｐゴシック" charset="0"/>
            </a:endParaRPr>
          </a:p>
        </p:txBody>
      </p:sp>
      <p:sp>
        <p:nvSpPr>
          <p:cNvPr id="364548" name="Picture 1"/>
          <p:cNvSpPr>
            <a:spLocks noChangeAspect="1"/>
          </p:cNvSpPr>
          <p:nvPr/>
        </p:nvSpPr>
        <p:spPr bwMode="auto">
          <a:xfrm>
            <a:off x="-17463" y="762000"/>
            <a:ext cx="9144001"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endParaRPr>
          </a:p>
        </p:txBody>
      </p:sp>
      <p:sp>
        <p:nvSpPr>
          <p:cNvPr id="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3</a:t>
            </a:r>
          </a:p>
        </p:txBody>
      </p:sp>
    </p:spTree>
    <p:extLst>
      <p:ext uri="{BB962C8B-B14F-4D97-AF65-F5344CB8AC3E}">
        <p14:creationId xmlns:p14="http://schemas.microsoft.com/office/powerpoint/2010/main" val="268874020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6713" y="-177800"/>
            <a:ext cx="8491537" cy="679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这只乌龟自己过来的吗？</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如果不是，您的解释是什么？</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3</a:t>
            </a:r>
          </a:p>
        </p:txBody>
      </p:sp>
    </p:spTree>
    <p:extLst>
      <p:ext uri="{BB962C8B-B14F-4D97-AF65-F5344CB8AC3E}">
        <p14:creationId xmlns:p14="http://schemas.microsoft.com/office/powerpoint/2010/main" val="133924430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1106" name="Picture 2" descr="Template Suite 1-Title 013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911107" name="Rectangle 3" hidden="1"/>
          <p:cNvSpPr>
            <a:spLocks noGrp="1" noChangeArrowheads="1"/>
          </p:cNvSpPr>
          <p:nvPr>
            <p:ph type="ctrTitle" idx="4294967295"/>
          </p:nvPr>
        </p:nvSpPr>
        <p:spPr>
          <a:xfrm>
            <a:off x="685800" y="2130425"/>
            <a:ext cx="7772400" cy="1470025"/>
          </a:xfrm>
        </p:spPr>
        <p:txBody>
          <a:bodyPr/>
          <a:lstStyle/>
          <a:p>
            <a:pPr eaLnBrk="1" hangingPunct="1">
              <a:defRPr/>
            </a:pPr>
            <a:r>
              <a:rPr lang="en-US"/>
              <a:t>Title slide</a:t>
            </a:r>
          </a:p>
        </p:txBody>
      </p:sp>
      <p:sp>
        <p:nvSpPr>
          <p:cNvPr id="4911108" name="Text Box 4"/>
          <p:cNvSpPr txBox="1">
            <a:spLocks noChangeArrowheads="1"/>
          </p:cNvSpPr>
          <p:nvPr/>
        </p:nvSpPr>
        <p:spPr bwMode="auto">
          <a:xfrm>
            <a:off x="3886200" y="533400"/>
            <a:ext cx="4419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Terry Mortenson</a:t>
            </a:r>
            <a:r>
              <a:rPr kumimoji="0" lang="zh-CN" altLang="en-US" sz="3200" b="1" i="0" u="none" strike="noStrike" kern="1200" cap="none" spc="0" normalizeH="0" baseline="0" noProof="0">
                <a:ln>
                  <a:noFill/>
                </a:ln>
                <a:solidFill>
                  <a:srgbClr val="FFFF00"/>
                </a:solidFill>
                <a:effectLst/>
                <a:uLnTx/>
                <a:uFillTx/>
                <a:latin typeface="Arial" charset="0"/>
                <a:ea typeface="NSimSun" charset="0"/>
                <a:cs typeface="Arial" charset="0"/>
              </a:rPr>
              <a:t>博士</a:t>
            </a:r>
          </a:p>
        </p:txBody>
      </p:sp>
      <p:sp>
        <p:nvSpPr>
          <p:cNvPr id="4911109" name="Text Box 5"/>
          <p:cNvSpPr txBox="1">
            <a:spLocks noChangeArrowheads="1"/>
          </p:cNvSpPr>
          <p:nvPr/>
        </p:nvSpPr>
        <p:spPr bwMode="auto">
          <a:xfrm>
            <a:off x="304800" y="2667000"/>
            <a:ext cx="7467600" cy="1079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en-US" altLang="zh-CN" sz="1200" b="1" i="1"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zh-CN" altLang="en-US" sz="6000" b="1" i="0" u="none" strike="noStrike" kern="1200" cap="none" spc="0" normalizeH="0" baseline="0" noProof="0">
                <a:ln>
                  <a:noFill/>
                </a:ln>
                <a:solidFill>
                  <a:srgbClr val="FFFFFF"/>
                </a:solidFill>
                <a:effectLst/>
                <a:uLnTx/>
                <a:uFillTx/>
                <a:latin typeface="NSimSun" charset="0"/>
                <a:ea typeface="ＭＳ Ｐゴシック" charset="0"/>
                <a:cs typeface="NSimSun" charset="0"/>
              </a:rPr>
              <a:t>创造或进化</a:t>
            </a:r>
            <a:r>
              <a:rPr kumimoji="0" lang="en-US" altLang="zh-CN" sz="6000" b="1" i="0" u="none" strike="noStrike" kern="1200" cap="none" spc="0" normalizeH="0" baseline="0" noProof="0">
                <a:ln>
                  <a:noFill/>
                </a:ln>
                <a:solidFill>
                  <a:srgbClr val="FFFFFF"/>
                </a:solidFill>
                <a:effectLst/>
                <a:uLnTx/>
                <a:uFillTx/>
                <a:latin typeface="NSimSun" charset="0"/>
                <a:ea typeface="ＭＳ Ｐゴシック" charset="0"/>
                <a:cs typeface="Arial" charset="0"/>
              </a:rPr>
              <a:t>:</a:t>
            </a:r>
            <a:r>
              <a:rPr kumimoji="0" lang="zh-CN" altLang="en-US" sz="6000" b="1" i="0" u="none" strike="noStrike" kern="1200" cap="none" spc="0" normalizeH="0" baseline="0" noProof="0">
                <a:ln>
                  <a:noFill/>
                </a:ln>
                <a:solidFill>
                  <a:srgbClr val="FFFFFF"/>
                </a:solidFill>
                <a:effectLst/>
                <a:uLnTx/>
                <a:uFillTx/>
                <a:latin typeface="NSimSun" charset="0"/>
                <a:ea typeface="ＭＳ Ｐゴシック" charset="0"/>
                <a:cs typeface="NSimSun" charset="0"/>
              </a:rPr>
              <a:t>为何重要</a:t>
            </a:r>
          </a:p>
        </p:txBody>
      </p:sp>
      <p:sp>
        <p:nvSpPr>
          <p:cNvPr id="8" name="TextBox 7"/>
          <p:cNvSpPr txBox="1"/>
          <p:nvPr/>
        </p:nvSpPr>
        <p:spPr>
          <a:xfrm>
            <a:off x="6248400" y="5562600"/>
            <a:ext cx="2362200" cy="40005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创世记答案机构</a:t>
            </a:r>
            <a:endParaRPr kumimoji="0" lang="en-US" altLang="zh-CN"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endParaRPr>
          </a:p>
        </p:txBody>
      </p:sp>
      <p:pic>
        <p:nvPicPr>
          <p:cNvPr id="9" name="Picture 9" descr="AiG 2007 URL Logo.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Designed by Dr. Terry Mortenson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"God free, happy, and inspired by wonder."</a:t>
            </a:r>
          </a:p>
        </p:txBody>
      </p:sp>
      <p:sp>
        <p:nvSpPr>
          <p:cNvPr id="29696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a:t>
            </a:r>
          </a:p>
        </p:txBody>
      </p:sp>
      <p:grpSp>
        <p:nvGrpSpPr>
          <p:cNvPr id="6" name="组合 5">
            <a:extLst>
              <a:ext uri="{FF2B5EF4-FFF2-40B4-BE49-F238E27FC236}">
                <a16:creationId xmlns:a16="http://schemas.microsoft.com/office/drawing/2014/main" id="{782AE040-4119-7C2C-49D1-C5539401F319}"/>
              </a:ext>
            </a:extLst>
          </p:cNvPr>
          <p:cNvGrpSpPr/>
          <p:nvPr/>
        </p:nvGrpSpPr>
        <p:grpSpPr>
          <a:xfrm>
            <a:off x="-61913" y="1120775"/>
            <a:ext cx="9297988" cy="4537075"/>
            <a:chOff x="-61913" y="1120775"/>
            <a:chExt cx="9297988" cy="4537075"/>
          </a:xfrm>
        </p:grpSpPr>
        <p:pic>
          <p:nvPicPr>
            <p:cNvPr id="2969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120775"/>
              <a:ext cx="929798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41BB42B7-A08F-89C9-BA33-F2C4FC1DECAE}"/>
                </a:ext>
              </a:extLst>
            </p:cNvPr>
            <p:cNvSpPr txBox="1"/>
            <p:nvPr/>
          </p:nvSpPr>
          <p:spPr>
            <a:xfrm>
              <a:off x="2971800" y="1875390"/>
              <a:ext cx="5992813" cy="2800767"/>
            </a:xfrm>
            <a:prstGeom prst="rect">
              <a:avLst/>
            </a:prstGeom>
            <a:solidFill>
              <a:srgbClr val="FBBC79"/>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Times New Roman" charset="0"/>
                  <a:ea typeface="MS PGothic" charset="0"/>
                </a:rPr>
                <a:t>“没有上帝，自由、快乐，被奇妙所启发。”</a:t>
              </a:r>
              <a:br>
                <a:rPr kumimoji="0" lang="zh-CN" altLang="en-US" sz="4000" b="0" i="0" u="none" strike="noStrike" kern="1200" cap="none" spc="0" normalizeH="0" baseline="0" noProof="0" dirty="0">
                  <a:ln>
                    <a:noFill/>
                  </a:ln>
                  <a:solidFill>
                    <a:srgbClr val="000000"/>
                  </a:solidFill>
                  <a:effectLst/>
                  <a:uLnTx/>
                  <a:uFillTx/>
                  <a:latin typeface="Times New Roman" charset="0"/>
                  <a:ea typeface="MS PGothic" charset="0"/>
                </a:rPr>
              </a:br>
              <a:r>
                <a:rPr kumimoji="0" lang="en-US" altLang="zh-CN" sz="2400" b="0" i="0" u="none" strike="noStrike" kern="1200" cap="none" spc="0" normalizeH="0" baseline="0" noProof="0" dirty="0">
                  <a:ln>
                    <a:noFill/>
                  </a:ln>
                  <a:solidFill>
                    <a:srgbClr val="000000"/>
                  </a:solidFill>
                  <a:effectLst/>
                  <a:uLnTx/>
                  <a:uFillTx/>
                  <a:latin typeface="Times New Roman" charset="0"/>
                  <a:ea typeface="MS PGothic" charset="0"/>
                </a:rPr>
                <a:t>——</a:t>
              </a: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威尔</a:t>
              </a:r>
              <a:r>
                <a:rPr kumimoji="0" lang="en-US" altLang="zh-CN" sz="2400" b="0" i="0" u="none" strike="noStrike" kern="1200" cap="none" spc="0" normalizeH="0" baseline="0" noProof="0" dirty="0">
                  <a:ln>
                    <a:noFill/>
                  </a:ln>
                  <a:solidFill>
                    <a:srgbClr val="000000"/>
                  </a:solidFill>
                  <a:effectLst/>
                  <a:uLnTx/>
                  <a:uFillTx/>
                  <a:latin typeface="Times New Roman" charset="0"/>
                  <a:ea typeface="MS PGothic" charset="0"/>
                </a:rPr>
                <a:t>·</a:t>
              </a: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沙尔夫（</a:t>
              </a:r>
              <a:r>
                <a:rPr kumimoji="0" lang="en-US" altLang="zh-CN" sz="2400" b="0" i="0" u="none" strike="noStrike" kern="1200" cap="none" spc="0" normalizeH="0" baseline="0" noProof="0" dirty="0">
                  <a:ln>
                    <a:noFill/>
                  </a:ln>
                  <a:solidFill>
                    <a:srgbClr val="000000"/>
                  </a:solidFill>
                  <a:effectLst/>
                  <a:uLnTx/>
                  <a:uFillTx/>
                  <a:latin typeface="Times New Roman" charset="0"/>
                  <a:ea typeface="MS PGothic" charset="0"/>
                </a:rPr>
                <a:t>Will Scharff</a:t>
              </a: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a:t>
              </a:r>
              <a:endParaRPr kumimoji="0" lang="en-US" altLang="zh-CN" sz="2400" b="0"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萨克拉门托</a:t>
              </a:r>
              <a:b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b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技术分析师</a:t>
              </a:r>
              <a:r>
                <a:rPr kumimoji="0" lang="en-US" altLang="zh-CN" sz="2400" b="0" i="0" u="none" strike="noStrike" kern="1200" cap="none" spc="0" normalizeH="0" baseline="0" noProof="0" dirty="0">
                  <a:ln>
                    <a:noFill/>
                  </a:ln>
                  <a:solidFill>
                    <a:srgbClr val="000000"/>
                  </a:solidFill>
                  <a:effectLst/>
                  <a:uLnTx/>
                  <a:uFillTx/>
                  <a:latin typeface="Times New Roman" charset="0"/>
                  <a:ea typeface="MS PGothic" charset="0"/>
                </a:rPr>
                <a:t>……</a:t>
              </a: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无神论者</a:t>
              </a:r>
            </a:p>
          </p:txBody>
        </p:sp>
        <p:sp>
          <p:nvSpPr>
            <p:cNvPr id="5" name="文本框 4">
              <a:extLst>
                <a:ext uri="{FF2B5EF4-FFF2-40B4-BE49-F238E27FC236}">
                  <a16:creationId xmlns:a16="http://schemas.microsoft.com/office/drawing/2014/main" id="{27BB172A-E055-1A32-5579-E08133D695EC}"/>
                </a:ext>
              </a:extLst>
            </p:cNvPr>
            <p:cNvSpPr txBox="1"/>
            <p:nvPr/>
          </p:nvSpPr>
          <p:spPr>
            <a:xfrm>
              <a:off x="265907" y="4784077"/>
              <a:ext cx="8612186" cy="400110"/>
            </a:xfrm>
            <a:prstGeom prst="rect">
              <a:avLst/>
            </a:prstGeom>
            <a:solidFill>
              <a:schemeClr val="bg1">
                <a:lumMod val="95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highlight>
                    <a:srgbClr val="800000"/>
                  </a:highlight>
                  <a:uLnTx/>
                  <a:uFillTx/>
                  <a:latin typeface="Times New Roman" charset="0"/>
                  <a:ea typeface="MS PGothic" charset="0"/>
                </a:rPr>
                <a:t>SAC.FFRF.ORG</a:t>
              </a:r>
              <a:r>
                <a:rPr kumimoji="0" lang="zh-CN" altLang="en-US" sz="2000" b="0" i="0" u="none" strike="noStrike" kern="1200" cap="none" spc="0" normalizeH="0" baseline="0" noProof="0" dirty="0">
                  <a:ln>
                    <a:noFill/>
                  </a:ln>
                  <a:solidFill>
                    <a:srgbClr val="FFFFFF"/>
                  </a:solidFill>
                  <a:effectLst/>
                  <a:highlight>
                    <a:srgbClr val="800000"/>
                  </a:highlight>
                  <a:uLnTx/>
                  <a:uFillTx/>
                  <a:latin typeface="Times New Roman" charset="0"/>
                  <a:ea typeface="MS PGothic" charset="0"/>
                </a:rPr>
                <a:t>  </a:t>
              </a:r>
              <a:r>
                <a:rPr kumimoji="0" lang="zh-CN" altLang="en-US" sz="2000" b="0" i="0" u="none" strike="noStrike" kern="1200" cap="none" spc="0" normalizeH="0" baseline="0" noProof="0" dirty="0">
                  <a:ln>
                    <a:noFill/>
                  </a:ln>
                  <a:solidFill>
                    <a:srgbClr val="000000"/>
                  </a:solidFill>
                  <a:effectLst/>
                  <a:uLnTx/>
                  <a:uFillTx/>
                  <a:latin typeface="Times New Roman" charset="0"/>
                  <a:ea typeface="MS PGothic" charset="0"/>
                </a:rPr>
                <a:t>宗教自由基金会（</a:t>
              </a:r>
              <a:r>
                <a:rPr kumimoji="0" lang="en-US" altLang="zh-CN" sz="2000" b="0" i="0" u="none" strike="noStrike" kern="1200" cap="none" spc="0" normalizeH="0" baseline="0" noProof="0" dirty="0">
                  <a:ln>
                    <a:noFill/>
                  </a:ln>
                  <a:solidFill>
                    <a:srgbClr val="000000"/>
                  </a:solidFill>
                  <a:effectLst/>
                  <a:uLnTx/>
                  <a:uFillTx/>
                  <a:latin typeface="Times New Roman" charset="0"/>
                  <a:ea typeface="MS PGothic" charset="0"/>
                </a:rPr>
                <a:t>Freedom From Religion Foundation</a:t>
              </a:r>
              <a:r>
                <a:rPr kumimoji="0" lang="zh-CN" altLang="en-US" sz="2000" b="0" i="0" u="none" strike="noStrike" kern="1200" cap="none" spc="0" normalizeH="0" baseline="0" noProof="0" dirty="0">
                  <a:ln>
                    <a:noFill/>
                  </a:ln>
                  <a:solidFill>
                    <a:srgbClr val="000000"/>
                  </a:solidFill>
                  <a:effectLst/>
                  <a:uLnTx/>
                  <a:uFillTx/>
                  <a:latin typeface="Times New Roman" charset="0"/>
                  <a:ea typeface="MS PGothic" charset="0"/>
                </a:rPr>
                <a:t>）</a:t>
              </a:r>
            </a:p>
          </p:txBody>
        </p:sp>
      </p:grpSp>
    </p:spTree>
    <p:extLst>
      <p:ext uri="{BB962C8B-B14F-4D97-AF65-F5344CB8AC3E}">
        <p14:creationId xmlns:p14="http://schemas.microsoft.com/office/powerpoint/2010/main" val="408559518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18307" name="Rectangle 4" hidden="1"/>
          <p:cNvSpPr>
            <a:spLocks noGrp="1"/>
          </p:cNvSpPr>
          <p:nvPr>
            <p:ph type="title" idx="4294967295"/>
          </p:nvPr>
        </p:nvSpPr>
        <p:spPr/>
        <p:txBody>
          <a:bodyPr/>
          <a:lstStyle/>
          <a:p>
            <a:pPr eaLnBrk="1" hangingPunct="1">
              <a:defRPr/>
            </a:pPr>
            <a:r>
              <a:rPr lang="en-US" dirty="0"/>
              <a:t>AiG web site #1</a:t>
            </a:r>
          </a:p>
        </p:txBody>
      </p:sp>
      <p:sp>
        <p:nvSpPr>
          <p:cNvPr id="404484" name="Text Box 4"/>
          <p:cNvSpPr txBox="1">
            <a:spLocks noChangeArrowheads="1"/>
          </p:cNvSpPr>
          <p:nvPr/>
        </p:nvSpPr>
        <p:spPr bwMode="auto">
          <a:xfrm>
            <a:off x="1295400" y="3886200"/>
            <a:ext cx="6781800" cy="519113"/>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相信，防守，宣告</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0370" name="Rectangle 2"/>
          <p:cNvSpPr>
            <a:spLocks noGrp="1" noChangeArrowheads="1"/>
          </p:cNvSpPr>
          <p:nvPr>
            <p:ph type="title" idx="4294967295"/>
          </p:nvPr>
        </p:nvSpPr>
        <p:spPr/>
        <p:txBody>
          <a:bodyPr/>
          <a:lstStyle/>
          <a:p>
            <a:pPr eaLnBrk="1" hangingPunct="1">
              <a:defRPr/>
            </a:pPr>
            <a:r>
              <a:rPr lang="en-US"/>
              <a:t>America—largest number of…</a:t>
            </a:r>
          </a:p>
        </p:txBody>
      </p:sp>
      <p:pic>
        <p:nvPicPr>
          <p:cNvPr id="296962" name="Picture 3" descr="America largest number o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10" name="Text Box 10"/>
          <p:cNvSpPr txBox="1">
            <a:spLocks noChangeArrowheads="1"/>
          </p:cNvSpPr>
          <p:nvPr/>
        </p:nvSpPr>
        <p:spPr bwMode="auto">
          <a:xfrm>
            <a:off x="2209800" y="0"/>
            <a:ext cx="4495800" cy="701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NSimSun" charset="0"/>
              </a:rPr>
              <a:t>美国拥有最多的：</a:t>
            </a:r>
            <a:endPar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NSimSun" charset="0"/>
            </a:endParaRPr>
          </a:p>
        </p:txBody>
      </p:sp>
      <p:sp>
        <p:nvSpPr>
          <p:cNvPr id="409611" name="Text Box 11"/>
          <p:cNvSpPr txBox="1">
            <a:spLocks noChangeArrowheads="1"/>
          </p:cNvSpPr>
          <p:nvPr/>
        </p:nvSpPr>
        <p:spPr bwMode="auto">
          <a:xfrm>
            <a:off x="2209800" y="762000"/>
            <a:ext cx="3810000" cy="701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 教会</a:t>
            </a:r>
            <a:r>
              <a:rPr kumimoji="0" lang="en-US" altLang="zh-CN"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a:t>
            </a: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神学院</a:t>
            </a:r>
            <a:endPar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endParaRPr>
          </a:p>
        </p:txBody>
      </p:sp>
      <p:sp>
        <p:nvSpPr>
          <p:cNvPr id="409612" name="Text Box 12"/>
          <p:cNvSpPr txBox="1">
            <a:spLocks noChangeArrowheads="1"/>
          </p:cNvSpPr>
          <p:nvPr/>
        </p:nvSpPr>
        <p:spPr bwMode="auto">
          <a:xfrm>
            <a:off x="2133600" y="1584325"/>
            <a:ext cx="3810000" cy="701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 基督教学院</a:t>
            </a:r>
            <a:endPar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endParaRPr>
          </a:p>
        </p:txBody>
      </p:sp>
      <p:sp>
        <p:nvSpPr>
          <p:cNvPr id="409613" name="Text Box 13"/>
          <p:cNvSpPr txBox="1">
            <a:spLocks noChangeArrowheads="1"/>
          </p:cNvSpPr>
          <p:nvPr/>
        </p:nvSpPr>
        <p:spPr bwMode="auto">
          <a:xfrm>
            <a:off x="2209800" y="2422525"/>
            <a:ext cx="5181600" cy="701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 基督教书局和资料</a:t>
            </a:r>
            <a:endPar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endParaRPr>
          </a:p>
        </p:txBody>
      </p:sp>
      <p:sp>
        <p:nvSpPr>
          <p:cNvPr id="409614" name="Text Box 14"/>
          <p:cNvSpPr txBox="1">
            <a:spLocks noChangeArrowheads="1"/>
          </p:cNvSpPr>
          <p:nvPr/>
        </p:nvSpPr>
        <p:spPr bwMode="auto">
          <a:xfrm>
            <a:off x="2286000" y="3336925"/>
            <a:ext cx="4495800" cy="701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 基督教广播电台</a:t>
            </a:r>
            <a:endPar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61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96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11" grpId="0"/>
      <p:bldP spid="4096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2418" name="Rectangle 2"/>
          <p:cNvSpPr>
            <a:spLocks noGrp="1" noChangeArrowheads="1"/>
          </p:cNvSpPr>
          <p:nvPr>
            <p:ph type="title" idx="4294967295"/>
          </p:nvPr>
        </p:nvSpPr>
        <p:spPr/>
        <p:txBody>
          <a:bodyPr/>
          <a:lstStyle/>
          <a:p>
            <a:pPr eaLnBrk="1" hangingPunct="1">
              <a:defRPr/>
            </a:pPr>
            <a:r>
              <a:rPr lang="en-US">
                <a:cs typeface="+mj-cs"/>
              </a:rPr>
              <a:t>America—less Christian</a:t>
            </a:r>
          </a:p>
        </p:txBody>
      </p:sp>
      <p:pic>
        <p:nvPicPr>
          <p:cNvPr id="299010" name="Picture 3" descr="AMERICA less xtia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66" name="Text Box 10"/>
          <p:cNvSpPr txBox="1">
            <a:spLocks noChangeArrowheads="1"/>
          </p:cNvSpPr>
          <p:nvPr/>
        </p:nvSpPr>
        <p:spPr bwMode="auto">
          <a:xfrm>
            <a:off x="2667000" y="4419600"/>
            <a:ext cx="4343400" cy="1754327"/>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SimSun" charset="0"/>
                <a:cs typeface="SimSun" charset="0"/>
              </a:rPr>
              <a:t>但与神的关系越来越疏离</a:t>
            </a:r>
            <a:r>
              <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Arial" charset="0"/>
                <a:ea typeface="SimSun" charset="0"/>
                <a:cs typeface="SimSun" charset="0"/>
              </a:rPr>
              <a:t>!</a:t>
            </a:r>
          </a:p>
        </p:txBody>
      </p:sp>
      <p:sp>
        <p:nvSpPr>
          <p:cNvPr id="224268" name="Text Box 12"/>
          <p:cNvSpPr txBox="1">
            <a:spLocks noChangeArrowheads="1"/>
          </p:cNvSpPr>
          <p:nvPr/>
        </p:nvSpPr>
        <p:spPr bwMode="auto">
          <a:xfrm>
            <a:off x="2209800" y="762000"/>
            <a:ext cx="3810000" cy="701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glow rad="127000">
                    <a:srgbClr val="000000"/>
                  </a:glow>
                </a:effectLst>
                <a:uLnTx/>
                <a:uFillTx/>
                <a:latin typeface="Arial" charset="0"/>
                <a:ea typeface="SimSun" charset="0"/>
                <a:cs typeface="SimSun" charset="0"/>
              </a:rPr>
              <a:t> 教会</a:t>
            </a:r>
            <a:r>
              <a:rPr kumimoji="0" lang="en-US" altLang="zh-CN" sz="4000" b="1" i="0" u="none" strike="noStrike" kern="1200" cap="none" spc="0" normalizeH="0" baseline="0" noProof="0">
                <a:ln>
                  <a:noFill/>
                </a:ln>
                <a:solidFill>
                  <a:srgbClr val="FFFFFF"/>
                </a:solidFill>
                <a:effectLst>
                  <a:glow rad="127000">
                    <a:srgbClr val="000000"/>
                  </a:glow>
                </a:effectLst>
                <a:uLnTx/>
                <a:uFillTx/>
                <a:latin typeface="Arial" charset="0"/>
                <a:ea typeface="SimSun" charset="0"/>
                <a:cs typeface="SimSun" charset="0"/>
              </a:rPr>
              <a:t>/</a:t>
            </a:r>
            <a:r>
              <a:rPr kumimoji="0" lang="zh-CN" altLang="en-US" sz="4000" b="1" i="0" u="none" strike="noStrike" kern="1200" cap="none" spc="0" normalizeH="0" baseline="0" noProof="0">
                <a:ln>
                  <a:noFill/>
                </a:ln>
                <a:solidFill>
                  <a:srgbClr val="FFFFFF"/>
                </a:solidFill>
                <a:effectLst>
                  <a:glow rad="127000">
                    <a:srgbClr val="000000"/>
                  </a:glow>
                </a:effectLst>
                <a:uLnTx/>
                <a:uFillTx/>
                <a:latin typeface="Arial" charset="0"/>
                <a:ea typeface="SimSun" charset="0"/>
                <a:cs typeface="SimSun" charset="0"/>
              </a:rPr>
              <a:t>神学院</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SimSun" charset="0"/>
              <a:cs typeface="SimSun" charset="0"/>
            </a:endParaRPr>
          </a:p>
        </p:txBody>
      </p:sp>
      <p:sp>
        <p:nvSpPr>
          <p:cNvPr id="224269" name="Text Box 13"/>
          <p:cNvSpPr txBox="1">
            <a:spLocks noChangeArrowheads="1"/>
          </p:cNvSpPr>
          <p:nvPr/>
        </p:nvSpPr>
        <p:spPr bwMode="auto">
          <a:xfrm>
            <a:off x="2133600" y="1584325"/>
            <a:ext cx="3810000" cy="701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glow rad="127000">
                    <a:srgbClr val="000000"/>
                  </a:glow>
                </a:effectLst>
                <a:uLnTx/>
                <a:uFillTx/>
                <a:latin typeface="Arial" charset="0"/>
                <a:ea typeface="SimSun" charset="0"/>
                <a:cs typeface="SimSun" charset="0"/>
              </a:rPr>
              <a:t> 基督教学院</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SimSun" charset="0"/>
              <a:cs typeface="SimSun" charset="0"/>
            </a:endParaRPr>
          </a:p>
        </p:txBody>
      </p:sp>
      <p:sp>
        <p:nvSpPr>
          <p:cNvPr id="224270" name="Text Box 14"/>
          <p:cNvSpPr txBox="1">
            <a:spLocks noChangeArrowheads="1"/>
          </p:cNvSpPr>
          <p:nvPr/>
        </p:nvSpPr>
        <p:spPr bwMode="auto">
          <a:xfrm>
            <a:off x="2209800" y="2422525"/>
            <a:ext cx="5181600" cy="701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Char char="•"/>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SimSun" charset="0"/>
                <a:cs typeface="SimSun" charset="0"/>
              </a:rPr>
              <a:t> 基督教书局和资料</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SimSun" charset="0"/>
              <a:cs typeface="SimSun" charset="0"/>
            </a:endParaRPr>
          </a:p>
        </p:txBody>
      </p:sp>
      <p:sp>
        <p:nvSpPr>
          <p:cNvPr id="224271" name="Text Box 15"/>
          <p:cNvSpPr txBox="1">
            <a:spLocks noChangeArrowheads="1"/>
          </p:cNvSpPr>
          <p:nvPr/>
        </p:nvSpPr>
        <p:spPr bwMode="auto">
          <a:xfrm>
            <a:off x="2286000" y="3336925"/>
            <a:ext cx="4495800" cy="701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glow rad="127000">
                    <a:srgbClr val="000000"/>
                  </a:glow>
                </a:effectLst>
                <a:uLnTx/>
                <a:uFillTx/>
                <a:latin typeface="Arial" charset="0"/>
                <a:ea typeface="SimSun" charset="0"/>
                <a:cs typeface="SimSun" charset="0"/>
              </a:rPr>
              <a:t> 基督教广播电台</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SimSun" charset="0"/>
              <a:cs typeface="SimSun" charset="0"/>
            </a:endParaRPr>
          </a:p>
        </p:txBody>
      </p:sp>
      <p:sp>
        <p:nvSpPr>
          <p:cNvPr id="224272" name="Text Box 16"/>
          <p:cNvSpPr txBox="1">
            <a:spLocks noChangeArrowheads="1"/>
          </p:cNvSpPr>
          <p:nvPr/>
        </p:nvSpPr>
        <p:spPr bwMode="auto">
          <a:xfrm>
            <a:off x="2209800" y="0"/>
            <a:ext cx="4495800" cy="701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glow rad="127000">
                    <a:srgbClr val="000000"/>
                  </a:glow>
                </a:effectLst>
                <a:uLnTx/>
                <a:uFillTx/>
                <a:latin typeface="Arial" charset="0"/>
                <a:ea typeface="NSimSun" charset="0"/>
                <a:cs typeface="NSimSun" charset="0"/>
              </a:rPr>
              <a:t>美国拥有最多的：</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NSimSun" charset="0"/>
              <a:cs typeface="NSimSun"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4467" name="Picture 3" descr="balloons-layered"/>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685800" y="12700"/>
            <a:ext cx="7870825" cy="68453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20867" name="TextBox 1"/>
          <p:cNvSpPr txBox="1">
            <a:spLocks noChangeArrowheads="1"/>
          </p:cNvSpPr>
          <p:nvPr/>
        </p:nvSpPr>
        <p:spPr bwMode="auto">
          <a:xfrm>
            <a:off x="1447800" y="1752600"/>
            <a:ext cx="23622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MT" charset="0"/>
                <a:ea typeface="SimSun" charset="0"/>
                <a:cs typeface="SimSun" charset="0"/>
              </a:rPr>
              <a:t>校园暴力事件</a:t>
            </a:r>
          </a:p>
        </p:txBody>
      </p:sp>
      <p:sp>
        <p:nvSpPr>
          <p:cNvPr id="420868" name="TextBox 4"/>
          <p:cNvSpPr txBox="1">
            <a:spLocks noChangeArrowheads="1"/>
          </p:cNvSpPr>
          <p:nvPr/>
        </p:nvSpPr>
        <p:spPr bwMode="auto">
          <a:xfrm>
            <a:off x="3810000" y="1447800"/>
            <a:ext cx="2362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MT" charset="0"/>
                <a:ea typeface="SimSun" charset="0"/>
                <a:cs typeface="SimSun" charset="0"/>
              </a:rPr>
              <a:t>堕胎</a:t>
            </a:r>
          </a:p>
        </p:txBody>
      </p:sp>
      <p:sp>
        <p:nvSpPr>
          <p:cNvPr id="420869" name="TextBox 5"/>
          <p:cNvSpPr txBox="1">
            <a:spLocks noChangeArrowheads="1"/>
          </p:cNvSpPr>
          <p:nvPr/>
        </p:nvSpPr>
        <p:spPr bwMode="auto">
          <a:xfrm>
            <a:off x="5562600" y="2590800"/>
            <a:ext cx="2362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MT" charset="0"/>
                <a:ea typeface="SimSun" charset="0"/>
                <a:cs typeface="SimSun" charset="0"/>
              </a:rPr>
              <a:t>色情</a:t>
            </a:r>
          </a:p>
        </p:txBody>
      </p:sp>
      <p:sp>
        <p:nvSpPr>
          <p:cNvPr id="420870" name="TextBox 6"/>
          <p:cNvSpPr txBox="1">
            <a:spLocks noChangeArrowheads="1"/>
          </p:cNvSpPr>
          <p:nvPr/>
        </p:nvSpPr>
        <p:spPr bwMode="auto">
          <a:xfrm>
            <a:off x="2819400" y="3962400"/>
            <a:ext cx="3124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MT" charset="0"/>
                <a:ea typeface="SimSun" charset="0"/>
                <a:cs typeface="SimSun" charset="0"/>
              </a:rPr>
              <a:t>同性恋行为</a:t>
            </a:r>
          </a:p>
        </p:txBody>
      </p:sp>
      <p:sp>
        <p:nvSpPr>
          <p:cNvPr id="420871" name="TextBox 7"/>
          <p:cNvSpPr txBox="1">
            <a:spLocks noChangeArrowheads="1"/>
          </p:cNvSpPr>
          <p:nvPr/>
        </p:nvSpPr>
        <p:spPr bwMode="auto">
          <a:xfrm>
            <a:off x="1143000" y="4114800"/>
            <a:ext cx="23622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MT" charset="0"/>
                <a:ea typeface="SimSun" charset="0"/>
                <a:cs typeface="SimSun" charset="0"/>
              </a:rPr>
              <a:t>种族</a:t>
            </a:r>
            <a:b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MT" charset="0"/>
                <a:ea typeface="SimSun" charset="0"/>
                <a:cs typeface="SimSun" charset="0"/>
              </a:rPr>
            </a:b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MT" charset="0"/>
                <a:ea typeface="SimSun" charset="0"/>
                <a:cs typeface="SimSun" charset="0"/>
              </a:rPr>
              <a:t>歧视</a:t>
            </a:r>
          </a:p>
        </p:txBody>
      </p:sp>
      <p:sp>
        <p:nvSpPr>
          <p:cNvPr id="420872" name="TextBox 8"/>
          <p:cNvSpPr txBox="1">
            <a:spLocks noChangeArrowheads="1"/>
          </p:cNvSpPr>
          <p:nvPr/>
        </p:nvSpPr>
        <p:spPr bwMode="auto">
          <a:xfrm>
            <a:off x="5486400" y="4876800"/>
            <a:ext cx="2362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MT" charset="0"/>
                <a:ea typeface="SimSun" charset="0"/>
                <a:cs typeface="SimSun" charset="0"/>
              </a:rPr>
              <a:t>家庭破裂</a:t>
            </a:r>
          </a:p>
        </p:txBody>
      </p:sp>
      <p:sp>
        <p:nvSpPr>
          <p:cNvPr id="5694466" name="Rectangle 2"/>
          <p:cNvSpPr>
            <a:spLocks noGrp="1" noChangeArrowheads="1"/>
          </p:cNvSpPr>
          <p:nvPr>
            <p:ph type="title" idx="4294967295"/>
          </p:nvPr>
        </p:nvSpPr>
        <p:spPr>
          <a:xfrm>
            <a:off x="533400" y="-152400"/>
            <a:ext cx="3581400" cy="1143000"/>
          </a:xfrm>
        </p:spPr>
        <p:txBody>
          <a:bodyPr/>
          <a:lstStyle/>
          <a:p>
            <a:pPr eaLnBrk="1" hangingPunct="1">
              <a:defRPr/>
            </a:pPr>
            <a:r>
              <a:rPr lang="zh-CN" altLang="en-US" sz="4800" b="1" u="sng">
                <a:ea typeface="SimSun" charset="0"/>
                <a:cs typeface="SimSun" charset="0"/>
              </a:rPr>
              <a:t>目前的问题</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82" name="Rectangle 2"/>
          <p:cNvSpPr>
            <a:spLocks noGrp="1" noChangeArrowheads="1"/>
          </p:cNvSpPr>
          <p:nvPr>
            <p:ph type="title"/>
          </p:nvPr>
        </p:nvSpPr>
        <p:spPr/>
        <p:txBody>
          <a:bodyPr/>
          <a:lstStyle/>
          <a:p>
            <a:pPr eaLnBrk="1" hangingPunct="1">
              <a:defRPr/>
            </a:pPr>
            <a:r>
              <a:rPr lang="en-US">
                <a:cs typeface="+mj-cs"/>
              </a:rPr>
              <a:t>Q 899 Barna</a:t>
            </a:r>
          </a:p>
        </p:txBody>
      </p:sp>
      <p:pic>
        <p:nvPicPr>
          <p:cNvPr id="303106"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26084" name="Text Box 4"/>
          <p:cNvSpPr txBox="1">
            <a:spLocks noChangeArrowheads="1"/>
          </p:cNvSpPr>
          <p:nvPr/>
        </p:nvSpPr>
        <p:spPr bwMode="auto">
          <a:xfrm>
            <a:off x="1066800" y="5181600"/>
            <a:ext cx="7315200" cy="749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2000</a:t>
            </a:r>
            <a:r>
              <a:rPr kumimoji="0" lang="zh-CN"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年</a:t>
            </a:r>
            <a:r>
              <a:rPr kumimoji="0" lang="en-US" altLang="zh-CN"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12</a:t>
            </a:r>
            <a:r>
              <a:rPr kumimoji="0" lang="zh-CN"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月</a:t>
            </a:r>
            <a:r>
              <a:rPr kumimoji="0" lang="en-US" altLang="zh-CN"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12 </a:t>
            </a:r>
            <a:r>
              <a:rPr kumimoji="0" lang="zh-CN"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日</a:t>
            </a: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r>
              <a:rPr kumimoji="0" lang="en-US" altLang="zh-CN"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Barna </a:t>
            </a:r>
            <a:r>
              <a:rPr kumimoji="0" lang="zh-CN"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网（</a:t>
            </a: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www.barna.org</a:t>
            </a:r>
            <a:r>
              <a:rPr kumimoji="0" lang="zh-CN"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）的研究报告“今年最有趣的发现</a:t>
            </a:r>
            <a:r>
              <a:rPr kumimoji="0" lang="zh-CN"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r>
              <a:rPr kumimoji="0" lang="zh-CN"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SimSun" charset="0"/>
              </a:rPr>
              <a:t>”</a:t>
            </a:r>
          </a:p>
        </p:txBody>
      </p:sp>
      <p:sp>
        <p:nvSpPr>
          <p:cNvPr id="4526085" name="Text Box 5"/>
          <p:cNvSpPr txBox="1">
            <a:spLocks noChangeArrowheads="1"/>
          </p:cNvSpPr>
          <p:nvPr/>
        </p:nvSpPr>
        <p:spPr bwMode="auto">
          <a:xfrm>
            <a:off x="0" y="762000"/>
            <a:ext cx="9144000" cy="19875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altLang="ja-JP" sz="46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zh-CN" altLang="en-US" sz="4600" b="1" i="0" u="none" strike="noStrike" kern="1200" cap="none" spc="0" normalizeH="0" baseline="0" noProof="0">
                <a:ln>
                  <a:noFill/>
                </a:ln>
                <a:solidFill>
                  <a:srgbClr val="FFFFFF"/>
                </a:solidFill>
                <a:effectLst/>
                <a:uLnTx/>
                <a:uFillTx/>
                <a:latin typeface="Arial" charset="0"/>
                <a:ea typeface="SimSun" charset="0"/>
                <a:cs typeface="Arial" charset="0"/>
              </a:rPr>
              <a:t>少数重生</a:t>
            </a:r>
            <a:r>
              <a:rPr kumimoji="0" lang="zh-CN" altLang="en-US" sz="4600" b="1" i="0" u="none" strike="noStrike" kern="1200" cap="none" spc="0" normalizeH="0" baseline="0" noProof="0">
                <a:ln>
                  <a:noFill/>
                </a:ln>
                <a:solidFill>
                  <a:srgbClr val="FFFF00"/>
                </a:solidFill>
                <a:effectLst/>
                <a:uLnTx/>
                <a:uFillTx/>
                <a:latin typeface="Arial" charset="0"/>
                <a:ea typeface="SimSun" charset="0"/>
                <a:cs typeface="Arial" charset="0"/>
              </a:rPr>
              <a:t>成年人</a:t>
            </a:r>
            <a:r>
              <a:rPr kumimoji="0" lang="en-US" altLang="zh-CN" sz="4600" b="1" i="0" u="none" strike="noStrike" kern="1200" cap="none" spc="0" normalizeH="0" baseline="0" noProof="0">
                <a:ln>
                  <a:noFill/>
                </a:ln>
                <a:solidFill>
                  <a:srgbClr val="FFFF00"/>
                </a:solidFill>
                <a:effectLst/>
                <a:uLnTx/>
                <a:uFillTx/>
                <a:latin typeface="Arial" charset="0"/>
                <a:ea typeface="SimSun" charset="0"/>
                <a:cs typeface="Arial" charset="0"/>
              </a:rPr>
              <a:t>(44%)</a:t>
            </a:r>
            <a:br>
              <a:rPr kumimoji="0" lang="en-US" altLang="zh-CN" sz="4600" b="1" i="0" u="none" strike="noStrike" kern="1200" cap="none" spc="0" normalizeH="0" baseline="0" noProof="0">
                <a:ln>
                  <a:noFill/>
                </a:ln>
                <a:solidFill>
                  <a:srgbClr val="FFFF00"/>
                </a:solidFill>
                <a:effectLst/>
                <a:uLnTx/>
                <a:uFillTx/>
                <a:latin typeface="Arial" charset="0"/>
                <a:ea typeface="SimSun" charset="0"/>
                <a:cs typeface="Arial" charset="0"/>
              </a:rPr>
            </a:br>
            <a:r>
              <a:rPr kumimoji="0" lang="zh-CN" altLang="en-US" sz="4600" b="1" i="0" u="none" strike="noStrike" kern="1200" cap="none" spc="0" normalizeH="0" baseline="0" noProof="0">
                <a:ln>
                  <a:noFill/>
                </a:ln>
                <a:solidFill>
                  <a:srgbClr val="FFFFFF"/>
                </a:solidFill>
                <a:effectLst/>
                <a:uLnTx/>
                <a:uFillTx/>
                <a:latin typeface="Arial" charset="0"/>
                <a:ea typeface="SimSun" charset="0"/>
                <a:cs typeface="Arial" charset="0"/>
              </a:rPr>
              <a:t>与</a:t>
            </a:r>
            <a:r>
              <a:rPr kumimoji="0" lang="zh-CN" altLang="en-US" sz="4600" b="1" i="0" u="none" strike="noStrike" kern="1200" cap="none" spc="0" normalizeH="0" baseline="0" noProof="0">
                <a:ln>
                  <a:noFill/>
                </a:ln>
                <a:solidFill>
                  <a:srgbClr val="FFFF00"/>
                </a:solidFill>
                <a:effectLst/>
                <a:uLnTx/>
                <a:uFillTx/>
                <a:latin typeface="Arial" charset="0"/>
                <a:ea typeface="SimSun" charset="0"/>
                <a:cs typeface="Arial" charset="0"/>
              </a:rPr>
              <a:t>青少年人</a:t>
            </a:r>
            <a:r>
              <a:rPr kumimoji="0" lang="en-US" altLang="zh-CN" sz="4600" b="1" i="0" u="none" strike="noStrike" kern="1200" cap="none" spc="0" normalizeH="0" baseline="0" noProof="0">
                <a:ln>
                  <a:noFill/>
                </a:ln>
                <a:solidFill>
                  <a:srgbClr val="FFFF00"/>
                </a:solidFill>
                <a:effectLst/>
                <a:uLnTx/>
                <a:uFillTx/>
                <a:latin typeface="Arial" charset="0"/>
                <a:ea typeface="SimSun" charset="0"/>
                <a:cs typeface="Arial" charset="0"/>
              </a:rPr>
              <a:t>(9%)</a:t>
            </a:r>
            <a:r>
              <a:rPr kumimoji="0" lang="zh-CN" altLang="en-US" sz="4600" b="1" i="0" u="none" strike="noStrike" kern="1200" cap="none" spc="0" normalizeH="0" baseline="0" noProof="0">
                <a:ln>
                  <a:noFill/>
                </a:ln>
                <a:solidFill>
                  <a:srgbClr val="FFFFFF"/>
                </a:solidFill>
                <a:effectLst/>
                <a:uLnTx/>
                <a:uFillTx/>
                <a:latin typeface="Arial" charset="0"/>
                <a:ea typeface="SimSun" charset="0"/>
                <a:cs typeface="Arial" charset="0"/>
              </a:rPr>
              <a:t>对道德真理</a:t>
            </a:r>
            <a:br>
              <a:rPr kumimoji="0" lang="zh-CN" altLang="en-US" sz="4600" b="1" i="0" u="none" strike="noStrike" kern="1200" cap="none" spc="0" normalizeH="0" baseline="0" noProof="0">
                <a:ln>
                  <a:noFill/>
                </a:ln>
                <a:solidFill>
                  <a:srgbClr val="FFFFFF"/>
                </a:solidFill>
                <a:effectLst/>
                <a:uLnTx/>
                <a:uFillTx/>
                <a:latin typeface="Arial" charset="0"/>
                <a:ea typeface="SimSun" charset="0"/>
                <a:cs typeface="Arial" charset="0"/>
              </a:rPr>
            </a:br>
            <a:r>
              <a:rPr kumimoji="0" lang="zh-CN" altLang="en-US" sz="4600" b="1" i="0" u="none" strike="noStrike" kern="1200" cap="none" spc="0" normalizeH="0" baseline="0" noProof="0">
                <a:ln>
                  <a:noFill/>
                </a:ln>
                <a:solidFill>
                  <a:srgbClr val="FFFFFF"/>
                </a:solidFill>
                <a:effectLst/>
                <a:uLnTx/>
                <a:uFillTx/>
                <a:latin typeface="Arial" charset="0"/>
                <a:ea typeface="SimSun" charset="0"/>
                <a:cs typeface="Arial" charset="0"/>
              </a:rPr>
              <a:t>有正确的认识。</a:t>
            </a:r>
            <a:r>
              <a:rPr kumimoji="0" lang="en-US" altLang="zh-CN" sz="4600" b="1" i="0" u="none" strike="noStrike" kern="1200" cap="none" spc="0" normalizeH="0" baseline="0" noProof="0">
                <a:ln>
                  <a:noFill/>
                </a:ln>
                <a:solidFill>
                  <a:srgbClr val="FFFFFF"/>
                </a:solidFill>
                <a:effectLst/>
                <a:uLnTx/>
                <a:uFillTx/>
                <a:latin typeface="Arial" charset="0"/>
                <a:ea typeface="SimSun" charset="0"/>
                <a:cs typeface="Arial" charset="0"/>
              </a:rPr>
              <a:t>”</a:t>
            </a:r>
          </a:p>
        </p:txBody>
      </p:sp>
    </p:spTree>
  </p:cSld>
  <p:clrMapOvr>
    <a:masterClrMapping/>
  </p:clrMapOvr>
  <p:transition>
    <p:cover dir="l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cs typeface="+mj-cs"/>
              </a:rPr>
              <a:t>Foster Letter 2002</a:t>
            </a:r>
          </a:p>
        </p:txBody>
      </p:sp>
      <p:pic>
        <p:nvPicPr>
          <p:cNvPr id="30515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3156" name="Text Box 4"/>
          <p:cNvSpPr txBox="1">
            <a:spLocks noChangeArrowheads="1"/>
          </p:cNvSpPr>
          <p:nvPr/>
        </p:nvSpPr>
        <p:spPr bwMode="auto">
          <a:xfrm>
            <a:off x="914400" y="803275"/>
            <a:ext cx="7467600" cy="23971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50000"/>
              </a:spcBef>
              <a:spcAft>
                <a:spcPct val="0"/>
              </a:spcAft>
              <a:buClrTx/>
              <a:buSzTx/>
              <a:buFontTx/>
              <a:buNone/>
              <a:tabLst/>
              <a:defRPr/>
            </a:pPr>
            <a:r>
              <a:rPr kumimoji="0" lang="zh-CN" altLang="en-US" sz="4200" b="1" i="0" u="none" strike="noStrike" kern="1200" cap="none" spc="0" normalizeH="0" baseline="0" noProof="0">
                <a:ln>
                  <a:noFill/>
                </a:ln>
                <a:solidFill>
                  <a:srgbClr val="FFFFFF"/>
                </a:solidFill>
                <a:effectLst/>
                <a:uLnTx/>
                <a:uFillTx/>
                <a:latin typeface="Arial" charset="0"/>
                <a:ea typeface="SimSun" charset="0"/>
                <a:cs typeface="Arial" charset="0"/>
              </a:rPr>
              <a:t>“在‘美国家庭危机的研究’发觉一些令人不安的事实。</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在福音派家庭中长大的孩子，</a:t>
            </a:r>
            <a:r>
              <a:rPr kumimoji="0" lang="en-US" altLang="zh-CN" sz="4200" b="1" i="0" u="none" strike="noStrike" kern="1200" cap="none" spc="0" normalizeH="0" baseline="0" noProof="0">
                <a:ln>
                  <a:noFill/>
                </a:ln>
                <a:solidFill>
                  <a:srgbClr val="FFFF00"/>
                </a:solidFill>
                <a:effectLst/>
                <a:uLnTx/>
                <a:uFillTx/>
                <a:latin typeface="Arial" charset="0"/>
                <a:ea typeface="SimSun" charset="0"/>
                <a:cs typeface="Arial" charset="0"/>
              </a:rPr>
              <a:t>88%</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在</a:t>
            </a:r>
            <a:r>
              <a:rPr kumimoji="0" lang="en-US" altLang="zh-CN" sz="4200" b="1" i="0" u="none" strike="noStrike" kern="1200" cap="none" spc="0" normalizeH="0" baseline="0" noProof="0">
                <a:ln>
                  <a:noFill/>
                </a:ln>
                <a:solidFill>
                  <a:srgbClr val="FFFF00"/>
                </a:solidFill>
                <a:effectLst/>
                <a:uLnTx/>
                <a:uFillTx/>
                <a:latin typeface="Arial" charset="0"/>
                <a:ea typeface="SimSun" charset="0"/>
                <a:cs typeface="Arial" charset="0"/>
              </a:rPr>
              <a:t>18</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岁离开教会，再也不回头。</a:t>
            </a:r>
            <a:r>
              <a:rPr kumimoji="0" lang="zh-CN" altLang="en-US" sz="4200" b="1" i="0" u="none" strike="noStrike" kern="1200" cap="none" spc="0" normalizeH="0" baseline="0" noProof="0">
                <a:ln>
                  <a:noFill/>
                </a:ln>
                <a:solidFill>
                  <a:srgbClr val="FFFFFF"/>
                </a:solidFill>
                <a:effectLst/>
                <a:uLnTx/>
                <a:uFillTx/>
                <a:latin typeface="Arial" charset="0"/>
                <a:ea typeface="SimSun" charset="0"/>
                <a:cs typeface="Arial" charset="0"/>
              </a:rPr>
              <a:t>”</a:t>
            </a:r>
          </a:p>
        </p:txBody>
      </p:sp>
      <p:sp>
        <p:nvSpPr>
          <p:cNvPr id="4913157" name="Text Box 5"/>
          <p:cNvSpPr txBox="1">
            <a:spLocks noChangeArrowheads="1"/>
          </p:cNvSpPr>
          <p:nvPr/>
        </p:nvSpPr>
        <p:spPr bwMode="auto">
          <a:xfrm>
            <a:off x="914400" y="5181600"/>
            <a:ext cx="7086600" cy="985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cs typeface="ＭＳ Ｐゴシック" charset="0"/>
              </a:defRPr>
            </a:lvl1pPr>
            <a:lvl2pPr marL="742950" indent="-28575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2pPr>
            <a:lvl3pPr marL="11430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3pPr>
            <a:lvl4pPr marL="16002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4pPr>
            <a:lvl5pPr marL="20574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5pPr>
            <a:lvl6pPr marL="25146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6pPr>
            <a:lvl7pPr marL="29718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7pPr>
            <a:lvl8pPr marL="34290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8pPr>
            <a:lvl9pPr marL="38862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9pPr>
          </a:lstStyle>
          <a:p>
            <a:pPr marL="0" marR="0" lvl="0" indent="0" algn="l"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2002</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年</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7</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月</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26</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日</a:t>
            </a:r>
            <a:r>
              <a:rPr kumimoji="0" lang="zh-CN" altLang="en-US" sz="2400" b="1" i="1" u="none" strike="noStrike" kern="1200" cap="none" spc="0" normalizeH="0" baseline="0" noProof="0">
                <a:ln>
                  <a:noFill/>
                </a:ln>
                <a:solidFill>
                  <a:srgbClr val="FFFFFF"/>
                </a:solidFill>
                <a:effectLst/>
                <a:uLnTx/>
                <a:uFillTx/>
                <a:latin typeface="Arial" charset="0"/>
                <a:ea typeface="SimSun" charset="0"/>
                <a:cs typeface="Arial" charset="0"/>
              </a:rPr>
              <a:t>牧师每周简报的</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专注于家庭</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引用了</a:t>
            </a:r>
            <a:r>
              <a:rPr kumimoji="0" lang="zh-CN"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Gary Foster, 2002</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年</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08</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月</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10</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日</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第</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页</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charset="0"/>
              </a:rPr>
              <a:t>The Foster Letter</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cs typeface="+mj-cs"/>
              </a:rPr>
              <a:t>Already Gone 04802</a:t>
            </a:r>
          </a:p>
        </p:txBody>
      </p:sp>
      <p:sp>
        <p:nvSpPr>
          <p:cNvPr id="3" name="Text Placeholder 2"/>
          <p:cNvSpPr>
            <a:spLocks noGrp="1"/>
          </p:cNvSpPr>
          <p:nvPr>
            <p:ph type="body" sz="quarter" idx="4294967295"/>
          </p:nvPr>
        </p:nvSpPr>
        <p:spPr>
          <a:xfrm>
            <a:off x="5105400" y="609600"/>
            <a:ext cx="3657600" cy="1447800"/>
          </a:xfrm>
        </p:spPr>
        <p:txBody>
          <a:bodyPr lIns="0" tIns="0" rIns="0" bIns="0" anchor="ctr"/>
          <a:lstStyle/>
          <a:p>
            <a:pPr marL="0" indent="0" algn="r" eaLnBrk="1" hangingPunct="1">
              <a:lnSpc>
                <a:spcPct val="70000"/>
              </a:lnSpc>
              <a:spcBef>
                <a:spcPct val="0"/>
              </a:spcBef>
              <a:buFont typeface="Arial" charset="0"/>
              <a:buNone/>
              <a:defRPr/>
            </a:pPr>
            <a:r>
              <a:rPr lang="zh-CN" altLang="en-US" sz="5400">
                <a:effectLst>
                  <a:outerShdw blurRad="38100" dist="38100" dir="2700000" algn="tl">
                    <a:srgbClr val="000000"/>
                  </a:outerShdw>
                </a:effectLst>
                <a:latin typeface="Candara" charset="0"/>
                <a:ea typeface="SimSun" charset="0"/>
                <a:cs typeface="SimSun" charset="0"/>
              </a:rPr>
              <a:t>“已经离去”</a:t>
            </a:r>
            <a:endParaRPr lang="en-US" sz="5400">
              <a:effectLst>
                <a:outerShdw blurRad="38100" dist="38100" dir="2700000" algn="tl">
                  <a:srgbClr val="000000"/>
                </a:outerShdw>
              </a:effectLst>
              <a:latin typeface="Candara" charset="0"/>
              <a:ea typeface="ＭＳ Ｐゴシック" charset="0"/>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latin typeface="Candara" charset="0"/>
              </a:rPr>
              <a:t>Ken Ham </a:t>
            </a:r>
            <a:r>
              <a:rPr lang="zh-CN" altLang="en-US" sz="2200" i="1">
                <a:effectLst>
                  <a:outerShdw blurRad="38100" dist="38100" dir="2700000" algn="tl">
                    <a:srgbClr val="000000"/>
                  </a:outerShdw>
                </a:effectLst>
                <a:latin typeface="Candara" charset="0"/>
                <a:ea typeface="SimSun" charset="0"/>
                <a:cs typeface="SimSun" charset="0"/>
              </a:rPr>
              <a:t>和</a:t>
            </a:r>
            <a:r>
              <a:rPr lang="zh-CN" altLang="en-US" sz="2200" i="1">
                <a:effectLst>
                  <a:outerShdw blurRad="38100" dist="38100" dir="2700000" algn="tl">
                    <a:srgbClr val="000000"/>
                  </a:outerShdw>
                </a:effectLst>
                <a:latin typeface="Candara" charset="0"/>
              </a:rPr>
              <a:t> </a:t>
            </a:r>
            <a:r>
              <a:rPr lang="en-US" sz="2200" i="1">
                <a:effectLst>
                  <a:outerShdw blurRad="38100" dist="38100" dir="2700000" algn="tl">
                    <a:srgbClr val="000000"/>
                  </a:outerShdw>
                </a:effectLst>
                <a:latin typeface="Candara" charset="0"/>
              </a:rPr>
              <a:t>Britt Beemer, </a:t>
            </a:r>
            <a:br>
              <a:rPr lang="en-US" sz="2200" i="1">
                <a:effectLst>
                  <a:outerShdw blurRad="38100" dist="38100" dir="2700000" algn="tl">
                    <a:srgbClr val="000000"/>
                  </a:outerShdw>
                </a:effectLst>
                <a:latin typeface="Candara" charset="0"/>
              </a:rPr>
            </a:br>
            <a:r>
              <a:rPr lang="zh-CN" altLang="en-US" sz="2200" i="1">
                <a:effectLst>
                  <a:outerShdw blurRad="38100" dist="38100" dir="2700000" algn="tl">
                    <a:srgbClr val="000000"/>
                  </a:outerShdw>
                </a:effectLst>
                <a:latin typeface="Candara" charset="0"/>
                <a:ea typeface="SimSun" charset="0"/>
                <a:cs typeface="SimSun" charset="0"/>
              </a:rPr>
              <a:t>与</a:t>
            </a:r>
            <a:r>
              <a:rPr lang="zh-CN" altLang="en-US" sz="2200" i="1">
                <a:effectLst>
                  <a:outerShdw blurRad="38100" dist="38100" dir="2700000" algn="tl">
                    <a:srgbClr val="000000"/>
                  </a:outerShdw>
                </a:effectLst>
                <a:latin typeface="Candara" charset="0"/>
              </a:rPr>
              <a:t> </a:t>
            </a:r>
            <a:r>
              <a:rPr lang="en-US" sz="2200" i="1">
                <a:effectLst>
                  <a:outerShdw blurRad="38100" dist="38100" dir="2700000" algn="tl">
                    <a:srgbClr val="000000"/>
                  </a:outerShdw>
                </a:effectLst>
                <a:latin typeface="Candara" charset="0"/>
              </a:rPr>
              <a:t>Todd Hillard</a:t>
            </a:r>
            <a:r>
              <a:rPr lang="en-US" altLang="zh-CN" sz="2200" i="1">
                <a:effectLst>
                  <a:outerShdw blurRad="38100" dist="38100" dir="2700000" algn="tl">
                    <a:srgbClr val="000000"/>
                  </a:outerShdw>
                </a:effectLst>
                <a:latin typeface="Candara" charset="0"/>
                <a:ea typeface="SimSun" charset="0"/>
                <a:cs typeface="SimSun" charset="0"/>
              </a:rPr>
              <a:t> </a:t>
            </a:r>
            <a:r>
              <a:rPr lang="zh-CN" altLang="en-US" sz="2200" i="1">
                <a:effectLst>
                  <a:outerShdw blurRad="38100" dist="38100" dir="2700000" algn="tl">
                    <a:srgbClr val="000000"/>
                  </a:outerShdw>
                </a:effectLst>
                <a:latin typeface="Candara" charset="0"/>
                <a:ea typeface="SimSun" charset="0"/>
                <a:cs typeface="SimSun" charset="0"/>
              </a:rPr>
              <a:t>著</a:t>
            </a:r>
          </a:p>
        </p:txBody>
      </p:sp>
      <p:pic>
        <p:nvPicPr>
          <p:cNvPr id="307203"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525"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4"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Arial" charset="0"/>
                <a:ea typeface="ＭＳ Ｐゴシック" charset="0"/>
                <a:cs typeface="Arial" charset="0"/>
              </a:rPr>
              <a:t>© Answers in Genesis-USA</a:t>
            </a:r>
          </a:p>
        </p:txBody>
      </p:sp>
      <p:sp>
        <p:nvSpPr>
          <p:cNvPr id="232454" name="Text Box 6"/>
          <p:cNvSpPr txBox="1">
            <a:spLocks noChangeArrowheads="1"/>
          </p:cNvSpPr>
          <p:nvPr/>
        </p:nvSpPr>
        <p:spPr bwMode="auto">
          <a:xfrm>
            <a:off x="5715000" y="76200"/>
            <a:ext cx="3048000" cy="519113"/>
          </a:xfrm>
          <a:prstGeom prst="rect">
            <a:avLst/>
          </a:prstGeom>
          <a:solidFill>
            <a:srgbClr val="3333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一般书籍</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AlreadyGone graph-high 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72643" name="Rectangle 3"/>
          <p:cNvSpPr>
            <a:spLocks noGrp="1" noChangeArrowheads="1"/>
          </p:cNvSpPr>
          <p:nvPr>
            <p:ph type="title"/>
          </p:nvPr>
        </p:nvSpPr>
        <p:spPr>
          <a:xfrm>
            <a:off x="893763" y="268288"/>
            <a:ext cx="7358062" cy="1303337"/>
          </a:xfrm>
        </p:spPr>
        <p:txBody>
          <a:bodyPr rIns="35715"/>
          <a:lstStyle/>
          <a:p>
            <a:pPr eaLnBrk="1" hangingPunct="1">
              <a:defRPr/>
            </a:pPr>
            <a:r>
              <a:rPr lang="zh-CN" altLang="en-US" sz="5700" b="1">
                <a:latin typeface="Myriad Pro Bold" charset="0"/>
                <a:ea typeface="SimSun" charset="0"/>
                <a:cs typeface="SimSun" charset="0"/>
              </a:rPr>
              <a:t>就读的高中</a:t>
            </a:r>
          </a:p>
        </p:txBody>
      </p:sp>
      <p:sp>
        <p:nvSpPr>
          <p:cNvPr id="309251" name="TextBox 1"/>
          <p:cNvSpPr txBox="1">
            <a:spLocks noChangeArrowheads="1"/>
          </p:cNvSpPr>
          <p:nvPr/>
        </p:nvSpPr>
        <p:spPr bwMode="auto">
          <a:xfrm>
            <a:off x="152400" y="2514600"/>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天主教学校</a:t>
            </a:r>
          </a:p>
        </p:txBody>
      </p:sp>
      <p:sp>
        <p:nvSpPr>
          <p:cNvPr id="309252" name="TextBox 4"/>
          <p:cNvSpPr txBox="1">
            <a:spLocks noChangeArrowheads="1"/>
          </p:cNvSpPr>
          <p:nvPr/>
        </p:nvSpPr>
        <p:spPr bwMode="auto">
          <a:xfrm>
            <a:off x="152400" y="3211513"/>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特许学校</a:t>
            </a:r>
          </a:p>
        </p:txBody>
      </p:sp>
      <p:sp>
        <p:nvSpPr>
          <p:cNvPr id="309253" name="TextBox 5"/>
          <p:cNvSpPr txBox="1">
            <a:spLocks noChangeArrowheads="1"/>
          </p:cNvSpPr>
          <p:nvPr/>
        </p:nvSpPr>
        <p:spPr bwMode="auto">
          <a:xfrm>
            <a:off x="152400" y="3810000"/>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家庭学校</a:t>
            </a:r>
          </a:p>
        </p:txBody>
      </p:sp>
      <p:sp>
        <p:nvSpPr>
          <p:cNvPr id="309254" name="TextBox 6"/>
          <p:cNvSpPr txBox="1">
            <a:spLocks noChangeArrowheads="1"/>
          </p:cNvSpPr>
          <p:nvPr/>
        </p:nvSpPr>
        <p:spPr bwMode="auto">
          <a:xfrm>
            <a:off x="152400" y="4487863"/>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基督教学校</a:t>
            </a:r>
          </a:p>
        </p:txBody>
      </p:sp>
      <p:sp>
        <p:nvSpPr>
          <p:cNvPr id="309255" name="TextBox 7"/>
          <p:cNvSpPr txBox="1">
            <a:spLocks noChangeArrowheads="1"/>
          </p:cNvSpPr>
          <p:nvPr/>
        </p:nvSpPr>
        <p:spPr bwMode="auto">
          <a:xfrm>
            <a:off x="152400" y="5116513"/>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公共学校</a:t>
            </a:r>
          </a:p>
        </p:txBody>
      </p:sp>
      <p:sp>
        <p:nvSpPr>
          <p:cNvPr id="5872649" name="Text Box 9"/>
          <p:cNvSpPr txBox="1">
            <a:spLocks noChangeArrowheads="1"/>
          </p:cNvSpPr>
          <p:nvPr/>
        </p:nvSpPr>
        <p:spPr bwMode="auto">
          <a:xfrm>
            <a:off x="2971800" y="25146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0.6%</a:t>
            </a:r>
          </a:p>
        </p:txBody>
      </p:sp>
      <p:sp>
        <p:nvSpPr>
          <p:cNvPr id="5872650" name="Text Box 10"/>
          <p:cNvSpPr txBox="1">
            <a:spLocks noChangeArrowheads="1"/>
          </p:cNvSpPr>
          <p:nvPr/>
        </p:nvSpPr>
        <p:spPr bwMode="auto">
          <a:xfrm>
            <a:off x="3124200" y="3214688"/>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3.2%</a:t>
            </a:r>
          </a:p>
        </p:txBody>
      </p:sp>
      <p:sp>
        <p:nvSpPr>
          <p:cNvPr id="5872651" name="Text Box 11"/>
          <p:cNvSpPr txBox="1">
            <a:spLocks noChangeArrowheads="1"/>
          </p:cNvSpPr>
          <p:nvPr/>
        </p:nvSpPr>
        <p:spPr bwMode="auto">
          <a:xfrm>
            <a:off x="3124200" y="3824288"/>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3.4%</a:t>
            </a:r>
          </a:p>
        </p:txBody>
      </p:sp>
      <p:sp>
        <p:nvSpPr>
          <p:cNvPr id="5872652" name="Text Box 12"/>
          <p:cNvSpPr txBox="1">
            <a:spLocks noChangeArrowheads="1"/>
          </p:cNvSpPr>
          <p:nvPr/>
        </p:nvSpPr>
        <p:spPr bwMode="auto">
          <a:xfrm>
            <a:off x="3352800" y="44958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6.9%</a:t>
            </a:r>
          </a:p>
        </p:txBody>
      </p:sp>
      <p:sp>
        <p:nvSpPr>
          <p:cNvPr id="5872653" name="Text Box 13"/>
          <p:cNvSpPr txBox="1">
            <a:spLocks noChangeArrowheads="1"/>
          </p:cNvSpPr>
          <p:nvPr/>
        </p:nvSpPr>
        <p:spPr bwMode="auto">
          <a:xfrm>
            <a:off x="8099425" y="514985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85.9%</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AlreadyGone graph-first doub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76739" name="Rectangle 3"/>
          <p:cNvSpPr>
            <a:spLocks noGrp="1" noChangeArrowheads="1"/>
          </p:cNvSpPr>
          <p:nvPr>
            <p:ph type="title"/>
          </p:nvPr>
        </p:nvSpPr>
        <p:spPr>
          <a:xfrm>
            <a:off x="533400" y="228600"/>
            <a:ext cx="8326438" cy="1303338"/>
          </a:xfrm>
        </p:spPr>
        <p:txBody>
          <a:bodyPr rIns="35715"/>
          <a:lstStyle/>
          <a:p>
            <a:pPr eaLnBrk="1" hangingPunct="1">
              <a:lnSpc>
                <a:spcPct val="90000"/>
              </a:lnSpc>
              <a:defRPr/>
            </a:pPr>
            <a:r>
              <a:rPr lang="zh-CN" altLang="en-US" sz="4000" b="1">
                <a:latin typeface="Myriad Pro Bold" charset="0"/>
                <a:ea typeface="SimSun" charset="0"/>
                <a:cs typeface="SimSun" charset="0"/>
              </a:rPr>
              <a:t>若你不相信，曾几何时开始疑惑呢？</a:t>
            </a:r>
          </a:p>
        </p:txBody>
      </p:sp>
      <p:sp>
        <p:nvSpPr>
          <p:cNvPr id="311299" name="TextBox 4"/>
          <p:cNvSpPr txBox="1">
            <a:spLocks noChangeArrowheads="1"/>
          </p:cNvSpPr>
          <p:nvPr/>
        </p:nvSpPr>
        <p:spPr bwMode="auto">
          <a:xfrm>
            <a:off x="533400" y="1947863"/>
            <a:ext cx="25146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不知道</a:t>
            </a:r>
          </a:p>
        </p:txBody>
      </p:sp>
      <p:sp>
        <p:nvSpPr>
          <p:cNvPr id="311300" name="TextBox 5"/>
          <p:cNvSpPr txBox="1">
            <a:spLocks noChangeArrowheads="1"/>
          </p:cNvSpPr>
          <p:nvPr/>
        </p:nvSpPr>
        <p:spPr bwMode="auto">
          <a:xfrm>
            <a:off x="152400" y="2862263"/>
            <a:ext cx="28956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小学</a:t>
            </a:r>
          </a:p>
        </p:txBody>
      </p:sp>
      <p:sp>
        <p:nvSpPr>
          <p:cNvPr id="311301" name="TextBox 6"/>
          <p:cNvSpPr txBox="1">
            <a:spLocks noChangeArrowheads="1"/>
          </p:cNvSpPr>
          <p:nvPr/>
        </p:nvSpPr>
        <p:spPr bwMode="auto">
          <a:xfrm>
            <a:off x="533400" y="3733800"/>
            <a:ext cx="2514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学院</a:t>
            </a:r>
          </a:p>
        </p:txBody>
      </p:sp>
      <p:sp>
        <p:nvSpPr>
          <p:cNvPr id="311302" name="TextBox 7"/>
          <p:cNvSpPr txBox="1">
            <a:spLocks noChangeArrowheads="1"/>
          </p:cNvSpPr>
          <p:nvPr/>
        </p:nvSpPr>
        <p:spPr bwMode="auto">
          <a:xfrm>
            <a:off x="304800" y="4648200"/>
            <a:ext cx="2743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初中</a:t>
            </a:r>
          </a:p>
        </p:txBody>
      </p:sp>
      <p:sp>
        <p:nvSpPr>
          <p:cNvPr id="311303" name="TextBox 8"/>
          <p:cNvSpPr txBox="1">
            <a:spLocks noChangeArrowheads="1"/>
          </p:cNvSpPr>
          <p:nvPr/>
        </p:nvSpPr>
        <p:spPr bwMode="auto">
          <a:xfrm>
            <a:off x="533400" y="5562600"/>
            <a:ext cx="2514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高中</a:t>
            </a:r>
          </a:p>
        </p:txBody>
      </p:sp>
      <p:sp>
        <p:nvSpPr>
          <p:cNvPr id="5876745" name="Rectangle 9"/>
          <p:cNvSpPr>
            <a:spLocks noChangeArrowheads="1"/>
          </p:cNvSpPr>
          <p:nvPr/>
        </p:nvSpPr>
        <p:spPr bwMode="auto">
          <a:xfrm>
            <a:off x="685800" y="4343400"/>
            <a:ext cx="8229600" cy="2133600"/>
          </a:xfrm>
          <a:prstGeom prst="rect">
            <a:avLst/>
          </a:prstGeom>
          <a:noFill/>
          <a:ln w="114300">
            <a:solidFill>
              <a:srgbClr val="FF0000"/>
            </a:solidFill>
            <a:miter lim="800000"/>
            <a:headEnd/>
            <a:tailEnd/>
          </a:ln>
          <a:effectLst/>
          <a:extLst>
            <a:ext uri="{909E8E84-426E-40dd-AFC4-6F175D3DCCD1}">
              <a14:hiddenFill xmlns:a14="http://schemas.microsoft.com/office/drawing/2010/main" xmlns="">
                <a:solidFill>
                  <a:srgbClr val="FFFF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876746" name="Text Box 10"/>
          <p:cNvSpPr txBox="1">
            <a:spLocks noChangeArrowheads="1"/>
          </p:cNvSpPr>
          <p:nvPr/>
        </p:nvSpPr>
        <p:spPr bwMode="auto">
          <a:xfrm>
            <a:off x="3275013" y="2005013"/>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1.61%</a:t>
            </a:r>
          </a:p>
        </p:txBody>
      </p:sp>
      <p:sp>
        <p:nvSpPr>
          <p:cNvPr id="5876747" name="Text Box 11"/>
          <p:cNvSpPr txBox="1">
            <a:spLocks noChangeArrowheads="1"/>
          </p:cNvSpPr>
          <p:nvPr/>
        </p:nvSpPr>
        <p:spPr bwMode="auto">
          <a:xfrm>
            <a:off x="3581400" y="2916238"/>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4.37%</a:t>
            </a:r>
          </a:p>
        </p:txBody>
      </p:sp>
      <p:sp>
        <p:nvSpPr>
          <p:cNvPr id="5876748" name="Text Box 12"/>
          <p:cNvSpPr txBox="1">
            <a:spLocks noChangeArrowheads="1"/>
          </p:cNvSpPr>
          <p:nvPr/>
        </p:nvSpPr>
        <p:spPr bwMode="auto">
          <a:xfrm>
            <a:off x="4311650" y="3814763"/>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10.57%</a:t>
            </a:r>
          </a:p>
        </p:txBody>
      </p:sp>
      <p:sp>
        <p:nvSpPr>
          <p:cNvPr id="5876749" name="Text Box 13"/>
          <p:cNvSpPr txBox="1">
            <a:spLocks noChangeArrowheads="1"/>
          </p:cNvSpPr>
          <p:nvPr/>
        </p:nvSpPr>
        <p:spPr bwMode="auto">
          <a:xfrm>
            <a:off x="7489825" y="471805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39.77%</a:t>
            </a:r>
          </a:p>
        </p:txBody>
      </p:sp>
      <p:sp>
        <p:nvSpPr>
          <p:cNvPr id="5876750" name="Text Box 14"/>
          <p:cNvSpPr txBox="1">
            <a:spLocks noChangeArrowheads="1"/>
          </p:cNvSpPr>
          <p:nvPr/>
        </p:nvSpPr>
        <p:spPr bwMode="auto">
          <a:xfrm>
            <a:off x="7924800" y="5629275"/>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43.68%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76745"/>
                                        </p:tgtEl>
                                        <p:attrNameLst>
                                          <p:attrName>style.visibility</p:attrName>
                                        </p:attrNameLst>
                                      </p:cBhvr>
                                      <p:to>
                                        <p:strVal val="visible"/>
                                      </p:to>
                                    </p:set>
                                    <p:anim calcmode="lin" valueType="num">
                                      <p:cBhvr>
                                        <p:cTn id="7" dur="500" fill="hold"/>
                                        <p:tgtEl>
                                          <p:spTgt spid="5876745"/>
                                        </p:tgtEl>
                                        <p:attrNameLst>
                                          <p:attrName>ppt_w</p:attrName>
                                        </p:attrNameLst>
                                      </p:cBhvr>
                                      <p:tavLst>
                                        <p:tav tm="0">
                                          <p:val>
                                            <p:fltVal val="0"/>
                                          </p:val>
                                        </p:tav>
                                        <p:tav tm="100000">
                                          <p:val>
                                            <p:strVal val="#ppt_w"/>
                                          </p:val>
                                        </p:tav>
                                      </p:tavLst>
                                    </p:anim>
                                    <p:anim calcmode="lin" valueType="num">
                                      <p:cBhvr>
                                        <p:cTn id="8" dur="500" fill="hold"/>
                                        <p:tgtEl>
                                          <p:spTgt spid="5876745"/>
                                        </p:tgtEl>
                                        <p:attrNameLst>
                                          <p:attrName>ppt_h</p:attrName>
                                        </p:attrNameLst>
                                      </p:cBhvr>
                                      <p:tavLst>
                                        <p:tav tm="0">
                                          <p:val>
                                            <p:fltVal val="0"/>
                                          </p:val>
                                        </p:tav>
                                        <p:tav tm="100000">
                                          <p:val>
                                            <p:strVal val="#ppt_h"/>
                                          </p:val>
                                        </p:tav>
                                      </p:tavLst>
                                    </p:anim>
                                    <p:animEffect transition="in" filter="fade">
                                      <p:cBhvr>
                                        <p:cTn id="9" dur="500"/>
                                        <p:tgtEl>
                                          <p:spTgt spid="5876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674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AlreadyGone graph-what reason m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821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91075" name="Rectangle 3"/>
          <p:cNvSpPr>
            <a:spLocks noGrp="1" noChangeArrowheads="1"/>
          </p:cNvSpPr>
          <p:nvPr>
            <p:ph type="title"/>
          </p:nvPr>
        </p:nvSpPr>
        <p:spPr>
          <a:xfrm>
            <a:off x="914400" y="381000"/>
            <a:ext cx="7358063" cy="1303338"/>
          </a:xfrm>
        </p:spPr>
        <p:txBody>
          <a:bodyPr rIns="35715"/>
          <a:lstStyle/>
          <a:p>
            <a:pPr eaLnBrk="1" hangingPunct="1">
              <a:lnSpc>
                <a:spcPct val="90000"/>
              </a:lnSpc>
              <a:defRPr/>
            </a:pPr>
            <a:r>
              <a:rPr lang="zh-CN" altLang="en-US" sz="3600" b="1">
                <a:latin typeface="Myriad Pro Bold" charset="0"/>
                <a:ea typeface="SimSun" charset="0"/>
                <a:cs typeface="SimSun" charset="0"/>
              </a:rPr>
              <a:t>以下哪一个选项使你对圣经最容易产生疑问？</a:t>
            </a:r>
          </a:p>
        </p:txBody>
      </p:sp>
      <p:sp>
        <p:nvSpPr>
          <p:cNvPr id="5891076" name="Rectangle 4"/>
          <p:cNvSpPr>
            <a:spLocks/>
          </p:cNvSpPr>
          <p:nvPr/>
        </p:nvSpPr>
        <p:spPr bwMode="auto">
          <a:xfrm>
            <a:off x="990600" y="5638800"/>
            <a:ext cx="73088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642938" rtl="0" eaLnBrk="1" fontAlgn="base" latinLnBrk="0" hangingPunct="1">
              <a:lnSpc>
                <a:spcPct val="100000"/>
              </a:lnSpc>
              <a:spcBef>
                <a:spcPct val="0"/>
              </a:spcBef>
              <a:spcAft>
                <a:spcPct val="0"/>
              </a:spcAft>
              <a:buClrTx/>
              <a:buSzTx/>
              <a:buFontTx/>
              <a:buNone/>
              <a:tabLst/>
              <a:defRPr/>
            </a:pPr>
            <a:br>
              <a:rPr kumimoji="0" lang="zh-CN" altLang="en-US" sz="3800" b="1" i="0" u="none" strike="noStrike" kern="1200" cap="none" spc="0" normalizeH="0" baseline="0" noProof="0">
                <a:ln>
                  <a:noFill/>
                </a:ln>
                <a:solidFill>
                  <a:srgbClr val="FFFF00"/>
                </a:solidFill>
                <a:effectLst/>
                <a:uLnTx/>
                <a:uFillTx/>
                <a:latin typeface="Myriad Pro Light" charset="0"/>
                <a:ea typeface="SimSun" charset="0"/>
                <a:cs typeface="Arial" charset="0"/>
                <a:sym typeface="Myriad Pro Light" charset="0"/>
              </a:rPr>
            </a:br>
            <a:r>
              <a:rPr kumimoji="0" lang="zh-CN" altLang="en-US" sz="3800" b="1" i="0" u="none" strike="noStrike" kern="1200" cap="none" spc="0" normalizeH="0" baseline="0" noProof="0">
                <a:ln>
                  <a:noFill/>
                </a:ln>
                <a:solidFill>
                  <a:srgbClr val="FFFF00"/>
                </a:solidFill>
                <a:effectLst/>
                <a:uLnTx/>
                <a:uFillTx/>
                <a:latin typeface="Myriad Pro Light" charset="0"/>
                <a:ea typeface="SimSun" charset="0"/>
                <a:cs typeface="Arial" charset="0"/>
                <a:sym typeface="Myriad Pro Light" charset="0"/>
              </a:rPr>
              <a:t>那些</a:t>
            </a:r>
            <a:r>
              <a:rPr kumimoji="0" lang="zh-CN" altLang="en-US" sz="3800" b="1" i="0" u="none" strike="noStrike" kern="1200" cap="none" spc="0" normalizeH="0" baseline="0" noProof="0">
                <a:ln>
                  <a:noFill/>
                </a:ln>
                <a:solidFill>
                  <a:srgbClr val="FFFFFF"/>
                </a:solidFill>
                <a:effectLst/>
                <a:uLnTx/>
                <a:uFillTx/>
                <a:latin typeface="Myriad Pro Light" charset="0"/>
                <a:ea typeface="SimSun" charset="0"/>
                <a:cs typeface="Arial" charset="0"/>
                <a:sym typeface="Myriad Pro Light" charset="0"/>
              </a:rPr>
              <a:t>经常</a:t>
            </a:r>
            <a:r>
              <a:rPr kumimoji="0" lang="zh-CN" altLang="en-US" sz="3800" b="1" i="0" u="none" strike="noStrike" kern="1200" cap="none" spc="0" normalizeH="0" baseline="0" noProof="0">
                <a:ln>
                  <a:noFill/>
                </a:ln>
                <a:solidFill>
                  <a:srgbClr val="FFFF00"/>
                </a:solidFill>
                <a:effectLst/>
                <a:uLnTx/>
                <a:uFillTx/>
                <a:latin typeface="Myriad Pro Light" charset="0"/>
                <a:ea typeface="SimSun" charset="0"/>
                <a:cs typeface="Arial" charset="0"/>
                <a:sym typeface="Myriad Pro Light" charset="0"/>
              </a:rPr>
              <a:t>上主日学</a:t>
            </a:r>
          </a:p>
        </p:txBody>
      </p:sp>
      <p:sp>
        <p:nvSpPr>
          <p:cNvPr id="5891077"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charset="0"/>
                <a:ea typeface="ＭＳ Ｐゴシック" charset="0"/>
                <a:cs typeface="Arial"/>
              </a:rPr>
              <a:t>45.2%</a:t>
            </a:r>
          </a:p>
        </p:txBody>
      </p:sp>
      <p:sp>
        <p:nvSpPr>
          <p:cNvPr id="5891078" name="Line 6"/>
          <p:cNvSpPr>
            <a:spLocks noChangeShapeType="1"/>
          </p:cNvSpPr>
          <p:nvPr/>
        </p:nvSpPr>
        <p:spPr bwMode="auto">
          <a:xfrm flipV="1">
            <a:off x="5867400" y="2514600"/>
            <a:ext cx="1752600" cy="1066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891079" name="Line 7"/>
          <p:cNvSpPr>
            <a:spLocks noChangeShapeType="1"/>
          </p:cNvSpPr>
          <p:nvPr/>
        </p:nvSpPr>
        <p:spPr bwMode="auto">
          <a:xfrm flipH="1" flipV="1">
            <a:off x="7602538" y="2514600"/>
            <a:ext cx="990600" cy="1981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891080" name="Line 8"/>
          <p:cNvSpPr>
            <a:spLocks noChangeShapeType="1"/>
          </p:cNvSpPr>
          <p:nvPr/>
        </p:nvSpPr>
        <p:spPr bwMode="auto">
          <a:xfrm flipV="1">
            <a:off x="4876800" y="2514600"/>
            <a:ext cx="2743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313352" name="TextBox 8"/>
          <p:cNvSpPr txBox="1">
            <a:spLocks noChangeArrowheads="1"/>
          </p:cNvSpPr>
          <p:nvPr/>
        </p:nvSpPr>
        <p:spPr bwMode="auto">
          <a:xfrm>
            <a:off x="533400" y="2470150"/>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神迹不真实</a:t>
            </a:r>
          </a:p>
        </p:txBody>
      </p:sp>
      <p:sp>
        <p:nvSpPr>
          <p:cNvPr id="313353" name="TextBox 9"/>
          <p:cNvSpPr txBox="1">
            <a:spLocks noChangeArrowheads="1"/>
          </p:cNvSpPr>
          <p:nvPr/>
        </p:nvSpPr>
        <p:spPr bwMode="auto">
          <a:xfrm>
            <a:off x="381000" y="2971800"/>
            <a:ext cx="2667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圣经不可信</a:t>
            </a:r>
          </a:p>
        </p:txBody>
      </p:sp>
      <p:sp>
        <p:nvSpPr>
          <p:cNvPr id="313354" name="TextBox 10"/>
          <p:cNvSpPr txBox="1">
            <a:spLocks noChangeArrowheads="1"/>
          </p:cNvSpPr>
          <p:nvPr/>
        </p:nvSpPr>
        <p:spPr bwMode="auto">
          <a:xfrm>
            <a:off x="533400" y="4087813"/>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太多规则</a:t>
            </a:r>
          </a:p>
        </p:txBody>
      </p:sp>
      <p:sp>
        <p:nvSpPr>
          <p:cNvPr id="313355" name="TextBox 11"/>
          <p:cNvSpPr txBox="1">
            <a:spLocks noChangeArrowheads="1"/>
          </p:cNvSpPr>
          <p:nvPr/>
        </p:nvSpPr>
        <p:spPr bwMode="auto">
          <a:xfrm>
            <a:off x="533400" y="4621213"/>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地球不到一万岁</a:t>
            </a:r>
          </a:p>
        </p:txBody>
      </p:sp>
      <p:sp>
        <p:nvSpPr>
          <p:cNvPr id="313356" name="TextBox 12"/>
          <p:cNvSpPr txBox="1">
            <a:spLocks noChangeArrowheads="1"/>
          </p:cNvSpPr>
          <p:nvPr/>
        </p:nvSpPr>
        <p:spPr bwMode="auto">
          <a:xfrm>
            <a:off x="533400" y="5105400"/>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无</a:t>
            </a:r>
          </a:p>
        </p:txBody>
      </p:sp>
      <p:sp>
        <p:nvSpPr>
          <p:cNvPr id="313357" name="TextBox 18"/>
          <p:cNvSpPr txBox="1">
            <a:spLocks noChangeArrowheads="1"/>
          </p:cNvSpPr>
          <p:nvPr/>
        </p:nvSpPr>
        <p:spPr bwMode="auto">
          <a:xfrm>
            <a:off x="533400" y="3554413"/>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创造的来原</a:t>
            </a:r>
          </a:p>
        </p:txBody>
      </p:sp>
      <p:sp>
        <p:nvSpPr>
          <p:cNvPr id="5891087" name="Text Box 15"/>
          <p:cNvSpPr txBox="1">
            <a:spLocks noChangeArrowheads="1"/>
          </p:cNvSpPr>
          <p:nvPr/>
        </p:nvSpPr>
        <p:spPr bwMode="auto">
          <a:xfrm>
            <a:off x="3862388" y="2484438"/>
            <a:ext cx="7620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4.3%</a:t>
            </a:r>
          </a:p>
        </p:txBody>
      </p:sp>
      <p:sp>
        <p:nvSpPr>
          <p:cNvPr id="5891088" name="Text Box 16"/>
          <p:cNvSpPr txBox="1">
            <a:spLocks noChangeArrowheads="1"/>
          </p:cNvSpPr>
          <p:nvPr/>
        </p:nvSpPr>
        <p:spPr bwMode="auto">
          <a:xfrm>
            <a:off x="4995863" y="3016250"/>
            <a:ext cx="9144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10.7%</a:t>
            </a:r>
          </a:p>
        </p:txBody>
      </p:sp>
      <p:sp>
        <p:nvSpPr>
          <p:cNvPr id="5891089" name="Text Box 17"/>
          <p:cNvSpPr txBox="1">
            <a:spLocks noChangeArrowheads="1"/>
          </p:cNvSpPr>
          <p:nvPr/>
        </p:nvSpPr>
        <p:spPr bwMode="auto">
          <a:xfrm>
            <a:off x="5081588" y="3570288"/>
            <a:ext cx="9144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11.2%</a:t>
            </a:r>
          </a:p>
        </p:txBody>
      </p:sp>
      <p:sp>
        <p:nvSpPr>
          <p:cNvPr id="5891090" name="Text Box 18"/>
          <p:cNvSpPr txBox="1">
            <a:spLocks noChangeArrowheads="1"/>
          </p:cNvSpPr>
          <p:nvPr/>
        </p:nvSpPr>
        <p:spPr bwMode="auto">
          <a:xfrm>
            <a:off x="5659438" y="4086225"/>
            <a:ext cx="9144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14.4%</a:t>
            </a:r>
          </a:p>
        </p:txBody>
      </p:sp>
      <p:sp>
        <p:nvSpPr>
          <p:cNvPr id="5891091" name="Text Box 19"/>
          <p:cNvSpPr txBox="1">
            <a:spLocks noChangeArrowheads="1"/>
          </p:cNvSpPr>
          <p:nvPr/>
        </p:nvSpPr>
        <p:spPr bwMode="auto">
          <a:xfrm>
            <a:off x="8339138" y="4618038"/>
            <a:ext cx="9144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29.7%</a:t>
            </a:r>
          </a:p>
        </p:txBody>
      </p:sp>
      <p:sp>
        <p:nvSpPr>
          <p:cNvPr id="5891092" name="Text Box 20"/>
          <p:cNvSpPr txBox="1">
            <a:spLocks noChangeArrowheads="1"/>
          </p:cNvSpPr>
          <p:nvPr/>
        </p:nvSpPr>
        <p:spPr bwMode="auto">
          <a:xfrm>
            <a:off x="7642225" y="5141913"/>
            <a:ext cx="9144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25.6%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1079"/>
                                        </p:tgtEl>
                                        <p:attrNameLst>
                                          <p:attrName>style.visibility</p:attrName>
                                        </p:attrNameLst>
                                      </p:cBhvr>
                                      <p:to>
                                        <p:strVal val="visible"/>
                                      </p:to>
                                    </p:set>
                                    <p:animEffect transition="in" filter="wipe(down)">
                                      <p:cBhvr>
                                        <p:cTn id="7" dur="500"/>
                                        <p:tgtEl>
                                          <p:spTgt spid="5891079"/>
                                        </p:tgtEl>
                                      </p:cBhvr>
                                    </p:animEffect>
                                  </p:childTnLst>
                                </p:cTn>
                              </p:par>
                              <p:par>
                                <p:cTn id="8" presetID="22" presetClass="entr" presetSubtype="4" fill="hold" nodeType="withEffect">
                                  <p:stCondLst>
                                    <p:cond delay="0"/>
                                  </p:stCondLst>
                                  <p:childTnLst>
                                    <p:set>
                                      <p:cBhvr>
                                        <p:cTn id="9" dur="1" fill="hold">
                                          <p:stCondLst>
                                            <p:cond delay="0"/>
                                          </p:stCondLst>
                                        </p:cTn>
                                        <p:tgtEl>
                                          <p:spTgt spid="5891078"/>
                                        </p:tgtEl>
                                        <p:attrNameLst>
                                          <p:attrName>style.visibility</p:attrName>
                                        </p:attrNameLst>
                                      </p:cBhvr>
                                      <p:to>
                                        <p:strVal val="visible"/>
                                      </p:to>
                                    </p:set>
                                    <p:animEffect transition="in" filter="wipe(down)">
                                      <p:cBhvr>
                                        <p:cTn id="10" dur="500"/>
                                        <p:tgtEl>
                                          <p:spTgt spid="5891078"/>
                                        </p:tgtEl>
                                      </p:cBhvr>
                                    </p:animEffect>
                                  </p:childTnLst>
                                </p:cTn>
                              </p:par>
                              <p:par>
                                <p:cTn id="11" presetID="22" presetClass="entr" presetSubtype="8" fill="hold" nodeType="withEffect">
                                  <p:stCondLst>
                                    <p:cond delay="0"/>
                                  </p:stCondLst>
                                  <p:childTnLst>
                                    <p:set>
                                      <p:cBhvr>
                                        <p:cTn id="12" dur="1" fill="hold">
                                          <p:stCondLst>
                                            <p:cond delay="0"/>
                                          </p:stCondLst>
                                        </p:cTn>
                                        <p:tgtEl>
                                          <p:spTgt spid="5891080"/>
                                        </p:tgtEl>
                                        <p:attrNameLst>
                                          <p:attrName>style.visibility</p:attrName>
                                        </p:attrNameLst>
                                      </p:cBhvr>
                                      <p:to>
                                        <p:strVal val="visible"/>
                                      </p:to>
                                    </p:set>
                                    <p:animEffect transition="in" filter="wipe(left)">
                                      <p:cBhvr>
                                        <p:cTn id="13" dur="500"/>
                                        <p:tgtEl>
                                          <p:spTgt spid="5891080"/>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1077"/>
                                        </p:tgtEl>
                                        <p:attrNameLst>
                                          <p:attrName>style.visibility</p:attrName>
                                        </p:attrNameLst>
                                      </p:cBhvr>
                                      <p:to>
                                        <p:strVal val="visible"/>
                                      </p:to>
                                    </p:set>
                                    <p:animEffect transition="in" filter="wipe(down)">
                                      <p:cBhvr>
                                        <p:cTn id="17" dur="500"/>
                                        <p:tgtEl>
                                          <p:spTgt spid="589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10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"Believe in humanity, not god."</a:t>
            </a:r>
          </a:p>
        </p:txBody>
      </p:sp>
      <p:pic>
        <p:nvPicPr>
          <p:cNvPr id="2990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4725"/>
            <a:ext cx="913923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a:t>
            </a:r>
          </a:p>
        </p:txBody>
      </p:sp>
      <p:grpSp>
        <p:nvGrpSpPr>
          <p:cNvPr id="5" name="组合 4">
            <a:extLst>
              <a:ext uri="{FF2B5EF4-FFF2-40B4-BE49-F238E27FC236}">
                <a16:creationId xmlns:a16="http://schemas.microsoft.com/office/drawing/2014/main" id="{031C0D0A-2720-5D24-8ADF-727BA13A797B}"/>
              </a:ext>
            </a:extLst>
          </p:cNvPr>
          <p:cNvGrpSpPr/>
          <p:nvPr/>
        </p:nvGrpSpPr>
        <p:grpSpPr>
          <a:xfrm>
            <a:off x="-4762" y="1716812"/>
            <a:ext cx="9144000" cy="3919056"/>
            <a:chOff x="-4762" y="1716812"/>
            <a:chExt cx="9144000" cy="3919056"/>
          </a:xfrm>
        </p:grpSpPr>
        <p:sp>
          <p:nvSpPr>
            <p:cNvPr id="3" name="文本框 2">
              <a:extLst>
                <a:ext uri="{FF2B5EF4-FFF2-40B4-BE49-F238E27FC236}">
                  <a16:creationId xmlns:a16="http://schemas.microsoft.com/office/drawing/2014/main" id="{6C9D3376-69C6-7CF0-CED1-5BC1E37295DF}"/>
                </a:ext>
              </a:extLst>
            </p:cNvPr>
            <p:cNvSpPr txBox="1"/>
            <p:nvPr/>
          </p:nvSpPr>
          <p:spPr>
            <a:xfrm>
              <a:off x="152400" y="1716812"/>
              <a:ext cx="6400800" cy="3108543"/>
            </a:xfrm>
            <a:prstGeom prst="rect">
              <a:avLst/>
            </a:prstGeom>
            <a:solidFill>
              <a:srgbClr val="FFC000"/>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Times New Roman" charset="0"/>
                  <a:ea typeface="MS PGothic" charset="0"/>
                </a:rPr>
                <a:t>“相信人性，</a:t>
              </a:r>
              <a:endParaRPr kumimoji="0" lang="en-US" altLang="zh-CN" sz="5400" b="1"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Times New Roman" charset="0"/>
                  <a:ea typeface="MS PGothic" charset="0"/>
                </a:rPr>
                <a:t>而非上帝。”</a:t>
              </a:r>
              <a:br>
                <a:rPr kumimoji="0" lang="zh-CN" altLang="en-US" sz="4400" b="0" i="0" u="none" strike="noStrike" kern="1200" cap="none" spc="0" normalizeH="0" baseline="0" noProof="0" dirty="0">
                  <a:ln>
                    <a:noFill/>
                  </a:ln>
                  <a:solidFill>
                    <a:srgbClr val="000000"/>
                  </a:solidFill>
                  <a:effectLst/>
                  <a:uLnTx/>
                  <a:uFillTx/>
                  <a:latin typeface="Times New Roman" charset="0"/>
                  <a:ea typeface="MS PGothic" charset="0"/>
                </a:rPr>
              </a:br>
              <a:endParaRPr kumimoji="0" lang="en-US" altLang="zh-CN" sz="4000" b="0" i="0" u="none" strike="noStrike" kern="1200" cap="none" spc="0" normalizeH="0" baseline="0" noProof="0" dirty="0">
                <a:ln>
                  <a:noFill/>
                </a:ln>
                <a:solidFill>
                  <a:srgbClr val="000000"/>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Times New Roman" charset="0"/>
                  <a:ea typeface="MS PGothic" charset="0"/>
                </a:rPr>
                <a:t>——</a:t>
              </a: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布鲁克</a:t>
              </a:r>
              <a:r>
                <a:rPr kumimoji="0" lang="en-US" altLang="zh-CN" sz="2400" b="0" i="0" u="none" strike="noStrike" kern="1200" cap="none" spc="0" normalizeH="0" baseline="0" noProof="0" dirty="0">
                  <a:ln>
                    <a:noFill/>
                  </a:ln>
                  <a:solidFill>
                    <a:srgbClr val="000000"/>
                  </a:solidFill>
                  <a:effectLst/>
                  <a:uLnTx/>
                  <a:uFillTx/>
                  <a:latin typeface="Times New Roman" charset="0"/>
                  <a:ea typeface="MS PGothic" charset="0"/>
                </a:rPr>
                <a:t>·</a:t>
              </a: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伯德（</a:t>
              </a:r>
              <a:r>
                <a:rPr kumimoji="0" lang="en-US" altLang="zh-CN" sz="2400" b="0" i="0" u="none" strike="noStrike" kern="1200" cap="none" spc="0" normalizeH="0" baseline="0" noProof="0" dirty="0">
                  <a:ln>
                    <a:noFill/>
                  </a:ln>
                  <a:solidFill>
                    <a:srgbClr val="000000"/>
                  </a:solidFill>
                  <a:effectLst/>
                  <a:uLnTx/>
                  <a:uFillTx/>
                  <a:latin typeface="Times New Roman" charset="0"/>
                  <a:ea typeface="MS PGothic" charset="0"/>
                </a:rPr>
                <a:t>Brooke Byrd</a:t>
              </a: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），萨克拉门托</a:t>
              </a:r>
              <a:b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b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志愿者</a:t>
              </a:r>
              <a:r>
                <a:rPr kumimoji="0" lang="en-US" altLang="zh-CN" sz="2400" b="0" i="0" u="none" strike="noStrike" kern="1200" cap="none" spc="0" normalizeH="0" baseline="0" noProof="0" dirty="0">
                  <a:ln>
                    <a:noFill/>
                  </a:ln>
                  <a:solidFill>
                    <a:srgbClr val="000000"/>
                  </a:solidFill>
                  <a:effectLst/>
                  <a:uLnTx/>
                  <a:uFillTx/>
                  <a:latin typeface="Times New Roman" charset="0"/>
                  <a:ea typeface="MS PGothic" charset="0"/>
                </a:rPr>
                <a:t>……</a:t>
              </a:r>
              <a:r>
                <a:rPr kumimoji="0" lang="zh-CN" altLang="en-US" sz="2400" b="0" i="0" u="none" strike="noStrike" kern="1200" cap="none" spc="0" normalizeH="0" baseline="0" noProof="0" dirty="0">
                  <a:ln>
                    <a:noFill/>
                  </a:ln>
                  <a:solidFill>
                    <a:srgbClr val="000000"/>
                  </a:solidFill>
                  <a:effectLst/>
                  <a:uLnTx/>
                  <a:uFillTx/>
                  <a:latin typeface="Times New Roman" charset="0"/>
                  <a:ea typeface="MS PGothic" charset="0"/>
                </a:rPr>
                <a:t>无神论者</a:t>
              </a:r>
              <a:endParaRPr kumimoji="0" lang="zh-CN" altLang="en-US" sz="3600" b="0" i="0" u="none" strike="noStrike" kern="1200" cap="none" spc="0" normalizeH="0" baseline="0" noProof="0" dirty="0">
                <a:ln>
                  <a:noFill/>
                </a:ln>
                <a:solidFill>
                  <a:srgbClr val="000000"/>
                </a:solidFill>
                <a:effectLst/>
                <a:uLnTx/>
                <a:uFillTx/>
                <a:latin typeface="Times New Roman" charset="0"/>
                <a:ea typeface="MS PGothic" charset="0"/>
              </a:endParaRPr>
            </a:p>
          </p:txBody>
        </p:sp>
        <p:sp>
          <p:nvSpPr>
            <p:cNvPr id="4" name="文本框 3">
              <a:extLst>
                <a:ext uri="{FF2B5EF4-FFF2-40B4-BE49-F238E27FC236}">
                  <a16:creationId xmlns:a16="http://schemas.microsoft.com/office/drawing/2014/main" id="{A2719262-EB81-2C18-7749-61BECCE662B5}"/>
                </a:ext>
              </a:extLst>
            </p:cNvPr>
            <p:cNvSpPr txBox="1"/>
            <p:nvPr/>
          </p:nvSpPr>
          <p:spPr>
            <a:xfrm>
              <a:off x="-4762" y="5189592"/>
              <a:ext cx="9144000" cy="446276"/>
            </a:xfrm>
            <a:prstGeom prst="rect">
              <a:avLst/>
            </a:prstGeom>
            <a:solidFill>
              <a:schemeClr val="bg1">
                <a:lumMod val="95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300" b="0" i="0" u="none" strike="noStrike" kern="1200" cap="none" spc="0" normalizeH="0" baseline="0" noProof="0" dirty="0">
                  <a:ln>
                    <a:noFill/>
                  </a:ln>
                  <a:solidFill>
                    <a:srgbClr val="FFFFFF"/>
                  </a:solidFill>
                  <a:effectLst/>
                  <a:highlight>
                    <a:srgbClr val="800000"/>
                  </a:highlight>
                  <a:uLnTx/>
                  <a:uFillTx/>
                  <a:latin typeface="Times New Roman" charset="0"/>
                  <a:ea typeface="MS PGothic" charset="0"/>
                </a:rPr>
                <a:t>SAC.FFRF.ORG</a:t>
              </a:r>
              <a:r>
                <a:rPr kumimoji="0" lang="zh-CN" altLang="en-US" sz="2300" b="0" i="0" u="none" strike="noStrike" kern="1200" cap="none" spc="0" normalizeH="0" baseline="0" noProof="0" dirty="0">
                  <a:ln>
                    <a:noFill/>
                  </a:ln>
                  <a:solidFill>
                    <a:srgbClr val="FFFFFF"/>
                  </a:solidFill>
                  <a:effectLst/>
                  <a:highlight>
                    <a:srgbClr val="800000"/>
                  </a:highlight>
                  <a:uLnTx/>
                  <a:uFillTx/>
                  <a:latin typeface="Times New Roman" charset="0"/>
                  <a:ea typeface="MS PGothic" charset="0"/>
                </a:rPr>
                <a:t>  </a:t>
              </a:r>
              <a:r>
                <a:rPr kumimoji="0" lang="zh-CN" altLang="en-US" sz="2300" b="0" i="0" u="none" strike="noStrike" kern="1200" cap="none" spc="0" normalizeH="0" baseline="0" noProof="0" dirty="0">
                  <a:ln>
                    <a:noFill/>
                  </a:ln>
                  <a:solidFill>
                    <a:srgbClr val="000000"/>
                  </a:solidFill>
                  <a:effectLst/>
                  <a:uLnTx/>
                  <a:uFillTx/>
                  <a:latin typeface="Times New Roman" charset="0"/>
                  <a:ea typeface="MS PGothic" charset="0"/>
                </a:rPr>
                <a:t>宗教自由基金会（</a:t>
              </a:r>
              <a:r>
                <a:rPr kumimoji="0" lang="en-US" altLang="zh-CN" sz="2300" b="0" i="0" u="none" strike="noStrike" kern="1200" cap="none" spc="0" normalizeH="0" baseline="0" noProof="0" dirty="0">
                  <a:ln>
                    <a:noFill/>
                  </a:ln>
                  <a:solidFill>
                    <a:srgbClr val="000000"/>
                  </a:solidFill>
                  <a:effectLst/>
                  <a:uLnTx/>
                  <a:uFillTx/>
                  <a:latin typeface="Times New Roman" charset="0"/>
                  <a:ea typeface="MS PGothic" charset="0"/>
                </a:rPr>
                <a:t>Freedom From Religion Foundation</a:t>
              </a:r>
              <a:r>
                <a:rPr kumimoji="0" lang="zh-CN" altLang="en-US" sz="2300" b="0" i="0" u="none" strike="noStrike" kern="1200" cap="none" spc="0" normalizeH="0" baseline="0" noProof="0" dirty="0">
                  <a:ln>
                    <a:noFill/>
                  </a:ln>
                  <a:solidFill>
                    <a:srgbClr val="000000"/>
                  </a:solidFill>
                  <a:effectLst/>
                  <a:uLnTx/>
                  <a:uFillTx/>
                  <a:latin typeface="Times New Roman" charset="0"/>
                  <a:ea typeface="MS PGothic" charset="0"/>
                </a:rPr>
                <a:t>）</a:t>
              </a:r>
            </a:p>
          </p:txBody>
        </p:sp>
      </p:grpSp>
    </p:spTree>
    <p:extLst>
      <p:ext uri="{BB962C8B-B14F-4D97-AF65-F5344CB8AC3E}">
        <p14:creationId xmlns:p14="http://schemas.microsoft.com/office/powerpoint/2010/main" val="10624182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descr="AlreadyGone graph-what reason most-no sunday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95171" name="Rectangle 3"/>
          <p:cNvSpPr>
            <a:spLocks noGrp="1" noChangeArrowheads="1"/>
          </p:cNvSpPr>
          <p:nvPr>
            <p:ph type="title"/>
          </p:nvPr>
        </p:nvSpPr>
        <p:spPr>
          <a:xfrm>
            <a:off x="893763" y="457200"/>
            <a:ext cx="7358062" cy="1303338"/>
          </a:xfrm>
        </p:spPr>
        <p:txBody>
          <a:bodyPr rIns="35715"/>
          <a:lstStyle/>
          <a:p>
            <a:pPr eaLnBrk="1" hangingPunct="1">
              <a:lnSpc>
                <a:spcPct val="90000"/>
              </a:lnSpc>
              <a:defRPr/>
            </a:pPr>
            <a:r>
              <a:rPr lang="zh-CN" altLang="en-US" sz="3600" b="1">
                <a:latin typeface="Myriad Pro Bold" charset="0"/>
                <a:ea typeface="SimSun" charset="0"/>
                <a:cs typeface="SimSun" charset="0"/>
              </a:rPr>
              <a:t>以下那一个选择使你对圣经有最大的疑问？</a:t>
            </a:r>
            <a:endParaRPr lang="en-US" sz="3600" b="1">
              <a:latin typeface="Myriad Pro Bold" charset="0"/>
              <a:ea typeface="SimSun" charset="0"/>
              <a:cs typeface="SimSun" charset="0"/>
            </a:endParaRPr>
          </a:p>
        </p:txBody>
      </p:sp>
      <p:sp>
        <p:nvSpPr>
          <p:cNvPr id="5895172" name="Rectangle 4"/>
          <p:cNvSpPr>
            <a:spLocks/>
          </p:cNvSpPr>
          <p:nvPr/>
        </p:nvSpPr>
        <p:spPr bwMode="auto">
          <a:xfrm>
            <a:off x="381000" y="5778500"/>
            <a:ext cx="83756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a:ln>
                  <a:noFill/>
                </a:ln>
                <a:solidFill>
                  <a:srgbClr val="FFFF00"/>
                </a:solidFill>
                <a:effectLst/>
                <a:uLnTx/>
                <a:uFillTx/>
                <a:latin typeface="Myriad Pro Light" charset="0"/>
                <a:ea typeface="SimSun" charset="0"/>
                <a:cs typeface="Arial" charset="0"/>
                <a:sym typeface="Myriad Pro Light" charset="0"/>
              </a:rPr>
              <a:t>那些</a:t>
            </a:r>
            <a:r>
              <a:rPr kumimoji="0" lang="zh-CN" altLang="en-US" sz="3800" b="1" i="0" u="none" strike="noStrike" kern="1200" cap="none" spc="0" normalizeH="0" baseline="0" noProof="0">
                <a:ln>
                  <a:noFill/>
                </a:ln>
                <a:solidFill>
                  <a:srgbClr val="FFFFFF"/>
                </a:solidFill>
                <a:effectLst/>
                <a:uLnTx/>
                <a:uFillTx/>
                <a:latin typeface="Myriad Pro Light" charset="0"/>
                <a:ea typeface="SimSun" charset="0"/>
                <a:cs typeface="Arial" charset="0"/>
                <a:sym typeface="Myriad Pro Light" charset="0"/>
              </a:rPr>
              <a:t>很少</a:t>
            </a:r>
            <a:r>
              <a:rPr kumimoji="0" lang="zh-CN" altLang="en-US" sz="3800" b="1" i="0" u="none" strike="noStrike" kern="1200" cap="none" spc="0" normalizeH="0" baseline="0" noProof="0">
                <a:ln>
                  <a:noFill/>
                </a:ln>
                <a:solidFill>
                  <a:srgbClr val="FFFF00"/>
                </a:solidFill>
                <a:effectLst/>
                <a:uLnTx/>
                <a:uFillTx/>
                <a:latin typeface="Myriad Pro Light" charset="0"/>
                <a:ea typeface="SimSun" charset="0"/>
                <a:cs typeface="Arial" charset="0"/>
                <a:sym typeface="Myriad Pro Light" charset="0"/>
              </a:rPr>
              <a:t>上主日学</a:t>
            </a:r>
            <a:endParaRPr kumimoji="0" lang="en-US" sz="3800" b="1" i="0" u="none" strike="noStrike" kern="1200" cap="none" spc="0" normalizeH="0" baseline="0" noProof="0">
              <a:ln>
                <a:noFill/>
              </a:ln>
              <a:solidFill>
                <a:srgbClr val="FFFF00"/>
              </a:solidFill>
              <a:effectLst/>
              <a:uLnTx/>
              <a:uFillTx/>
              <a:latin typeface="Myriad Pro Light" charset="0"/>
              <a:ea typeface="SimSun" charset="0"/>
              <a:cs typeface="Arial" charset="0"/>
              <a:sym typeface="Myriad Pro Light" charset="0"/>
            </a:endParaRPr>
          </a:p>
        </p:txBody>
      </p:sp>
      <p:sp>
        <p:nvSpPr>
          <p:cNvPr id="5895173"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charset="0"/>
                <a:ea typeface="ＭＳ Ｐゴシック" charset="0"/>
                <a:cs typeface="Arial"/>
              </a:rPr>
              <a:t>32.1%</a:t>
            </a:r>
          </a:p>
        </p:txBody>
      </p:sp>
      <p:sp>
        <p:nvSpPr>
          <p:cNvPr id="5895174" name="Line 6"/>
          <p:cNvSpPr>
            <a:spLocks noChangeShapeType="1"/>
          </p:cNvSpPr>
          <p:nvPr/>
        </p:nvSpPr>
        <p:spPr bwMode="auto">
          <a:xfrm flipV="1">
            <a:off x="5562600" y="2514600"/>
            <a:ext cx="2057400" cy="914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895175" name="Line 7"/>
          <p:cNvSpPr>
            <a:spLocks noChangeShapeType="1"/>
          </p:cNvSpPr>
          <p:nvPr/>
        </p:nvSpPr>
        <p:spPr bwMode="auto">
          <a:xfrm flipV="1">
            <a:off x="6019800" y="2514600"/>
            <a:ext cx="1582738" cy="19050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5895176" name="Line 8"/>
          <p:cNvSpPr>
            <a:spLocks noChangeShapeType="1"/>
          </p:cNvSpPr>
          <p:nvPr/>
        </p:nvSpPr>
        <p:spPr bwMode="auto">
          <a:xfrm>
            <a:off x="4038600" y="2362200"/>
            <a:ext cx="3505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
        <p:nvSpPr>
          <p:cNvPr id="315400" name="TextBox 8"/>
          <p:cNvSpPr txBox="1">
            <a:spLocks noChangeArrowheads="1"/>
          </p:cNvSpPr>
          <p:nvPr/>
        </p:nvSpPr>
        <p:spPr bwMode="auto">
          <a:xfrm>
            <a:off x="627063" y="2209800"/>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神迹不真实</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15401" name="TextBox 9"/>
          <p:cNvSpPr txBox="1">
            <a:spLocks noChangeArrowheads="1"/>
          </p:cNvSpPr>
          <p:nvPr/>
        </p:nvSpPr>
        <p:spPr bwMode="auto">
          <a:xfrm>
            <a:off x="474663" y="2719388"/>
            <a:ext cx="2667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圣经不可信</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15402" name="TextBox 10"/>
          <p:cNvSpPr txBox="1">
            <a:spLocks noChangeArrowheads="1"/>
          </p:cNvSpPr>
          <p:nvPr/>
        </p:nvSpPr>
        <p:spPr bwMode="auto">
          <a:xfrm>
            <a:off x="627063" y="3827463"/>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太多规则</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15403" name="TextBox 11"/>
          <p:cNvSpPr txBox="1">
            <a:spLocks noChangeArrowheads="1"/>
          </p:cNvSpPr>
          <p:nvPr/>
        </p:nvSpPr>
        <p:spPr bwMode="auto">
          <a:xfrm>
            <a:off x="609600" y="4343400"/>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地球不到一万岁</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15404" name="TextBox 12"/>
          <p:cNvSpPr txBox="1">
            <a:spLocks noChangeArrowheads="1"/>
          </p:cNvSpPr>
          <p:nvPr/>
        </p:nvSpPr>
        <p:spPr bwMode="auto">
          <a:xfrm>
            <a:off x="627063" y="4859338"/>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无</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15405" name="TextBox 18"/>
          <p:cNvSpPr txBox="1">
            <a:spLocks noChangeArrowheads="1"/>
          </p:cNvSpPr>
          <p:nvPr/>
        </p:nvSpPr>
        <p:spPr bwMode="auto">
          <a:xfrm>
            <a:off x="609600" y="3276600"/>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创造的来原</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895183" name="Text Box 15"/>
          <p:cNvSpPr txBox="1">
            <a:spLocks noChangeArrowheads="1"/>
          </p:cNvSpPr>
          <p:nvPr/>
        </p:nvSpPr>
        <p:spPr bwMode="auto">
          <a:xfrm>
            <a:off x="3124200" y="22098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0.8%</a:t>
            </a:r>
          </a:p>
        </p:txBody>
      </p:sp>
      <p:sp>
        <p:nvSpPr>
          <p:cNvPr id="5895184" name="Text Box 16"/>
          <p:cNvSpPr txBox="1">
            <a:spLocks noChangeArrowheads="1"/>
          </p:cNvSpPr>
          <p:nvPr/>
        </p:nvSpPr>
        <p:spPr bwMode="auto">
          <a:xfrm>
            <a:off x="4495800" y="27432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11.7%</a:t>
            </a:r>
          </a:p>
        </p:txBody>
      </p:sp>
      <p:sp>
        <p:nvSpPr>
          <p:cNvPr id="5895185" name="Text Box 17"/>
          <p:cNvSpPr txBox="1">
            <a:spLocks noChangeArrowheads="1"/>
          </p:cNvSpPr>
          <p:nvPr/>
        </p:nvSpPr>
        <p:spPr bwMode="auto">
          <a:xfrm>
            <a:off x="4724400" y="3298825"/>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13.5%</a:t>
            </a:r>
          </a:p>
        </p:txBody>
      </p:sp>
      <p:sp>
        <p:nvSpPr>
          <p:cNvPr id="5895186" name="Text Box 18"/>
          <p:cNvSpPr txBox="1">
            <a:spLocks noChangeArrowheads="1"/>
          </p:cNvSpPr>
          <p:nvPr/>
        </p:nvSpPr>
        <p:spPr bwMode="auto">
          <a:xfrm>
            <a:off x="4365625" y="38100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10.7%</a:t>
            </a:r>
          </a:p>
        </p:txBody>
      </p:sp>
      <p:sp>
        <p:nvSpPr>
          <p:cNvPr id="5895187" name="Text Box 19"/>
          <p:cNvSpPr txBox="1">
            <a:spLocks noChangeArrowheads="1"/>
          </p:cNvSpPr>
          <p:nvPr/>
        </p:nvSpPr>
        <p:spPr bwMode="auto">
          <a:xfrm>
            <a:off x="5257800" y="4386263"/>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17.8%</a:t>
            </a:r>
          </a:p>
        </p:txBody>
      </p:sp>
      <p:sp>
        <p:nvSpPr>
          <p:cNvPr id="5895188" name="Text Box 20"/>
          <p:cNvSpPr txBox="1">
            <a:spLocks noChangeArrowheads="1"/>
          </p:cNvSpPr>
          <p:nvPr/>
        </p:nvSpPr>
        <p:spPr bwMode="auto">
          <a:xfrm>
            <a:off x="8305800" y="48768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a:rPr>
              <a:t>43.4%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5175"/>
                                        </p:tgtEl>
                                        <p:attrNameLst>
                                          <p:attrName>style.visibility</p:attrName>
                                        </p:attrNameLst>
                                      </p:cBhvr>
                                      <p:to>
                                        <p:strVal val="visible"/>
                                      </p:to>
                                    </p:set>
                                    <p:animEffect transition="in" filter="wipe(down)">
                                      <p:cBhvr>
                                        <p:cTn id="7" dur="500"/>
                                        <p:tgtEl>
                                          <p:spTgt spid="5895175"/>
                                        </p:tgtEl>
                                      </p:cBhvr>
                                    </p:animEffect>
                                  </p:childTnLst>
                                </p:cTn>
                              </p:par>
                              <p:par>
                                <p:cTn id="8" presetID="22" presetClass="entr" presetSubtype="4" fill="hold" nodeType="withEffect">
                                  <p:stCondLst>
                                    <p:cond delay="0"/>
                                  </p:stCondLst>
                                  <p:childTnLst>
                                    <p:set>
                                      <p:cBhvr>
                                        <p:cTn id="9" dur="1" fill="hold">
                                          <p:stCondLst>
                                            <p:cond delay="0"/>
                                          </p:stCondLst>
                                        </p:cTn>
                                        <p:tgtEl>
                                          <p:spTgt spid="5895174"/>
                                        </p:tgtEl>
                                        <p:attrNameLst>
                                          <p:attrName>style.visibility</p:attrName>
                                        </p:attrNameLst>
                                      </p:cBhvr>
                                      <p:to>
                                        <p:strVal val="visible"/>
                                      </p:to>
                                    </p:set>
                                    <p:animEffect transition="in" filter="wipe(down)">
                                      <p:cBhvr>
                                        <p:cTn id="10" dur="500"/>
                                        <p:tgtEl>
                                          <p:spTgt spid="5895174"/>
                                        </p:tgtEl>
                                      </p:cBhvr>
                                    </p:animEffect>
                                  </p:childTnLst>
                                </p:cTn>
                              </p:par>
                              <p:par>
                                <p:cTn id="11" presetID="22" presetClass="entr" presetSubtype="8" fill="hold" nodeType="withEffect">
                                  <p:stCondLst>
                                    <p:cond delay="0"/>
                                  </p:stCondLst>
                                  <p:childTnLst>
                                    <p:set>
                                      <p:cBhvr>
                                        <p:cTn id="12" dur="1" fill="hold">
                                          <p:stCondLst>
                                            <p:cond delay="0"/>
                                          </p:stCondLst>
                                        </p:cTn>
                                        <p:tgtEl>
                                          <p:spTgt spid="5895176"/>
                                        </p:tgtEl>
                                        <p:attrNameLst>
                                          <p:attrName>style.visibility</p:attrName>
                                        </p:attrNameLst>
                                      </p:cBhvr>
                                      <p:to>
                                        <p:strVal val="visible"/>
                                      </p:to>
                                    </p:set>
                                    <p:animEffect transition="in" filter="wipe(left)">
                                      <p:cBhvr>
                                        <p:cTn id="13" dur="500"/>
                                        <p:tgtEl>
                                          <p:spTgt spid="5895176"/>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5173"/>
                                        </p:tgtEl>
                                        <p:attrNameLst>
                                          <p:attrName>style.visibility</p:attrName>
                                        </p:attrNameLst>
                                      </p:cBhvr>
                                      <p:to>
                                        <p:strVal val="visible"/>
                                      </p:to>
                                    </p:set>
                                    <p:animEffect transition="in" filter="wipe(down)">
                                      <p:cBhvr>
                                        <p:cTn id="17" dur="500"/>
                                        <p:tgtEl>
                                          <p:spTgt spid="589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517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ChangeArrowheads="1"/>
          </p:cNvSpPr>
          <p:nvPr>
            <p:ph type="title"/>
          </p:nvPr>
        </p:nvSpPr>
        <p:spPr/>
        <p:txBody>
          <a:bodyPr/>
          <a:lstStyle/>
          <a:p>
            <a:pPr indent="0" eaLnBrk="1" hangingPunct="1"/>
            <a:r>
              <a:rPr lang="en-US">
                <a:latin typeface="Arial" charset="0"/>
              </a:rPr>
              <a:t>Psalm 11:3 KJV 00422</a:t>
            </a:r>
          </a:p>
        </p:txBody>
      </p:sp>
      <p:sp>
        <p:nvSpPr>
          <p:cNvPr id="317442"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4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28" charset="0"/>
              <a:ea typeface="ＭＳ Ｐゴシック" charset="0"/>
              <a:cs typeface="Geneva" charset="0"/>
            </a:endParaRPr>
          </a:p>
        </p:txBody>
      </p:sp>
      <p:sp>
        <p:nvSpPr>
          <p:cNvPr id="244741" name="Text Box 5"/>
          <p:cNvSpPr txBox="1">
            <a:spLocks noChangeArrowheads="1"/>
          </p:cNvSpPr>
          <p:nvPr/>
        </p:nvSpPr>
        <p:spPr bwMode="auto">
          <a:xfrm>
            <a:off x="228600" y="533400"/>
            <a:ext cx="8474075" cy="36274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8800" b="1" i="0" u="none" strike="noStrike" kern="1200" cap="none" spc="0" normalizeH="0" baseline="0" noProof="0">
                <a:ln>
                  <a:noFill/>
                </a:ln>
                <a:solidFill>
                  <a:srgbClr val="FFFFFF"/>
                </a:solidFill>
                <a:effectLst/>
                <a:uLnTx/>
                <a:uFillTx/>
                <a:latin typeface="Arial" charset="0"/>
                <a:ea typeface="ＭＳ Ｐゴシック" charset="0"/>
                <a:cs typeface="NSimSun" charset="0"/>
              </a:rPr>
              <a:t>诗</a:t>
            </a:r>
            <a:r>
              <a:rPr kumimoji="0" lang="en-US" altLang="ja-JP" sz="8800" b="1" i="0" u="none" strike="noStrike" kern="1200" cap="none" spc="0" normalizeH="0" baseline="0" noProof="0">
                <a:ln>
                  <a:noFill/>
                </a:ln>
                <a:solidFill>
                  <a:srgbClr val="FFFFFF"/>
                </a:solidFill>
                <a:effectLst/>
                <a:uLnTx/>
                <a:uFillTx/>
                <a:latin typeface="Arial" charset="0"/>
                <a:ea typeface="ＭＳ Ｐゴシック" charset="0"/>
              </a:rPr>
              <a:t>11:3</a:t>
            </a:r>
            <a:endParaRPr kumimoji="0" lang="en-US" altLang="ja-JP" sz="7200" b="0"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NSimSun" charset="0"/>
                <a:ea typeface="ＭＳ Ｐゴシック" charset="0"/>
                <a:cs typeface="NSimSun" charset="0"/>
              </a:rPr>
              <a:t>根基若毁 坏，义人还能作什么呢</a:t>
            </a:r>
            <a:r>
              <a:rPr kumimoji="0" lang="en-US" altLang="ja-JP" sz="7200" b="0"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72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pPr eaLnBrk="1" hangingPunct="1">
              <a:defRPr/>
            </a:pPr>
            <a:r>
              <a:rPr lang="en-US">
                <a:cs typeface="+mj-cs"/>
              </a:rPr>
              <a:t>Typical House</a:t>
            </a:r>
          </a:p>
        </p:txBody>
      </p:sp>
      <p:pic>
        <p:nvPicPr>
          <p:cNvPr id="770051" name="Picture 3" descr="House series 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676400" y="0"/>
            <a:ext cx="5703888"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a:defRPr/>
            </a:pPr>
            <a:r>
              <a:rPr lang="en-US"/>
              <a:t>House 2 00419</a:t>
            </a:r>
          </a:p>
        </p:txBody>
      </p:sp>
      <p:sp>
        <p:nvSpPr>
          <p:cNvPr id="393219" name="Freeform 3"/>
          <p:cNvSpPr>
            <a:spLocks/>
          </p:cNvSpPr>
          <p:nvPr/>
        </p:nvSpPr>
        <p:spPr bwMode="auto">
          <a:xfrm>
            <a:off x="1882775" y="0"/>
            <a:ext cx="5376863"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p:txBody>
          <a:bodyPr/>
          <a:lstStyle/>
          <a:p>
            <a:pPr eaLnBrk="1" hangingPunct="1">
              <a:defRPr/>
            </a:pPr>
            <a:r>
              <a:rPr lang="en-US">
                <a:cs typeface="+mj-cs"/>
              </a:rPr>
              <a:t>Typical House collapsed</a:t>
            </a:r>
          </a:p>
        </p:txBody>
      </p:sp>
      <p:pic>
        <p:nvPicPr>
          <p:cNvPr id="772099" name="Picture 3" descr="House series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828800" y="0"/>
            <a:ext cx="548005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6514" name="Rectangle 2" hidden="1"/>
          <p:cNvSpPr>
            <a:spLocks noGrp="1" noChangeArrowheads="1"/>
          </p:cNvSpPr>
          <p:nvPr>
            <p:ph type="title"/>
          </p:nvPr>
        </p:nvSpPr>
        <p:spPr/>
        <p:txBody>
          <a:bodyPr/>
          <a:lstStyle/>
          <a:p>
            <a:pPr eaLnBrk="1" hangingPunct="1">
              <a:defRPr/>
            </a:pPr>
            <a:r>
              <a:rPr lang="en-US" sz="4000">
                <a:cs typeface="+mj-cs"/>
              </a:rPr>
              <a:t>Blocks-Genesis + Doctrine 00874</a:t>
            </a:r>
          </a:p>
        </p:txBody>
      </p:sp>
      <p:pic>
        <p:nvPicPr>
          <p:cNvPr id="325634"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5" name="WordArt 4"/>
          <p:cNvSpPr>
            <a:spLocks noChangeArrowheads="1" noChangeShapeType="1" noTextEdit="1"/>
          </p:cNvSpPr>
          <p:nvPr/>
        </p:nvSpPr>
        <p:spPr bwMode="auto">
          <a:xfrm>
            <a:off x="2133600" y="1524000"/>
            <a:ext cx="4857750" cy="1752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57150">
                  <a:solidFill>
                    <a:srgbClr val="FFFFFF"/>
                  </a:solidFill>
                  <a:round/>
                  <a:headEnd/>
                  <a:tailEnd/>
                </a:ln>
                <a:solidFill>
                  <a:srgbClr val="000000"/>
                </a:solidFill>
                <a:effectLst/>
                <a:uLnTx/>
                <a:uFillTx/>
                <a:latin typeface="Futura XBlk BT"/>
                <a:ea typeface="Futura XBlk BT"/>
                <a:cs typeface="Futura XBlk BT"/>
              </a:rPr>
              <a:t>教义</a:t>
            </a:r>
            <a:endParaRPr kumimoji="0" lang="en-US" sz="4400" b="1" i="0" u="none" strike="noStrike" kern="10" cap="none" spc="0" normalizeH="0" baseline="0" noProof="0">
              <a:ln w="57150">
                <a:solidFill>
                  <a:srgbClr val="FFFFFF"/>
                </a:solidFill>
                <a:round/>
                <a:headEnd/>
                <a:tailEnd/>
              </a:ln>
              <a:solidFill>
                <a:srgbClr val="000000"/>
              </a:solidFill>
              <a:effectLst/>
              <a:uLnTx/>
              <a:uFillTx/>
              <a:latin typeface="Futura XBlk BT"/>
              <a:ea typeface="Futura XBlk BT"/>
              <a:cs typeface="Futura XBlk BT"/>
            </a:endParaRPr>
          </a:p>
        </p:txBody>
      </p:sp>
      <p:sp>
        <p:nvSpPr>
          <p:cNvPr id="325636" name="WordArt 5"/>
          <p:cNvSpPr>
            <a:spLocks noChangeArrowheads="1" noChangeShapeType="1" noTextEdit="1"/>
          </p:cNvSpPr>
          <p:nvPr/>
        </p:nvSpPr>
        <p:spPr bwMode="auto">
          <a:xfrm>
            <a:off x="2133600" y="4343400"/>
            <a:ext cx="4953000" cy="1752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57150">
                  <a:solidFill>
                    <a:srgbClr val="FFFFFF"/>
                  </a:solidFill>
                  <a:round/>
                  <a:headEnd/>
                  <a:tailEnd/>
                </a:ln>
                <a:solidFill>
                  <a:srgbClr val="000000"/>
                </a:solidFill>
                <a:effectLst/>
                <a:uLnTx/>
                <a:uFillTx/>
                <a:latin typeface="Futura XBlk BT"/>
                <a:ea typeface="Futura XBlk BT"/>
                <a:cs typeface="Futura XBlk BT"/>
              </a:rPr>
              <a:t>创世记</a:t>
            </a:r>
            <a:endParaRPr kumimoji="0" lang="en-US" sz="4400" b="1" i="0" u="none" strike="noStrike" kern="10" cap="none" spc="0" normalizeH="0" baseline="0" noProof="0">
              <a:ln w="57150">
                <a:solidFill>
                  <a:srgbClr val="FFFFFF"/>
                </a:solidFill>
                <a:round/>
                <a:headEnd/>
                <a:tailEnd/>
              </a:ln>
              <a:solidFill>
                <a:srgbClr val="000000"/>
              </a:solidFill>
              <a:effectLst/>
              <a:uLnTx/>
              <a:uFillTx/>
              <a:latin typeface="Futura XBlk BT"/>
              <a:ea typeface="Futura XBlk BT"/>
              <a:cs typeface="Futura XBlk BT"/>
            </a:endParaRPr>
          </a:p>
        </p:txBody>
      </p:sp>
      <p:sp>
        <p:nvSpPr>
          <p:cNvPr id="569651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00"/>
                </a:solidFill>
                <a:effectLst/>
                <a:uLnTx/>
                <a:uFillTx/>
                <a:latin typeface="Arial Black"/>
                <a:ea typeface="Arial Black"/>
                <a:cs typeface="Arial Black"/>
              </a:rPr>
              <a:t>X</a:t>
            </a:r>
          </a:p>
        </p:txBody>
      </p:sp>
      <p:sp>
        <p:nvSpPr>
          <p:cNvPr id="5696519" name="WordArt 7"/>
          <p:cNvSpPr>
            <a:spLocks noChangeArrowheads="1" noChangeShapeType="1" noTextEdit="1"/>
          </p:cNvSpPr>
          <p:nvPr/>
        </p:nvSpPr>
        <p:spPr bwMode="auto">
          <a:xfrm>
            <a:off x="2209800" y="1524000"/>
            <a:ext cx="4748213" cy="17605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00"/>
                </a:solidFill>
                <a:effectLst/>
                <a:uLnTx/>
                <a:uFillTx/>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696518"/>
                                        </p:tgtEl>
                                        <p:attrNameLst>
                                          <p:attrName>style.visibility</p:attrName>
                                        </p:attrNameLst>
                                      </p:cBhvr>
                                      <p:to>
                                        <p:strVal val="visible"/>
                                      </p:to>
                                    </p:set>
                                    <p:anim calcmode="lin" valueType="num">
                                      <p:cBhvr>
                                        <p:cTn id="7" dur="500" fill="hold"/>
                                        <p:tgtEl>
                                          <p:spTgt spid="5696518"/>
                                        </p:tgtEl>
                                        <p:attrNameLst>
                                          <p:attrName>ppt_w</p:attrName>
                                        </p:attrNameLst>
                                      </p:cBhvr>
                                      <p:tavLst>
                                        <p:tav tm="0">
                                          <p:val>
                                            <p:fltVal val="0"/>
                                          </p:val>
                                        </p:tav>
                                        <p:tav tm="100000">
                                          <p:val>
                                            <p:strVal val="#ppt_w"/>
                                          </p:val>
                                        </p:tav>
                                      </p:tavLst>
                                    </p:anim>
                                    <p:anim calcmode="lin" valueType="num">
                                      <p:cBhvr>
                                        <p:cTn id="8" dur="500" fill="hold"/>
                                        <p:tgtEl>
                                          <p:spTgt spid="5696518"/>
                                        </p:tgtEl>
                                        <p:attrNameLst>
                                          <p:attrName>ppt_h</p:attrName>
                                        </p:attrNameLst>
                                      </p:cBhvr>
                                      <p:tavLst>
                                        <p:tav tm="0">
                                          <p:val>
                                            <p:fltVal val="0"/>
                                          </p:val>
                                        </p:tav>
                                        <p:tav tm="100000">
                                          <p:val>
                                            <p:strVal val="#ppt_h"/>
                                          </p:val>
                                        </p:tav>
                                      </p:tavLst>
                                    </p:anim>
                                    <p:animEffect transition="in" filter="fade">
                                      <p:cBhvr>
                                        <p:cTn id="9" dur="500"/>
                                        <p:tgtEl>
                                          <p:spTgt spid="56965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696519"/>
                                        </p:tgtEl>
                                        <p:attrNameLst>
                                          <p:attrName>style.visibility</p:attrName>
                                        </p:attrNameLst>
                                      </p:cBhvr>
                                      <p:to>
                                        <p:strVal val="visible"/>
                                      </p:to>
                                    </p:set>
                                    <p:anim calcmode="lin" valueType="num">
                                      <p:cBhvr>
                                        <p:cTn id="14" dur="500" fill="hold"/>
                                        <p:tgtEl>
                                          <p:spTgt spid="5696519"/>
                                        </p:tgtEl>
                                        <p:attrNameLst>
                                          <p:attrName>ppt_w</p:attrName>
                                        </p:attrNameLst>
                                      </p:cBhvr>
                                      <p:tavLst>
                                        <p:tav tm="0">
                                          <p:val>
                                            <p:fltVal val="0"/>
                                          </p:val>
                                        </p:tav>
                                        <p:tav tm="100000">
                                          <p:val>
                                            <p:strVal val="#ppt_w"/>
                                          </p:val>
                                        </p:tav>
                                      </p:tavLst>
                                    </p:anim>
                                    <p:anim calcmode="lin" valueType="num">
                                      <p:cBhvr>
                                        <p:cTn id="15" dur="500" fill="hold"/>
                                        <p:tgtEl>
                                          <p:spTgt spid="5696519"/>
                                        </p:tgtEl>
                                        <p:attrNameLst>
                                          <p:attrName>ppt_h</p:attrName>
                                        </p:attrNameLst>
                                      </p:cBhvr>
                                      <p:tavLst>
                                        <p:tav tm="0">
                                          <p:val>
                                            <p:fltVal val="0"/>
                                          </p:val>
                                        </p:tav>
                                        <p:tav tm="100000">
                                          <p:val>
                                            <p:strVal val="#ppt_h"/>
                                          </p:val>
                                        </p:tav>
                                      </p:tavLst>
                                    </p:anim>
                                    <p:animEffect transition="in" filter="fade">
                                      <p:cBhvr>
                                        <p:cTn id="16" dur="500"/>
                                        <p:tgtEl>
                                          <p:spTgt spid="5696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6518" grpId="0" animBg="1"/>
      <p:bldP spid="56965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8562" name="Rectangle 2" hidden="1"/>
          <p:cNvSpPr>
            <a:spLocks noGrp="1" noChangeArrowheads="1"/>
          </p:cNvSpPr>
          <p:nvPr>
            <p:ph type="title"/>
          </p:nvPr>
        </p:nvSpPr>
        <p:spPr/>
        <p:txBody>
          <a:bodyPr/>
          <a:lstStyle/>
          <a:p>
            <a:pPr eaLnBrk="1" hangingPunct="1">
              <a:defRPr/>
            </a:pPr>
            <a:r>
              <a:rPr lang="en-US">
                <a:cs typeface="+mj-cs"/>
              </a:rPr>
              <a:t>Blocks – Genesis/doctrine/sin grey</a:t>
            </a:r>
          </a:p>
        </p:txBody>
      </p:sp>
      <p:pic>
        <p:nvPicPr>
          <p:cNvPr id="327682"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3" name="WordArt 4"/>
          <p:cNvSpPr>
            <a:spLocks noChangeArrowheads="1" noChangeShapeType="1" noTextEdit="1"/>
          </p:cNvSpPr>
          <p:nvPr/>
        </p:nvSpPr>
        <p:spPr bwMode="auto">
          <a:xfrm>
            <a:off x="1219200" y="2362200"/>
            <a:ext cx="2516188"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28575">
                  <a:solidFill>
                    <a:srgbClr val="FFFFFF"/>
                  </a:solidFill>
                  <a:round/>
                  <a:headEnd/>
                  <a:tailEnd/>
                </a:ln>
                <a:solidFill>
                  <a:srgbClr val="000000"/>
                </a:solidFill>
                <a:effectLst/>
                <a:uLnTx/>
                <a:uFillTx/>
                <a:latin typeface="Arial Black"/>
                <a:ea typeface="Arial Black"/>
                <a:cs typeface="Arial Black"/>
              </a:rPr>
              <a:t>教义</a:t>
            </a:r>
            <a:endParaRPr kumimoji="0" lang="en-US" sz="4400" b="1" i="0" u="none" strike="noStrike" kern="10" cap="none" spc="0" normalizeH="0" baseline="0" noProof="0">
              <a:ln w="28575">
                <a:solidFill>
                  <a:srgbClr val="FFFFFF"/>
                </a:solidFill>
                <a:round/>
                <a:headEnd/>
                <a:tailEnd/>
              </a:ln>
              <a:solidFill>
                <a:srgbClr val="000000"/>
              </a:solidFill>
              <a:effectLst/>
              <a:uLnTx/>
              <a:uFillTx/>
              <a:latin typeface="Arial Black"/>
              <a:ea typeface="Arial Black"/>
              <a:cs typeface="Arial Black"/>
            </a:endParaRPr>
          </a:p>
        </p:txBody>
      </p:sp>
      <p:sp>
        <p:nvSpPr>
          <p:cNvPr id="327684" name="WordArt 5"/>
          <p:cNvSpPr>
            <a:spLocks noChangeArrowheads="1" noChangeShapeType="1" noTextEdit="1"/>
          </p:cNvSpPr>
          <p:nvPr/>
        </p:nvSpPr>
        <p:spPr bwMode="auto">
          <a:xfrm>
            <a:off x="1143000" y="3810000"/>
            <a:ext cx="2590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28575">
                  <a:solidFill>
                    <a:srgbClr val="FFFFFF"/>
                  </a:solidFill>
                  <a:round/>
                  <a:headEnd/>
                  <a:tailEnd/>
                </a:ln>
                <a:solidFill>
                  <a:srgbClr val="000000"/>
                </a:solidFill>
                <a:effectLst/>
                <a:uLnTx/>
                <a:uFillTx/>
                <a:latin typeface="Arial Black"/>
                <a:ea typeface="Arial Black"/>
                <a:cs typeface="Arial Black"/>
              </a:rPr>
              <a:t>创世记</a:t>
            </a:r>
            <a:endParaRPr kumimoji="0" lang="en-US" sz="4400" b="1" i="0" u="none" strike="noStrike" kern="10" cap="none" spc="0" normalizeH="0" baseline="0" noProof="0">
              <a:ln w="28575">
                <a:solidFill>
                  <a:srgbClr val="FFFFFF"/>
                </a:solidFill>
                <a:round/>
                <a:headEnd/>
                <a:tailEnd/>
              </a:ln>
              <a:solidFill>
                <a:srgbClr val="000000"/>
              </a:solidFill>
              <a:effectLst/>
              <a:uLnTx/>
              <a:uFillTx/>
              <a:latin typeface="Arial Black"/>
              <a:ea typeface="Arial Black"/>
              <a:cs typeface="Arial Black"/>
            </a:endParaRPr>
          </a:p>
        </p:txBody>
      </p:sp>
      <p:sp>
        <p:nvSpPr>
          <p:cNvPr id="327685" name="WordArt 6"/>
          <p:cNvSpPr>
            <a:spLocks noChangeArrowheads="1" noChangeShapeType="1" noTextEdit="1"/>
          </p:cNvSpPr>
          <p:nvPr/>
        </p:nvSpPr>
        <p:spPr bwMode="auto">
          <a:xfrm>
            <a:off x="6172200" y="2362200"/>
            <a:ext cx="10668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0" cap="none" spc="0" normalizeH="0" baseline="0" noProof="0">
                <a:ln w="28575">
                  <a:solidFill>
                    <a:srgbClr val="FFFFFF"/>
                  </a:solidFill>
                  <a:round/>
                  <a:headEnd/>
                  <a:tailEnd/>
                </a:ln>
                <a:solidFill>
                  <a:srgbClr val="000000"/>
                </a:solidFill>
                <a:effectLst/>
                <a:uLnTx/>
                <a:uFillTx/>
                <a:latin typeface="Arial Black"/>
                <a:ea typeface="Arial Black"/>
                <a:cs typeface="Arial Black"/>
              </a:rPr>
              <a:t>罪</a:t>
            </a:r>
          </a:p>
        </p:txBody>
      </p:sp>
      <p:sp>
        <p:nvSpPr>
          <p:cNvPr id="327686" name="WordArt 7"/>
          <p:cNvSpPr>
            <a:spLocks noChangeArrowheads="1" noChangeShapeType="1" noTextEdit="1"/>
          </p:cNvSpPr>
          <p:nvPr/>
        </p:nvSpPr>
        <p:spPr bwMode="auto">
          <a:xfrm>
            <a:off x="5410200" y="3810000"/>
            <a:ext cx="2590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28575">
                  <a:solidFill>
                    <a:srgbClr val="FFFFFF"/>
                  </a:solidFill>
                  <a:round/>
                  <a:headEnd/>
                  <a:tailEnd/>
                </a:ln>
                <a:solidFill>
                  <a:srgbClr val="000000"/>
                </a:solidFill>
                <a:effectLst/>
                <a:uLnTx/>
                <a:uFillTx/>
                <a:latin typeface="Arial Black"/>
                <a:ea typeface="Arial Black"/>
                <a:cs typeface="Arial Black"/>
              </a:rPr>
              <a:t>创世记</a:t>
            </a:r>
            <a:endParaRPr kumimoji="0" lang="en-US" sz="4400" b="1" i="0" u="none" strike="noStrike" kern="10" cap="none" spc="0" normalizeH="0" baseline="0" noProof="0">
              <a:ln w="28575">
                <a:solidFill>
                  <a:srgbClr val="FFFFFF"/>
                </a:solidFill>
                <a:round/>
                <a:headEnd/>
                <a:tailEnd/>
              </a:ln>
              <a:solidFill>
                <a:srgbClr val="000000"/>
              </a:solidFill>
              <a:effectLst/>
              <a:uLnTx/>
              <a:uFillTx/>
              <a:latin typeface="Arial Black"/>
              <a:ea typeface="Arial Black"/>
              <a:cs typeface="Arial Black"/>
            </a:endParaRP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9794" name="Rectangle 2" hidden="1"/>
          <p:cNvSpPr>
            <a:spLocks noGrp="1" noChangeArrowheads="1"/>
          </p:cNvSpPr>
          <p:nvPr>
            <p:ph type="title"/>
          </p:nvPr>
        </p:nvSpPr>
        <p:spPr/>
        <p:txBody>
          <a:bodyPr/>
          <a:lstStyle/>
          <a:p>
            <a:pPr eaLnBrk="1" hangingPunct="1">
              <a:defRPr/>
            </a:pPr>
            <a:r>
              <a:rPr lang="en-US">
                <a:cs typeface="+mj-cs"/>
              </a:rPr>
              <a:t>Blocks – Genesis/doctrine/clothing grey</a:t>
            </a:r>
          </a:p>
        </p:txBody>
      </p:sp>
      <p:pic>
        <p:nvPicPr>
          <p:cNvPr id="329730"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1" name="WordArt 4"/>
          <p:cNvSpPr>
            <a:spLocks noChangeArrowheads="1" noChangeShapeType="1" noTextEdit="1"/>
          </p:cNvSpPr>
          <p:nvPr/>
        </p:nvSpPr>
        <p:spPr bwMode="auto">
          <a:xfrm>
            <a:off x="5410200" y="2362200"/>
            <a:ext cx="25146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HT" alt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rPr>
              <a:t>衣服</a:t>
            </a:r>
            <a:endParaRPr kumimoji="0" 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endParaRPr>
          </a:p>
        </p:txBody>
      </p:sp>
      <p:sp>
        <p:nvSpPr>
          <p:cNvPr id="329732" name="WordArt 5"/>
          <p:cNvSpPr>
            <a:spLocks noChangeArrowheads="1" noChangeShapeType="1" noTextEdit="1"/>
          </p:cNvSpPr>
          <p:nvPr/>
        </p:nvSpPr>
        <p:spPr bwMode="auto">
          <a:xfrm>
            <a:off x="1219200" y="2362200"/>
            <a:ext cx="2516188"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rPr>
              <a:t>教义</a:t>
            </a:r>
            <a:endParaRPr kumimoji="0" 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endParaRPr>
          </a:p>
        </p:txBody>
      </p:sp>
      <p:sp>
        <p:nvSpPr>
          <p:cNvPr id="329733" name="WordArt 6"/>
          <p:cNvSpPr>
            <a:spLocks noChangeArrowheads="1" noChangeShapeType="1" noTextEdit="1"/>
          </p:cNvSpPr>
          <p:nvPr/>
        </p:nvSpPr>
        <p:spPr bwMode="auto">
          <a:xfrm>
            <a:off x="1143000" y="3810000"/>
            <a:ext cx="2590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rPr>
              <a:t>创世记</a:t>
            </a:r>
            <a:endParaRPr kumimoji="0" 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endParaRPr>
          </a:p>
        </p:txBody>
      </p:sp>
      <p:sp>
        <p:nvSpPr>
          <p:cNvPr id="329734" name="WordArt 7"/>
          <p:cNvSpPr>
            <a:spLocks noChangeArrowheads="1" noChangeShapeType="1" noTextEdit="1"/>
          </p:cNvSpPr>
          <p:nvPr/>
        </p:nvSpPr>
        <p:spPr bwMode="auto">
          <a:xfrm>
            <a:off x="5410200" y="3810000"/>
            <a:ext cx="2590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rPr>
              <a:t>创世记</a:t>
            </a:r>
            <a:endParaRPr kumimoji="0" 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p:txBody>
          <a:bodyPr/>
          <a:lstStyle/>
          <a:p>
            <a:pPr indent="0" eaLnBrk="1" hangingPunct="1"/>
            <a:r>
              <a:rPr lang="en-US">
                <a:latin typeface="Arial" charset="0"/>
              </a:rPr>
              <a:t>Blocks-Genesis Doctrine &amp; Doctrines 00405</a:t>
            </a:r>
          </a:p>
        </p:txBody>
      </p:sp>
      <p:sp>
        <p:nvSpPr>
          <p:cNvPr id="33177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3412"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28" charset="0"/>
              <a:ea typeface="ＭＳ Ｐゴシック" charset="0"/>
              <a:cs typeface="Geneva" charset="0"/>
            </a:endParaRPr>
          </a:p>
        </p:txBody>
      </p:sp>
      <p:sp>
        <p:nvSpPr>
          <p:cNvPr id="273413" name="AutoShape 5"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a:ln>
                  <a:noFill/>
                </a:ln>
                <a:solidFill>
                  <a:srgbClr val="000000"/>
                </a:solidFill>
                <a:effectLst>
                  <a:outerShdw blurRad="38100" dist="38100" dir="2700000" algn="tl">
                    <a:srgbClr val="DDDDDD"/>
                  </a:outerShdw>
                </a:effectLst>
                <a:uLnTx/>
                <a:uFillTx/>
                <a:latin typeface="PMingLiU" charset="0"/>
                <a:ea typeface="SimSun" charset="0"/>
                <a:cs typeface="SimSun" charset="0"/>
              </a:rPr>
              <a:t>创世记</a:t>
            </a:r>
            <a:endParaRPr kumimoji="0" lang="zh-TW" altLang="en-US" sz="5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341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Black" charset="0"/>
                <a:ea typeface="SimSun" charset="0"/>
                <a:cs typeface="SimSun" charset="0"/>
              </a:rPr>
              <a:t>教义</a:t>
            </a:r>
            <a:endParaRPr kumimoji="0" lang="zh-TW" altLang="en-US" sz="6000" b="1" i="0" u="none" strike="noStrike" kern="1200" cap="none" spc="0" normalizeH="0" baseline="0" noProof="0">
              <a:ln>
                <a:noFill/>
              </a:ln>
              <a:solidFill>
                <a:srgbClr val="000000"/>
              </a:solidFill>
              <a:effectLst/>
              <a:uLnTx/>
              <a:uFillTx/>
              <a:latin typeface="Arial Black" charset="0"/>
              <a:ea typeface="ＭＳ Ｐゴシック" charset="0"/>
            </a:endParaRPr>
          </a:p>
        </p:txBody>
      </p:sp>
      <p:sp>
        <p:nvSpPr>
          <p:cNvPr id="273415" name="AutoShape 7"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a:ln>
                  <a:noFill/>
                </a:ln>
                <a:solidFill>
                  <a:srgbClr val="000000"/>
                </a:solidFill>
                <a:effectLst>
                  <a:outerShdw blurRad="38100" dist="38100" dir="2700000" algn="tl">
                    <a:srgbClr val="DDDDDD"/>
                  </a:outerShdw>
                </a:effectLst>
                <a:uLnTx/>
                <a:uFillTx/>
                <a:latin typeface="PMingLiU" charset="0"/>
                <a:ea typeface="SimSun" charset="0"/>
                <a:cs typeface="SimSun" charset="0"/>
              </a:rPr>
              <a:t>创世记</a:t>
            </a:r>
            <a:endParaRPr kumimoji="0" lang="en-US" sz="5400" b="1" i="0" u="none" strike="noStrike" kern="1200" cap="none" spc="0" normalizeH="0" baseline="0" noProof="0">
              <a:ln>
                <a:noFill/>
              </a:ln>
              <a:solidFill>
                <a:srgbClr val="000000"/>
              </a:solidFill>
              <a:effectLst>
                <a:outerShdw blurRad="38100" dist="38100" dir="2700000" algn="tl">
                  <a:srgbClr val="DDDDDD"/>
                </a:outerShdw>
              </a:effectLst>
              <a:uLnTx/>
              <a:uFillTx/>
              <a:latin typeface="PMingLiU" charset="0"/>
              <a:ea typeface="SimSun" charset="0"/>
              <a:cs typeface="SimSun" charset="0"/>
            </a:endParaRPr>
          </a:p>
        </p:txBody>
      </p:sp>
      <p:sp>
        <p:nvSpPr>
          <p:cNvPr id="273416" name="AutoShape 8"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Black" charset="0"/>
                <a:ea typeface="SimSun" charset="0"/>
                <a:cs typeface="SimSun" charset="0"/>
              </a:rPr>
              <a:t>七天创造</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endParaRPr>
          </a:p>
        </p:txBody>
      </p:sp>
      <p:sp>
        <p:nvSpPr>
          <p:cNvPr id="273417" name="AutoShape 9"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Black" charset="0"/>
                <a:ea typeface="SimSun" charset="0"/>
                <a:cs typeface="SimSun" charset="0"/>
              </a:rPr>
              <a:t>工作</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endParaRPr>
          </a:p>
        </p:txBody>
      </p:sp>
      <p:sp>
        <p:nvSpPr>
          <p:cNvPr id="273418" name="AutoShape 10"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Black" charset="0"/>
                <a:ea typeface="SimSun" charset="0"/>
                <a:cs typeface="SimSun" charset="0"/>
              </a:rPr>
              <a:t>治理</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endParaRPr>
          </a:p>
        </p:txBody>
      </p:sp>
      <p:sp>
        <p:nvSpPr>
          <p:cNvPr id="273419" name="AutoShape 11"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Black" charset="0"/>
                <a:ea typeface="SimSun" charset="0"/>
                <a:cs typeface="SimSun" charset="0"/>
              </a:rPr>
              <a:t>咒诅</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endParaRPr>
          </a:p>
        </p:txBody>
      </p:sp>
      <p:sp>
        <p:nvSpPr>
          <p:cNvPr id="273420" name="AutoShape 12"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Black" charset="0"/>
                <a:ea typeface="SimSun" charset="0"/>
                <a:cs typeface="SimSun" charset="0"/>
              </a:rPr>
              <a:t>末后的亚当</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endParaRPr>
          </a:p>
        </p:txBody>
      </p:sp>
      <p:sp>
        <p:nvSpPr>
          <p:cNvPr id="273421" name="AutoShape 13"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uLnTx/>
                <a:uFillTx/>
                <a:latin typeface="Arial Black" charset="0"/>
                <a:ea typeface="SimSun" charset="0"/>
                <a:cs typeface="SimSun" charset="0"/>
              </a:rPr>
              <a:t>第一次降临</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endParaRPr>
          </a:p>
        </p:txBody>
      </p:sp>
      <p:sp>
        <p:nvSpPr>
          <p:cNvPr id="273422" name="AutoShape 14"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uLnTx/>
                <a:uFillTx/>
                <a:latin typeface="Arial Black" charset="0"/>
                <a:ea typeface="SimSun" charset="0"/>
                <a:cs typeface="SimSun" charset="0"/>
              </a:rPr>
              <a:t>第二次再来</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341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341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7341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7341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73418"/>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273419"/>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273420"/>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273421"/>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273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4" grpId="0" animBg="1" autoUpdateAnimBg="0"/>
      <p:bldP spid="273415" grpId="0" animBg="1" autoUpdateAnimBg="0"/>
      <p:bldP spid="273416" grpId="0" animBg="1" autoUpdateAnimBg="0"/>
      <p:bldP spid="273417" grpId="0" animBg="1" autoUpdateAnimBg="0"/>
      <p:bldP spid="273418" grpId="0" animBg="1" autoUpdateAnimBg="0"/>
      <p:bldP spid="273419" grpId="0" animBg="1" autoUpdateAnimBg="0"/>
      <p:bldP spid="273420" grpId="0" animBg="1" autoUpdateAnimBg="0"/>
      <p:bldP spid="273421" grpId="0" animBg="1" autoUpdateAnimBg="0"/>
      <p:bldP spid="273422"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42" name="Rectangle 2" hidden="1"/>
          <p:cNvSpPr>
            <a:spLocks noGrp="1" noChangeArrowheads="1"/>
          </p:cNvSpPr>
          <p:nvPr>
            <p:ph type="title"/>
          </p:nvPr>
        </p:nvSpPr>
        <p:spPr/>
        <p:txBody>
          <a:bodyPr/>
          <a:lstStyle/>
          <a:p>
            <a:pPr eaLnBrk="1" hangingPunct="1">
              <a:defRPr/>
            </a:pPr>
            <a:r>
              <a:rPr lang="en-US">
                <a:cs typeface="+mj-cs"/>
              </a:rPr>
              <a:t>Blocks – Genesis/doctrine/marriage grey</a:t>
            </a:r>
          </a:p>
        </p:txBody>
      </p:sp>
      <p:pic>
        <p:nvPicPr>
          <p:cNvPr id="333826"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7" name="WordArt 4"/>
          <p:cNvSpPr>
            <a:spLocks noChangeArrowheads="1" noChangeShapeType="1" noTextEdit="1"/>
          </p:cNvSpPr>
          <p:nvPr/>
        </p:nvSpPr>
        <p:spPr bwMode="auto">
          <a:xfrm>
            <a:off x="5410200" y="2362200"/>
            <a:ext cx="2579688"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HT" alt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rPr>
              <a:t>婚姻</a:t>
            </a:r>
            <a:endParaRPr kumimoji="0" 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endParaRPr>
          </a:p>
        </p:txBody>
      </p:sp>
      <p:sp>
        <p:nvSpPr>
          <p:cNvPr id="333828" name="WordArt 5"/>
          <p:cNvSpPr>
            <a:spLocks noChangeArrowheads="1" noChangeShapeType="1" noTextEdit="1"/>
          </p:cNvSpPr>
          <p:nvPr/>
        </p:nvSpPr>
        <p:spPr bwMode="auto">
          <a:xfrm>
            <a:off x="1219200" y="2362200"/>
            <a:ext cx="2516188"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rPr>
              <a:t>教义</a:t>
            </a:r>
            <a:endParaRPr kumimoji="0" 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endParaRPr>
          </a:p>
        </p:txBody>
      </p:sp>
      <p:sp>
        <p:nvSpPr>
          <p:cNvPr id="333829" name="WordArt 6"/>
          <p:cNvSpPr>
            <a:spLocks noChangeArrowheads="1" noChangeShapeType="1" noTextEdit="1"/>
          </p:cNvSpPr>
          <p:nvPr/>
        </p:nvSpPr>
        <p:spPr bwMode="auto">
          <a:xfrm>
            <a:off x="1143000" y="3886200"/>
            <a:ext cx="2590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rPr>
              <a:t>创世记</a:t>
            </a:r>
            <a:endParaRPr kumimoji="0" 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endParaRPr>
          </a:p>
        </p:txBody>
      </p:sp>
      <p:sp>
        <p:nvSpPr>
          <p:cNvPr id="333830" name="WordArt 7"/>
          <p:cNvSpPr>
            <a:spLocks noChangeArrowheads="1" noChangeShapeType="1" noTextEdit="1"/>
          </p:cNvSpPr>
          <p:nvPr/>
        </p:nvSpPr>
        <p:spPr bwMode="auto">
          <a:xfrm>
            <a:off x="5410200" y="3886200"/>
            <a:ext cx="2590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rPr>
              <a:t>创世记</a:t>
            </a:r>
            <a:endParaRPr kumimoji="0" lang="en-US" sz="4400" b="1" i="0" u="none" strike="noStrike" kern="10" cap="none" spc="0" normalizeH="0" baseline="0" noProof="0">
              <a:ln w="19050">
                <a:solidFill>
                  <a:srgbClr val="FFFFFF"/>
                </a:solidFill>
                <a:round/>
                <a:headEnd/>
                <a:tailEnd/>
              </a:ln>
              <a:solidFill>
                <a:srgbClr val="000000"/>
              </a:solidFill>
              <a:effectLst/>
              <a:uLnTx/>
              <a:uFillTx/>
              <a:latin typeface="Arial Black"/>
              <a:ea typeface="Arial Black"/>
              <a:cs typeface="Arial Black"/>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5584825"/>
            <a:ext cx="9144000" cy="1081088"/>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骗人的。</a:t>
            </a:r>
            <a:endParaRPr lang="en-US" b="1" dirty="0">
              <a:effectLst>
                <a:glow rad="127000">
                  <a:schemeClr val="tx1"/>
                </a:glow>
              </a:effectLst>
              <a:latin typeface="Arial" charset="0"/>
              <a:ea typeface="ＭＳ Ｐゴシック" charset="0"/>
              <a:cs typeface="ＭＳ Ｐゴシック" charset="0"/>
            </a:endParaRPr>
          </a:p>
        </p:txBody>
      </p:sp>
      <p:pic>
        <p:nvPicPr>
          <p:cNvPr id="3010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a:t>
            </a:r>
          </a:p>
        </p:txBody>
      </p:sp>
    </p:spTree>
    <p:extLst>
      <p:ext uri="{BB962C8B-B14F-4D97-AF65-F5344CB8AC3E}">
        <p14:creationId xmlns:p14="http://schemas.microsoft.com/office/powerpoint/2010/main" val="282552740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6194" name="Rectangle 2"/>
          <p:cNvSpPr>
            <a:spLocks noGrp="1" noChangeArrowheads="1"/>
          </p:cNvSpPr>
          <p:nvPr>
            <p:ph type="title"/>
          </p:nvPr>
        </p:nvSpPr>
        <p:spPr/>
        <p:txBody>
          <a:bodyPr/>
          <a:lstStyle/>
          <a:p>
            <a:pPr eaLnBrk="1" hangingPunct="1">
              <a:defRPr/>
            </a:pPr>
            <a:r>
              <a:rPr lang="en-US" sz="2400" dirty="0">
                <a:solidFill>
                  <a:schemeClr val="tx1"/>
                </a:solidFill>
                <a:cs typeface="+mj-cs"/>
              </a:rPr>
              <a:t>Marriage silhouettes</a:t>
            </a:r>
          </a:p>
        </p:txBody>
      </p:sp>
      <p:pic>
        <p:nvPicPr>
          <p:cNvPr id="335874" name="Picture 3" descr="Gay Marri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0"/>
            <a:ext cx="4092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5" name="Text Box 5"/>
          <p:cNvSpPr txBox="1">
            <a:spLocks noChangeArrowheads="1"/>
          </p:cNvSpPr>
          <p:nvPr/>
        </p:nvSpPr>
        <p:spPr bwMode="auto">
          <a:xfrm>
            <a:off x="6248400" y="4038600"/>
            <a:ext cx="1143000" cy="5810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charset="0"/>
                <a:ea typeface="SimSun" charset="0"/>
                <a:cs typeface="SimSun" charset="0"/>
              </a:rPr>
              <a:t>这对不能配成一对</a:t>
            </a:r>
          </a:p>
        </p:txBody>
      </p:sp>
      <p:pic>
        <p:nvPicPr>
          <p:cNvPr id="4616196" name="Picture 4" descr="Bride &amp; Groom 10 cop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4000" y="0"/>
            <a:ext cx="4413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31" name="Rectangle 11"/>
          <p:cNvSpPr>
            <a:spLocks noChangeArrowheads="1"/>
          </p:cNvSpPr>
          <p:nvPr/>
        </p:nvSpPr>
        <p:spPr bwMode="auto">
          <a:xfrm>
            <a:off x="4800600" y="0"/>
            <a:ext cx="4419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1131"/>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616196"/>
                                        </p:tgtEl>
                                        <p:attrNameLst>
                                          <p:attrName>style.opacity</p:attrName>
                                        </p:attrNameLst>
                                      </p:cBhvr>
                                      <p:to>
                                        <p:strVal val="0.5"/>
                                      </p:to>
                                    </p:set>
                                    <p:animEffect filter="image" prLst="opacity: 0.5">
                                      <p:cBhvr rctx="IE">
                                        <p:cTn id="9" dur="indefinite"/>
                                        <p:tgtEl>
                                          <p:spTgt spid="461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3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3890" name="Rectangle 2" hidden="1"/>
          <p:cNvSpPr>
            <a:spLocks noGrp="1" noChangeArrowheads="1"/>
          </p:cNvSpPr>
          <p:nvPr>
            <p:ph type="title"/>
          </p:nvPr>
        </p:nvSpPr>
        <p:spPr/>
        <p:txBody>
          <a:bodyPr/>
          <a:lstStyle/>
          <a:p>
            <a:pPr eaLnBrk="1" hangingPunct="1">
              <a:defRPr/>
            </a:pPr>
            <a:r>
              <a:rPr lang="en-US">
                <a:cs typeface="+mj-cs"/>
              </a:rPr>
              <a:t>Blocks-Genesis + Gospel 00872</a:t>
            </a:r>
          </a:p>
        </p:txBody>
      </p:sp>
      <p:pic>
        <p:nvPicPr>
          <p:cNvPr id="337922"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23" name="WordArt 4"/>
          <p:cNvSpPr>
            <a:spLocks noChangeArrowheads="1" noChangeShapeType="1" noTextEdit="1"/>
          </p:cNvSpPr>
          <p:nvPr/>
        </p:nvSpPr>
        <p:spPr bwMode="auto">
          <a:xfrm>
            <a:off x="2133600" y="1371600"/>
            <a:ext cx="4887913" cy="1905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rPr>
              <a:t>死亡</a:t>
            </a:r>
          </a:p>
        </p:txBody>
      </p:sp>
      <p:sp>
        <p:nvSpPr>
          <p:cNvPr id="337924" name="WordArt 5"/>
          <p:cNvSpPr>
            <a:spLocks noChangeArrowheads="1" noChangeShapeType="1" noTextEdit="1"/>
          </p:cNvSpPr>
          <p:nvPr/>
        </p:nvSpPr>
        <p:spPr bwMode="auto">
          <a:xfrm>
            <a:off x="2133600" y="4495800"/>
            <a:ext cx="4953000" cy="1447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rPr>
              <a:t>创世记</a:t>
            </a:r>
            <a:endParaRPr kumimoji="0" lang="en-US" sz="4400" b="1" i="0" u="none" strike="noStrike" kern="10" cap="none" spc="0" normalizeH="0" baseline="0" noProof="0">
              <a:ln w="38100">
                <a:solidFill>
                  <a:srgbClr val="FFFFFF"/>
                </a:solidFill>
                <a:round/>
                <a:headEnd/>
                <a:tailEnd/>
              </a:ln>
              <a:solidFill>
                <a:srgbClr val="000000"/>
              </a:solidFill>
              <a:effectLst/>
              <a:uLnTx/>
              <a:uFillTx/>
              <a:latin typeface="Futura XBlk BT"/>
              <a:ea typeface="Futura XBlk BT"/>
              <a:cs typeface="Futura XBlk BT"/>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4" descr="\\.psf\Host\Volumes\PresTeam\Maria Murphy\Keynote\TM_reworked_Slides\Why Death\Why Death 008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9970"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3" tIns="45687" rIns="91373" bIns="45687"/>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5FCDB6-851D-6E4A-AB2D-FBC2267DEF3A}" type="slidenum">
              <a:rPr kumimoji="0" lang="en-US" sz="1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2" name="Title 1"/>
          <p:cNvSpPr>
            <a:spLocks noGrp="1"/>
          </p:cNvSpPr>
          <p:nvPr>
            <p:ph type="title" idx="4294967295"/>
          </p:nvPr>
        </p:nvSpPr>
        <p:spPr>
          <a:xfrm>
            <a:off x="457200" y="2514600"/>
            <a:ext cx="8229600" cy="1143000"/>
          </a:xfrm>
        </p:spPr>
        <p:txBody>
          <a:bodyPr/>
          <a:lstStyle/>
          <a:p>
            <a:pPr eaLnBrk="1" hangingPunct="1">
              <a:defRPr/>
            </a:pPr>
            <a:r>
              <a:rPr lang="zh-CN" altLang="en-US" sz="13500" b="1">
                <a:solidFill>
                  <a:srgbClr val="C00000"/>
                </a:solidFill>
                <a:latin typeface="Arial Black" charset="0"/>
                <a:ea typeface="SimSun" charset="0"/>
                <a:cs typeface="SimSun" charset="0"/>
              </a:rPr>
              <a:t>为什么</a:t>
            </a:r>
            <a:r>
              <a:rPr lang="en-US" sz="13500" b="1">
                <a:solidFill>
                  <a:srgbClr val="C00000"/>
                </a:solidFill>
                <a:latin typeface="Arial Black" charset="0"/>
                <a:ea typeface="ＭＳ Ｐゴシック" charset="0"/>
              </a:rPr>
              <a:t>?</a:t>
            </a:r>
            <a:endParaRPr lang="en-US">
              <a:latin typeface="Arial" charset="0"/>
              <a:ea typeface="ＭＳ Ｐゴシック"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haiti earthquake Jan 2010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9147175"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7938" y="6049963"/>
            <a:ext cx="9151938" cy="808037"/>
          </a:xfrm>
        </p:spPr>
        <p:txBody>
          <a:bodyPr/>
          <a:lstStyle/>
          <a:p>
            <a:pPr eaLnBrk="1" hangingPunct="1">
              <a:defRPr/>
            </a:pPr>
            <a:r>
              <a:rPr lang="zh-CN" altLang="en-US" sz="2800" b="1">
                <a:solidFill>
                  <a:srgbClr val="FFFFFF"/>
                </a:solidFill>
                <a:latin typeface="Arial" charset="0"/>
                <a:ea typeface="SimSun" charset="0"/>
                <a:cs typeface="Arial" charset="0"/>
              </a:rPr>
              <a:t>为何满有慈爱的神会容许地震？</a:t>
            </a:r>
            <a:endParaRPr lang="zh-CN" altLang="en-US">
              <a:latin typeface="Arial" charset="0"/>
              <a:ea typeface="SimSun" charset="0"/>
              <a:cs typeface="Arial"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p:txBody>
          <a:bodyPr/>
          <a:lstStyle/>
          <a:p>
            <a:pPr eaLnBrk="1" hangingPunct="1">
              <a:defRPr/>
            </a:pPr>
            <a:r>
              <a:rPr lang="en-US">
                <a:cs typeface="+mj-cs"/>
              </a:rPr>
              <a:t>Fossil dinosaur with scientist</a:t>
            </a:r>
          </a:p>
        </p:txBody>
      </p:sp>
      <p:sp>
        <p:nvSpPr>
          <p:cNvPr id="1150979" name="Rectangle 3"/>
          <p:cNvSpPr>
            <a:spLocks noGrp="1" noChangeArrowheads="1"/>
          </p:cNvSpPr>
          <p:nvPr>
            <p:ph type="body" idx="1"/>
          </p:nvPr>
        </p:nvSpPr>
        <p:spPr/>
        <p:txBody>
          <a:bodyPr/>
          <a:lstStyle/>
          <a:p>
            <a:pPr eaLnBrk="1" hangingPunct="1">
              <a:defRPr/>
            </a:pPr>
            <a:endParaRPr lang="en-US">
              <a:cs typeface="+mn-cs"/>
            </a:endParaRPr>
          </a:p>
        </p:txBody>
      </p:sp>
      <p:pic>
        <p:nvPicPr>
          <p:cNvPr id="344067" name="Picture 4" descr="fossil camerasaur-DNat 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8938"/>
            <a:ext cx="9144000" cy="607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6114" name="Picture 3" descr="02375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Rectangle 3"/>
          <p:cNvSpPr txBox="1">
            <a:spLocks noChangeArrowheads="1"/>
          </p:cNvSpPr>
          <p:nvPr/>
        </p:nvSpPr>
        <p:spPr bwMode="auto">
          <a:xfrm>
            <a:off x="228600" y="2438400"/>
            <a:ext cx="304800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80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数百万年</a:t>
            </a:r>
            <a:endParaRPr kumimoji="0" lang="en-US" sz="80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endParaRP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a:t>
            </a:r>
          </a:p>
        </p:txBody>
      </p:sp>
      <p:sp>
        <p:nvSpPr>
          <p:cNvPr id="15" name="WordArt 22"/>
          <p:cNvSpPr>
            <a:spLocks noChangeArrowheads="1" noChangeShapeType="1" noTextEdit="1"/>
          </p:cNvSpPr>
          <p:nvPr/>
        </p:nvSpPr>
        <p:spPr bwMode="auto">
          <a:xfrm>
            <a:off x="5697140" y="228600"/>
            <a:ext cx="2216944" cy="53340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HT" altLang="en-US" sz="48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痛苦</a:t>
            </a:r>
            <a:endParaRPr kumimoji="0" lang="en-US" sz="48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endParaRPr>
          </a:p>
        </p:txBody>
      </p:sp>
      <p:sp>
        <p:nvSpPr>
          <p:cNvPr id="16" name="WordArt 23"/>
          <p:cNvSpPr>
            <a:spLocks noChangeArrowheads="1" noChangeShapeType="1" noTextEdit="1"/>
          </p:cNvSpPr>
          <p:nvPr/>
        </p:nvSpPr>
        <p:spPr bwMode="auto">
          <a:xfrm>
            <a:off x="5799236" y="1180042"/>
            <a:ext cx="2012752" cy="63500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死亡</a:t>
            </a:r>
          </a:p>
        </p:txBody>
      </p:sp>
      <p:sp>
        <p:nvSpPr>
          <p:cNvPr id="17" name="WordArt 24"/>
          <p:cNvSpPr>
            <a:spLocks noChangeArrowheads="1" noChangeShapeType="1" noTextEdit="1"/>
          </p:cNvSpPr>
          <p:nvPr/>
        </p:nvSpPr>
        <p:spPr bwMode="auto">
          <a:xfrm>
            <a:off x="5792886" y="2212446"/>
            <a:ext cx="2012752" cy="592139"/>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杀戮</a:t>
            </a:r>
            <a:endParaRPr kumimoji="0" lang="en-US" sz="48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endParaRPr>
          </a:p>
        </p:txBody>
      </p:sp>
      <p:sp>
        <p:nvSpPr>
          <p:cNvPr id="18" name="WordArt 25"/>
          <p:cNvSpPr>
            <a:spLocks noChangeArrowheads="1" noChangeShapeType="1" noTextEdit="1"/>
          </p:cNvSpPr>
          <p:nvPr/>
        </p:nvSpPr>
        <p:spPr bwMode="auto">
          <a:xfrm>
            <a:off x="5802882" y="3243264"/>
            <a:ext cx="2005460" cy="51435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疫病</a:t>
            </a:r>
          </a:p>
        </p:txBody>
      </p:sp>
      <p:sp>
        <p:nvSpPr>
          <p:cNvPr id="19" name="WordArt 26"/>
          <p:cNvSpPr>
            <a:spLocks noChangeArrowheads="1" noChangeShapeType="1" noTextEdit="1"/>
          </p:cNvSpPr>
          <p:nvPr/>
        </p:nvSpPr>
        <p:spPr bwMode="auto">
          <a:xfrm>
            <a:off x="5638800" y="4175656"/>
            <a:ext cx="2333625" cy="48260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挣扎</a:t>
            </a:r>
            <a:endParaRPr kumimoji="0" lang="en-US" sz="48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endParaRPr>
          </a:p>
        </p:txBody>
      </p:sp>
      <p:sp>
        <p:nvSpPr>
          <p:cNvPr id="20" name="WordArt 27"/>
          <p:cNvSpPr>
            <a:spLocks noChangeArrowheads="1" noChangeShapeType="1" noTextEdit="1"/>
          </p:cNvSpPr>
          <p:nvPr/>
        </p:nvSpPr>
        <p:spPr bwMode="auto">
          <a:xfrm>
            <a:off x="5799236" y="5076298"/>
            <a:ext cx="2012752" cy="601663"/>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受苦</a:t>
            </a:r>
          </a:p>
        </p:txBody>
      </p:sp>
      <p:sp>
        <p:nvSpPr>
          <p:cNvPr id="21" name="WordArt 28"/>
          <p:cNvSpPr>
            <a:spLocks noChangeArrowheads="1" noChangeShapeType="1" noTextEdit="1"/>
          </p:cNvSpPr>
          <p:nvPr/>
        </p:nvSpPr>
        <p:spPr bwMode="auto">
          <a:xfrm>
            <a:off x="5755481" y="6096000"/>
            <a:ext cx="2100263" cy="53340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灭绝</a:t>
            </a:r>
            <a:endParaRPr kumimoji="0" lang="en-US" sz="48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endParaRPr>
          </a:p>
        </p:txBody>
      </p:sp>
      <p:sp>
        <p:nvSpPr>
          <p:cNvPr id="271374" name="Text Box 14"/>
          <p:cNvSpPr txBox="1">
            <a:spLocks noChangeArrowheads="1"/>
          </p:cNvSpPr>
          <p:nvPr/>
        </p:nvSpPr>
        <p:spPr bwMode="auto">
          <a:xfrm>
            <a:off x="1295400" y="304800"/>
            <a:ext cx="2667000" cy="7620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NSimSun" charset="0"/>
              </a:rPr>
              <a:t>化石记载</a:t>
            </a: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N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1554" name="Rectangle 2"/>
          <p:cNvSpPr>
            <a:spLocks noGrp="1" noChangeArrowheads="1"/>
          </p:cNvSpPr>
          <p:nvPr>
            <p:ph type="title" idx="4294967295"/>
          </p:nvPr>
        </p:nvSpPr>
        <p:spPr/>
        <p:txBody>
          <a:bodyPr/>
          <a:lstStyle/>
          <a:p>
            <a:pPr eaLnBrk="1" hangingPunct="1">
              <a:defRPr/>
            </a:pPr>
            <a:r>
              <a:rPr lang="en-US">
                <a:cs typeface="+mj-cs"/>
              </a:rPr>
              <a:t>Evolution Millions of Years + Creation 01133</a:t>
            </a:r>
          </a:p>
        </p:txBody>
      </p:sp>
      <p:pic>
        <p:nvPicPr>
          <p:cNvPr id="384002" name="Picture 5" descr="\\.psf\Host\Users\mmurphy\Desktop\Evol Mil of Yrs + Crea 01133.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8748"/>
          <a:stretch/>
        </p:blipFill>
        <p:spPr bwMode="auto">
          <a:xfrm>
            <a:off x="0" y="0"/>
            <a:ext cx="9144000" cy="3514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extBox 1"/>
          <p:cNvSpPr txBox="1">
            <a:spLocks noChangeArrowheads="1"/>
          </p:cNvSpPr>
          <p:nvPr/>
        </p:nvSpPr>
        <p:spPr bwMode="auto">
          <a:xfrm>
            <a:off x="76200" y="65088"/>
            <a:ext cx="3352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000" b="1" i="0" u="none" strike="noStrike" kern="1200" cap="none" spc="0" normalizeH="0" baseline="0" noProof="0">
                <a:ln>
                  <a:noFill/>
                </a:ln>
                <a:solidFill>
                  <a:srgbClr val="000033"/>
                </a:solidFill>
                <a:effectLst/>
                <a:uLnTx/>
                <a:uFillTx/>
                <a:latin typeface="Arial" charset="0"/>
                <a:ea typeface="ＭＳ Ｐゴシック" charset="0"/>
              </a:rPr>
              <a:t>进化论</a:t>
            </a:r>
            <a:endParaRPr kumimoji="0" lang="en-US" altLang="ja-JP" sz="4000" b="1"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000033"/>
                </a:solidFill>
                <a:effectLst/>
                <a:uLnTx/>
                <a:uFillTx/>
                <a:latin typeface="Arial" charset="0"/>
                <a:ea typeface="ＭＳ Ｐゴシック" charset="0"/>
              </a:rPr>
              <a:t>数百万年</a:t>
            </a:r>
            <a:endParaRPr kumimoji="0" lang="en-GB" sz="2400" b="1" i="0" u="none" strike="noStrike" kern="1200" cap="none" spc="0" normalizeH="0" baseline="0" noProof="0">
              <a:ln>
                <a:noFill/>
              </a:ln>
              <a:solidFill>
                <a:srgbClr val="000033"/>
              </a:solidFill>
              <a:effectLst/>
              <a:uLnTx/>
              <a:uFillTx/>
              <a:latin typeface="Arial" charset="0"/>
              <a:ea typeface="ＭＳ Ｐゴシック" charset="0"/>
            </a:endParaRPr>
          </a:p>
        </p:txBody>
      </p:sp>
      <p:sp>
        <p:nvSpPr>
          <p:cNvPr id="384004" name="TextBox 8"/>
          <p:cNvSpPr txBox="1">
            <a:spLocks noChangeArrowheads="1"/>
          </p:cNvSpPr>
          <p:nvPr/>
        </p:nvSpPr>
        <p:spPr bwMode="auto">
          <a:xfrm>
            <a:off x="6172200" y="2743200"/>
            <a:ext cx="1981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000033"/>
                </a:solidFill>
                <a:effectLst/>
                <a:uLnTx/>
                <a:uFillTx/>
                <a:latin typeface="Arial" charset="0"/>
                <a:ea typeface="ＭＳ Ｐゴシック" charset="0"/>
              </a:rPr>
              <a:t>人类的</a:t>
            </a:r>
            <a:endParaRPr kumimoji="0" lang="en-GB" sz="2800" b="1" i="0" u="none" strike="noStrike" kern="1200" cap="none" spc="0" normalizeH="0" baseline="0" noProof="0">
              <a:ln>
                <a:noFill/>
              </a:ln>
              <a:solidFill>
                <a:srgbClr val="000033"/>
              </a:solidFill>
              <a:effectLst/>
              <a:uLnTx/>
              <a:uFillTx/>
              <a:latin typeface="Arial" charset="0"/>
              <a:ea typeface="ＭＳ Ｐゴシック" charset="0"/>
            </a:endParaRPr>
          </a:p>
        </p:txBody>
      </p:sp>
      <p:sp>
        <p:nvSpPr>
          <p:cNvPr id="384005" name="TextBox 2"/>
          <p:cNvSpPr txBox="1">
            <a:spLocks noChangeArrowheads="1"/>
          </p:cNvSpPr>
          <p:nvPr/>
        </p:nvSpPr>
        <p:spPr bwMode="auto">
          <a:xfrm rot="-900755">
            <a:off x="2865438" y="1404938"/>
            <a:ext cx="32004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Arial" charset="0"/>
                <a:ea typeface="ＭＳ Ｐゴシック" charset="0"/>
              </a:rPr>
              <a:t>死亡</a:t>
            </a:r>
          </a:p>
        </p:txBody>
      </p:sp>
      <p:sp>
        <p:nvSpPr>
          <p:cNvPr id="384006" name="TextBox 10"/>
          <p:cNvSpPr txBox="1">
            <a:spLocks noChangeArrowheads="1"/>
          </p:cNvSpPr>
          <p:nvPr/>
        </p:nvSpPr>
        <p:spPr bwMode="auto">
          <a:xfrm rot="-900755">
            <a:off x="2354263" y="2230438"/>
            <a:ext cx="45735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rPr>
              <a:t>流血 </a:t>
            </a:r>
            <a:r>
              <a:rPr kumimoji="0" lang="en-US" altLang="zh-TW" sz="2400" b="1" i="0" u="none" strike="noStrike" kern="1200" cap="none" spc="0" normalizeH="0" baseline="0" noProof="0">
                <a:ln>
                  <a:noFill/>
                </a:ln>
                <a:solidFill>
                  <a:srgbClr val="FFFFFF"/>
                </a:solidFill>
                <a:effectLst/>
                <a:uLnTx/>
                <a:uFillTx/>
                <a:latin typeface="Arial" charset="0"/>
                <a:ea typeface="ＭＳ Ｐゴシック" charset="0"/>
              </a:rPr>
              <a:t>  </a:t>
            </a: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rPr>
              <a:t>苦难 </a:t>
            </a:r>
            <a:r>
              <a:rPr kumimoji="0" lang="en-US" altLang="zh-TW" sz="2400" b="1" i="0" u="none" strike="noStrike" kern="1200" cap="none" spc="0" normalizeH="0" baseline="0" noProof="0">
                <a:ln>
                  <a:noFill/>
                </a:ln>
                <a:solidFill>
                  <a:srgbClr val="FFFFFF"/>
                </a:solidFill>
                <a:effectLst/>
                <a:uLnTx/>
                <a:uFillTx/>
                <a:latin typeface="Arial" charset="0"/>
                <a:ea typeface="ＭＳ Ｐゴシック" charset="0"/>
              </a:rPr>
              <a:t>  </a:t>
            </a: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rPr>
              <a:t>疾病</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84007" name="TextBox 11"/>
          <p:cNvSpPr txBox="1">
            <a:spLocks noChangeArrowheads="1"/>
          </p:cNvSpPr>
          <p:nvPr/>
        </p:nvSpPr>
        <p:spPr bwMode="auto">
          <a:xfrm>
            <a:off x="0" y="3505200"/>
            <a:ext cx="3352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000" b="0" i="0" u="none" strike="noStrike" kern="1200" cap="none" spc="0" normalizeH="0" baseline="0" noProof="0">
                <a:ln>
                  <a:noFill/>
                </a:ln>
                <a:solidFill>
                  <a:srgbClr val="000000"/>
                </a:solidFill>
                <a:effectLst/>
                <a:uLnTx/>
                <a:uFillTx/>
                <a:latin typeface="Arial Black" charset="0"/>
                <a:ea typeface="ＭＳ Ｐゴシック" charset="0"/>
              </a:rPr>
              <a:t>創造論</a:t>
            </a:r>
          </a:p>
        </p:txBody>
      </p:sp>
      <p:sp>
        <p:nvSpPr>
          <p:cNvPr id="384010" name="TextBox 14"/>
          <p:cNvSpPr txBox="1">
            <a:spLocks noChangeArrowheads="1"/>
          </p:cNvSpPr>
          <p:nvPr/>
        </p:nvSpPr>
        <p:spPr bwMode="auto">
          <a:xfrm>
            <a:off x="6629400" y="5405438"/>
            <a:ext cx="12192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000033"/>
                </a:solidFill>
                <a:effectLst/>
                <a:uLnTx/>
                <a:uFillTx/>
                <a:latin typeface="Arial" charset="0"/>
                <a:ea typeface="ＭＳ Ｐゴシック" charset="0"/>
              </a:rPr>
              <a:t>死亡</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9859042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F171A-3ED2-9496-F705-FDC7F01C86F1}"/>
            </a:ext>
          </a:extLst>
        </p:cNvPr>
        <p:cNvGrpSpPr/>
        <p:nvPr/>
      </p:nvGrpSpPr>
      <p:grpSpPr>
        <a:xfrm>
          <a:off x="0" y="0"/>
          <a:ext cx="0" cy="0"/>
          <a:chOff x="0" y="0"/>
          <a:chExt cx="0" cy="0"/>
        </a:xfrm>
      </p:grpSpPr>
      <p:pic>
        <p:nvPicPr>
          <p:cNvPr id="13" name="Picture 5" descr="\\.psf\Host\Users\mmurphy\Desktop\Evol Mil of Yrs + Crea 01133.png">
            <a:extLst>
              <a:ext uri="{FF2B5EF4-FFF2-40B4-BE49-F238E27FC236}">
                <a16:creationId xmlns:a16="http://schemas.microsoft.com/office/drawing/2014/main" id="{5EDF5EF3-D42A-0093-14E7-A13361BD694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2698"/>
          <a:stretch/>
        </p:blipFill>
        <p:spPr bwMode="auto">
          <a:xfrm>
            <a:off x="0" y="3614013"/>
            <a:ext cx="9144000" cy="324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11554" name="Rectangle 2">
            <a:extLst>
              <a:ext uri="{FF2B5EF4-FFF2-40B4-BE49-F238E27FC236}">
                <a16:creationId xmlns:a16="http://schemas.microsoft.com/office/drawing/2014/main" id="{ECA8F25B-B970-C09E-A6F5-9C2032FA5209}"/>
              </a:ext>
            </a:extLst>
          </p:cNvPr>
          <p:cNvSpPr>
            <a:spLocks noGrp="1" noChangeArrowheads="1"/>
          </p:cNvSpPr>
          <p:nvPr>
            <p:ph type="title" idx="4294967295"/>
          </p:nvPr>
        </p:nvSpPr>
        <p:spPr/>
        <p:txBody>
          <a:bodyPr/>
          <a:lstStyle/>
          <a:p>
            <a:pPr eaLnBrk="1" hangingPunct="1">
              <a:defRPr/>
            </a:pPr>
            <a:r>
              <a:rPr lang="en-US">
                <a:cs typeface="+mj-cs"/>
              </a:rPr>
              <a:t>Evolution Millions of Years + Creation 01133</a:t>
            </a:r>
          </a:p>
        </p:txBody>
      </p:sp>
      <p:pic>
        <p:nvPicPr>
          <p:cNvPr id="384002" name="Picture 5" descr="\\.psf\Host\Users\mmurphy\Desktop\Evol Mil of Yrs + Crea 01133.png">
            <a:extLst>
              <a:ext uri="{FF2B5EF4-FFF2-40B4-BE49-F238E27FC236}">
                <a16:creationId xmlns:a16="http://schemas.microsoft.com/office/drawing/2014/main" id="{ED903520-2A38-D0AF-4981-A2D1286B36A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8748"/>
          <a:stretch/>
        </p:blipFill>
        <p:spPr bwMode="auto">
          <a:xfrm>
            <a:off x="0" y="0"/>
            <a:ext cx="9144000" cy="3514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extBox 1">
            <a:extLst>
              <a:ext uri="{FF2B5EF4-FFF2-40B4-BE49-F238E27FC236}">
                <a16:creationId xmlns:a16="http://schemas.microsoft.com/office/drawing/2014/main" id="{6E870864-1E9D-F730-8403-BC1434FF3B05}"/>
              </a:ext>
            </a:extLst>
          </p:cNvPr>
          <p:cNvSpPr txBox="1">
            <a:spLocks noChangeArrowheads="1"/>
          </p:cNvSpPr>
          <p:nvPr/>
        </p:nvSpPr>
        <p:spPr bwMode="auto">
          <a:xfrm>
            <a:off x="76200" y="65088"/>
            <a:ext cx="3352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000" b="1" i="0" u="none" strike="noStrike" kern="1200" cap="none" spc="0" normalizeH="0" baseline="0" noProof="0">
                <a:ln>
                  <a:noFill/>
                </a:ln>
                <a:solidFill>
                  <a:srgbClr val="000033"/>
                </a:solidFill>
                <a:effectLst/>
                <a:uLnTx/>
                <a:uFillTx/>
                <a:latin typeface="Arial" charset="0"/>
                <a:ea typeface="ＭＳ Ｐゴシック" charset="0"/>
              </a:rPr>
              <a:t>进化论</a:t>
            </a:r>
            <a:endParaRPr kumimoji="0" lang="en-US" altLang="ja-JP" sz="4000" b="1"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000033"/>
                </a:solidFill>
                <a:effectLst/>
                <a:uLnTx/>
                <a:uFillTx/>
                <a:latin typeface="Arial" charset="0"/>
                <a:ea typeface="ＭＳ Ｐゴシック" charset="0"/>
              </a:rPr>
              <a:t>数百万年</a:t>
            </a:r>
            <a:endParaRPr kumimoji="0" lang="en-GB" sz="2400" b="1" i="0" u="none" strike="noStrike" kern="1200" cap="none" spc="0" normalizeH="0" baseline="0" noProof="0">
              <a:ln>
                <a:noFill/>
              </a:ln>
              <a:solidFill>
                <a:srgbClr val="000033"/>
              </a:solidFill>
              <a:effectLst/>
              <a:uLnTx/>
              <a:uFillTx/>
              <a:latin typeface="Arial" charset="0"/>
              <a:ea typeface="ＭＳ Ｐゴシック" charset="0"/>
            </a:endParaRPr>
          </a:p>
        </p:txBody>
      </p:sp>
      <p:sp>
        <p:nvSpPr>
          <p:cNvPr id="384004" name="TextBox 8">
            <a:extLst>
              <a:ext uri="{FF2B5EF4-FFF2-40B4-BE49-F238E27FC236}">
                <a16:creationId xmlns:a16="http://schemas.microsoft.com/office/drawing/2014/main" id="{1FE1FF9E-232B-EA3B-D190-4B05AAEBEE50}"/>
              </a:ext>
            </a:extLst>
          </p:cNvPr>
          <p:cNvSpPr txBox="1">
            <a:spLocks noChangeArrowheads="1"/>
          </p:cNvSpPr>
          <p:nvPr/>
        </p:nvSpPr>
        <p:spPr bwMode="auto">
          <a:xfrm>
            <a:off x="6172200" y="2743200"/>
            <a:ext cx="1981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000033"/>
                </a:solidFill>
                <a:effectLst/>
                <a:uLnTx/>
                <a:uFillTx/>
                <a:latin typeface="Arial" charset="0"/>
                <a:ea typeface="ＭＳ Ｐゴシック" charset="0"/>
              </a:rPr>
              <a:t>人类的</a:t>
            </a:r>
            <a:endParaRPr kumimoji="0" lang="en-GB" sz="2800" b="1" i="0" u="none" strike="noStrike" kern="1200" cap="none" spc="0" normalizeH="0" baseline="0" noProof="0">
              <a:ln>
                <a:noFill/>
              </a:ln>
              <a:solidFill>
                <a:srgbClr val="000033"/>
              </a:solidFill>
              <a:effectLst/>
              <a:uLnTx/>
              <a:uFillTx/>
              <a:latin typeface="Arial" charset="0"/>
              <a:ea typeface="ＭＳ Ｐゴシック" charset="0"/>
            </a:endParaRPr>
          </a:p>
        </p:txBody>
      </p:sp>
      <p:sp>
        <p:nvSpPr>
          <p:cNvPr id="384005" name="TextBox 2">
            <a:extLst>
              <a:ext uri="{FF2B5EF4-FFF2-40B4-BE49-F238E27FC236}">
                <a16:creationId xmlns:a16="http://schemas.microsoft.com/office/drawing/2014/main" id="{02C2A8D0-DA52-B389-3EFD-94897C877EC7}"/>
              </a:ext>
            </a:extLst>
          </p:cNvPr>
          <p:cNvSpPr txBox="1">
            <a:spLocks noChangeArrowheads="1"/>
          </p:cNvSpPr>
          <p:nvPr/>
        </p:nvSpPr>
        <p:spPr bwMode="auto">
          <a:xfrm rot="-900755">
            <a:off x="2865438" y="1404938"/>
            <a:ext cx="32004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Arial" charset="0"/>
                <a:ea typeface="ＭＳ Ｐゴシック" charset="0"/>
              </a:rPr>
              <a:t>死亡</a:t>
            </a:r>
          </a:p>
        </p:txBody>
      </p:sp>
      <p:sp>
        <p:nvSpPr>
          <p:cNvPr id="384006" name="TextBox 10">
            <a:extLst>
              <a:ext uri="{FF2B5EF4-FFF2-40B4-BE49-F238E27FC236}">
                <a16:creationId xmlns:a16="http://schemas.microsoft.com/office/drawing/2014/main" id="{2448A294-59FE-9679-E34A-074E0C792C48}"/>
              </a:ext>
            </a:extLst>
          </p:cNvPr>
          <p:cNvSpPr txBox="1">
            <a:spLocks noChangeArrowheads="1"/>
          </p:cNvSpPr>
          <p:nvPr/>
        </p:nvSpPr>
        <p:spPr bwMode="auto">
          <a:xfrm rot="-900755">
            <a:off x="2354263" y="2230438"/>
            <a:ext cx="45735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rPr>
              <a:t>流血 </a:t>
            </a:r>
            <a:r>
              <a:rPr kumimoji="0" lang="en-US" altLang="zh-TW" sz="2400" b="1" i="0" u="none" strike="noStrike" kern="1200" cap="none" spc="0" normalizeH="0" baseline="0" noProof="0">
                <a:ln>
                  <a:noFill/>
                </a:ln>
                <a:solidFill>
                  <a:srgbClr val="FFFFFF"/>
                </a:solidFill>
                <a:effectLst/>
                <a:uLnTx/>
                <a:uFillTx/>
                <a:latin typeface="Arial" charset="0"/>
                <a:ea typeface="ＭＳ Ｐゴシック" charset="0"/>
              </a:rPr>
              <a:t>  </a:t>
            </a: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rPr>
              <a:t>苦难 </a:t>
            </a:r>
            <a:r>
              <a:rPr kumimoji="0" lang="en-US" altLang="zh-TW" sz="2400" b="1" i="0" u="none" strike="noStrike" kern="1200" cap="none" spc="0" normalizeH="0" baseline="0" noProof="0">
                <a:ln>
                  <a:noFill/>
                </a:ln>
                <a:solidFill>
                  <a:srgbClr val="FFFFFF"/>
                </a:solidFill>
                <a:effectLst/>
                <a:uLnTx/>
                <a:uFillTx/>
                <a:latin typeface="Arial" charset="0"/>
                <a:ea typeface="ＭＳ Ｐゴシック" charset="0"/>
              </a:rPr>
              <a:t>  </a:t>
            </a: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rPr>
              <a:t>疾病</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84007" name="TextBox 11">
            <a:extLst>
              <a:ext uri="{FF2B5EF4-FFF2-40B4-BE49-F238E27FC236}">
                <a16:creationId xmlns:a16="http://schemas.microsoft.com/office/drawing/2014/main" id="{E40F47F3-9DA1-3D98-26E2-7CED073B15EB}"/>
              </a:ext>
            </a:extLst>
          </p:cNvPr>
          <p:cNvSpPr txBox="1">
            <a:spLocks noChangeArrowheads="1"/>
          </p:cNvSpPr>
          <p:nvPr/>
        </p:nvSpPr>
        <p:spPr bwMode="auto">
          <a:xfrm>
            <a:off x="0" y="3505200"/>
            <a:ext cx="3352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000" b="0" i="0" u="none" strike="noStrike" kern="1200" cap="none" spc="0" normalizeH="0" baseline="0" noProof="0">
                <a:ln>
                  <a:noFill/>
                </a:ln>
                <a:solidFill>
                  <a:srgbClr val="000000"/>
                </a:solidFill>
                <a:effectLst/>
                <a:uLnTx/>
                <a:uFillTx/>
                <a:latin typeface="Arial Black" charset="0"/>
                <a:ea typeface="ＭＳ Ｐゴシック" charset="0"/>
              </a:rPr>
              <a:t>創造論</a:t>
            </a:r>
          </a:p>
        </p:txBody>
      </p:sp>
      <p:sp>
        <p:nvSpPr>
          <p:cNvPr id="384008" name="TextBox 12">
            <a:extLst>
              <a:ext uri="{FF2B5EF4-FFF2-40B4-BE49-F238E27FC236}">
                <a16:creationId xmlns:a16="http://schemas.microsoft.com/office/drawing/2014/main" id="{B1B6EB30-4244-B4BE-8860-5EAF3B5563E2}"/>
              </a:ext>
            </a:extLst>
          </p:cNvPr>
          <p:cNvSpPr txBox="1">
            <a:spLocks noChangeArrowheads="1"/>
          </p:cNvSpPr>
          <p:nvPr/>
        </p:nvSpPr>
        <p:spPr bwMode="auto">
          <a:xfrm>
            <a:off x="762000" y="4424363"/>
            <a:ext cx="1981200" cy="614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Arial" charset="0"/>
                <a:ea typeface="ＭＳ Ｐゴシック" charset="0"/>
              </a:rPr>
              <a:t>人类的</a:t>
            </a:r>
            <a:br>
              <a:rPr kumimoji="0" lang="en-US" altLang="zh-TW" sz="2000" b="1" i="0" u="none" strike="noStrike" kern="1200" cap="none" spc="0" normalizeH="0" baseline="0" noProof="0">
                <a:ln>
                  <a:noFill/>
                </a:ln>
                <a:solidFill>
                  <a:srgbClr val="FFFFFF"/>
                </a:solidFill>
                <a:effectLst/>
                <a:uLnTx/>
                <a:uFillTx/>
                <a:latin typeface="Arial" charset="0"/>
                <a:ea typeface="ＭＳ Ｐゴシック" charset="0"/>
              </a:rPr>
            </a:br>
            <a:r>
              <a:rPr kumimoji="0" lang="zh-TW" altLang="en-US" sz="2000" b="1" i="0" u="none" strike="noStrike" kern="1200" cap="none" spc="0" normalizeH="0" baseline="0" noProof="0">
                <a:ln>
                  <a:noFill/>
                </a:ln>
                <a:solidFill>
                  <a:srgbClr val="FFFFFF"/>
                </a:solidFill>
                <a:effectLst/>
                <a:uLnTx/>
                <a:uFillTx/>
                <a:latin typeface="Arial" charset="0"/>
                <a:ea typeface="ＭＳ Ｐゴシック" charset="0"/>
              </a:rPr>
              <a:t>行为</a:t>
            </a:r>
          </a:p>
        </p:txBody>
      </p:sp>
      <p:sp>
        <p:nvSpPr>
          <p:cNvPr id="384009" name="TextBox 13">
            <a:extLst>
              <a:ext uri="{FF2B5EF4-FFF2-40B4-BE49-F238E27FC236}">
                <a16:creationId xmlns:a16="http://schemas.microsoft.com/office/drawing/2014/main" id="{003FC6C4-B7B9-FD4F-C6C0-BF3AC6695325}"/>
              </a:ext>
            </a:extLst>
          </p:cNvPr>
          <p:cNvSpPr txBox="1">
            <a:spLocks noChangeArrowheads="1"/>
          </p:cNvSpPr>
          <p:nvPr/>
        </p:nvSpPr>
        <p:spPr bwMode="auto">
          <a:xfrm rot="1880236">
            <a:off x="4008438" y="4962525"/>
            <a:ext cx="210502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Arial" charset="0"/>
                <a:ea typeface="ＭＳ Ｐゴシック" charset="0"/>
              </a:rPr>
              <a:t>罪</a:t>
            </a:r>
          </a:p>
        </p:txBody>
      </p:sp>
      <p:sp>
        <p:nvSpPr>
          <p:cNvPr id="384010" name="TextBox 14">
            <a:extLst>
              <a:ext uri="{FF2B5EF4-FFF2-40B4-BE49-F238E27FC236}">
                <a16:creationId xmlns:a16="http://schemas.microsoft.com/office/drawing/2014/main" id="{B320A9D4-49EA-C821-5CD6-2A514BE97331}"/>
              </a:ext>
            </a:extLst>
          </p:cNvPr>
          <p:cNvSpPr txBox="1">
            <a:spLocks noChangeArrowheads="1"/>
          </p:cNvSpPr>
          <p:nvPr/>
        </p:nvSpPr>
        <p:spPr bwMode="auto">
          <a:xfrm>
            <a:off x="6629400" y="5405438"/>
            <a:ext cx="12192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000033"/>
                </a:solidFill>
                <a:effectLst/>
                <a:uLnTx/>
                <a:uFillTx/>
                <a:latin typeface="Arial" charset="0"/>
                <a:ea typeface="ＭＳ Ｐゴシック" charset="0"/>
              </a:rPr>
              <a:t>死亡</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4781590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6114" name="Rectangle 2"/>
          <p:cNvSpPr>
            <a:spLocks noGrp="1" noChangeArrowheads="1"/>
          </p:cNvSpPr>
          <p:nvPr>
            <p:ph type="title"/>
          </p:nvPr>
        </p:nvSpPr>
        <p:spPr/>
        <p:txBody>
          <a:bodyPr/>
          <a:lstStyle/>
          <a:p>
            <a:pPr eaLnBrk="1" hangingPunct="1">
              <a:defRPr/>
            </a:pPr>
            <a:r>
              <a:rPr lang="en-US">
                <a:cs typeface="+mj-cs"/>
              </a:rPr>
              <a:t>Gen. 1:29-30 NAS</a:t>
            </a:r>
          </a:p>
        </p:txBody>
      </p:sp>
      <p:pic>
        <p:nvPicPr>
          <p:cNvPr id="35021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6116"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5400" b="1" i="0" u="none" strike="noStrike" kern="1200" cap="none" spc="0" normalizeH="0" baseline="0" noProof="0">
                <a:ln>
                  <a:noFill/>
                </a:ln>
                <a:solidFill>
                  <a:srgbClr val="00FF00"/>
                </a:solidFill>
                <a:effectLst/>
                <a:uLnTx/>
                <a:uFillTx/>
                <a:latin typeface="Arial" charset="0"/>
                <a:ea typeface="SimSun" charset="0"/>
                <a:cs typeface="Arial" charset="0"/>
              </a:rPr>
              <a:t>创世记 </a:t>
            </a:r>
            <a:r>
              <a:rPr kumimoji="0" lang="en-US" sz="5400" b="1" i="0" u="none" strike="noStrike" kern="1200" cap="none" spc="0" normalizeH="0" baseline="0" noProof="0">
                <a:ln>
                  <a:noFill/>
                </a:ln>
                <a:solidFill>
                  <a:srgbClr val="00FF00"/>
                </a:solidFill>
                <a:effectLst/>
                <a:uLnTx/>
                <a:uFillTx/>
                <a:latin typeface="Arial" charset="0"/>
                <a:ea typeface="SimSun" charset="0"/>
                <a:cs typeface="Arial" charset="0"/>
              </a:rPr>
              <a:t>1:29-30</a:t>
            </a:r>
          </a:p>
        </p:txBody>
      </p:sp>
      <p:sp>
        <p:nvSpPr>
          <p:cNvPr id="2906117" name="Text Box 5"/>
          <p:cNvSpPr txBox="1">
            <a:spLocks noChangeArrowheads="1"/>
          </p:cNvSpPr>
          <p:nvPr/>
        </p:nvSpPr>
        <p:spPr bwMode="auto">
          <a:xfrm>
            <a:off x="914400" y="1435100"/>
            <a:ext cx="7391400" cy="3617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29. </a:t>
            </a:r>
            <a:r>
              <a:rPr kumimoji="0" lang="en-US" sz="32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rPr>
              <a:t>神 说 ， 看 哪 ， 我 将 遍 地 上 一 切 结 种 子 的 菜 蔬 和 一 切 树 上 所 结 有 核 的 果 子 ， </a:t>
            </a:r>
            <a:r>
              <a:rPr kumimoji="0" lang="en-US" sz="3200" b="0"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charset="0"/>
                <a:ea typeface="ＭＳ Ｐゴシック" charset="0"/>
              </a:rPr>
              <a:t>全 赐 给 你 们</a:t>
            </a:r>
            <a:r>
              <a:rPr kumimoji="0" lang="en-US" sz="32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rPr>
              <a:t> 作 食 物 。</a:t>
            </a:r>
            <a:br>
              <a:rPr kumimoji="0" lang="en-US" altLang="zh-CN" sz="32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rPr>
            </a:br>
            <a:r>
              <a:rPr kumimoji="0" lang="en-US" sz="18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rPr>
              <a:t> </a:t>
            </a:r>
            <a:endParaRPr kumimoji="0" lang="en-US" sz="3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30. </a:t>
            </a:r>
            <a:r>
              <a:rPr kumimoji="0" lang="en-US" sz="32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rPr>
              <a:t>至 于 </a:t>
            </a:r>
            <a:r>
              <a:rPr kumimoji="0" lang="en-US" sz="3200" b="0"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charset="0"/>
                <a:ea typeface="ＭＳ Ｐゴシック" charset="0"/>
              </a:rPr>
              <a:t>地 上 的 走 兽</a:t>
            </a:r>
            <a:r>
              <a:rPr kumimoji="0" lang="en-US" sz="32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rPr>
              <a:t> 和 </a:t>
            </a:r>
            <a:r>
              <a:rPr kumimoji="0" lang="en-US" sz="3200" b="0"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charset="0"/>
                <a:ea typeface="ＭＳ Ｐゴシック" charset="0"/>
              </a:rPr>
              <a:t>空 中 的 飞 鸟</a:t>
            </a:r>
            <a:r>
              <a:rPr kumimoji="0" lang="en-US" sz="32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rPr>
              <a:t> ， 并 </a:t>
            </a:r>
            <a:r>
              <a:rPr kumimoji="0" lang="en-US" sz="3200" b="0"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charset="0"/>
                <a:ea typeface="ＭＳ Ｐゴシック" charset="0"/>
              </a:rPr>
              <a:t>各 样 爬 在 地 上 有 生 命 的 物</a:t>
            </a:r>
            <a:r>
              <a:rPr kumimoji="0" lang="en-US" sz="32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rPr>
              <a:t> ， 我 </a:t>
            </a:r>
            <a:r>
              <a:rPr kumimoji="0" lang="en-US" sz="3200" b="0"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charset="0"/>
                <a:ea typeface="ＭＳ Ｐゴシック" charset="0"/>
              </a:rPr>
              <a:t>将 青 草 赐 给 它 们 作 食 物</a:t>
            </a:r>
            <a:r>
              <a:rPr kumimoji="0" lang="en-US" sz="32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rPr>
              <a:t> 。 事 就 这 样 成 了 。</a:t>
            </a:r>
            <a:r>
              <a:rPr kumimoji="0" lang="en-US" sz="18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906117">
                                            <p:txEl>
                                              <p:pRg st="1" end="1"/>
                                            </p:txEl>
                                          </p:spTgt>
                                        </p:tgtEl>
                                        <p:attrNameLst>
                                          <p:attrName>style.visibility</p:attrName>
                                        </p:attrNameLst>
                                      </p:cBhvr>
                                      <p:to>
                                        <p:strVal val="visible"/>
                                      </p:to>
                                    </p:set>
                                    <p:animEffect transition="in" filter="wipe(up)">
                                      <p:cBhvr>
                                        <p:cTn id="7" dur="500"/>
                                        <p:tgtEl>
                                          <p:spTgt spid="29061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73"/>
        <p:cNvGrpSpPr/>
        <p:nvPr/>
      </p:nvGrpSpPr>
      <p:grpSpPr>
        <a:xfrm>
          <a:off x="0" y="0"/>
          <a:ext cx="0" cy="0"/>
          <a:chOff x="0" y="0"/>
          <a:chExt cx="0" cy="0"/>
        </a:xfrm>
      </p:grpSpPr>
      <p:sp>
        <p:nvSpPr>
          <p:cNvPr id="6574" name="Google Shape;6574;p793"/>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6575" name="Google Shape;6575;p793"/>
          <p:cNvSpPr txBox="1">
            <a:spLocks noGrp="1"/>
          </p:cNvSpPr>
          <p:nvPr>
            <p:ph type="ctrTitle"/>
          </p:nvPr>
        </p:nvSpPr>
        <p:spPr>
          <a:xfrm>
            <a:off x="0" y="43012"/>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l" rtl="0">
              <a:spcBef>
                <a:spcPts val="0"/>
              </a:spcBef>
              <a:spcAft>
                <a:spcPts val="0"/>
              </a:spcAft>
              <a:buNone/>
            </a:pPr>
            <a:r>
              <a:rPr lang="en-US" dirty="0">
                <a:sym typeface="Arial"/>
              </a:rPr>
              <a:t>Convincing Dialogue</a:t>
            </a:r>
            <a:endParaRPr dirty="0"/>
          </a:p>
        </p:txBody>
      </p:sp>
      <p:grpSp>
        <p:nvGrpSpPr>
          <p:cNvPr id="6576" name="Google Shape;6576;p793"/>
          <p:cNvGrpSpPr/>
          <p:nvPr/>
        </p:nvGrpSpPr>
        <p:grpSpPr>
          <a:xfrm>
            <a:off x="-1" y="43011"/>
            <a:ext cx="6188349" cy="6814989"/>
            <a:chOff x="-1" y="43011"/>
            <a:chExt cx="6188349" cy="6814989"/>
          </a:xfrm>
        </p:grpSpPr>
        <p:pic>
          <p:nvPicPr>
            <p:cNvPr id="6577" name="Google Shape;6577;p793"/>
            <p:cNvPicPr preferRelativeResize="0"/>
            <p:nvPr/>
          </p:nvPicPr>
          <p:blipFill rotWithShape="1">
            <a:blip r:embed="rId3">
              <a:alphaModFix/>
            </a:blip>
            <a:srcRect/>
            <a:stretch/>
          </p:blipFill>
          <p:spPr>
            <a:xfrm>
              <a:off x="-1" y="43011"/>
              <a:ext cx="6188349" cy="6814989"/>
            </a:xfrm>
            <a:prstGeom prst="rect">
              <a:avLst/>
            </a:prstGeom>
            <a:noFill/>
            <a:ln>
              <a:noFill/>
            </a:ln>
          </p:spPr>
        </p:pic>
        <p:sp>
          <p:nvSpPr>
            <p:cNvPr id="6578" name="Google Shape;6578;p793"/>
            <p:cNvSpPr/>
            <p:nvPr/>
          </p:nvSpPr>
          <p:spPr>
            <a:xfrm>
              <a:off x="1435652" y="256723"/>
              <a:ext cx="3047996" cy="2237961"/>
            </a:xfrm>
            <a:prstGeom prst="ellipse">
              <a:avLst/>
            </a:prstGeom>
            <a:solidFill>
              <a:schemeClr val="lt1"/>
            </a:solidFill>
            <a:ln>
              <a:noFill/>
            </a:ln>
          </p:spPr>
          <p:txBody>
            <a:bodyPr spcFirstLastPara="1" wrap="square" lIns="90000" tIns="46800" rIns="90000" bIns="468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omic Sans MS"/>
                <a:ea typeface="Comic Sans MS"/>
                <a:cs typeface="Comic Sans MS"/>
                <a:sym typeface="Comic Sans MS"/>
              </a:endParaRPr>
            </a:p>
          </p:txBody>
        </p:sp>
      </p:grpSp>
      <p:sp>
        <p:nvSpPr>
          <p:cNvPr id="6579" name="Google Shape;6579;p793"/>
          <p:cNvSpPr txBox="1"/>
          <p:nvPr/>
        </p:nvSpPr>
        <p:spPr>
          <a:xfrm>
            <a:off x="1257661" y="582844"/>
            <a:ext cx="3585644" cy="120032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你一定不会死</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当你吃水果时，你的眼睛会开放，你就像上帝，知道善恶</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3"/>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Christmas Shunned</a:t>
            </a:r>
          </a:p>
        </p:txBody>
      </p:sp>
      <p:pic>
        <p:nvPicPr>
          <p:cNvPr id="303106" name="Picture 2" descr="Christmas Shunn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73025"/>
            <a:ext cx="69342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3107" name="Group 2"/>
          <p:cNvGrpSpPr>
            <a:grpSpLocks/>
          </p:cNvGrpSpPr>
          <p:nvPr/>
        </p:nvGrpSpPr>
        <p:grpSpPr bwMode="auto">
          <a:xfrm>
            <a:off x="9317038" y="2352675"/>
            <a:ext cx="6424612" cy="2289175"/>
            <a:chOff x="1398932" y="721276"/>
            <a:chExt cx="6424225" cy="2289268"/>
          </a:xfrm>
        </p:grpSpPr>
        <p:sp>
          <p:nvSpPr>
            <p:cNvPr id="2" name="Rounded Rectangle 1"/>
            <p:cNvSpPr/>
            <p:nvPr/>
          </p:nvSpPr>
          <p:spPr>
            <a:xfrm>
              <a:off x="3026021" y="721276"/>
              <a:ext cx="1176267" cy="186538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ed Rectangle 6"/>
            <p:cNvSpPr/>
            <p:nvPr/>
          </p:nvSpPr>
          <p:spPr>
            <a:xfrm>
              <a:off x="4624538" y="862570"/>
              <a:ext cx="1176266" cy="199080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le 7"/>
            <p:cNvSpPr/>
            <p:nvPr/>
          </p:nvSpPr>
          <p:spPr>
            <a:xfrm>
              <a:off x="6083362" y="1818284"/>
              <a:ext cx="1739795" cy="119226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ounded Rectangle 8"/>
            <p:cNvSpPr/>
            <p:nvPr/>
          </p:nvSpPr>
          <p:spPr>
            <a:xfrm rot="306919">
              <a:off x="1398932" y="1167382"/>
              <a:ext cx="1277860" cy="73345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03108" name="TextBox 2"/>
          <p:cNvSpPr txBox="1">
            <a:spLocks noChangeArrowheads="1"/>
          </p:cNvSpPr>
          <p:nvPr/>
        </p:nvSpPr>
        <p:spPr bwMode="auto">
          <a:xfrm rot="364839">
            <a:off x="9050338" y="2854325"/>
            <a:ext cx="1862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Principal</a:t>
            </a:r>
            <a:r>
              <a:rPr kumimoji="0" lang="fr-FR"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s Office</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03109" name="TextBox 2"/>
          <p:cNvSpPr txBox="1">
            <a:spLocks noChangeArrowheads="1"/>
          </p:cNvSpPr>
          <p:nvPr/>
        </p:nvSpPr>
        <p:spPr bwMode="auto">
          <a:xfrm>
            <a:off x="10944225" y="2490788"/>
            <a:ext cx="11763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I said the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"S-H" word</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03110" name="TextBox 2"/>
          <p:cNvSpPr txBox="1">
            <a:spLocks noChangeArrowheads="1"/>
          </p:cNvSpPr>
          <p:nvPr/>
        </p:nvSpPr>
        <p:spPr bwMode="auto">
          <a:xfrm>
            <a:off x="12542838" y="2665413"/>
            <a:ext cx="11763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I said the "F" word</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03111" name="TextBox 2"/>
          <p:cNvSpPr txBox="1">
            <a:spLocks noChangeArrowheads="1"/>
          </p:cNvSpPr>
          <p:nvPr/>
        </p:nvSpPr>
        <p:spPr bwMode="auto">
          <a:xfrm>
            <a:off x="14001750" y="3641725"/>
            <a:ext cx="1739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 said "Christmas."</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0311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a:t>
            </a:r>
          </a:p>
        </p:txBody>
      </p:sp>
      <p:sp>
        <p:nvSpPr>
          <p:cNvPr id="3" name="任意形状 2">
            <a:extLst>
              <a:ext uri="{FF2B5EF4-FFF2-40B4-BE49-F238E27FC236}">
                <a16:creationId xmlns:a16="http://schemas.microsoft.com/office/drawing/2014/main" id="{041F8FEE-EEBF-7177-0C49-6BFE704298A2}"/>
              </a:ext>
            </a:extLst>
          </p:cNvPr>
          <p:cNvSpPr/>
          <p:nvPr/>
        </p:nvSpPr>
        <p:spPr>
          <a:xfrm>
            <a:off x="1371600" y="1143000"/>
            <a:ext cx="1371600" cy="785192"/>
          </a:xfrm>
          <a:custGeom>
            <a:avLst/>
            <a:gdLst>
              <a:gd name="connsiteX0" fmla="*/ 39756 w 1346292"/>
              <a:gd name="connsiteY0" fmla="*/ 715618 h 785192"/>
              <a:gd name="connsiteX1" fmla="*/ 29817 w 1346292"/>
              <a:gd name="connsiteY1" fmla="*/ 665922 h 785192"/>
              <a:gd name="connsiteX2" fmla="*/ 9939 w 1346292"/>
              <a:gd name="connsiteY2" fmla="*/ 238540 h 785192"/>
              <a:gd name="connsiteX3" fmla="*/ 0 w 1346292"/>
              <a:gd name="connsiteY3" fmla="*/ 149087 h 785192"/>
              <a:gd name="connsiteX4" fmla="*/ 19878 w 1346292"/>
              <a:gd name="connsiteY4" fmla="*/ 19879 h 785192"/>
              <a:gd name="connsiteX5" fmla="*/ 39756 w 1346292"/>
              <a:gd name="connsiteY5" fmla="*/ 0 h 785192"/>
              <a:gd name="connsiteX6" fmla="*/ 636104 w 1346292"/>
              <a:gd name="connsiteY6" fmla="*/ 9940 h 785192"/>
              <a:gd name="connsiteX7" fmla="*/ 775252 w 1346292"/>
              <a:gd name="connsiteY7" fmla="*/ 29818 h 785192"/>
              <a:gd name="connsiteX8" fmla="*/ 864704 w 1346292"/>
              <a:gd name="connsiteY8" fmla="*/ 49696 h 785192"/>
              <a:gd name="connsiteX9" fmla="*/ 924339 w 1346292"/>
              <a:gd name="connsiteY9" fmla="*/ 69574 h 785192"/>
              <a:gd name="connsiteX10" fmla="*/ 1033669 w 1346292"/>
              <a:gd name="connsiteY10" fmla="*/ 89453 h 785192"/>
              <a:gd name="connsiteX11" fmla="*/ 1093304 w 1346292"/>
              <a:gd name="connsiteY11" fmla="*/ 109331 h 785192"/>
              <a:gd name="connsiteX12" fmla="*/ 1133061 w 1346292"/>
              <a:gd name="connsiteY12" fmla="*/ 119270 h 785192"/>
              <a:gd name="connsiteX13" fmla="*/ 1182756 w 1346292"/>
              <a:gd name="connsiteY13" fmla="*/ 129209 h 785192"/>
              <a:gd name="connsiteX14" fmla="*/ 1212574 w 1346292"/>
              <a:gd name="connsiteY14" fmla="*/ 139148 h 785192"/>
              <a:gd name="connsiteX15" fmla="*/ 1232452 w 1346292"/>
              <a:gd name="connsiteY15" fmla="*/ 159027 h 785192"/>
              <a:gd name="connsiteX16" fmla="*/ 1262269 w 1346292"/>
              <a:gd name="connsiteY16" fmla="*/ 168966 h 785192"/>
              <a:gd name="connsiteX17" fmla="*/ 1282148 w 1346292"/>
              <a:gd name="connsiteY17" fmla="*/ 228600 h 785192"/>
              <a:gd name="connsiteX18" fmla="*/ 1292087 w 1346292"/>
              <a:gd name="connsiteY18" fmla="*/ 258418 h 785192"/>
              <a:gd name="connsiteX19" fmla="*/ 1331843 w 1346292"/>
              <a:gd name="connsiteY19" fmla="*/ 308114 h 785192"/>
              <a:gd name="connsiteX20" fmla="*/ 1331843 w 1346292"/>
              <a:gd name="connsiteY20" fmla="*/ 536714 h 785192"/>
              <a:gd name="connsiteX21" fmla="*/ 1321904 w 1346292"/>
              <a:gd name="connsiteY21" fmla="*/ 646044 h 785192"/>
              <a:gd name="connsiteX22" fmla="*/ 1311965 w 1346292"/>
              <a:gd name="connsiteY22" fmla="*/ 685800 h 785192"/>
              <a:gd name="connsiteX23" fmla="*/ 1272209 w 1346292"/>
              <a:gd name="connsiteY23" fmla="*/ 765314 h 785192"/>
              <a:gd name="connsiteX24" fmla="*/ 1242391 w 1346292"/>
              <a:gd name="connsiteY24" fmla="*/ 775253 h 785192"/>
              <a:gd name="connsiteX25" fmla="*/ 914400 w 1346292"/>
              <a:gd name="connsiteY25" fmla="*/ 785192 h 785192"/>
              <a:gd name="connsiteX26" fmla="*/ 467139 w 1346292"/>
              <a:gd name="connsiteY26" fmla="*/ 775253 h 785192"/>
              <a:gd name="connsiteX27" fmla="*/ 337930 w 1346292"/>
              <a:gd name="connsiteY27" fmla="*/ 745435 h 785192"/>
              <a:gd name="connsiteX28" fmla="*/ 298174 w 1346292"/>
              <a:gd name="connsiteY28" fmla="*/ 735496 h 785192"/>
              <a:gd name="connsiteX29" fmla="*/ 188843 w 1346292"/>
              <a:gd name="connsiteY29" fmla="*/ 685800 h 785192"/>
              <a:gd name="connsiteX30" fmla="*/ 69574 w 1346292"/>
              <a:gd name="connsiteY30" fmla="*/ 705679 h 785192"/>
              <a:gd name="connsiteX31" fmla="*/ 39756 w 1346292"/>
              <a:gd name="connsiteY31" fmla="*/ 715618 h 78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46292" h="785192">
                <a:moveTo>
                  <a:pt x="39756" y="715618"/>
                </a:moveTo>
                <a:cubicBezTo>
                  <a:pt x="33130" y="708992"/>
                  <a:pt x="32050" y="682667"/>
                  <a:pt x="29817" y="665922"/>
                </a:cubicBezTo>
                <a:cubicBezTo>
                  <a:pt x="9888" y="516454"/>
                  <a:pt x="17950" y="406775"/>
                  <a:pt x="9939" y="238540"/>
                </a:cubicBezTo>
                <a:cubicBezTo>
                  <a:pt x="8512" y="208573"/>
                  <a:pt x="3313" y="178905"/>
                  <a:pt x="0" y="149087"/>
                </a:cubicBezTo>
                <a:cubicBezTo>
                  <a:pt x="574" y="143347"/>
                  <a:pt x="2685" y="48535"/>
                  <a:pt x="19878" y="19879"/>
                </a:cubicBezTo>
                <a:cubicBezTo>
                  <a:pt x="24699" y="11844"/>
                  <a:pt x="33130" y="6626"/>
                  <a:pt x="39756" y="0"/>
                </a:cubicBezTo>
                <a:cubicBezTo>
                  <a:pt x="238539" y="3313"/>
                  <a:pt x="437457" y="1887"/>
                  <a:pt x="636104" y="9940"/>
                </a:cubicBezTo>
                <a:cubicBezTo>
                  <a:pt x="682919" y="11838"/>
                  <a:pt x="775252" y="29818"/>
                  <a:pt x="775252" y="29818"/>
                </a:cubicBezTo>
                <a:cubicBezTo>
                  <a:pt x="860560" y="58254"/>
                  <a:pt x="724771" y="14713"/>
                  <a:pt x="864704" y="49696"/>
                </a:cubicBezTo>
                <a:cubicBezTo>
                  <a:pt x="885032" y="54778"/>
                  <a:pt x="903671" y="66129"/>
                  <a:pt x="924339" y="69574"/>
                </a:cubicBezTo>
                <a:cubicBezTo>
                  <a:pt x="943813" y="72820"/>
                  <a:pt x="1011846" y="83501"/>
                  <a:pt x="1033669" y="89453"/>
                </a:cubicBezTo>
                <a:cubicBezTo>
                  <a:pt x="1053884" y="94966"/>
                  <a:pt x="1072976" y="104249"/>
                  <a:pt x="1093304" y="109331"/>
                </a:cubicBezTo>
                <a:cubicBezTo>
                  <a:pt x="1106556" y="112644"/>
                  <a:pt x="1119726" y="116307"/>
                  <a:pt x="1133061" y="119270"/>
                </a:cubicBezTo>
                <a:cubicBezTo>
                  <a:pt x="1149552" y="122935"/>
                  <a:pt x="1166367" y="125112"/>
                  <a:pt x="1182756" y="129209"/>
                </a:cubicBezTo>
                <a:cubicBezTo>
                  <a:pt x="1192920" y="131750"/>
                  <a:pt x="1202635" y="135835"/>
                  <a:pt x="1212574" y="139148"/>
                </a:cubicBezTo>
                <a:cubicBezTo>
                  <a:pt x="1219200" y="145774"/>
                  <a:pt x="1224417" y="154206"/>
                  <a:pt x="1232452" y="159027"/>
                </a:cubicBezTo>
                <a:cubicBezTo>
                  <a:pt x="1241436" y="164417"/>
                  <a:pt x="1256180" y="160441"/>
                  <a:pt x="1262269" y="168966"/>
                </a:cubicBezTo>
                <a:cubicBezTo>
                  <a:pt x="1274448" y="186016"/>
                  <a:pt x="1275522" y="208722"/>
                  <a:pt x="1282148" y="228600"/>
                </a:cubicBezTo>
                <a:cubicBezTo>
                  <a:pt x="1285461" y="238539"/>
                  <a:pt x="1286275" y="249701"/>
                  <a:pt x="1292087" y="258418"/>
                </a:cubicBezTo>
                <a:cubicBezTo>
                  <a:pt x="1317163" y="296032"/>
                  <a:pt x="1303519" y="279788"/>
                  <a:pt x="1331843" y="308114"/>
                </a:cubicBezTo>
                <a:cubicBezTo>
                  <a:pt x="1356584" y="407078"/>
                  <a:pt x="1344744" y="343203"/>
                  <a:pt x="1331843" y="536714"/>
                </a:cubicBezTo>
                <a:cubicBezTo>
                  <a:pt x="1329409" y="573227"/>
                  <a:pt x="1326740" y="609771"/>
                  <a:pt x="1321904" y="646044"/>
                </a:cubicBezTo>
                <a:cubicBezTo>
                  <a:pt x="1320099" y="659584"/>
                  <a:pt x="1315890" y="672716"/>
                  <a:pt x="1311965" y="685800"/>
                </a:cubicBezTo>
                <a:cubicBezTo>
                  <a:pt x="1303263" y="714807"/>
                  <a:pt x="1300580" y="748291"/>
                  <a:pt x="1272209" y="765314"/>
                </a:cubicBezTo>
                <a:cubicBezTo>
                  <a:pt x="1263225" y="770704"/>
                  <a:pt x="1252852" y="774672"/>
                  <a:pt x="1242391" y="775253"/>
                </a:cubicBezTo>
                <a:cubicBezTo>
                  <a:pt x="1133179" y="781320"/>
                  <a:pt x="1023730" y="781879"/>
                  <a:pt x="914400" y="785192"/>
                </a:cubicBezTo>
                <a:lnTo>
                  <a:pt x="467139" y="775253"/>
                </a:lnTo>
                <a:cubicBezTo>
                  <a:pt x="385335" y="772107"/>
                  <a:pt x="412175" y="763996"/>
                  <a:pt x="337930" y="745435"/>
                </a:cubicBezTo>
                <a:cubicBezTo>
                  <a:pt x="324678" y="742122"/>
                  <a:pt x="310783" y="740750"/>
                  <a:pt x="298174" y="735496"/>
                </a:cubicBezTo>
                <a:cubicBezTo>
                  <a:pt x="120381" y="661416"/>
                  <a:pt x="278208" y="715590"/>
                  <a:pt x="188843" y="685800"/>
                </a:cubicBezTo>
                <a:cubicBezTo>
                  <a:pt x="180009" y="686782"/>
                  <a:pt x="96063" y="689785"/>
                  <a:pt x="69574" y="705679"/>
                </a:cubicBezTo>
                <a:cubicBezTo>
                  <a:pt x="61539" y="710500"/>
                  <a:pt x="46382" y="722244"/>
                  <a:pt x="39756" y="715618"/>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文本框 4">
            <a:extLst>
              <a:ext uri="{FF2B5EF4-FFF2-40B4-BE49-F238E27FC236}">
                <a16:creationId xmlns:a16="http://schemas.microsoft.com/office/drawing/2014/main" id="{86DE9811-B982-B602-8B83-0042307CD6A5}"/>
              </a:ext>
            </a:extLst>
          </p:cNvPr>
          <p:cNvSpPr txBox="1"/>
          <p:nvPr/>
        </p:nvSpPr>
        <p:spPr>
          <a:xfrm>
            <a:off x="1457017" y="1143000"/>
            <a:ext cx="1200765"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imes New Roman" charset="0"/>
                <a:ea typeface="MS PGothic" charset="0"/>
              </a:rPr>
              <a:t>校长</a:t>
            </a:r>
            <a:endParaRPr kumimoji="0" lang="en-US" altLang="zh-CN" sz="2400" b="0" i="0" u="none" strike="noStrike" kern="1200" cap="none" spc="0" normalizeH="0" baseline="0" noProof="0" dirty="0">
              <a:ln>
                <a:noFill/>
              </a:ln>
              <a:solidFill>
                <a:prstClr val="black"/>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imes New Roman" charset="0"/>
                <a:ea typeface="MS PGothic" charset="0"/>
              </a:rPr>
              <a:t>办公室</a:t>
            </a:r>
          </a:p>
        </p:txBody>
      </p:sp>
      <p:sp>
        <p:nvSpPr>
          <p:cNvPr id="10" name="任意形状 9">
            <a:extLst>
              <a:ext uri="{FF2B5EF4-FFF2-40B4-BE49-F238E27FC236}">
                <a16:creationId xmlns:a16="http://schemas.microsoft.com/office/drawing/2014/main" id="{827605A9-001E-2707-AEC6-9C08B769F1D2}"/>
              </a:ext>
            </a:extLst>
          </p:cNvPr>
          <p:cNvSpPr/>
          <p:nvPr/>
        </p:nvSpPr>
        <p:spPr>
          <a:xfrm>
            <a:off x="2841593" y="559732"/>
            <a:ext cx="1520687" cy="2226366"/>
          </a:xfrm>
          <a:custGeom>
            <a:avLst/>
            <a:gdLst>
              <a:gd name="connsiteX0" fmla="*/ 49695 w 1520687"/>
              <a:gd name="connsiteY0" fmla="*/ 178905 h 2226366"/>
              <a:gd name="connsiteX1" fmla="*/ 159026 w 1520687"/>
              <a:gd name="connsiteY1" fmla="*/ 59635 h 2226366"/>
              <a:gd name="connsiteX2" fmla="*/ 367748 w 1520687"/>
              <a:gd name="connsiteY2" fmla="*/ 0 h 2226366"/>
              <a:gd name="connsiteX3" fmla="*/ 854765 w 1520687"/>
              <a:gd name="connsiteY3" fmla="*/ 19879 h 2226366"/>
              <a:gd name="connsiteX4" fmla="*/ 1013791 w 1520687"/>
              <a:gd name="connsiteY4" fmla="*/ 19879 h 2226366"/>
              <a:gd name="connsiteX5" fmla="*/ 1232452 w 1520687"/>
              <a:gd name="connsiteY5" fmla="*/ 29818 h 2226366"/>
              <a:gd name="connsiteX6" fmla="*/ 1391478 w 1520687"/>
              <a:gd name="connsiteY6" fmla="*/ 39757 h 2226366"/>
              <a:gd name="connsiteX7" fmla="*/ 1470991 w 1520687"/>
              <a:gd name="connsiteY7" fmla="*/ 159026 h 2226366"/>
              <a:gd name="connsiteX8" fmla="*/ 1520687 w 1520687"/>
              <a:gd name="connsiteY8" fmla="*/ 258418 h 2226366"/>
              <a:gd name="connsiteX9" fmla="*/ 1500809 w 1520687"/>
              <a:gd name="connsiteY9" fmla="*/ 1769166 h 2226366"/>
              <a:gd name="connsiteX10" fmla="*/ 1411356 w 1520687"/>
              <a:gd name="connsiteY10" fmla="*/ 1967948 h 2226366"/>
              <a:gd name="connsiteX11" fmla="*/ 1242391 w 1520687"/>
              <a:gd name="connsiteY11" fmla="*/ 2107096 h 2226366"/>
              <a:gd name="connsiteX12" fmla="*/ 1123122 w 1520687"/>
              <a:gd name="connsiteY12" fmla="*/ 2206487 h 2226366"/>
              <a:gd name="connsiteX13" fmla="*/ 874643 w 1520687"/>
              <a:gd name="connsiteY13" fmla="*/ 2226366 h 2226366"/>
              <a:gd name="connsiteX14" fmla="*/ 496956 w 1520687"/>
              <a:gd name="connsiteY14" fmla="*/ 2186609 h 2226366"/>
              <a:gd name="connsiteX15" fmla="*/ 288235 w 1520687"/>
              <a:gd name="connsiteY15" fmla="*/ 2156792 h 2226366"/>
              <a:gd name="connsiteX16" fmla="*/ 99391 w 1520687"/>
              <a:gd name="connsiteY16" fmla="*/ 2037522 h 2226366"/>
              <a:gd name="connsiteX17" fmla="*/ 0 w 1520687"/>
              <a:gd name="connsiteY17" fmla="*/ 1928192 h 2226366"/>
              <a:gd name="connsiteX18" fmla="*/ 9939 w 1520687"/>
              <a:gd name="connsiteY18" fmla="*/ 1292087 h 2226366"/>
              <a:gd name="connsiteX19" fmla="*/ 9939 w 1520687"/>
              <a:gd name="connsiteY19" fmla="*/ 805070 h 2226366"/>
              <a:gd name="connsiteX20" fmla="*/ 0 w 1520687"/>
              <a:gd name="connsiteY20" fmla="*/ 546652 h 2226366"/>
              <a:gd name="connsiteX21" fmla="*/ 49695 w 1520687"/>
              <a:gd name="connsiteY21" fmla="*/ 178905 h 22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0687" h="2226366">
                <a:moveTo>
                  <a:pt x="49695" y="178905"/>
                </a:moveTo>
                <a:lnTo>
                  <a:pt x="159026" y="59635"/>
                </a:lnTo>
                <a:lnTo>
                  <a:pt x="367748" y="0"/>
                </a:lnTo>
                <a:lnTo>
                  <a:pt x="854765" y="19879"/>
                </a:lnTo>
                <a:lnTo>
                  <a:pt x="1013791" y="19879"/>
                </a:lnTo>
                <a:lnTo>
                  <a:pt x="1232452" y="29818"/>
                </a:lnTo>
                <a:lnTo>
                  <a:pt x="1391478" y="39757"/>
                </a:lnTo>
                <a:lnTo>
                  <a:pt x="1470991" y="159026"/>
                </a:lnTo>
                <a:lnTo>
                  <a:pt x="1520687" y="258418"/>
                </a:lnTo>
                <a:lnTo>
                  <a:pt x="1500809" y="1769166"/>
                </a:lnTo>
                <a:lnTo>
                  <a:pt x="1411356" y="1967948"/>
                </a:lnTo>
                <a:lnTo>
                  <a:pt x="1242391" y="2107096"/>
                </a:lnTo>
                <a:lnTo>
                  <a:pt x="1123122" y="2206487"/>
                </a:lnTo>
                <a:lnTo>
                  <a:pt x="874643" y="2226366"/>
                </a:lnTo>
                <a:lnTo>
                  <a:pt x="496956" y="2186609"/>
                </a:lnTo>
                <a:lnTo>
                  <a:pt x="288235" y="2156792"/>
                </a:lnTo>
                <a:lnTo>
                  <a:pt x="99391" y="2037522"/>
                </a:lnTo>
                <a:lnTo>
                  <a:pt x="0" y="1928192"/>
                </a:lnTo>
                <a:lnTo>
                  <a:pt x="9939" y="1292087"/>
                </a:lnTo>
                <a:lnTo>
                  <a:pt x="9939" y="805070"/>
                </a:lnTo>
                <a:lnTo>
                  <a:pt x="0" y="546652"/>
                </a:lnTo>
                <a:lnTo>
                  <a:pt x="49695" y="17890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文本框 10">
            <a:extLst>
              <a:ext uri="{FF2B5EF4-FFF2-40B4-BE49-F238E27FC236}">
                <a16:creationId xmlns:a16="http://schemas.microsoft.com/office/drawing/2014/main" id="{7BE5EFAE-DAB4-96F9-1D33-555A8B27419A}"/>
              </a:ext>
            </a:extLst>
          </p:cNvPr>
          <p:cNvSpPr txBox="1"/>
          <p:nvPr/>
        </p:nvSpPr>
        <p:spPr>
          <a:xfrm>
            <a:off x="2937948" y="834886"/>
            <a:ext cx="1418427" cy="166199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Times New Roman" charset="0"/>
                <a:ea typeface="MS PGothic" charset="0"/>
              </a:rPr>
              <a:t>我说了‘</a:t>
            </a:r>
            <a:r>
              <a:rPr kumimoji="0" lang="en-US" altLang="zh-CN" sz="2800" b="0" i="0" u="none" strike="noStrike" kern="1200" cap="none" spc="0" normalizeH="0" baseline="0" noProof="0" dirty="0">
                <a:ln>
                  <a:noFill/>
                </a:ln>
                <a:solidFill>
                  <a:prstClr val="black"/>
                </a:solidFill>
                <a:effectLst/>
                <a:uLnTx/>
                <a:uFillTx/>
                <a:latin typeface="Times New Roman" charset="0"/>
                <a:ea typeface="MS PGothic" charset="0"/>
              </a:rPr>
              <a:t>S-H’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Times New Roman" charset="0"/>
                <a:ea typeface="MS PGothic" charset="0"/>
              </a:rPr>
              <a:t>这个词</a:t>
            </a:r>
            <a:endParaRPr kumimoji="0" lang="en-US" altLang="zh-CN" sz="2800" b="0" i="0" u="none" strike="noStrike" kern="1200" cap="none" spc="0" normalizeH="0" baseline="0" noProof="0" dirty="0">
              <a:ln>
                <a:noFill/>
              </a:ln>
              <a:solidFill>
                <a:prstClr val="black"/>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charset="0"/>
                <a:ea typeface="MS PGothic" charset="0"/>
              </a:rPr>
              <a:t>（骂人词）</a:t>
            </a:r>
            <a:endParaRPr kumimoji="0" lang="zh-CN" altLang="en-US" sz="3200" b="0" i="0" u="none" strike="noStrike" kern="1200" cap="none" spc="0" normalizeH="0" baseline="0" noProof="0" dirty="0">
              <a:ln>
                <a:noFill/>
              </a:ln>
              <a:solidFill>
                <a:prstClr val="black"/>
              </a:solidFill>
              <a:effectLst/>
              <a:uLnTx/>
              <a:uFillTx/>
              <a:latin typeface="Times New Roman" charset="0"/>
              <a:ea typeface="MS PGothic" charset="0"/>
            </a:endParaRPr>
          </a:p>
        </p:txBody>
      </p:sp>
      <p:sp>
        <p:nvSpPr>
          <p:cNvPr id="12" name="任意形状 11">
            <a:extLst>
              <a:ext uri="{FF2B5EF4-FFF2-40B4-BE49-F238E27FC236}">
                <a16:creationId xmlns:a16="http://schemas.microsoft.com/office/drawing/2014/main" id="{E3E3258E-D586-0185-D302-9E87BE458B1D}"/>
              </a:ext>
            </a:extLst>
          </p:cNvPr>
          <p:cNvSpPr/>
          <p:nvPr/>
        </p:nvSpPr>
        <p:spPr>
          <a:xfrm>
            <a:off x="4476661" y="867846"/>
            <a:ext cx="1387702" cy="2103954"/>
          </a:xfrm>
          <a:custGeom>
            <a:avLst/>
            <a:gdLst>
              <a:gd name="connsiteX0" fmla="*/ 49695 w 1520687"/>
              <a:gd name="connsiteY0" fmla="*/ 178905 h 2226366"/>
              <a:gd name="connsiteX1" fmla="*/ 159026 w 1520687"/>
              <a:gd name="connsiteY1" fmla="*/ 59635 h 2226366"/>
              <a:gd name="connsiteX2" fmla="*/ 367748 w 1520687"/>
              <a:gd name="connsiteY2" fmla="*/ 0 h 2226366"/>
              <a:gd name="connsiteX3" fmla="*/ 854765 w 1520687"/>
              <a:gd name="connsiteY3" fmla="*/ 19879 h 2226366"/>
              <a:gd name="connsiteX4" fmla="*/ 1013791 w 1520687"/>
              <a:gd name="connsiteY4" fmla="*/ 19879 h 2226366"/>
              <a:gd name="connsiteX5" fmla="*/ 1232452 w 1520687"/>
              <a:gd name="connsiteY5" fmla="*/ 29818 h 2226366"/>
              <a:gd name="connsiteX6" fmla="*/ 1391478 w 1520687"/>
              <a:gd name="connsiteY6" fmla="*/ 39757 h 2226366"/>
              <a:gd name="connsiteX7" fmla="*/ 1470991 w 1520687"/>
              <a:gd name="connsiteY7" fmla="*/ 159026 h 2226366"/>
              <a:gd name="connsiteX8" fmla="*/ 1520687 w 1520687"/>
              <a:gd name="connsiteY8" fmla="*/ 258418 h 2226366"/>
              <a:gd name="connsiteX9" fmla="*/ 1500809 w 1520687"/>
              <a:gd name="connsiteY9" fmla="*/ 1769166 h 2226366"/>
              <a:gd name="connsiteX10" fmla="*/ 1411356 w 1520687"/>
              <a:gd name="connsiteY10" fmla="*/ 1967948 h 2226366"/>
              <a:gd name="connsiteX11" fmla="*/ 1242391 w 1520687"/>
              <a:gd name="connsiteY11" fmla="*/ 2107096 h 2226366"/>
              <a:gd name="connsiteX12" fmla="*/ 1123122 w 1520687"/>
              <a:gd name="connsiteY12" fmla="*/ 2206487 h 2226366"/>
              <a:gd name="connsiteX13" fmla="*/ 874643 w 1520687"/>
              <a:gd name="connsiteY13" fmla="*/ 2226366 h 2226366"/>
              <a:gd name="connsiteX14" fmla="*/ 496956 w 1520687"/>
              <a:gd name="connsiteY14" fmla="*/ 2186609 h 2226366"/>
              <a:gd name="connsiteX15" fmla="*/ 288235 w 1520687"/>
              <a:gd name="connsiteY15" fmla="*/ 2156792 h 2226366"/>
              <a:gd name="connsiteX16" fmla="*/ 99391 w 1520687"/>
              <a:gd name="connsiteY16" fmla="*/ 2037522 h 2226366"/>
              <a:gd name="connsiteX17" fmla="*/ 0 w 1520687"/>
              <a:gd name="connsiteY17" fmla="*/ 1928192 h 2226366"/>
              <a:gd name="connsiteX18" fmla="*/ 9939 w 1520687"/>
              <a:gd name="connsiteY18" fmla="*/ 1292087 h 2226366"/>
              <a:gd name="connsiteX19" fmla="*/ 9939 w 1520687"/>
              <a:gd name="connsiteY19" fmla="*/ 805070 h 2226366"/>
              <a:gd name="connsiteX20" fmla="*/ 0 w 1520687"/>
              <a:gd name="connsiteY20" fmla="*/ 546652 h 2226366"/>
              <a:gd name="connsiteX21" fmla="*/ 49695 w 1520687"/>
              <a:gd name="connsiteY21" fmla="*/ 178905 h 22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0687" h="2226366">
                <a:moveTo>
                  <a:pt x="49695" y="178905"/>
                </a:moveTo>
                <a:lnTo>
                  <a:pt x="159026" y="59635"/>
                </a:lnTo>
                <a:lnTo>
                  <a:pt x="367748" y="0"/>
                </a:lnTo>
                <a:lnTo>
                  <a:pt x="854765" y="19879"/>
                </a:lnTo>
                <a:lnTo>
                  <a:pt x="1013791" y="19879"/>
                </a:lnTo>
                <a:lnTo>
                  <a:pt x="1232452" y="29818"/>
                </a:lnTo>
                <a:lnTo>
                  <a:pt x="1391478" y="39757"/>
                </a:lnTo>
                <a:lnTo>
                  <a:pt x="1470991" y="159026"/>
                </a:lnTo>
                <a:lnTo>
                  <a:pt x="1520687" y="258418"/>
                </a:lnTo>
                <a:lnTo>
                  <a:pt x="1500809" y="1769166"/>
                </a:lnTo>
                <a:lnTo>
                  <a:pt x="1411356" y="1967948"/>
                </a:lnTo>
                <a:lnTo>
                  <a:pt x="1242391" y="2107096"/>
                </a:lnTo>
                <a:lnTo>
                  <a:pt x="1123122" y="2206487"/>
                </a:lnTo>
                <a:lnTo>
                  <a:pt x="874643" y="2226366"/>
                </a:lnTo>
                <a:lnTo>
                  <a:pt x="496956" y="2186609"/>
                </a:lnTo>
                <a:lnTo>
                  <a:pt x="288235" y="2156792"/>
                </a:lnTo>
                <a:lnTo>
                  <a:pt x="99391" y="2037522"/>
                </a:lnTo>
                <a:lnTo>
                  <a:pt x="0" y="1928192"/>
                </a:lnTo>
                <a:lnTo>
                  <a:pt x="9939" y="1292087"/>
                </a:lnTo>
                <a:lnTo>
                  <a:pt x="9939" y="805070"/>
                </a:lnTo>
                <a:lnTo>
                  <a:pt x="0" y="546652"/>
                </a:lnTo>
                <a:lnTo>
                  <a:pt x="49695" y="17890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文本框 12">
            <a:extLst>
              <a:ext uri="{FF2B5EF4-FFF2-40B4-BE49-F238E27FC236}">
                <a16:creationId xmlns:a16="http://schemas.microsoft.com/office/drawing/2014/main" id="{30E41441-AABB-5F98-4483-0AB7E4A486F6}"/>
              </a:ext>
            </a:extLst>
          </p:cNvPr>
          <p:cNvSpPr txBox="1"/>
          <p:nvPr/>
        </p:nvSpPr>
        <p:spPr>
          <a:xfrm>
            <a:off x="4573015" y="1143000"/>
            <a:ext cx="1294385" cy="163121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Times New Roman" charset="0"/>
                <a:ea typeface="MS PGothic" charset="0"/>
              </a:rPr>
              <a:t>我说了‘</a:t>
            </a:r>
            <a:r>
              <a:rPr kumimoji="0" lang="en-US" altLang="zh-CN" sz="2800" b="0" i="0" u="none" strike="noStrike" kern="1200" cap="none" spc="0" normalizeH="0" baseline="0" noProof="0" dirty="0">
                <a:ln>
                  <a:noFill/>
                </a:ln>
                <a:solidFill>
                  <a:prstClr val="black"/>
                </a:solidFill>
                <a:effectLst/>
                <a:uLnTx/>
                <a:uFillTx/>
                <a:latin typeface="Times New Roman" charset="0"/>
                <a:ea typeface="MS PGothic" charset="0"/>
              </a:rPr>
              <a:t>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Times New Roman" charset="0"/>
                <a:ea typeface="MS PGothic" charset="0"/>
              </a:rPr>
              <a:t>这个词</a:t>
            </a:r>
            <a:endParaRPr kumimoji="0" lang="en-US" altLang="zh-CN" sz="2800" b="0" i="0" u="none" strike="noStrike" kern="1200" cap="none" spc="0" normalizeH="0" baseline="0" noProof="0" dirty="0">
              <a:ln>
                <a:noFill/>
              </a:ln>
              <a:solidFill>
                <a:prstClr val="black"/>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charset="0"/>
                <a:ea typeface="MS PGothic" charset="0"/>
              </a:rPr>
              <a:t>（骂人词）</a:t>
            </a:r>
            <a:endParaRPr kumimoji="0" lang="zh-CN" altLang="en-US" sz="3200" b="0" i="0" u="none" strike="noStrike" kern="1200" cap="none" spc="0" normalizeH="0" baseline="0" noProof="0" dirty="0">
              <a:ln>
                <a:noFill/>
              </a:ln>
              <a:solidFill>
                <a:prstClr val="black"/>
              </a:solidFill>
              <a:effectLst/>
              <a:uLnTx/>
              <a:uFillTx/>
              <a:latin typeface="Times New Roman" charset="0"/>
              <a:ea typeface="MS PGothic" charset="0"/>
            </a:endParaRPr>
          </a:p>
        </p:txBody>
      </p:sp>
      <p:sp>
        <p:nvSpPr>
          <p:cNvPr id="14" name="任意形状 13">
            <a:extLst>
              <a:ext uri="{FF2B5EF4-FFF2-40B4-BE49-F238E27FC236}">
                <a16:creationId xmlns:a16="http://schemas.microsoft.com/office/drawing/2014/main" id="{66370972-412F-CAB2-1A4B-53B8336A37F9}"/>
              </a:ext>
            </a:extLst>
          </p:cNvPr>
          <p:cNvSpPr/>
          <p:nvPr/>
        </p:nvSpPr>
        <p:spPr>
          <a:xfrm>
            <a:off x="6076861" y="1822002"/>
            <a:ext cx="1790437" cy="1149798"/>
          </a:xfrm>
          <a:custGeom>
            <a:avLst/>
            <a:gdLst>
              <a:gd name="connsiteX0" fmla="*/ 49695 w 1520687"/>
              <a:gd name="connsiteY0" fmla="*/ 178905 h 2226366"/>
              <a:gd name="connsiteX1" fmla="*/ 159026 w 1520687"/>
              <a:gd name="connsiteY1" fmla="*/ 59635 h 2226366"/>
              <a:gd name="connsiteX2" fmla="*/ 367748 w 1520687"/>
              <a:gd name="connsiteY2" fmla="*/ 0 h 2226366"/>
              <a:gd name="connsiteX3" fmla="*/ 854765 w 1520687"/>
              <a:gd name="connsiteY3" fmla="*/ 19879 h 2226366"/>
              <a:gd name="connsiteX4" fmla="*/ 1013791 w 1520687"/>
              <a:gd name="connsiteY4" fmla="*/ 19879 h 2226366"/>
              <a:gd name="connsiteX5" fmla="*/ 1232452 w 1520687"/>
              <a:gd name="connsiteY5" fmla="*/ 29818 h 2226366"/>
              <a:gd name="connsiteX6" fmla="*/ 1391478 w 1520687"/>
              <a:gd name="connsiteY6" fmla="*/ 39757 h 2226366"/>
              <a:gd name="connsiteX7" fmla="*/ 1470991 w 1520687"/>
              <a:gd name="connsiteY7" fmla="*/ 159026 h 2226366"/>
              <a:gd name="connsiteX8" fmla="*/ 1520687 w 1520687"/>
              <a:gd name="connsiteY8" fmla="*/ 258418 h 2226366"/>
              <a:gd name="connsiteX9" fmla="*/ 1500809 w 1520687"/>
              <a:gd name="connsiteY9" fmla="*/ 1769166 h 2226366"/>
              <a:gd name="connsiteX10" fmla="*/ 1411356 w 1520687"/>
              <a:gd name="connsiteY10" fmla="*/ 1967948 h 2226366"/>
              <a:gd name="connsiteX11" fmla="*/ 1242391 w 1520687"/>
              <a:gd name="connsiteY11" fmla="*/ 2107096 h 2226366"/>
              <a:gd name="connsiteX12" fmla="*/ 1123122 w 1520687"/>
              <a:gd name="connsiteY12" fmla="*/ 2206487 h 2226366"/>
              <a:gd name="connsiteX13" fmla="*/ 874643 w 1520687"/>
              <a:gd name="connsiteY13" fmla="*/ 2226366 h 2226366"/>
              <a:gd name="connsiteX14" fmla="*/ 496956 w 1520687"/>
              <a:gd name="connsiteY14" fmla="*/ 2186609 h 2226366"/>
              <a:gd name="connsiteX15" fmla="*/ 288235 w 1520687"/>
              <a:gd name="connsiteY15" fmla="*/ 2156792 h 2226366"/>
              <a:gd name="connsiteX16" fmla="*/ 99391 w 1520687"/>
              <a:gd name="connsiteY16" fmla="*/ 2037522 h 2226366"/>
              <a:gd name="connsiteX17" fmla="*/ 0 w 1520687"/>
              <a:gd name="connsiteY17" fmla="*/ 1928192 h 2226366"/>
              <a:gd name="connsiteX18" fmla="*/ 9939 w 1520687"/>
              <a:gd name="connsiteY18" fmla="*/ 1292087 h 2226366"/>
              <a:gd name="connsiteX19" fmla="*/ 9939 w 1520687"/>
              <a:gd name="connsiteY19" fmla="*/ 805070 h 2226366"/>
              <a:gd name="connsiteX20" fmla="*/ 0 w 1520687"/>
              <a:gd name="connsiteY20" fmla="*/ 546652 h 2226366"/>
              <a:gd name="connsiteX21" fmla="*/ 49695 w 1520687"/>
              <a:gd name="connsiteY21" fmla="*/ 178905 h 22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0687" h="2226366">
                <a:moveTo>
                  <a:pt x="49695" y="178905"/>
                </a:moveTo>
                <a:lnTo>
                  <a:pt x="159026" y="59635"/>
                </a:lnTo>
                <a:lnTo>
                  <a:pt x="367748" y="0"/>
                </a:lnTo>
                <a:lnTo>
                  <a:pt x="854765" y="19879"/>
                </a:lnTo>
                <a:lnTo>
                  <a:pt x="1013791" y="19879"/>
                </a:lnTo>
                <a:lnTo>
                  <a:pt x="1232452" y="29818"/>
                </a:lnTo>
                <a:lnTo>
                  <a:pt x="1391478" y="39757"/>
                </a:lnTo>
                <a:lnTo>
                  <a:pt x="1470991" y="159026"/>
                </a:lnTo>
                <a:lnTo>
                  <a:pt x="1520687" y="258418"/>
                </a:lnTo>
                <a:lnTo>
                  <a:pt x="1500809" y="1769166"/>
                </a:lnTo>
                <a:lnTo>
                  <a:pt x="1411356" y="1967948"/>
                </a:lnTo>
                <a:lnTo>
                  <a:pt x="1242391" y="2107096"/>
                </a:lnTo>
                <a:lnTo>
                  <a:pt x="1123122" y="2206487"/>
                </a:lnTo>
                <a:lnTo>
                  <a:pt x="874643" y="2226366"/>
                </a:lnTo>
                <a:lnTo>
                  <a:pt x="496956" y="2186609"/>
                </a:lnTo>
                <a:lnTo>
                  <a:pt x="288235" y="2156792"/>
                </a:lnTo>
                <a:lnTo>
                  <a:pt x="99391" y="2037522"/>
                </a:lnTo>
                <a:lnTo>
                  <a:pt x="0" y="1928192"/>
                </a:lnTo>
                <a:lnTo>
                  <a:pt x="9939" y="1292087"/>
                </a:lnTo>
                <a:lnTo>
                  <a:pt x="9939" y="805070"/>
                </a:lnTo>
                <a:lnTo>
                  <a:pt x="0" y="546652"/>
                </a:lnTo>
                <a:lnTo>
                  <a:pt x="49695" y="17890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文本框 14">
            <a:extLst>
              <a:ext uri="{FF2B5EF4-FFF2-40B4-BE49-F238E27FC236}">
                <a16:creationId xmlns:a16="http://schemas.microsoft.com/office/drawing/2014/main" id="{4976863E-DC35-70E9-CBB2-4BA28AAE9619}"/>
              </a:ext>
            </a:extLst>
          </p:cNvPr>
          <p:cNvSpPr txBox="1"/>
          <p:nvPr/>
        </p:nvSpPr>
        <p:spPr>
          <a:xfrm>
            <a:off x="6060873" y="1858316"/>
            <a:ext cx="1711527"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charset="0"/>
                <a:ea typeface="MS PGothic" charset="0"/>
              </a:rPr>
              <a:t>我说了</a:t>
            </a:r>
            <a:endParaRPr kumimoji="0" lang="en-US" altLang="zh-CN" sz="2000" b="0" i="0" u="none" strike="noStrike" kern="1200" cap="none" spc="0" normalizeH="0" baseline="0" noProof="0" dirty="0">
              <a:ln>
                <a:noFill/>
              </a:ln>
              <a:solidFill>
                <a:prstClr val="black"/>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charset="0"/>
                <a:ea typeface="MS PGothic" charset="0"/>
              </a:rPr>
              <a:t>‘圣诞节</a:t>
            </a:r>
            <a:endParaRPr kumimoji="0" lang="en-US" altLang="zh-CN" sz="2000" b="0" i="0" u="none" strike="noStrike" kern="1200" cap="none" spc="0" normalizeH="0" baseline="0" noProof="0" dirty="0">
              <a:ln>
                <a:noFill/>
              </a:ln>
              <a:solidFill>
                <a:prstClr val="black"/>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charset="0"/>
                <a:ea typeface="MS PGothic" charset="0"/>
              </a:rPr>
              <a:t>（</a:t>
            </a:r>
            <a:r>
              <a:rPr kumimoji="0" lang="en-US" altLang="zh-CN" sz="2000" b="0" i="0" u="none" strike="noStrike" kern="1200" cap="none" spc="0" normalizeH="0" baseline="0" noProof="0" dirty="0">
                <a:ln>
                  <a:noFill/>
                </a:ln>
                <a:solidFill>
                  <a:prstClr val="black"/>
                </a:solidFill>
                <a:effectLst/>
                <a:uLnTx/>
                <a:uFillTx/>
                <a:latin typeface="Times New Roman" charset="0"/>
                <a:ea typeface="MS PGothic" charset="0"/>
              </a:rPr>
              <a:t>Christmas</a:t>
            </a:r>
            <a:r>
              <a:rPr kumimoji="0" lang="zh-CN" altLang="en-US" sz="2000" b="0" i="0" u="none" strike="noStrike" kern="1200" cap="none" spc="0" normalizeH="0" baseline="0" noProof="0" dirty="0">
                <a:ln>
                  <a:noFill/>
                </a:ln>
                <a:solidFill>
                  <a:prstClr val="black"/>
                </a:solidFill>
                <a:effectLst/>
                <a:uLnTx/>
                <a:uFillTx/>
                <a:latin typeface="Times New Roman" charset="0"/>
                <a:ea typeface="MS PGothic" charset="0"/>
              </a:rPr>
              <a:t>）’</a:t>
            </a:r>
            <a:endParaRPr kumimoji="0" lang="zh-CN" altLang="en-US" sz="4400" b="0" i="0" u="none" strike="noStrike" kern="1200" cap="none" spc="0" normalizeH="0" baseline="0" noProof="0" dirty="0">
              <a:ln>
                <a:noFill/>
              </a:ln>
              <a:solidFill>
                <a:prstClr val="black"/>
              </a:solidFill>
              <a:effectLst/>
              <a:uLnTx/>
              <a:uFillTx/>
              <a:latin typeface="Times New Roman" charset="0"/>
              <a:ea typeface="MS PGothic" charset="0"/>
            </a:endParaRPr>
          </a:p>
        </p:txBody>
      </p:sp>
    </p:spTree>
    <p:extLst>
      <p:ext uri="{BB962C8B-B14F-4D97-AF65-F5344CB8AC3E}">
        <p14:creationId xmlns:p14="http://schemas.microsoft.com/office/powerpoint/2010/main" val="5033489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84"/>
        <p:cNvGrpSpPr/>
        <p:nvPr/>
      </p:nvGrpSpPr>
      <p:grpSpPr>
        <a:xfrm>
          <a:off x="0" y="0"/>
          <a:ext cx="0" cy="0"/>
          <a:chOff x="0" y="0"/>
          <a:chExt cx="0" cy="0"/>
        </a:xfrm>
      </p:grpSpPr>
      <p:sp>
        <p:nvSpPr>
          <p:cNvPr id="6585" name="Google Shape;6585;p794"/>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6586" name="Google Shape;6586;p794"/>
          <p:cNvSpPr txBox="1">
            <a:spLocks noGrp="1"/>
          </p:cNvSpPr>
          <p:nvPr>
            <p:ph type="ctrTitle"/>
          </p:nvPr>
        </p:nvSpPr>
        <p:spPr>
          <a:xfrm>
            <a:off x="0" y="43012"/>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Convincing Dialogue</a:t>
            </a:r>
            <a:endParaRPr dirty="0"/>
          </a:p>
        </p:txBody>
      </p:sp>
      <p:grpSp>
        <p:nvGrpSpPr>
          <p:cNvPr id="6587" name="Google Shape;6587;p794"/>
          <p:cNvGrpSpPr/>
          <p:nvPr/>
        </p:nvGrpSpPr>
        <p:grpSpPr>
          <a:xfrm>
            <a:off x="1463520" y="24190"/>
            <a:ext cx="6126091" cy="6814989"/>
            <a:chOff x="1463520" y="24190"/>
            <a:chExt cx="6126091" cy="6814989"/>
          </a:xfrm>
        </p:grpSpPr>
        <p:pic>
          <p:nvPicPr>
            <p:cNvPr id="6588" name="Google Shape;6588;p794"/>
            <p:cNvPicPr preferRelativeResize="0"/>
            <p:nvPr/>
          </p:nvPicPr>
          <p:blipFill rotWithShape="1">
            <a:blip r:embed="rId3">
              <a:alphaModFix/>
            </a:blip>
            <a:srcRect/>
            <a:stretch/>
          </p:blipFill>
          <p:spPr>
            <a:xfrm>
              <a:off x="1463520" y="24190"/>
              <a:ext cx="6126091" cy="6814989"/>
            </a:xfrm>
            <a:prstGeom prst="rect">
              <a:avLst/>
            </a:prstGeom>
            <a:noFill/>
            <a:ln>
              <a:noFill/>
            </a:ln>
          </p:spPr>
        </p:pic>
        <p:sp>
          <p:nvSpPr>
            <p:cNvPr id="6589" name="Google Shape;6589;p794"/>
            <p:cNvSpPr/>
            <p:nvPr/>
          </p:nvSpPr>
          <p:spPr>
            <a:xfrm>
              <a:off x="2606261" y="127601"/>
              <a:ext cx="3092174" cy="2237961"/>
            </a:xfrm>
            <a:prstGeom prst="ellipse">
              <a:avLst/>
            </a:prstGeom>
            <a:solidFill>
              <a:schemeClr val="lt1"/>
            </a:solidFill>
            <a:ln>
              <a:noFill/>
            </a:ln>
          </p:spPr>
          <p:txBody>
            <a:bodyPr spcFirstLastPara="1" wrap="square" lIns="90000" tIns="46800" rIns="90000" bIns="468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omic Sans MS"/>
                <a:ea typeface="Comic Sans MS"/>
                <a:cs typeface="Comic Sans MS"/>
                <a:sym typeface="Comic Sans MS"/>
              </a:endParaRPr>
            </a:p>
          </p:txBody>
        </p:sp>
      </p:grpSp>
      <p:sp>
        <p:nvSpPr>
          <p:cNvPr id="6590" name="Google Shape;6590;p794"/>
          <p:cNvSpPr txBox="1"/>
          <p:nvPr/>
        </p:nvSpPr>
        <p:spPr>
          <a:xfrm>
            <a:off x="2667223" y="661702"/>
            <a:ext cx="3143427" cy="132343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你对我们的骄傲和天真的透明吸引力与我们在神面前所存在的安全和快乐是不相符合的</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95"/>
        <p:cNvGrpSpPr/>
        <p:nvPr/>
      </p:nvGrpSpPr>
      <p:grpSpPr>
        <a:xfrm>
          <a:off x="0" y="0"/>
          <a:ext cx="0" cy="0"/>
          <a:chOff x="0" y="0"/>
          <a:chExt cx="0" cy="0"/>
        </a:xfrm>
      </p:grpSpPr>
      <p:sp>
        <p:nvSpPr>
          <p:cNvPr id="6596" name="Google Shape;6596;p795"/>
          <p:cNvSpPr txBox="1">
            <a:spLocks noGrp="1"/>
          </p:cNvSpPr>
          <p:nvPr>
            <p:ph type="ctrTitle"/>
          </p:nvPr>
        </p:nvSpPr>
        <p:spPr>
          <a:xfrm>
            <a:off x="0" y="43012"/>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r" rtl="0">
              <a:spcBef>
                <a:spcPts val="0"/>
              </a:spcBef>
              <a:spcAft>
                <a:spcPts val="0"/>
              </a:spcAft>
              <a:buNone/>
            </a:pPr>
            <a:r>
              <a:rPr lang="en-US" dirty="0">
                <a:sym typeface="Arial"/>
              </a:rPr>
              <a:t>Convincing Dialogue</a:t>
            </a:r>
            <a:endParaRPr dirty="0"/>
          </a:p>
        </p:txBody>
      </p:sp>
      <p:grpSp>
        <p:nvGrpSpPr>
          <p:cNvPr id="6597" name="Google Shape;6597;p795"/>
          <p:cNvGrpSpPr/>
          <p:nvPr/>
        </p:nvGrpSpPr>
        <p:grpSpPr>
          <a:xfrm>
            <a:off x="2916406" y="0"/>
            <a:ext cx="6170342" cy="6814989"/>
            <a:chOff x="2916406" y="0"/>
            <a:chExt cx="6170342" cy="6814989"/>
          </a:xfrm>
        </p:grpSpPr>
        <p:pic>
          <p:nvPicPr>
            <p:cNvPr id="6598" name="Google Shape;6598;p795"/>
            <p:cNvPicPr preferRelativeResize="0"/>
            <p:nvPr/>
          </p:nvPicPr>
          <p:blipFill rotWithShape="1">
            <a:blip r:embed="rId3">
              <a:alphaModFix/>
            </a:blip>
            <a:srcRect/>
            <a:stretch/>
          </p:blipFill>
          <p:spPr>
            <a:xfrm>
              <a:off x="2916406" y="0"/>
              <a:ext cx="6170342" cy="6814989"/>
            </a:xfrm>
            <a:prstGeom prst="rect">
              <a:avLst/>
            </a:prstGeom>
            <a:noFill/>
            <a:ln>
              <a:noFill/>
            </a:ln>
          </p:spPr>
        </p:pic>
        <p:sp>
          <p:nvSpPr>
            <p:cNvPr id="6599" name="Google Shape;6599;p795"/>
            <p:cNvSpPr/>
            <p:nvPr/>
          </p:nvSpPr>
          <p:spPr>
            <a:xfrm>
              <a:off x="3986695" y="209826"/>
              <a:ext cx="2683565" cy="2071147"/>
            </a:xfrm>
            <a:prstGeom prst="ellipse">
              <a:avLst/>
            </a:prstGeom>
            <a:solidFill>
              <a:schemeClr val="lt1"/>
            </a:solidFill>
            <a:ln>
              <a:noFill/>
            </a:ln>
          </p:spPr>
          <p:txBody>
            <a:bodyPr spcFirstLastPara="1" wrap="square" lIns="90000" tIns="46800" rIns="90000" bIns="468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omic Sans MS"/>
                <a:ea typeface="Comic Sans MS"/>
                <a:cs typeface="Comic Sans MS"/>
                <a:sym typeface="Comic Sans MS"/>
              </a:endParaRPr>
            </a:p>
          </p:txBody>
        </p:sp>
        <p:sp>
          <p:nvSpPr>
            <p:cNvPr id="6600" name="Google Shape;6600;p795"/>
            <p:cNvSpPr/>
            <p:nvPr/>
          </p:nvSpPr>
          <p:spPr>
            <a:xfrm>
              <a:off x="7421215" y="563219"/>
              <a:ext cx="1446696" cy="1270000"/>
            </a:xfrm>
            <a:prstGeom prst="ellipse">
              <a:avLst/>
            </a:prstGeom>
            <a:solidFill>
              <a:schemeClr val="lt1"/>
            </a:solidFill>
            <a:ln>
              <a:noFill/>
            </a:ln>
          </p:spPr>
          <p:txBody>
            <a:bodyPr spcFirstLastPara="1" wrap="square" lIns="90000" tIns="46800" rIns="90000" bIns="468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omic Sans MS"/>
                <a:ea typeface="Comic Sans MS"/>
                <a:cs typeface="Comic Sans MS"/>
                <a:sym typeface="Comic Sans MS"/>
              </a:endParaRPr>
            </a:p>
          </p:txBody>
        </p:sp>
      </p:grpSp>
      <p:sp>
        <p:nvSpPr>
          <p:cNvPr id="6601" name="Google Shape;6601;p795"/>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6602" name="Google Shape;6602;p795"/>
          <p:cNvSpPr txBox="1"/>
          <p:nvPr/>
        </p:nvSpPr>
        <p:spPr>
          <a:xfrm>
            <a:off x="4015321" y="598054"/>
            <a:ext cx="2683565" cy="120032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它是有机的，富含抗氧化剂，现在可用于方便的包装</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603" name="Google Shape;6603;p795"/>
          <p:cNvSpPr txBox="1"/>
          <p:nvPr/>
        </p:nvSpPr>
        <p:spPr>
          <a:xfrm>
            <a:off x="7244521" y="686161"/>
            <a:ext cx="1800083" cy="10156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我们拿</a:t>
            </a:r>
            <a:endParaRPr kumimoji="0" sz="2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两个</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276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2438400"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2770" name="Rectangle 2"/>
          <p:cNvSpPr>
            <a:spLocks noGrp="1" noChangeArrowheads="1"/>
          </p:cNvSpPr>
          <p:nvPr>
            <p:ph type="title" idx="4294967295"/>
          </p:nvPr>
        </p:nvSpPr>
        <p:spPr>
          <a:xfrm>
            <a:off x="1982788" y="304800"/>
            <a:ext cx="7161212" cy="914400"/>
          </a:xfrm>
          <a:solidFill>
            <a:srgbClr val="FF0000"/>
          </a:solidFill>
        </p:spPr>
        <p:txBody>
          <a:bodyPr/>
          <a:lstStyle/>
          <a:p>
            <a:pPr eaLnBrk="1" hangingPunct="1"/>
            <a:r>
              <a:rPr lang="en-US" altLang="zh-CN" b="1">
                <a:latin typeface="Arial" charset="0"/>
                <a:ea typeface="ＭＳ Ｐゴシック" charset="0"/>
              </a:rPr>
              <a:t>The Sad Results</a:t>
            </a:r>
            <a:endParaRPr lang="en-US" altLang="zh-CN">
              <a:latin typeface="Arial" charset="0"/>
              <a:ea typeface="ＭＳ Ｐゴシック" charset="0"/>
            </a:endParaRPr>
          </a:p>
        </p:txBody>
      </p:sp>
      <p:sp>
        <p:nvSpPr>
          <p:cNvPr id="8" name="Rectangle 2"/>
          <p:cNvSpPr txBox="1">
            <a:spLocks noChangeArrowheads="1"/>
          </p:cNvSpPr>
          <p:nvPr/>
        </p:nvSpPr>
        <p:spPr>
          <a:xfrm>
            <a:off x="2654300" y="1516628"/>
            <a:ext cx="6108700" cy="5341372"/>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Fall brought many consequences</a:t>
            </a: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524"/>
        <p:cNvGrpSpPr/>
        <p:nvPr/>
      </p:nvGrpSpPr>
      <p:grpSpPr>
        <a:xfrm>
          <a:off x="0" y="0"/>
          <a:ext cx="0" cy="0"/>
          <a:chOff x="0" y="0"/>
          <a:chExt cx="0" cy="0"/>
        </a:xfrm>
      </p:grpSpPr>
      <p:pic>
        <p:nvPicPr>
          <p:cNvPr id="6525" name="Google Shape;6525;p787"/>
          <p:cNvPicPr preferRelativeResize="0"/>
          <p:nvPr/>
        </p:nvPicPr>
        <p:blipFill rotWithShape="1">
          <a:blip r:embed="rId3">
            <a:alphaModFix/>
          </a:blip>
          <a:srcRect/>
          <a:stretch/>
        </p:blipFill>
        <p:spPr>
          <a:xfrm>
            <a:off x="0" y="381000"/>
            <a:ext cx="9144000" cy="6085840"/>
          </a:xfrm>
          <a:prstGeom prst="rect">
            <a:avLst/>
          </a:prstGeom>
          <a:noFill/>
          <a:ln>
            <a:noFill/>
          </a:ln>
        </p:spPr>
      </p:pic>
      <p:sp>
        <p:nvSpPr>
          <p:cNvPr id="6526" name="Google Shape;6526;p787"/>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6527" name="Google Shape;6527;p787"/>
          <p:cNvSpPr txBox="1">
            <a:spLocks noGrp="1"/>
          </p:cNvSpPr>
          <p:nvPr>
            <p:ph type="ctrTitle"/>
          </p:nvPr>
        </p:nvSpPr>
        <p:spPr>
          <a:xfrm>
            <a:off x="1209848" y="0"/>
            <a:ext cx="6589904" cy="137648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8000" dirty="0" err="1">
                <a:sym typeface="Arial"/>
              </a:rPr>
              <a:t>对质</a:t>
            </a:r>
            <a:endParaRPr sz="8000" dirty="0">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show="0">
  <p:cSld>
    <p:bg>
      <p:bgPr>
        <a:solidFill>
          <a:schemeClr val="tx1"/>
        </a:solidFill>
        <a:effectLst/>
      </p:bgPr>
    </p:bg>
    <p:spTree>
      <p:nvGrpSpPr>
        <p:cNvPr id="1" name=""/>
        <p:cNvGrpSpPr/>
        <p:nvPr/>
      </p:nvGrpSpPr>
      <p:grpSpPr>
        <a:xfrm>
          <a:off x="0" y="0"/>
          <a:ext cx="0" cy="0"/>
          <a:chOff x="0" y="0"/>
          <a:chExt cx="0" cy="0"/>
        </a:xfrm>
      </p:grpSpPr>
      <p:pic>
        <p:nvPicPr>
          <p:cNvPr id="676866"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4"/>
          <p:cNvSpPr txBox="1">
            <a:spLocks noChangeArrowheads="1"/>
          </p:cNvSpPr>
          <p:nvPr/>
        </p:nvSpPr>
        <p:spPr bwMode="auto">
          <a:xfrm>
            <a:off x="6248400" y="2133600"/>
            <a:ext cx="2743200" cy="341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"…you are cursed </a:t>
            </a:r>
            <a:r>
              <a:rPr lang="en-US" sz="3600" b="1" dirty="0">
                <a:solidFill>
                  <a:srgbClr val="FFFF00"/>
                </a:solidFill>
                <a:effectLst>
                  <a:glow rad="101600">
                    <a:prstClr val="black">
                      <a:alpha val="75000"/>
                    </a:prstClr>
                  </a:glow>
                  <a:outerShdw blurRad="50800" dist="63500" dir="2700000" algn="tl" rotWithShape="0">
                    <a:srgbClr val="000000"/>
                  </a:outerShdw>
                </a:effectLst>
                <a:cs typeface="Arial" charset="0"/>
              </a:rPr>
              <a:t>more than all animals</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domestic and wild…"</a:t>
            </a:r>
          </a:p>
        </p:txBody>
      </p:sp>
      <p:sp>
        <p:nvSpPr>
          <p:cNvPr id="7" name="Rectangle 3"/>
          <p:cNvSpPr txBox="1">
            <a:spLocks noChangeArrowheads="1"/>
          </p:cNvSpPr>
          <p:nvPr/>
        </p:nvSpPr>
        <p:spPr bwMode="auto">
          <a:xfrm>
            <a:off x="0" y="5715000"/>
            <a:ext cx="914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4000" b="1" dirty="0">
                <a:solidFill>
                  <a:srgbClr val="FFFF00"/>
                </a:solidFill>
                <a:effectLst>
                  <a:glow rad="101600">
                    <a:srgbClr val="000000">
                      <a:alpha val="75000"/>
                    </a:srgbClr>
                  </a:glow>
                  <a:outerShdw blurRad="50800" dist="63500" dir="2700000" algn="tl" rotWithShape="0">
                    <a:srgbClr val="000000"/>
                  </a:outerShdw>
                </a:effectLst>
              </a:rPr>
              <a:t>Animals </a:t>
            </a:r>
            <a:r>
              <a:rPr lang="en-US" sz="4000" b="1" dirty="0">
                <a:solidFill>
                  <a:srgbClr val="FFFFFF"/>
                </a:solidFill>
                <a:effectLst>
                  <a:glow rad="101600">
                    <a:srgbClr val="000000">
                      <a:alpha val="75000"/>
                    </a:srgbClr>
                  </a:glow>
                  <a:outerShdw blurRad="50800" dist="63500" dir="2700000" algn="tl" rotWithShape="0">
                    <a:srgbClr val="000000"/>
                  </a:outerShdw>
                </a:effectLst>
              </a:rPr>
              <a:t>cursed (Gen. 3:14 </a:t>
            </a:r>
            <a:r>
              <a:rPr lang="en-US" sz="3600" b="1" dirty="0">
                <a:solidFill>
                  <a:srgbClr val="FFFFFF"/>
                </a:solidFill>
                <a:effectLst>
                  <a:glow rad="101600">
                    <a:srgbClr val="000000">
                      <a:alpha val="75000"/>
                    </a:srgbClr>
                  </a:glow>
                  <a:outerShdw blurRad="50800" dist="63500" dir="2700000" algn="tl" rotWithShape="0">
                    <a:srgbClr val="000000"/>
                  </a:outerShdw>
                </a:effectLst>
              </a:rPr>
              <a:t>NLT</a:t>
            </a:r>
            <a:r>
              <a:rPr lang="en-US" sz="4000" b="1" dirty="0">
                <a:solidFill>
                  <a:srgbClr val="FFFFFF"/>
                </a:solidFill>
                <a:effectLst>
                  <a:glow rad="101600">
                    <a:srgbClr val="000000">
                      <a:alpha val="75000"/>
                    </a:srgbClr>
                  </a:glow>
                  <a:outerShdw blurRad="50800" dist="63500" dir="2700000" algn="tl" rotWithShape="0">
                    <a:srgbClr val="000000"/>
                  </a:outerShdw>
                </a:effectLst>
              </a:rPr>
              <a:t>) </a:t>
            </a:r>
            <a:endParaRPr lang="en-US" sz="1600" dirty="0">
              <a:solidFill>
                <a:srgbClr val="FFFFFF"/>
              </a:solidFill>
              <a:effectLst>
                <a:glow rad="101600">
                  <a:srgbClr val="000000">
                    <a:alpha val="75000"/>
                  </a:srgbClr>
                </a:glow>
                <a:outerShdw blurRad="50800" dist="63500" dir="2700000" algn="tl" rotWithShape="0">
                  <a:srgbClr val="000000"/>
                </a:outerShdw>
              </a:effectLst>
            </a:endParaRP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51"/>
        <p:cNvGrpSpPr/>
        <p:nvPr/>
      </p:nvGrpSpPr>
      <p:grpSpPr>
        <a:xfrm>
          <a:off x="0" y="0"/>
          <a:ext cx="0" cy="0"/>
          <a:chOff x="0" y="0"/>
          <a:chExt cx="0" cy="0"/>
        </a:xfrm>
      </p:grpSpPr>
      <p:pic>
        <p:nvPicPr>
          <p:cNvPr id="6952" name="Google Shape;6952;p829"/>
          <p:cNvPicPr preferRelativeResize="0"/>
          <p:nvPr/>
        </p:nvPicPr>
        <p:blipFill rotWithShape="1">
          <a:blip r:embed="rId3">
            <a:alphaModFix/>
          </a:blip>
          <a:srcRect/>
          <a:stretch/>
        </p:blipFill>
        <p:spPr>
          <a:xfrm>
            <a:off x="0" y="9525"/>
            <a:ext cx="9131300" cy="6848475"/>
          </a:xfrm>
          <a:prstGeom prst="rect">
            <a:avLst/>
          </a:prstGeom>
          <a:noFill/>
          <a:ln>
            <a:noFill/>
          </a:ln>
        </p:spPr>
      </p:pic>
      <p:sp>
        <p:nvSpPr>
          <p:cNvPr id="6953" name="Google Shape;6953;p82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6954" name="Google Shape;6954;p829"/>
          <p:cNvSpPr txBox="1">
            <a:spLocks noGrp="1"/>
          </p:cNvSpPr>
          <p:nvPr>
            <p:ph type="ctrTitle"/>
          </p:nvPr>
        </p:nvSpPr>
        <p:spPr>
          <a:xfrm>
            <a:off x="-12700" y="25272"/>
            <a:ext cx="9217660" cy="151374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dirty="0" err="1">
                <a:sym typeface="Arial"/>
              </a:rPr>
              <a:t>夏娃大大判断：分娩疼痛增加</a:t>
            </a:r>
            <a:br>
              <a:rPr lang="en-US" dirty="0">
                <a:sym typeface="Arial"/>
              </a:rPr>
            </a:br>
            <a:r>
              <a:rPr lang="en-US" dirty="0">
                <a:sym typeface="Arial"/>
              </a:rPr>
              <a:t>（创3:16）</a:t>
            </a:r>
            <a:endParaRPr dirty="0">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0961" name="Picture 1" descr="Gen 3 Hard Work in So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096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32478"/>
            <a:ext cx="9144000" cy="5625521"/>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"And to the man he said, </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Since you listened to your wife and ate from the tree whose fruit I commanded you not to eat, the ground is cursed because of you. All your life you will struggle to scratch a living from it. </a:t>
            </a:r>
            <a:r>
              <a:rPr lang="en-US" sz="3200" b="1" baseline="30000" dirty="0">
                <a:effectLst>
                  <a:glow rad="127000">
                    <a:schemeClr val="tx1"/>
                  </a:glow>
                </a:effectLst>
                <a:latin typeface="Arial" charset="0"/>
                <a:ea typeface="ＭＳ Ｐゴシック" charset="0"/>
                <a:cs typeface="ＭＳ Ｐゴシック" charset="0"/>
              </a:rPr>
              <a:t>18</a:t>
            </a:r>
            <a:r>
              <a:rPr lang="en-US" sz="3200" b="1" dirty="0">
                <a:effectLst>
                  <a:glow rad="127000">
                    <a:schemeClr val="tx1"/>
                  </a:glow>
                </a:effectLst>
                <a:latin typeface="Arial" charset="0"/>
                <a:ea typeface="ＭＳ Ｐゴシック" charset="0"/>
                <a:cs typeface="ＭＳ Ｐゴシック" charset="0"/>
              </a:rPr>
              <a:t>It will grow thorns and thistles for you, though you will eat of its grains</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(3:17-18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1167" y="1"/>
            <a:ext cx="9144000" cy="106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Ground was cursed (Gen. 3:17-18)</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wipe(up)">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3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419600" y="990600"/>
            <a:ext cx="4647439" cy="532447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"By the sweat of your brow will you have food to eat until you return to the ground from which you were made. For you were made from dust, and to dust you will return" (3:19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830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838200"/>
            <a:ext cx="38100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1"/>
            <a:ext cx="9144000" cy="91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Adam &amp; Eve began to die </a:t>
            </a:r>
            <a:r>
              <a:rPr lang="en-US" sz="3600" b="1" dirty="0">
                <a:solidFill>
                  <a:srgbClr val="FFFF00"/>
                </a:solidFill>
                <a:effectLst>
                  <a:glow rad="127000">
                    <a:srgbClr val="000000"/>
                  </a:glow>
                </a:effectLst>
                <a:latin typeface="Arial" charset="0"/>
                <a:ea typeface="ＭＳ Ｐゴシック" charset="0"/>
                <a:cs typeface="ＭＳ Ｐゴシック" charset="0"/>
              </a:rPr>
              <a:t>physically</a:t>
            </a: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5873" name="Picture 4" descr="Gen 3 Sin Angu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960" y="33536"/>
            <a:ext cx="7772400" cy="803176"/>
          </a:xfrm>
        </p:spPr>
        <p:txBody>
          <a:bodyPr/>
          <a:lstStyle/>
          <a:p>
            <a:pPr>
              <a:defRPr/>
            </a:pPr>
            <a:r>
              <a:rPr lang="zh-CN" altLang="en-US" dirty="0">
                <a:solidFill>
                  <a:srgbClr val="F2D499"/>
                </a:solidFill>
                <a:effectLst/>
              </a:rPr>
              <a:t>罗马书</a:t>
            </a:r>
            <a:r>
              <a:rPr lang="en-US" dirty="0">
                <a:solidFill>
                  <a:srgbClr val="F2D499"/>
                </a:solidFill>
                <a:effectLst/>
              </a:rPr>
              <a:t>5:12</a:t>
            </a:r>
          </a:p>
        </p:txBody>
      </p:sp>
      <p:sp>
        <p:nvSpPr>
          <p:cNvPr id="3" name="Title 1"/>
          <p:cNvSpPr txBox="1">
            <a:spLocks/>
          </p:cNvSpPr>
          <p:nvPr/>
        </p:nvSpPr>
        <p:spPr bwMode="auto">
          <a:xfrm>
            <a:off x="2771800" y="692696"/>
            <a:ext cx="3168352" cy="6048672"/>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F2D499"/>
                </a:solidFill>
                <a:effectLst/>
                <a:uLnTx/>
                <a:uFillTx/>
                <a:latin typeface="Arial"/>
                <a:ea typeface="ＭＳ Ｐゴシック" pitchFamily="-111" charset="-128"/>
              </a:rPr>
              <a:t>这 就 如 罪 是 从 一 人 入 了 世 界 ， 死 又 是 从 罪 来 的 ； 於 是 死 就 临 到 众 人 ， 因 为 众 人 都 犯 了 罪 。</a:t>
            </a:r>
            <a:endParaRPr kumimoji="0" lang="en-US" sz="4000" b="0" i="0" u="none" strike="noStrike" kern="1200" cap="none" spc="0" normalizeH="0" baseline="0" noProof="0" dirty="0">
              <a:ln>
                <a:noFill/>
              </a:ln>
              <a:solidFill>
                <a:srgbClr val="F2D499"/>
              </a:solidFill>
              <a:effectLst/>
              <a:uLnTx/>
              <a:uFillTx/>
              <a:latin typeface="Arial"/>
              <a:ea typeface="ＭＳ Ｐゴシック" pitchFamily="-111" charset="-128"/>
            </a:endParaRPr>
          </a:p>
        </p:txBody>
      </p:sp>
    </p:spTree>
    <p:extLst>
      <p:ext uri="{BB962C8B-B14F-4D97-AF65-F5344CB8AC3E}">
        <p14:creationId xmlns:p14="http://schemas.microsoft.com/office/powerpoint/2010/main" val="3479084485"/>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8"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charset="0"/>
              <a:cs typeface="ＭＳ Ｐゴシック" charset="0"/>
            </a:endParaRPr>
          </a:p>
        </p:txBody>
      </p:sp>
      <p:sp>
        <p:nvSpPr>
          <p:cNvPr id="900098" name="Rectangle 2"/>
          <p:cNvSpPr>
            <a:spLocks noGrp="1" noChangeArrowheads="1"/>
          </p:cNvSpPr>
          <p:nvPr>
            <p:ph type="ctrTitle"/>
          </p:nvPr>
        </p:nvSpPr>
        <p:spPr>
          <a:xfrm>
            <a:off x="0" y="1447800"/>
            <a:ext cx="9036496" cy="541020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被造的万物都热切渴望　神的众子显现出来。 </a:t>
            </a:r>
            <a:r>
              <a:rPr lang="en-US" altLang="zh-CN" b="1" baseline="30000" dirty="0">
                <a:effectLst>
                  <a:glow rad="127000">
                    <a:schemeClr val="tx1"/>
                  </a:glow>
                </a:effectLst>
                <a:latin typeface="Arial" charset="0"/>
                <a:ea typeface="ＭＳ Ｐゴシック" charset="0"/>
                <a:cs typeface="ＭＳ Ｐゴシック" charset="0"/>
              </a:rPr>
              <a:t>20</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因为被造的万物服在虚空之下，不是自己愿意这样，而是由于使它屈服的那一位； </a:t>
            </a:r>
            <a:r>
              <a:rPr lang="en-US" altLang="zh-CN" b="1" baseline="30000" dirty="0">
                <a:effectLst>
                  <a:glow rad="127000">
                    <a:schemeClr val="tx1"/>
                  </a:glow>
                </a:effectLst>
                <a:latin typeface="Arial" charset="0"/>
                <a:ea typeface="ＭＳ Ｐゴシック" charset="0"/>
                <a:cs typeface="ＭＳ Ｐゴシック" charset="0"/>
              </a:rPr>
              <a:t>21</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被造的万物盼望自己得着释放，脱离败坏的奴役，得着　神儿女荣耀的自由。</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罗马</a:t>
            </a:r>
            <a:r>
              <a:rPr lang="en-US" sz="3600" b="1" dirty="0">
                <a:effectLst>
                  <a:glow rad="127000">
                    <a:schemeClr val="tx1"/>
                  </a:glow>
                </a:effectLst>
                <a:latin typeface="Arial" charset="0"/>
                <a:ea typeface="ＭＳ Ｐゴシック" charset="0"/>
                <a:cs typeface="ＭＳ Ｐゴシック" charset="0"/>
              </a:rPr>
              <a:t> 8:19-21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0"/>
            <a:ext cx="9144000" cy="126876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受制于败坏的受造之物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罗马</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8:19-23)</a:t>
            </a:r>
          </a:p>
        </p:txBody>
      </p:sp>
    </p:spTree>
    <p:extLst>
      <p:ext uri="{BB962C8B-B14F-4D97-AF65-F5344CB8AC3E}">
        <p14:creationId xmlns:p14="http://schemas.microsoft.com/office/powerpoint/2010/main" val="18350011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p:cNvPicPr>
          <p:nvPr/>
        </p:nvPicPr>
        <p:blipFill>
          <a:blip r:embed="rId3">
            <a:alphaModFix amt="50000"/>
            <a:extLst>
              <a:ext uri="{28A0092B-C50C-407E-A947-70E740481C1C}">
                <a14:useLocalDpi xmlns:a14="http://schemas.microsoft.com/office/drawing/2010/main"/>
              </a:ext>
            </a:extLst>
          </a:blip>
          <a:srcRect/>
          <a:stretch>
            <a:fillRect/>
          </a:stretch>
        </p:blipFill>
        <p:spPr bwMode="auto">
          <a:xfrm>
            <a:off x="533400" y="393700"/>
            <a:ext cx="80772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Who Needs Christ During Christmas?  Nobody.</a:t>
            </a:r>
          </a:p>
        </p:txBody>
      </p:sp>
      <p:sp>
        <p:nvSpPr>
          <p:cNvPr id="30515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a:t>
            </a:r>
          </a:p>
        </p:txBody>
      </p:sp>
      <p:sp>
        <p:nvSpPr>
          <p:cNvPr id="3" name="文本框 2">
            <a:extLst>
              <a:ext uri="{FF2B5EF4-FFF2-40B4-BE49-F238E27FC236}">
                <a16:creationId xmlns:a16="http://schemas.microsoft.com/office/drawing/2014/main" id="{4562D9A0-0AEF-F7CD-CDF6-BC2CA3348111}"/>
              </a:ext>
            </a:extLst>
          </p:cNvPr>
          <p:cNvSpPr txBox="1"/>
          <p:nvPr/>
        </p:nvSpPr>
        <p:spPr>
          <a:xfrm>
            <a:off x="1981200" y="1294228"/>
            <a:ext cx="5558699" cy="4247317"/>
          </a:xfrm>
          <a:prstGeom prst="rect">
            <a:avLst/>
          </a:prstGeom>
          <a:solidFill>
            <a:schemeClr val="bg1"/>
          </a:solidFill>
          <a:effectLst>
            <a:outerShdw blurRad="281550" dist="86696" dir="6720000" sx="110000" sy="110000" algn="t" rotWithShape="0">
              <a:prstClr val="black">
                <a:alpha val="76776"/>
              </a:prst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B050"/>
                </a:solidFill>
                <a:effectLst/>
                <a:uLnTx/>
                <a:uFillTx/>
                <a:latin typeface="Times New Roman" charset="0"/>
                <a:ea typeface="MS PGothic" charset="0"/>
              </a:rPr>
              <a:t>谁需要</a:t>
            </a:r>
            <a:endParaRPr kumimoji="0" lang="en-US" altLang="zh-CN" sz="3600" b="1" i="0" u="none" strike="noStrike" kern="1200" cap="none" spc="0" normalizeH="0" baseline="0" noProof="0" dirty="0">
              <a:ln>
                <a:noFill/>
              </a:ln>
              <a:solidFill>
                <a:srgbClr val="00B050"/>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F8001E"/>
                </a:solidFill>
                <a:effectLst/>
                <a:uLnTx/>
                <a:uFillTx/>
                <a:latin typeface="Times New Roman" charset="0"/>
                <a:ea typeface="MS PGothic" charset="0"/>
              </a:rPr>
              <a:t>基督</a:t>
            </a:r>
            <a:endParaRPr kumimoji="0" lang="en-US" altLang="zh-CN" sz="6000" b="1" i="0" u="none" strike="noStrike" kern="1200" cap="none" spc="0" normalizeH="0" baseline="0" noProof="0" dirty="0">
              <a:ln>
                <a:noFill/>
              </a:ln>
              <a:solidFill>
                <a:srgbClr val="F8001E"/>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B050"/>
                </a:solidFill>
                <a:effectLst/>
                <a:uLnTx/>
                <a:uFillTx/>
                <a:latin typeface="Times New Roman" charset="0"/>
                <a:ea typeface="MS PGothic" charset="0"/>
              </a:rPr>
              <a:t>来庆祝 </a:t>
            </a:r>
            <a:endParaRPr kumimoji="0" lang="en-US" altLang="zh-CN" sz="3600" b="1" i="0" u="none" strike="noStrike" kern="1200" cap="none" spc="0" normalizeH="0" baseline="0" noProof="0" dirty="0">
              <a:ln>
                <a:noFill/>
              </a:ln>
              <a:solidFill>
                <a:srgbClr val="00B050"/>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F8001E"/>
                </a:solidFill>
                <a:effectLst/>
                <a:uLnTx/>
                <a:uFillTx/>
                <a:latin typeface="Times New Roman" charset="0"/>
                <a:ea typeface="MS PGothic" charset="0"/>
              </a:rPr>
              <a:t>圣诞节</a:t>
            </a:r>
            <a:r>
              <a:rPr kumimoji="0" lang="zh-CN" altLang="en-US" sz="3600" b="1" i="0" u="none" strike="noStrike" kern="1200" cap="none" spc="0" normalizeH="0" baseline="0" noProof="0" dirty="0">
                <a:ln>
                  <a:noFill/>
                </a:ln>
                <a:solidFill>
                  <a:srgbClr val="00B050"/>
                </a:solidFill>
                <a:effectLst/>
                <a:uLnTx/>
                <a:uFillTx/>
                <a:latin typeface="Times New Roman" charset="0"/>
                <a:ea typeface="MS PGothic" charset="0"/>
              </a:rPr>
              <a:t>？</a:t>
            </a:r>
            <a:br>
              <a:rPr kumimoji="0" lang="zh-CN" altLang="en-US" sz="3600" b="0" i="0" u="none" strike="noStrike" kern="1200" cap="none" spc="0" normalizeH="0" baseline="0" noProof="0" dirty="0">
                <a:ln>
                  <a:noFill/>
                </a:ln>
                <a:solidFill>
                  <a:srgbClr val="00B050"/>
                </a:solidFill>
                <a:effectLst/>
                <a:uLnTx/>
                <a:uFillTx/>
                <a:latin typeface="Times New Roman" charset="0"/>
                <a:ea typeface="MS PGothic" charset="0"/>
              </a:rPr>
            </a:br>
            <a:endParaRPr kumimoji="0" lang="en-US" altLang="zh-CN" sz="3600" b="0" i="0" u="none" strike="noStrike" kern="1200" cap="none" spc="0" normalizeH="0" baseline="0" noProof="0" dirty="0">
              <a:ln>
                <a:noFill/>
              </a:ln>
              <a:solidFill>
                <a:srgbClr val="00B050"/>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8001E"/>
                </a:solidFill>
                <a:effectLst/>
                <a:uLnTx/>
                <a:uFillTx/>
                <a:latin typeface="Times New Roman" charset="0"/>
                <a:ea typeface="MS PGothic" charset="0"/>
              </a:rPr>
              <a:t>没有人需要</a:t>
            </a:r>
            <a:endParaRPr kumimoji="0" lang="zh-CN" altLang="en-US" sz="3600" b="0" i="0" u="none" strike="noStrike" kern="1200" cap="none" spc="0" normalizeH="0" baseline="0" noProof="0" dirty="0">
              <a:ln>
                <a:noFill/>
              </a:ln>
              <a:solidFill>
                <a:srgbClr val="F8001E"/>
              </a:solidFill>
              <a:effectLst/>
              <a:uLnTx/>
              <a:uFillTx/>
              <a:latin typeface="Times New Roman" charset="0"/>
              <a:ea typeface="MS PGothic" charset="0"/>
            </a:endParaRPr>
          </a:p>
        </p:txBody>
      </p:sp>
    </p:spTree>
    <p:extLst>
      <p:ext uri="{BB962C8B-B14F-4D97-AF65-F5344CB8AC3E}">
        <p14:creationId xmlns:p14="http://schemas.microsoft.com/office/powerpoint/2010/main" val="401043283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9043" name="Picture 3" descr="Why Fossil Thorns 0046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3352800" y="0"/>
            <a:ext cx="5251450"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3" name="Rectangle 12"/>
          <p:cNvSpPr/>
          <p:nvPr/>
        </p:nvSpPr>
        <p:spPr bwMode="auto">
          <a:xfrm>
            <a:off x="3505200" y="3657600"/>
            <a:ext cx="2133600" cy="3048000"/>
          </a:xfrm>
          <a:prstGeom prst="rect">
            <a:avLst/>
          </a:prstGeom>
          <a:solidFill>
            <a:srgbClr val="00009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 name="Rectangle 10"/>
          <p:cNvSpPr/>
          <p:nvPr/>
        </p:nvSpPr>
        <p:spPr bwMode="auto">
          <a:xfrm>
            <a:off x="5868144" y="0"/>
            <a:ext cx="2592288" cy="1988840"/>
          </a:xfrm>
          <a:prstGeom prst="rect">
            <a:avLst/>
          </a:prstGeom>
          <a:solidFill>
            <a:srgbClr val="00009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7506" name="TextBox 1"/>
          <p:cNvSpPr txBox="1">
            <a:spLocks noChangeArrowheads="1"/>
          </p:cNvSpPr>
          <p:nvPr/>
        </p:nvSpPr>
        <p:spPr bwMode="auto">
          <a:xfrm>
            <a:off x="3352800" y="0"/>
            <a:ext cx="1974850" cy="237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000000"/>
                </a:solidFill>
                <a:effectLst/>
                <a:uLnTx/>
                <a:uFillTx/>
                <a:latin typeface="Arial" charset="0"/>
                <a:ea typeface="SimSun" charset="0"/>
                <a:cs typeface="SimSun" charset="0"/>
              </a:rPr>
              <a:t>如果神因亚当犯罪后诅咒地长出</a:t>
            </a:r>
            <a:r>
              <a:rPr kumimoji="0" lang="en-US" sz="30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cs typeface="Times New Roman" charset="0"/>
              </a:rPr>
              <a:t>荆 棘</a:t>
            </a:r>
            <a:r>
              <a:rPr kumimoji="0" lang="zh-CN" altLang="en-US" sz="3000" b="0" i="0" u="none" strike="noStrike" kern="1200" cap="none" spc="0" normalizeH="0" baseline="0" noProof="0">
                <a:ln>
                  <a:noFill/>
                </a:ln>
                <a:solidFill>
                  <a:srgbClr val="000000"/>
                </a:solidFill>
                <a:effectLst>
                  <a:outerShdw blurRad="38100" dist="38100" dir="2700000" algn="tl">
                    <a:srgbClr val="FFFFFF"/>
                  </a:outerShdw>
                </a:effectLst>
                <a:uLnTx/>
                <a:uFillTx/>
                <a:latin typeface="ＭＳ Ｐゴシック" charset="0"/>
                <a:ea typeface="ＭＳ Ｐゴシック" charset="0"/>
                <a:cs typeface="Times New Roman" charset="0"/>
              </a:rPr>
              <a:t>。。。</a:t>
            </a:r>
            <a:r>
              <a:rPr kumimoji="0" lang="zh-CN" altLang="en-US" sz="2800" b="0" i="0" u="none" strike="noStrike" kern="1200" cap="none" spc="0" normalizeH="0" baseline="0" noProof="0">
                <a:ln>
                  <a:noFill/>
                </a:ln>
                <a:solidFill>
                  <a:srgbClr val="FF0000"/>
                </a:solidFill>
                <a:effectLst>
                  <a:outerShdw blurRad="38100" dist="38100" dir="2700000" algn="tl">
                    <a:srgbClr val="FFFFFF"/>
                  </a:outerShdw>
                </a:effectLst>
                <a:uLnTx/>
                <a:uFillTx/>
                <a:latin typeface="ＭＳ Ｐゴシック" charset="0"/>
                <a:ea typeface="ＭＳ Ｐゴシック" charset="0"/>
                <a:cs typeface="Times New Roman" charset="0"/>
              </a:rPr>
              <a:t> </a:t>
            </a:r>
          </a:p>
        </p:txBody>
      </p:sp>
      <p:sp>
        <p:nvSpPr>
          <p:cNvPr id="279555" name="TextBox 5"/>
          <p:cNvSpPr txBox="1">
            <a:spLocks noChangeArrowheads="1"/>
          </p:cNvSpPr>
          <p:nvPr/>
        </p:nvSpPr>
        <p:spPr bwMode="auto">
          <a:xfrm>
            <a:off x="5943600" y="9525"/>
            <a:ext cx="2438400" cy="4508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lnSpc>
                <a:spcPct val="80000"/>
              </a:lnSpc>
              <a:defRPr sz="2800" b="1" i="1">
                <a:solidFill>
                  <a:srgbClr val="FFFFFF"/>
                </a:solidFill>
                <a:effectLst>
                  <a:outerShdw blurRad="50800" dist="63500" dir="2700000" algn="tl" rotWithShape="0">
                    <a:srgbClr val="000000"/>
                  </a:outerShdw>
                </a:effectLst>
                <a:latin typeface="Arial"/>
                <a:cs typeface="Arial"/>
              </a:defRPr>
            </a:lvl1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创世记 </a:t>
            </a:r>
            <a:r>
              <a:rPr kumimoji="0" lang="en-US" altLang="ja-JP"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3:18</a:t>
            </a:r>
            <a:endParaRPr kumimoji="0" 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endParaRPr>
          </a:p>
        </p:txBody>
      </p:sp>
      <p:sp>
        <p:nvSpPr>
          <p:cNvPr id="7" name="TextBox 6"/>
          <p:cNvSpPr txBox="1"/>
          <p:nvPr/>
        </p:nvSpPr>
        <p:spPr>
          <a:xfrm>
            <a:off x="6019800" y="611188"/>
            <a:ext cx="2286000" cy="1141412"/>
          </a:xfrm>
          <a:prstGeom prst="rect">
            <a:avLst/>
          </a:prstGeom>
          <a:noFill/>
        </p:spPr>
        <p:txBody>
          <a:bodyPr>
            <a:spAutoFit/>
          </a:bodyPr>
          <a:lstStyle>
            <a:defPPr>
              <a:defRPr lang="en-US"/>
            </a:defPPr>
            <a:lvl1pPr>
              <a:lnSpc>
                <a:spcPct val="80000"/>
              </a:lnSpc>
              <a:defRPr sz="2800" b="1" i="1">
                <a:solidFill>
                  <a:srgbClr val="FFFFFF"/>
                </a:solidFill>
                <a:effectLst>
                  <a:outerShdw blurRad="50800" dist="63500" dir="2700000" algn="tl" rotWithShape="0">
                    <a:srgbClr val="000000"/>
                  </a:outerShdw>
                </a:effectLst>
                <a:latin typeface="Arial"/>
                <a:cs typeface="Arial"/>
              </a:defRPr>
            </a:lvl1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"地 必 给 你 长 出 荆 棘 和 蒺 藜 来  "</a:t>
            </a:r>
          </a:p>
        </p:txBody>
      </p:sp>
      <p:sp>
        <p:nvSpPr>
          <p:cNvPr id="277509" name="TextBox 7"/>
          <p:cNvSpPr txBox="1">
            <a:spLocks noChangeArrowheads="1"/>
          </p:cNvSpPr>
          <p:nvPr/>
        </p:nvSpPr>
        <p:spPr bwMode="auto">
          <a:xfrm>
            <a:off x="3657600" y="4005263"/>
            <a:ext cx="1676400" cy="247173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lnSpc>
                <a:spcPct val="80000"/>
              </a:lnSpc>
              <a:defRPr sz="2800" b="1" i="0">
                <a:solidFill>
                  <a:srgbClr val="FFFFFF"/>
                </a:solidFill>
                <a:effectLst>
                  <a:outerShdw blurRad="50800" dist="63500" dir="2700000" algn="tl" rotWithShape="0">
                    <a:srgbClr val="000000"/>
                  </a:outerShdw>
                </a:effectLst>
                <a:latin typeface="Arial"/>
                <a:cs typeface="Arial"/>
              </a:defRPr>
            </a:lvl1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为什么我们能找到数百万年前的荆棘化石？</a:t>
            </a:r>
          </a:p>
        </p:txBody>
      </p:sp>
      <p:sp>
        <p:nvSpPr>
          <p:cNvPr id="352262" name="TextBox 8"/>
          <p:cNvSpPr txBox="1">
            <a:spLocks noChangeArrowheads="1"/>
          </p:cNvSpPr>
          <p:nvPr/>
        </p:nvSpPr>
        <p:spPr bwMode="auto">
          <a:xfrm>
            <a:off x="5486400" y="3429000"/>
            <a:ext cx="3048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Psilophyton crenulatum</a:t>
            </a:r>
          </a:p>
        </p:txBody>
      </p:sp>
      <p:sp>
        <p:nvSpPr>
          <p:cNvPr id="352263" name="TextBox 9"/>
          <p:cNvSpPr txBox="1">
            <a:spLocks noChangeArrowheads="1"/>
          </p:cNvSpPr>
          <p:nvPr/>
        </p:nvSpPr>
        <p:spPr bwMode="auto">
          <a:xfrm>
            <a:off x="7010400" y="5486400"/>
            <a:ext cx="15240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charset="0"/>
                <a:ea typeface="SimSun" charset="0"/>
                <a:cs typeface="SimSun" charset="0"/>
              </a:rPr>
              <a:t>泥盆纪</a:t>
            </a:r>
            <a:r>
              <a:rPr kumimoji="0" lang="zh-CN" altLang="en-US" sz="1600" b="1" i="0" u="none" strike="noStrike" kern="1200" cap="none" spc="0" normalizeH="0" baseline="0" noProof="0">
                <a:ln>
                  <a:noFill/>
                </a:ln>
                <a:solidFill>
                  <a:srgbClr val="000000"/>
                </a:solidFill>
                <a:effectLst/>
                <a:uLnTx/>
                <a:uFillTx/>
                <a:latin typeface="Arial" charset="0"/>
                <a:ea typeface="ＭＳ Ｐゴシック" charset="0"/>
              </a:rPr>
              <a:t> </a:t>
            </a:r>
            <a:br>
              <a:rPr kumimoji="0" lang="zh-CN" altLang="en-US" sz="1600" b="1" i="0" u="none" strike="noStrike" kern="1200" cap="none" spc="0" normalizeH="0" baseline="0" noProof="0">
                <a:ln>
                  <a:noFill/>
                </a:ln>
                <a:solidFill>
                  <a:srgbClr val="000000"/>
                </a:solidFill>
                <a:effectLst/>
                <a:uLnTx/>
                <a:uFillTx/>
                <a:latin typeface="Arial" charset="0"/>
                <a:ea typeface="ＭＳ Ｐゴシック" charset="0"/>
              </a:rPr>
            </a:br>
            <a:r>
              <a:rPr kumimoji="0" lang="en-US" altLang="ja-JP" sz="1600" b="1" i="0" u="none" strike="noStrike" kern="1200" cap="none" spc="0" normalizeH="0" baseline="0" noProof="0">
                <a:ln>
                  <a:noFill/>
                </a:ln>
                <a:solidFill>
                  <a:srgbClr val="000000"/>
                </a:solidFill>
                <a:effectLst/>
                <a:uLnTx/>
                <a:uFillTx/>
                <a:latin typeface="Arial" charset="0"/>
                <a:ea typeface="ＭＳ Ｐゴシック" charset="0"/>
              </a:rPr>
              <a:t>360-408</a:t>
            </a:r>
            <a:br>
              <a:rPr kumimoji="0" lang="en-US" altLang="zh-CN" sz="1600" b="1" i="0" u="none" strike="noStrike" kern="1200" cap="none" spc="0" normalizeH="0" baseline="0" noProof="0">
                <a:ln>
                  <a:noFill/>
                </a:ln>
                <a:solidFill>
                  <a:srgbClr val="000000"/>
                </a:solidFill>
                <a:effectLst/>
                <a:uLnTx/>
                <a:uFillTx/>
                <a:latin typeface="Arial" charset="0"/>
                <a:ea typeface="ＭＳ Ｐゴシック" charset="0"/>
              </a:rPr>
            </a:br>
            <a:r>
              <a:rPr kumimoji="0" lang="zh-CN" altLang="en-US" sz="1600" b="1" i="0" u="none" strike="noStrike" kern="1200" cap="none" spc="0" normalizeH="0" baseline="0" noProof="0">
                <a:ln>
                  <a:noFill/>
                </a:ln>
                <a:solidFill>
                  <a:srgbClr val="000000"/>
                </a:solidFill>
                <a:effectLst/>
                <a:uLnTx/>
                <a:uFillTx/>
                <a:latin typeface="Arial" charset="0"/>
                <a:ea typeface="SimSun" charset="0"/>
                <a:cs typeface="SimSun" charset="0"/>
              </a:rPr>
              <a:t>百万年</a:t>
            </a:r>
          </a:p>
        </p:txBody>
      </p:sp>
      <p:sp>
        <p:nvSpPr>
          <p:cNvPr id="12" name="Right Arrow 11"/>
          <p:cNvSpPr/>
          <p:nvPr/>
        </p:nvSpPr>
        <p:spPr bwMode="auto">
          <a:xfrm>
            <a:off x="5220072" y="116632"/>
            <a:ext cx="936104" cy="136815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 name="Right Arrow 13"/>
          <p:cNvSpPr/>
          <p:nvPr/>
        </p:nvSpPr>
        <p:spPr bwMode="auto">
          <a:xfrm>
            <a:off x="5334000" y="4267200"/>
            <a:ext cx="936104" cy="136815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Rectangle 2"/>
          <p:cNvSpPr>
            <a:spLocks noChangeArrowheads="1"/>
          </p:cNvSpPr>
          <p:nvPr/>
        </p:nvSpPr>
        <p:spPr bwMode="auto">
          <a:xfrm>
            <a:off x="3276600" y="3352800"/>
            <a:ext cx="5486400" cy="3657600"/>
          </a:xfrm>
          <a:prstGeom prst="rect">
            <a:avLst/>
          </a:prstGeom>
          <a:solidFill>
            <a:schemeClr val="tx1"/>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58786-41C1-F720-2ACA-3D2D49B1C4D8}"/>
            </a:ext>
          </a:extLst>
        </p:cNvPr>
        <p:cNvGrpSpPr/>
        <p:nvPr/>
      </p:nvGrpSpPr>
      <p:grpSpPr>
        <a:xfrm>
          <a:off x="0" y="0"/>
          <a:ext cx="0" cy="0"/>
          <a:chOff x="0" y="0"/>
          <a:chExt cx="0" cy="0"/>
        </a:xfrm>
      </p:grpSpPr>
      <p:pic>
        <p:nvPicPr>
          <p:cNvPr id="5719043" name="Picture 3" descr="Why Fossil Thorns 00467">
            <a:extLst>
              <a:ext uri="{FF2B5EF4-FFF2-40B4-BE49-F238E27FC236}">
                <a16:creationId xmlns:a16="http://schemas.microsoft.com/office/drawing/2014/main" id="{A99AA2C9-1503-C4BC-B830-741C35F6346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3352800" y="0"/>
            <a:ext cx="525145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3" name="Rectangle 12">
            <a:extLst>
              <a:ext uri="{FF2B5EF4-FFF2-40B4-BE49-F238E27FC236}">
                <a16:creationId xmlns:a16="http://schemas.microsoft.com/office/drawing/2014/main" id="{78B2B06D-F75E-89AA-DDC1-DCE14DA545F7}"/>
              </a:ext>
            </a:extLst>
          </p:cNvPr>
          <p:cNvSpPr/>
          <p:nvPr/>
        </p:nvSpPr>
        <p:spPr bwMode="auto">
          <a:xfrm>
            <a:off x="3505200" y="3657600"/>
            <a:ext cx="2133600" cy="3048000"/>
          </a:xfrm>
          <a:prstGeom prst="rect">
            <a:avLst/>
          </a:prstGeom>
          <a:solidFill>
            <a:srgbClr val="00009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 name="Rectangle 10">
            <a:extLst>
              <a:ext uri="{FF2B5EF4-FFF2-40B4-BE49-F238E27FC236}">
                <a16:creationId xmlns:a16="http://schemas.microsoft.com/office/drawing/2014/main" id="{B5AF6473-EBB8-5869-C527-BA9BA7A61F12}"/>
              </a:ext>
            </a:extLst>
          </p:cNvPr>
          <p:cNvSpPr/>
          <p:nvPr/>
        </p:nvSpPr>
        <p:spPr bwMode="auto">
          <a:xfrm>
            <a:off x="5868144" y="0"/>
            <a:ext cx="2592288" cy="1988840"/>
          </a:xfrm>
          <a:prstGeom prst="rect">
            <a:avLst/>
          </a:prstGeom>
          <a:solidFill>
            <a:srgbClr val="00009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7506" name="TextBox 1">
            <a:extLst>
              <a:ext uri="{FF2B5EF4-FFF2-40B4-BE49-F238E27FC236}">
                <a16:creationId xmlns:a16="http://schemas.microsoft.com/office/drawing/2014/main" id="{1765BAEE-DE91-2C31-6FFE-2BA8A04C3A70}"/>
              </a:ext>
            </a:extLst>
          </p:cNvPr>
          <p:cNvSpPr txBox="1">
            <a:spLocks noChangeArrowheads="1"/>
          </p:cNvSpPr>
          <p:nvPr/>
        </p:nvSpPr>
        <p:spPr bwMode="auto">
          <a:xfrm>
            <a:off x="3352800" y="0"/>
            <a:ext cx="1974850"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000000"/>
                </a:solidFill>
                <a:effectLst/>
                <a:uLnTx/>
                <a:uFillTx/>
                <a:latin typeface="Arial" charset="0"/>
                <a:ea typeface="SimSun" charset="0"/>
                <a:cs typeface="SimSun" charset="0"/>
              </a:rPr>
              <a:t>如果神因亚当犯罪后诅咒地长出</a:t>
            </a:r>
            <a:r>
              <a:rPr kumimoji="0" lang="en-US" sz="30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cs typeface="Times New Roman" charset="0"/>
              </a:rPr>
              <a:t>荆 棘</a:t>
            </a:r>
            <a:r>
              <a:rPr kumimoji="0" lang="zh-CN" altLang="en-US" sz="3000" b="0" i="0" u="none" strike="noStrike" kern="1200" cap="none" spc="0" normalizeH="0" baseline="0" noProof="0">
                <a:ln>
                  <a:noFill/>
                </a:ln>
                <a:solidFill>
                  <a:srgbClr val="000000"/>
                </a:solidFill>
                <a:effectLst>
                  <a:outerShdw blurRad="38100" dist="38100" dir="2700000" algn="tl">
                    <a:srgbClr val="FFFFFF"/>
                  </a:outerShdw>
                </a:effectLst>
                <a:uLnTx/>
                <a:uFillTx/>
                <a:latin typeface="ＭＳ Ｐゴシック" charset="0"/>
                <a:ea typeface="ＭＳ Ｐゴシック" charset="0"/>
                <a:cs typeface="Times New Roman" charset="0"/>
              </a:rPr>
              <a:t>。。。</a:t>
            </a:r>
            <a:r>
              <a:rPr kumimoji="0" lang="zh-CN" altLang="en-US" sz="2800" b="0" i="0" u="none" strike="noStrike" kern="1200" cap="none" spc="0" normalizeH="0" baseline="0" noProof="0">
                <a:ln>
                  <a:noFill/>
                </a:ln>
                <a:solidFill>
                  <a:srgbClr val="FF0000"/>
                </a:solidFill>
                <a:effectLst>
                  <a:outerShdw blurRad="38100" dist="38100" dir="2700000" algn="tl">
                    <a:srgbClr val="FFFFFF"/>
                  </a:outerShdw>
                </a:effectLst>
                <a:uLnTx/>
                <a:uFillTx/>
                <a:latin typeface="ＭＳ Ｐゴシック" charset="0"/>
                <a:ea typeface="ＭＳ Ｐゴシック" charset="0"/>
                <a:cs typeface="Times New Roman" charset="0"/>
              </a:rPr>
              <a:t> </a:t>
            </a:r>
          </a:p>
        </p:txBody>
      </p:sp>
      <p:sp>
        <p:nvSpPr>
          <p:cNvPr id="279555" name="TextBox 5">
            <a:extLst>
              <a:ext uri="{FF2B5EF4-FFF2-40B4-BE49-F238E27FC236}">
                <a16:creationId xmlns:a16="http://schemas.microsoft.com/office/drawing/2014/main" id="{DE5F28C6-D43A-5CAC-A284-AF4CCB7111E5}"/>
              </a:ext>
            </a:extLst>
          </p:cNvPr>
          <p:cNvSpPr txBox="1">
            <a:spLocks noChangeArrowheads="1"/>
          </p:cNvSpPr>
          <p:nvPr/>
        </p:nvSpPr>
        <p:spPr bwMode="auto">
          <a:xfrm>
            <a:off x="5943600" y="9525"/>
            <a:ext cx="2438400" cy="4508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lnSpc>
                <a:spcPct val="80000"/>
              </a:lnSpc>
              <a:defRPr sz="2800" b="1" i="1">
                <a:solidFill>
                  <a:srgbClr val="FFFFFF"/>
                </a:solidFill>
                <a:effectLst>
                  <a:outerShdw blurRad="50800" dist="63500" dir="2700000" algn="tl" rotWithShape="0">
                    <a:srgbClr val="000000"/>
                  </a:outerShdw>
                </a:effectLst>
                <a:latin typeface="Arial"/>
                <a:cs typeface="Arial"/>
              </a:defRPr>
            </a:lvl1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创世记 </a:t>
            </a:r>
            <a:r>
              <a:rPr kumimoji="0" lang="en-US" altLang="ja-JP"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3:18</a:t>
            </a:r>
            <a:endParaRPr kumimoji="0" 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endParaRPr>
          </a:p>
        </p:txBody>
      </p:sp>
      <p:sp>
        <p:nvSpPr>
          <p:cNvPr id="7" name="TextBox 6">
            <a:extLst>
              <a:ext uri="{FF2B5EF4-FFF2-40B4-BE49-F238E27FC236}">
                <a16:creationId xmlns:a16="http://schemas.microsoft.com/office/drawing/2014/main" id="{FA8ECDF0-EA97-B907-6174-5853094951CE}"/>
              </a:ext>
            </a:extLst>
          </p:cNvPr>
          <p:cNvSpPr txBox="1"/>
          <p:nvPr/>
        </p:nvSpPr>
        <p:spPr>
          <a:xfrm>
            <a:off x="6019800" y="611188"/>
            <a:ext cx="2286000" cy="1141412"/>
          </a:xfrm>
          <a:prstGeom prst="rect">
            <a:avLst/>
          </a:prstGeom>
          <a:noFill/>
        </p:spPr>
        <p:txBody>
          <a:bodyPr>
            <a:spAutoFit/>
          </a:bodyPr>
          <a:lstStyle>
            <a:defPPr>
              <a:defRPr lang="en-US"/>
            </a:defPPr>
            <a:lvl1pPr>
              <a:lnSpc>
                <a:spcPct val="80000"/>
              </a:lnSpc>
              <a:defRPr sz="2800" b="1" i="1">
                <a:solidFill>
                  <a:srgbClr val="FFFFFF"/>
                </a:solidFill>
                <a:effectLst>
                  <a:outerShdw blurRad="50800" dist="63500" dir="2700000" algn="tl" rotWithShape="0">
                    <a:srgbClr val="000000"/>
                  </a:outerShdw>
                </a:effectLst>
                <a:latin typeface="Arial"/>
                <a:cs typeface="Arial"/>
              </a:defRPr>
            </a:lvl1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"地 必 给 你 长 出 荆 棘 和 蒺 藜 来  "</a:t>
            </a:r>
          </a:p>
        </p:txBody>
      </p:sp>
      <p:sp>
        <p:nvSpPr>
          <p:cNvPr id="277509" name="TextBox 7">
            <a:extLst>
              <a:ext uri="{FF2B5EF4-FFF2-40B4-BE49-F238E27FC236}">
                <a16:creationId xmlns:a16="http://schemas.microsoft.com/office/drawing/2014/main" id="{44679661-B476-3973-9BA2-0169B1858F64}"/>
              </a:ext>
            </a:extLst>
          </p:cNvPr>
          <p:cNvSpPr txBox="1">
            <a:spLocks noChangeArrowheads="1"/>
          </p:cNvSpPr>
          <p:nvPr/>
        </p:nvSpPr>
        <p:spPr bwMode="auto">
          <a:xfrm>
            <a:off x="3657600" y="4005263"/>
            <a:ext cx="1676400" cy="24717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lnSpc>
                <a:spcPct val="80000"/>
              </a:lnSpc>
              <a:defRPr sz="2800" b="1" i="0">
                <a:solidFill>
                  <a:srgbClr val="FFFFFF"/>
                </a:solidFill>
                <a:effectLst>
                  <a:outerShdw blurRad="50800" dist="63500" dir="2700000" algn="tl" rotWithShape="0">
                    <a:srgbClr val="000000"/>
                  </a:outerShdw>
                </a:effectLst>
                <a:latin typeface="Arial"/>
                <a:cs typeface="Arial"/>
              </a:defRPr>
            </a:lvl1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为什么我们能找到数百万年前的荆棘化石？</a:t>
            </a:r>
          </a:p>
        </p:txBody>
      </p:sp>
      <p:sp>
        <p:nvSpPr>
          <p:cNvPr id="352262" name="TextBox 8">
            <a:extLst>
              <a:ext uri="{FF2B5EF4-FFF2-40B4-BE49-F238E27FC236}">
                <a16:creationId xmlns:a16="http://schemas.microsoft.com/office/drawing/2014/main" id="{F8CA7187-121F-0C12-41AB-BD8B21363DD2}"/>
              </a:ext>
            </a:extLst>
          </p:cNvPr>
          <p:cNvSpPr txBox="1">
            <a:spLocks noChangeArrowheads="1"/>
          </p:cNvSpPr>
          <p:nvPr/>
        </p:nvSpPr>
        <p:spPr bwMode="auto">
          <a:xfrm>
            <a:off x="5486400" y="3429000"/>
            <a:ext cx="3048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Psilophyton crenulatum</a:t>
            </a:r>
          </a:p>
        </p:txBody>
      </p:sp>
      <p:sp>
        <p:nvSpPr>
          <p:cNvPr id="352263" name="TextBox 9">
            <a:extLst>
              <a:ext uri="{FF2B5EF4-FFF2-40B4-BE49-F238E27FC236}">
                <a16:creationId xmlns:a16="http://schemas.microsoft.com/office/drawing/2014/main" id="{622DDA27-3D97-C682-92B7-D1AD4E955407}"/>
              </a:ext>
            </a:extLst>
          </p:cNvPr>
          <p:cNvSpPr txBox="1">
            <a:spLocks noChangeArrowheads="1"/>
          </p:cNvSpPr>
          <p:nvPr/>
        </p:nvSpPr>
        <p:spPr bwMode="auto">
          <a:xfrm>
            <a:off x="7010400" y="5486400"/>
            <a:ext cx="15240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charset="0"/>
                <a:ea typeface="SimSun" charset="0"/>
                <a:cs typeface="SimSun" charset="0"/>
              </a:rPr>
              <a:t>泥盆纪</a:t>
            </a:r>
            <a:r>
              <a:rPr kumimoji="0" lang="zh-CN" altLang="en-US" sz="1600" b="1" i="0" u="none" strike="noStrike" kern="1200" cap="none" spc="0" normalizeH="0" baseline="0" noProof="0">
                <a:ln>
                  <a:noFill/>
                </a:ln>
                <a:solidFill>
                  <a:srgbClr val="000000"/>
                </a:solidFill>
                <a:effectLst/>
                <a:uLnTx/>
                <a:uFillTx/>
                <a:latin typeface="Arial" charset="0"/>
                <a:ea typeface="ＭＳ Ｐゴシック" charset="0"/>
              </a:rPr>
              <a:t> </a:t>
            </a:r>
            <a:br>
              <a:rPr kumimoji="0" lang="zh-CN" altLang="en-US" sz="1600" b="1" i="0" u="none" strike="noStrike" kern="1200" cap="none" spc="0" normalizeH="0" baseline="0" noProof="0">
                <a:ln>
                  <a:noFill/>
                </a:ln>
                <a:solidFill>
                  <a:srgbClr val="000000"/>
                </a:solidFill>
                <a:effectLst/>
                <a:uLnTx/>
                <a:uFillTx/>
                <a:latin typeface="Arial" charset="0"/>
                <a:ea typeface="ＭＳ Ｐゴシック" charset="0"/>
              </a:rPr>
            </a:br>
            <a:r>
              <a:rPr kumimoji="0" lang="en-US" altLang="ja-JP" sz="1600" b="1" i="0" u="none" strike="noStrike" kern="1200" cap="none" spc="0" normalizeH="0" baseline="0" noProof="0">
                <a:ln>
                  <a:noFill/>
                </a:ln>
                <a:solidFill>
                  <a:srgbClr val="000000"/>
                </a:solidFill>
                <a:effectLst/>
                <a:uLnTx/>
                <a:uFillTx/>
                <a:latin typeface="Arial" charset="0"/>
                <a:ea typeface="ＭＳ Ｐゴシック" charset="0"/>
              </a:rPr>
              <a:t>360-408</a:t>
            </a:r>
            <a:br>
              <a:rPr kumimoji="0" lang="en-US" altLang="zh-CN" sz="1600" b="1" i="0" u="none" strike="noStrike" kern="1200" cap="none" spc="0" normalizeH="0" baseline="0" noProof="0">
                <a:ln>
                  <a:noFill/>
                </a:ln>
                <a:solidFill>
                  <a:srgbClr val="000000"/>
                </a:solidFill>
                <a:effectLst/>
                <a:uLnTx/>
                <a:uFillTx/>
                <a:latin typeface="Arial" charset="0"/>
                <a:ea typeface="ＭＳ Ｐゴシック" charset="0"/>
              </a:rPr>
            </a:br>
            <a:r>
              <a:rPr kumimoji="0" lang="zh-CN" altLang="en-US" sz="1600" b="1" i="0" u="none" strike="noStrike" kern="1200" cap="none" spc="0" normalizeH="0" baseline="0" noProof="0">
                <a:ln>
                  <a:noFill/>
                </a:ln>
                <a:solidFill>
                  <a:srgbClr val="000000"/>
                </a:solidFill>
                <a:effectLst/>
                <a:uLnTx/>
                <a:uFillTx/>
                <a:latin typeface="Arial" charset="0"/>
                <a:ea typeface="SimSun" charset="0"/>
                <a:cs typeface="SimSun" charset="0"/>
              </a:rPr>
              <a:t>百万年</a:t>
            </a:r>
          </a:p>
        </p:txBody>
      </p:sp>
      <p:sp>
        <p:nvSpPr>
          <p:cNvPr id="12" name="Right Arrow 11">
            <a:extLst>
              <a:ext uri="{FF2B5EF4-FFF2-40B4-BE49-F238E27FC236}">
                <a16:creationId xmlns:a16="http://schemas.microsoft.com/office/drawing/2014/main" id="{B70F656E-1B4F-2666-F5B2-6EA24C3C93E0}"/>
              </a:ext>
            </a:extLst>
          </p:cNvPr>
          <p:cNvSpPr/>
          <p:nvPr/>
        </p:nvSpPr>
        <p:spPr bwMode="auto">
          <a:xfrm>
            <a:off x="5220072" y="116632"/>
            <a:ext cx="936104" cy="136815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 name="Right Arrow 13">
            <a:extLst>
              <a:ext uri="{FF2B5EF4-FFF2-40B4-BE49-F238E27FC236}">
                <a16:creationId xmlns:a16="http://schemas.microsoft.com/office/drawing/2014/main" id="{C3BC1270-361E-7DE1-86BC-7D21D7365A5C}"/>
              </a:ext>
            </a:extLst>
          </p:cNvPr>
          <p:cNvSpPr/>
          <p:nvPr/>
        </p:nvSpPr>
        <p:spPr bwMode="auto">
          <a:xfrm>
            <a:off x="5334000" y="4267200"/>
            <a:ext cx="936104" cy="136815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6627778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23ABE-59D0-3D9B-5D86-998D453ACE30}"/>
            </a:ext>
          </a:extLst>
        </p:cNvPr>
        <p:cNvGrpSpPr/>
        <p:nvPr/>
      </p:nvGrpSpPr>
      <p:grpSpPr>
        <a:xfrm>
          <a:off x="0" y="0"/>
          <a:ext cx="0" cy="0"/>
          <a:chOff x="0" y="0"/>
          <a:chExt cx="0" cy="0"/>
        </a:xfrm>
      </p:grpSpPr>
      <p:pic>
        <p:nvPicPr>
          <p:cNvPr id="5719043" name="Picture 3" descr="Why Fossil Thorns 00467">
            <a:extLst>
              <a:ext uri="{FF2B5EF4-FFF2-40B4-BE49-F238E27FC236}">
                <a16:creationId xmlns:a16="http://schemas.microsoft.com/office/drawing/2014/main" id="{B2F203C7-D585-AD28-BE43-7559813FA509}"/>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3352800" y="0"/>
            <a:ext cx="5251450"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3" name="Rectangle 12">
            <a:extLst>
              <a:ext uri="{FF2B5EF4-FFF2-40B4-BE49-F238E27FC236}">
                <a16:creationId xmlns:a16="http://schemas.microsoft.com/office/drawing/2014/main" id="{9D9556CE-79AB-0A7D-FEF9-B0395926FB4C}"/>
              </a:ext>
            </a:extLst>
          </p:cNvPr>
          <p:cNvSpPr/>
          <p:nvPr/>
        </p:nvSpPr>
        <p:spPr bwMode="auto">
          <a:xfrm>
            <a:off x="3505200" y="3657600"/>
            <a:ext cx="2133600" cy="3048000"/>
          </a:xfrm>
          <a:prstGeom prst="rect">
            <a:avLst/>
          </a:prstGeom>
          <a:solidFill>
            <a:srgbClr val="00009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 name="Rectangle 10">
            <a:extLst>
              <a:ext uri="{FF2B5EF4-FFF2-40B4-BE49-F238E27FC236}">
                <a16:creationId xmlns:a16="http://schemas.microsoft.com/office/drawing/2014/main" id="{7B181AEE-A7D1-1ABA-77CB-A1F3E602E609}"/>
              </a:ext>
            </a:extLst>
          </p:cNvPr>
          <p:cNvSpPr/>
          <p:nvPr/>
        </p:nvSpPr>
        <p:spPr bwMode="auto">
          <a:xfrm>
            <a:off x="5868144" y="0"/>
            <a:ext cx="2592288" cy="1988840"/>
          </a:xfrm>
          <a:prstGeom prst="rect">
            <a:avLst/>
          </a:prstGeom>
          <a:solidFill>
            <a:srgbClr val="00009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7506" name="TextBox 1">
            <a:extLst>
              <a:ext uri="{FF2B5EF4-FFF2-40B4-BE49-F238E27FC236}">
                <a16:creationId xmlns:a16="http://schemas.microsoft.com/office/drawing/2014/main" id="{E0F28321-6B44-E173-97B7-6589F055A5F8}"/>
              </a:ext>
            </a:extLst>
          </p:cNvPr>
          <p:cNvSpPr txBox="1">
            <a:spLocks noChangeArrowheads="1"/>
          </p:cNvSpPr>
          <p:nvPr/>
        </p:nvSpPr>
        <p:spPr bwMode="auto">
          <a:xfrm>
            <a:off x="3352800" y="0"/>
            <a:ext cx="1974850" cy="237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000000"/>
                </a:solidFill>
                <a:effectLst/>
                <a:uLnTx/>
                <a:uFillTx/>
                <a:latin typeface="Arial" charset="0"/>
                <a:ea typeface="SimSun" charset="0"/>
                <a:cs typeface="SimSun" charset="0"/>
              </a:rPr>
              <a:t>如果神因亚当犯罪后诅咒地长出</a:t>
            </a:r>
            <a:r>
              <a:rPr kumimoji="0" lang="en-US" sz="30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cs typeface="Times New Roman" charset="0"/>
              </a:rPr>
              <a:t>荆 棘</a:t>
            </a:r>
            <a:r>
              <a:rPr kumimoji="0" lang="zh-CN" altLang="en-US" sz="3000" b="0" i="0" u="none" strike="noStrike" kern="1200" cap="none" spc="0" normalizeH="0" baseline="0" noProof="0">
                <a:ln>
                  <a:noFill/>
                </a:ln>
                <a:solidFill>
                  <a:srgbClr val="000000"/>
                </a:solidFill>
                <a:effectLst>
                  <a:outerShdw blurRad="38100" dist="38100" dir="2700000" algn="tl">
                    <a:srgbClr val="FFFFFF"/>
                  </a:outerShdw>
                </a:effectLst>
                <a:uLnTx/>
                <a:uFillTx/>
                <a:latin typeface="ＭＳ Ｐゴシック" charset="0"/>
                <a:ea typeface="ＭＳ Ｐゴシック" charset="0"/>
                <a:cs typeface="Times New Roman" charset="0"/>
              </a:rPr>
              <a:t>。。。</a:t>
            </a:r>
            <a:r>
              <a:rPr kumimoji="0" lang="zh-CN" altLang="en-US" sz="2800" b="0" i="0" u="none" strike="noStrike" kern="1200" cap="none" spc="0" normalizeH="0" baseline="0" noProof="0">
                <a:ln>
                  <a:noFill/>
                </a:ln>
                <a:solidFill>
                  <a:srgbClr val="FF0000"/>
                </a:solidFill>
                <a:effectLst>
                  <a:outerShdw blurRad="38100" dist="38100" dir="2700000" algn="tl">
                    <a:srgbClr val="FFFFFF"/>
                  </a:outerShdw>
                </a:effectLst>
                <a:uLnTx/>
                <a:uFillTx/>
                <a:latin typeface="ＭＳ Ｐゴシック" charset="0"/>
                <a:ea typeface="ＭＳ Ｐゴシック" charset="0"/>
                <a:cs typeface="Times New Roman" charset="0"/>
              </a:rPr>
              <a:t> </a:t>
            </a:r>
          </a:p>
        </p:txBody>
      </p:sp>
      <p:sp>
        <p:nvSpPr>
          <p:cNvPr id="279555" name="TextBox 5">
            <a:extLst>
              <a:ext uri="{FF2B5EF4-FFF2-40B4-BE49-F238E27FC236}">
                <a16:creationId xmlns:a16="http://schemas.microsoft.com/office/drawing/2014/main" id="{53C12002-558B-930D-632F-FCF8E7E91F87}"/>
              </a:ext>
            </a:extLst>
          </p:cNvPr>
          <p:cNvSpPr txBox="1">
            <a:spLocks noChangeArrowheads="1"/>
          </p:cNvSpPr>
          <p:nvPr/>
        </p:nvSpPr>
        <p:spPr bwMode="auto">
          <a:xfrm>
            <a:off x="5943600" y="9525"/>
            <a:ext cx="2438400" cy="4508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lnSpc>
                <a:spcPct val="80000"/>
              </a:lnSpc>
              <a:defRPr sz="2800" b="1" i="1">
                <a:solidFill>
                  <a:srgbClr val="FFFFFF"/>
                </a:solidFill>
                <a:effectLst>
                  <a:outerShdw blurRad="50800" dist="63500" dir="2700000" algn="tl" rotWithShape="0">
                    <a:srgbClr val="000000"/>
                  </a:outerShdw>
                </a:effectLst>
                <a:latin typeface="Arial"/>
                <a:cs typeface="Arial"/>
              </a:defRPr>
            </a:lvl1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创世记 </a:t>
            </a:r>
            <a:r>
              <a:rPr kumimoji="0" lang="en-US" altLang="ja-JP"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3:18</a:t>
            </a:r>
            <a:endParaRPr kumimoji="0" 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endParaRPr>
          </a:p>
        </p:txBody>
      </p:sp>
      <p:sp>
        <p:nvSpPr>
          <p:cNvPr id="7" name="TextBox 6">
            <a:extLst>
              <a:ext uri="{FF2B5EF4-FFF2-40B4-BE49-F238E27FC236}">
                <a16:creationId xmlns:a16="http://schemas.microsoft.com/office/drawing/2014/main" id="{1E9ECB64-20D2-0B59-98C2-92F41E98F76A}"/>
              </a:ext>
            </a:extLst>
          </p:cNvPr>
          <p:cNvSpPr txBox="1"/>
          <p:nvPr/>
        </p:nvSpPr>
        <p:spPr>
          <a:xfrm>
            <a:off x="6019800" y="611188"/>
            <a:ext cx="2286000" cy="1141412"/>
          </a:xfrm>
          <a:prstGeom prst="rect">
            <a:avLst/>
          </a:prstGeom>
          <a:noFill/>
        </p:spPr>
        <p:txBody>
          <a:bodyPr>
            <a:spAutoFit/>
          </a:bodyPr>
          <a:lstStyle>
            <a:defPPr>
              <a:defRPr lang="en-US"/>
            </a:defPPr>
            <a:lvl1pPr>
              <a:lnSpc>
                <a:spcPct val="80000"/>
              </a:lnSpc>
              <a:defRPr sz="2800" b="1" i="1">
                <a:solidFill>
                  <a:srgbClr val="FFFFFF"/>
                </a:solidFill>
                <a:effectLst>
                  <a:outerShdw blurRad="50800" dist="63500" dir="2700000" algn="tl" rotWithShape="0">
                    <a:srgbClr val="000000"/>
                  </a:outerShdw>
                </a:effectLst>
                <a:latin typeface="Arial"/>
                <a:cs typeface="Arial"/>
              </a:defRPr>
            </a:lvl1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"地 必 给 你 长 出 荆 棘 和 蒺 藜 来  "</a:t>
            </a:r>
          </a:p>
        </p:txBody>
      </p:sp>
      <p:sp>
        <p:nvSpPr>
          <p:cNvPr id="277509" name="TextBox 7">
            <a:extLst>
              <a:ext uri="{FF2B5EF4-FFF2-40B4-BE49-F238E27FC236}">
                <a16:creationId xmlns:a16="http://schemas.microsoft.com/office/drawing/2014/main" id="{82C96024-490B-3ACC-ABF6-757B1E4FAC1D}"/>
              </a:ext>
            </a:extLst>
          </p:cNvPr>
          <p:cNvSpPr txBox="1">
            <a:spLocks noChangeArrowheads="1"/>
          </p:cNvSpPr>
          <p:nvPr/>
        </p:nvSpPr>
        <p:spPr bwMode="auto">
          <a:xfrm>
            <a:off x="3657600" y="4005263"/>
            <a:ext cx="1676400" cy="247173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lnSpc>
                <a:spcPct val="80000"/>
              </a:lnSpc>
              <a:defRPr sz="2800" b="1" i="0">
                <a:solidFill>
                  <a:srgbClr val="FFFFFF"/>
                </a:solidFill>
                <a:effectLst>
                  <a:outerShdw blurRad="50800" dist="63500" dir="2700000" algn="tl" rotWithShape="0">
                    <a:srgbClr val="000000"/>
                  </a:outerShdw>
                </a:effectLst>
                <a:latin typeface="Arial"/>
                <a:cs typeface="Arial"/>
              </a:defRPr>
            </a:lvl1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为什么我们能找到数百万年前的荆棘化石？</a:t>
            </a:r>
          </a:p>
        </p:txBody>
      </p:sp>
      <p:sp>
        <p:nvSpPr>
          <p:cNvPr id="352262" name="TextBox 8">
            <a:extLst>
              <a:ext uri="{FF2B5EF4-FFF2-40B4-BE49-F238E27FC236}">
                <a16:creationId xmlns:a16="http://schemas.microsoft.com/office/drawing/2014/main" id="{1316D87B-2BC4-7794-D122-152896C9EB06}"/>
              </a:ext>
            </a:extLst>
          </p:cNvPr>
          <p:cNvSpPr txBox="1">
            <a:spLocks noChangeArrowheads="1"/>
          </p:cNvSpPr>
          <p:nvPr/>
        </p:nvSpPr>
        <p:spPr bwMode="auto">
          <a:xfrm>
            <a:off x="5486400" y="3429000"/>
            <a:ext cx="3048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Psilophyton crenulatum</a:t>
            </a:r>
          </a:p>
        </p:txBody>
      </p:sp>
      <p:sp>
        <p:nvSpPr>
          <p:cNvPr id="352263" name="TextBox 9">
            <a:extLst>
              <a:ext uri="{FF2B5EF4-FFF2-40B4-BE49-F238E27FC236}">
                <a16:creationId xmlns:a16="http://schemas.microsoft.com/office/drawing/2014/main" id="{72E70323-1F56-1E16-750C-7DA8CC01225F}"/>
              </a:ext>
            </a:extLst>
          </p:cNvPr>
          <p:cNvSpPr txBox="1">
            <a:spLocks noChangeArrowheads="1"/>
          </p:cNvSpPr>
          <p:nvPr/>
        </p:nvSpPr>
        <p:spPr bwMode="auto">
          <a:xfrm>
            <a:off x="7010400" y="5486400"/>
            <a:ext cx="15240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charset="0"/>
                <a:ea typeface="SimSun" charset="0"/>
                <a:cs typeface="SimSun" charset="0"/>
              </a:rPr>
              <a:t>泥盆纪</a:t>
            </a:r>
            <a:r>
              <a:rPr kumimoji="0" lang="zh-CN" altLang="en-US" sz="1600" b="1" i="0" u="none" strike="noStrike" kern="1200" cap="none" spc="0" normalizeH="0" baseline="0" noProof="0">
                <a:ln>
                  <a:noFill/>
                </a:ln>
                <a:solidFill>
                  <a:srgbClr val="000000"/>
                </a:solidFill>
                <a:effectLst/>
                <a:uLnTx/>
                <a:uFillTx/>
                <a:latin typeface="Arial" charset="0"/>
                <a:ea typeface="ＭＳ Ｐゴシック" charset="0"/>
              </a:rPr>
              <a:t> </a:t>
            </a:r>
            <a:br>
              <a:rPr kumimoji="0" lang="zh-CN" altLang="en-US" sz="1600" b="1" i="0" u="none" strike="noStrike" kern="1200" cap="none" spc="0" normalizeH="0" baseline="0" noProof="0">
                <a:ln>
                  <a:noFill/>
                </a:ln>
                <a:solidFill>
                  <a:srgbClr val="000000"/>
                </a:solidFill>
                <a:effectLst/>
                <a:uLnTx/>
                <a:uFillTx/>
                <a:latin typeface="Arial" charset="0"/>
                <a:ea typeface="ＭＳ Ｐゴシック" charset="0"/>
              </a:rPr>
            </a:br>
            <a:r>
              <a:rPr kumimoji="0" lang="en-US" altLang="ja-JP" sz="1600" b="1" i="0" u="none" strike="noStrike" kern="1200" cap="none" spc="0" normalizeH="0" baseline="0" noProof="0">
                <a:ln>
                  <a:noFill/>
                </a:ln>
                <a:solidFill>
                  <a:srgbClr val="000000"/>
                </a:solidFill>
                <a:effectLst/>
                <a:uLnTx/>
                <a:uFillTx/>
                <a:latin typeface="Arial" charset="0"/>
                <a:ea typeface="ＭＳ Ｐゴシック" charset="0"/>
              </a:rPr>
              <a:t>360-408</a:t>
            </a:r>
            <a:br>
              <a:rPr kumimoji="0" lang="en-US" altLang="zh-CN" sz="1600" b="1" i="0" u="none" strike="noStrike" kern="1200" cap="none" spc="0" normalizeH="0" baseline="0" noProof="0">
                <a:ln>
                  <a:noFill/>
                </a:ln>
                <a:solidFill>
                  <a:srgbClr val="000000"/>
                </a:solidFill>
                <a:effectLst/>
                <a:uLnTx/>
                <a:uFillTx/>
                <a:latin typeface="Arial" charset="0"/>
                <a:ea typeface="ＭＳ Ｐゴシック" charset="0"/>
              </a:rPr>
            </a:br>
            <a:r>
              <a:rPr kumimoji="0" lang="zh-CN" altLang="en-US" sz="1600" b="1" i="0" u="none" strike="noStrike" kern="1200" cap="none" spc="0" normalizeH="0" baseline="0" noProof="0">
                <a:ln>
                  <a:noFill/>
                </a:ln>
                <a:solidFill>
                  <a:srgbClr val="000000"/>
                </a:solidFill>
                <a:effectLst/>
                <a:uLnTx/>
                <a:uFillTx/>
                <a:latin typeface="Arial" charset="0"/>
                <a:ea typeface="SimSun" charset="0"/>
                <a:cs typeface="SimSun" charset="0"/>
              </a:rPr>
              <a:t>百万年</a:t>
            </a:r>
          </a:p>
        </p:txBody>
      </p:sp>
      <p:sp>
        <p:nvSpPr>
          <p:cNvPr id="5719042" name="Rectangle 2">
            <a:extLst>
              <a:ext uri="{FF2B5EF4-FFF2-40B4-BE49-F238E27FC236}">
                <a16:creationId xmlns:a16="http://schemas.microsoft.com/office/drawing/2014/main" id="{265B6D39-151C-B844-EC40-23FC7D40C4BD}"/>
              </a:ext>
            </a:extLst>
          </p:cNvPr>
          <p:cNvSpPr>
            <a:spLocks noGrp="1" noChangeArrowheads="1"/>
          </p:cNvSpPr>
          <p:nvPr>
            <p:ph type="title"/>
          </p:nvPr>
        </p:nvSpPr>
        <p:spPr>
          <a:xfrm>
            <a:off x="228600" y="808038"/>
            <a:ext cx="2971800" cy="4754562"/>
          </a:xfrm>
        </p:spPr>
        <p:txBody>
          <a:bodyPr/>
          <a:lstStyle/>
          <a:p>
            <a:pPr eaLnBrk="1" hangingPunct="1">
              <a:defRPr/>
            </a:pPr>
            <a:r>
              <a:rPr lang="zh-CN" altLang="en-US" sz="5400" b="1">
                <a:solidFill>
                  <a:schemeClr val="bg1"/>
                </a:solidFill>
                <a:latin typeface="Arial" charset="0"/>
                <a:ea typeface="SimSun" charset="0"/>
                <a:cs typeface="SimSun" charset="0"/>
              </a:rPr>
              <a:t>你相信那一个呢？</a:t>
            </a:r>
          </a:p>
        </p:txBody>
      </p:sp>
      <p:sp>
        <p:nvSpPr>
          <p:cNvPr id="12" name="Right Arrow 11">
            <a:extLst>
              <a:ext uri="{FF2B5EF4-FFF2-40B4-BE49-F238E27FC236}">
                <a16:creationId xmlns:a16="http://schemas.microsoft.com/office/drawing/2014/main" id="{E4F4946E-BEAB-58DD-B133-128C5C2D112C}"/>
              </a:ext>
            </a:extLst>
          </p:cNvPr>
          <p:cNvSpPr/>
          <p:nvPr/>
        </p:nvSpPr>
        <p:spPr bwMode="auto">
          <a:xfrm>
            <a:off x="5220072" y="116632"/>
            <a:ext cx="936104" cy="136815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 name="Right Arrow 13">
            <a:extLst>
              <a:ext uri="{FF2B5EF4-FFF2-40B4-BE49-F238E27FC236}">
                <a16:creationId xmlns:a16="http://schemas.microsoft.com/office/drawing/2014/main" id="{F28266D0-677E-6A4E-45C6-C9DAC12B77E7}"/>
              </a:ext>
            </a:extLst>
          </p:cNvPr>
          <p:cNvSpPr/>
          <p:nvPr/>
        </p:nvSpPr>
        <p:spPr bwMode="auto">
          <a:xfrm>
            <a:off x="5334000" y="4267200"/>
            <a:ext cx="936104" cy="136815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7144931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62" name="Rectangle 2"/>
          <p:cNvSpPr>
            <a:spLocks noGrp="1" noChangeArrowheads="1"/>
          </p:cNvSpPr>
          <p:nvPr>
            <p:ph type="title"/>
          </p:nvPr>
        </p:nvSpPr>
        <p:spPr/>
        <p:txBody>
          <a:bodyPr/>
          <a:lstStyle/>
          <a:p>
            <a:pPr eaLnBrk="1" hangingPunct="1">
              <a:defRPr/>
            </a:pPr>
            <a:r>
              <a:rPr lang="en-US">
                <a:cs typeface="+mj-cs"/>
              </a:rPr>
              <a:t>Whitehead 2003—dino cancer</a:t>
            </a:r>
          </a:p>
        </p:txBody>
      </p:sp>
      <p:pic>
        <p:nvPicPr>
          <p:cNvPr id="382976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829764" name="Text Box 4"/>
          <p:cNvSpPr txBox="1">
            <a:spLocks noChangeArrowheads="1"/>
          </p:cNvSpPr>
          <p:nvPr/>
        </p:nvSpPr>
        <p:spPr bwMode="auto">
          <a:xfrm>
            <a:off x="914400" y="5638800"/>
            <a:ext cx="70866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FFFFFF"/>
                </a:solidFill>
                <a:effectLst/>
                <a:uLnTx/>
                <a:uFillTx/>
                <a:latin typeface="Arial" charset="0"/>
                <a:ea typeface="SimSun" charset="0"/>
                <a:cs typeface="SimSun" charset="0"/>
              </a:rPr>
              <a:t>2003</a:t>
            </a:r>
            <a:r>
              <a:rPr kumimoji="0" lang="zh-CN" altLang="en-US" sz="2200" b="1" i="0" u="none" strike="noStrike" kern="1200" cap="none" spc="0" normalizeH="0" baseline="0" noProof="0">
                <a:ln>
                  <a:noFill/>
                </a:ln>
                <a:solidFill>
                  <a:srgbClr val="FFFFFF"/>
                </a:solidFill>
                <a:effectLst/>
                <a:uLnTx/>
                <a:uFillTx/>
                <a:latin typeface="Arial" charset="0"/>
                <a:ea typeface="SimSun" charset="0"/>
                <a:cs typeface="SimSun" charset="0"/>
              </a:rPr>
              <a:t>年</a:t>
            </a:r>
            <a:r>
              <a:rPr kumimoji="0" lang="en-US" altLang="zh-CN" sz="2200" b="1" i="0" u="none" strike="noStrike" kern="1200" cap="none" spc="0" normalizeH="0" baseline="0" noProof="0">
                <a:ln>
                  <a:noFill/>
                </a:ln>
                <a:solidFill>
                  <a:srgbClr val="FFFFFF"/>
                </a:solidFill>
                <a:effectLst/>
                <a:uLnTx/>
                <a:uFillTx/>
                <a:latin typeface="Arial" charset="0"/>
                <a:ea typeface="SimSun" charset="0"/>
                <a:cs typeface="SimSun" charset="0"/>
              </a:rPr>
              <a:t>10</a:t>
            </a:r>
            <a:r>
              <a:rPr kumimoji="0" lang="zh-CN" altLang="en-US" sz="2200" b="1" i="0" u="none" strike="noStrike" kern="1200" cap="none" spc="0" normalizeH="0" baseline="0" noProof="0">
                <a:ln>
                  <a:noFill/>
                </a:ln>
                <a:solidFill>
                  <a:srgbClr val="FFFFFF"/>
                </a:solidFill>
                <a:effectLst/>
                <a:uLnTx/>
                <a:uFillTx/>
                <a:latin typeface="Arial" charset="0"/>
                <a:ea typeface="SimSun" charset="0"/>
                <a:cs typeface="SimSun" charset="0"/>
              </a:rPr>
              <a:t>月</a:t>
            </a:r>
            <a:r>
              <a:rPr kumimoji="0" lang="en-US" altLang="zh-CN" sz="2200" b="1" i="0" u="none" strike="noStrike" kern="1200" cap="none" spc="0" normalizeH="0" baseline="0" noProof="0">
                <a:ln>
                  <a:noFill/>
                </a:ln>
                <a:solidFill>
                  <a:srgbClr val="FFFFFF"/>
                </a:solidFill>
                <a:effectLst/>
                <a:uLnTx/>
                <a:uFillTx/>
                <a:latin typeface="Arial" charset="0"/>
                <a:ea typeface="SimSun" charset="0"/>
                <a:cs typeface="SimSun" charset="0"/>
              </a:rPr>
              <a:t>21</a:t>
            </a:r>
            <a:r>
              <a:rPr kumimoji="0" lang="zh-CN" altLang="en-US" sz="2200" b="1" i="0" u="none" strike="noStrike" kern="1200" cap="none" spc="0" normalizeH="0" baseline="0" noProof="0">
                <a:ln>
                  <a:noFill/>
                </a:ln>
                <a:solidFill>
                  <a:srgbClr val="FFFFFF"/>
                </a:solidFill>
                <a:effectLst/>
                <a:uLnTx/>
                <a:uFillTx/>
                <a:latin typeface="Arial" charset="0"/>
                <a:ea typeface="SimSun" charset="0"/>
                <a:cs typeface="SimSun" charset="0"/>
              </a:rPr>
              <a:t>日之</a:t>
            </a:r>
            <a:r>
              <a:rPr kumimoji="0" lang="en-US" altLang="zh-CN" sz="2200" b="1" i="0" u="none" strike="noStrike" kern="1200" cap="none" spc="0" normalizeH="0" baseline="0" noProof="0">
                <a:ln>
                  <a:noFill/>
                </a:ln>
                <a:solidFill>
                  <a:srgbClr val="FFFFFF"/>
                </a:solidFill>
                <a:effectLst/>
                <a:uLnTx/>
                <a:uFillTx/>
                <a:latin typeface="Arial" charset="0"/>
                <a:ea typeface="ＭＳ Ｐゴシック" charset="0"/>
              </a:rPr>
              <a:t>John</a:t>
            </a:r>
            <a:r>
              <a:rPr kumimoji="0" lang="en-US" sz="2200" b="1" i="0" u="none" strike="noStrike" kern="1200" cap="none" spc="0" normalizeH="0" baseline="0" noProof="0">
                <a:ln>
                  <a:noFill/>
                </a:ln>
                <a:solidFill>
                  <a:srgbClr val="FFFFFF"/>
                </a:solidFill>
                <a:effectLst/>
                <a:uLnTx/>
                <a:uFillTx/>
                <a:latin typeface="Arial" charset="0"/>
                <a:ea typeface="ＭＳ Ｐゴシック" charset="0"/>
              </a:rPr>
              <a:t> Whitehead</a:t>
            </a:r>
            <a:r>
              <a:rPr kumimoji="0" lang="zh-CN" altLang="en-US" sz="2200" b="1" i="0" u="none" strike="noStrike" kern="1200" cap="none" spc="0" normalizeH="0" baseline="0" noProof="0">
                <a:ln>
                  <a:noFill/>
                </a:ln>
                <a:solidFill>
                  <a:srgbClr val="FFFFFF"/>
                </a:solidFill>
                <a:effectLst/>
                <a:uLnTx/>
                <a:uFillTx/>
                <a:latin typeface="Arial" charset="0"/>
                <a:ea typeface="SimSun" charset="0"/>
                <a:cs typeface="SimSun" charset="0"/>
              </a:rPr>
              <a:t>的</a:t>
            </a:r>
            <a:r>
              <a:rPr kumimoji="0" lang="zh-CN" altLang="en-US" sz="2200" b="1" i="0" u="none" strike="noStrike" kern="1200" cap="none" spc="0" normalizeH="0" baseline="0" noProof="0">
                <a:ln>
                  <a:noFill/>
                </a:ln>
                <a:solidFill>
                  <a:srgbClr val="FFFFFF"/>
                </a:solidFill>
                <a:effectLst/>
                <a:uLnTx/>
                <a:uFillTx/>
                <a:latin typeface="Arial" charset="0"/>
                <a:ea typeface="ＭＳ Ｐゴシック" charset="0"/>
              </a:rPr>
              <a:t> </a:t>
            </a:r>
            <a:r>
              <a:rPr kumimoji="0" lang="ja-JP" altLang="en-US" sz="2200" b="1" i="0" u="none" strike="noStrike" kern="1200" cap="none" spc="0" normalizeH="0" baseline="0" noProof="0">
                <a:ln>
                  <a:noFill/>
                </a:ln>
                <a:solidFill>
                  <a:srgbClr val="FFFFFF"/>
                </a:solidFill>
                <a:effectLst/>
                <a:uLnTx/>
                <a:uFillTx/>
                <a:latin typeface="Arial" charset="0"/>
                <a:ea typeface="ＭＳ Ｐゴシック" charset="0"/>
              </a:rPr>
              <a:t>“</a:t>
            </a:r>
            <a:r>
              <a:rPr kumimoji="0" lang="zh-CN" altLang="en-US" sz="2200" b="1" i="0" u="none" strike="noStrike" kern="1200" cap="none" spc="0" normalizeH="0" baseline="0" noProof="0">
                <a:ln>
                  <a:noFill/>
                </a:ln>
                <a:solidFill>
                  <a:srgbClr val="FFFFFF"/>
                </a:solidFill>
                <a:effectLst/>
                <a:uLnTx/>
                <a:uFillTx/>
                <a:latin typeface="Arial" charset="0"/>
                <a:ea typeface="SimSun" charset="0"/>
                <a:cs typeface="SimSun" charset="0"/>
              </a:rPr>
              <a:t>恐龙得癌症” </a:t>
            </a:r>
            <a:r>
              <a:rPr kumimoji="0" lang="en-US" altLang="ja-JP" sz="2200" b="1" i="0" u="none" strike="noStrike" kern="1200" cap="none" spc="0" normalizeH="0" baseline="0" noProof="0">
                <a:ln>
                  <a:noFill/>
                </a:ln>
                <a:solidFill>
                  <a:srgbClr val="FFFFFF"/>
                </a:solidFill>
                <a:effectLst/>
                <a:uLnTx/>
                <a:uFillTx/>
                <a:latin typeface="Arial" charset="0"/>
                <a:ea typeface="ＭＳ Ｐゴシック" charset="0"/>
              </a:rPr>
              <a:t>&lt;www.nature.com&gt;.</a:t>
            </a:r>
            <a:endParaRPr kumimoji="0" lang="en-US" sz="22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829767" name="Text Box 7"/>
          <p:cNvSpPr txBox="1">
            <a:spLocks noChangeArrowheads="1"/>
          </p:cNvSpPr>
          <p:nvPr/>
        </p:nvSpPr>
        <p:spPr bwMode="auto">
          <a:xfrm>
            <a:off x="685800" y="4724400"/>
            <a:ext cx="3429000"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NSimSun" charset="0"/>
                <a:ea typeface="ＭＳ Ｐゴシック" charset="0"/>
                <a:cs typeface="NSimSun" charset="0"/>
              </a:rPr>
              <a:t>在美国</a:t>
            </a:r>
            <a:r>
              <a:rPr kumimoji="0" lang="en-US" altLang="ja-JP" sz="1800" b="1" i="0" u="none" strike="noStrike" kern="1200" cap="none" spc="0" normalizeH="0" baseline="0" noProof="0">
                <a:ln>
                  <a:noFill/>
                </a:ln>
                <a:solidFill>
                  <a:srgbClr val="FFFFFF"/>
                </a:solidFill>
                <a:effectLst/>
                <a:uLnTx/>
                <a:uFillTx/>
                <a:latin typeface="NSimSun" charset="0"/>
                <a:ea typeface="ＭＳ Ｐゴシック" charset="0"/>
                <a:cs typeface="NSimSun" charset="0"/>
              </a:rPr>
              <a:t>X-</a:t>
            </a:r>
            <a:r>
              <a:rPr kumimoji="0" lang="zh-CN" altLang="en-US" sz="1800" b="1" i="0" u="none" strike="noStrike" kern="1200" cap="none" spc="0" normalizeH="0" baseline="0" noProof="0">
                <a:ln>
                  <a:noFill/>
                </a:ln>
                <a:solidFill>
                  <a:srgbClr val="FFFFFF"/>
                </a:solidFill>
                <a:effectLst/>
                <a:uLnTx/>
                <a:uFillTx/>
                <a:latin typeface="NSimSun" charset="0"/>
                <a:ea typeface="ＭＳ Ｐゴシック" charset="0"/>
                <a:cs typeface="NSimSun" charset="0"/>
              </a:rPr>
              <a:t>光的</a:t>
            </a:r>
            <a:r>
              <a:rPr kumimoji="0" lang="zh-CN" altLang="en-US" sz="2000" b="1" i="0" u="none" strike="noStrike" kern="1200" cap="none" spc="0" normalizeH="0" baseline="0" noProof="0">
                <a:ln>
                  <a:noFill/>
                </a:ln>
                <a:solidFill>
                  <a:srgbClr val="FFFFFF"/>
                </a:solidFill>
                <a:effectLst/>
                <a:uLnTx/>
                <a:uFillTx/>
                <a:latin typeface="NSimSun" charset="0"/>
                <a:ea typeface="ＭＳ Ｐゴシック" charset="0"/>
                <a:cs typeface="NSimSun" charset="0"/>
              </a:rPr>
              <a:t>恐龙骨骼之一</a:t>
            </a:r>
          </a:p>
        </p:txBody>
      </p:sp>
      <p:sp>
        <p:nvSpPr>
          <p:cNvPr id="3829768" name="Text Box 8"/>
          <p:cNvSpPr txBox="1">
            <a:spLocks noChangeArrowheads="1"/>
          </p:cNvSpPr>
          <p:nvPr/>
        </p:nvSpPr>
        <p:spPr bwMode="auto">
          <a:xfrm>
            <a:off x="4114800" y="457200"/>
            <a:ext cx="4648200" cy="44783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NSimSun" charset="0"/>
              </a:rPr>
              <a:t>研究者已经发现</a:t>
            </a:r>
            <a:r>
              <a:rPr kumimoji="0" lang="zh-CN" altLang="en-US" sz="3200" b="1" i="0" u="none" strike="noStrike" kern="1200" cap="none" spc="0" normalizeH="0" baseline="0" noProof="0">
                <a:ln>
                  <a:noFill/>
                </a:ln>
                <a:solidFill>
                  <a:srgbClr val="FFFF00"/>
                </a:solidFill>
                <a:effectLst/>
                <a:uLnTx/>
                <a:uFillTx/>
                <a:latin typeface="Arial" charset="0"/>
                <a:ea typeface="ＭＳ Ｐゴシック" charset="0"/>
                <a:cs typeface="NSimSun" charset="0"/>
              </a:rPr>
              <a:t>许多恐龙得过癌症</a:t>
            </a: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NSimSun" charset="0"/>
              </a:rPr>
              <a:t>。它们的肿瘤</a:t>
            </a:r>
            <a:r>
              <a:rPr kumimoji="0" lang="zh-CN" altLang="en-US" sz="3200" b="1" i="0" u="none" strike="noStrike" kern="1200" cap="none" spc="0" normalizeH="0" baseline="0" noProof="0">
                <a:ln>
                  <a:noFill/>
                </a:ln>
                <a:solidFill>
                  <a:srgbClr val="FFFF00"/>
                </a:solidFill>
                <a:effectLst/>
                <a:uLnTx/>
                <a:uFillTx/>
                <a:latin typeface="Arial" charset="0"/>
                <a:ea typeface="ＭＳ Ｐゴシック" charset="0"/>
                <a:cs typeface="NSimSun" charset="0"/>
              </a:rPr>
              <a:t>与人类患者相同</a:t>
            </a: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NSimSun" charset="0"/>
              </a:rPr>
              <a:t>。这表示癌症的存在已经有很长的一段时间，而基本上保持不变</a:t>
            </a:r>
            <a:r>
              <a:rPr kumimoji="0" lang="zh-CN" altLang="en-US" sz="32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Bruce Rothschild</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NSimSun" charset="0"/>
              </a:rPr>
              <a:t>说：</a:t>
            </a:r>
            <a:r>
              <a:rPr kumimoji="0" lang="zh-CN" altLang="en-US" sz="3200" b="1" i="0" u="none" strike="noStrike" kern="1200" cap="none" spc="0" normalizeH="0" baseline="0" noProof="0">
                <a:ln>
                  <a:noFill/>
                </a:ln>
                <a:solidFill>
                  <a:srgbClr val="FFFFFF"/>
                </a:solidFill>
                <a:effectLst/>
                <a:uLnTx/>
                <a:uFillTx/>
                <a:latin typeface="NSimSun" charset="0"/>
                <a:ea typeface="ＭＳ Ｐゴシック" charset="0"/>
                <a:cs typeface="NSimSun" charset="0"/>
              </a:rPr>
              <a:t>“</a:t>
            </a: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NSimSun" charset="0"/>
              </a:rPr>
              <a:t>疾病看起来都是同样的，无论哪一种生物受到影响。</a:t>
            </a:r>
            <a:r>
              <a:rPr kumimoji="0" lang="zh-CN" altLang="en-US" sz="3200" b="1" i="0" u="none" strike="noStrike" kern="1200" cap="none" spc="0" normalizeH="0" baseline="0" noProof="0">
                <a:ln>
                  <a:noFill/>
                </a:ln>
                <a:solidFill>
                  <a:srgbClr val="FFFFFF"/>
                </a:solidFill>
                <a:effectLst/>
                <a:uLnTx/>
                <a:uFillTx/>
                <a:latin typeface="NSimSun" charset="0"/>
                <a:ea typeface="ＭＳ Ｐゴシック" charset="0"/>
                <a:cs typeface="NSimSun" charset="0"/>
              </a:rPr>
              <a:t>”</a:t>
            </a:r>
          </a:p>
        </p:txBody>
      </p:sp>
      <p:pic>
        <p:nvPicPr>
          <p:cNvPr id="354310" name="Picture 9" descr="dino cancer bon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762000"/>
            <a:ext cx="2744788"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826" name="Rectangle 2"/>
          <p:cNvSpPr>
            <a:spLocks noGrp="1" noChangeArrowheads="1"/>
          </p:cNvSpPr>
          <p:nvPr>
            <p:ph type="title"/>
          </p:nvPr>
        </p:nvSpPr>
        <p:spPr/>
        <p:txBody>
          <a:bodyPr/>
          <a:lstStyle/>
          <a:p>
            <a:pPr eaLnBrk="1" hangingPunct="1">
              <a:defRPr/>
            </a:pPr>
            <a:r>
              <a:rPr lang="en-US">
                <a:cs typeface="+mj-cs"/>
              </a:rPr>
              <a:t>Evolution vs Bible timeline</a:t>
            </a:r>
          </a:p>
        </p:txBody>
      </p:sp>
      <p:pic>
        <p:nvPicPr>
          <p:cNvPr id="377858" name="Picture 3" descr="Evolution + Bib Time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63000" cy="680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838" name="Rectangle 1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77860" name="Text Box 13"/>
          <p:cNvSpPr txBox="1">
            <a:spLocks noChangeArrowheads="1"/>
          </p:cNvSpPr>
          <p:nvPr/>
        </p:nvSpPr>
        <p:spPr bwMode="auto">
          <a:xfrm>
            <a:off x="2590800" y="-76200"/>
            <a:ext cx="396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200" cap="none" spc="0" normalizeH="0" baseline="0" noProof="0">
                <a:ln>
                  <a:noFill/>
                </a:ln>
                <a:solidFill>
                  <a:srgbClr val="FFFFFF"/>
                </a:solidFill>
                <a:effectLst/>
                <a:uLnTx/>
                <a:uFillTx/>
                <a:latin typeface="Times New Roman" charset="0"/>
                <a:ea typeface="SimSun" charset="0"/>
                <a:cs typeface="SimSun" charset="0"/>
              </a:rPr>
              <a:t>进化论</a:t>
            </a:r>
            <a:endParaRPr kumimoji="0" lang="en-GB" sz="4400" b="1"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5837839" name="Rectangle 15"/>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5837840" name="Text Box 16"/>
          <p:cNvSpPr txBox="1">
            <a:spLocks noChangeArrowheads="1"/>
          </p:cNvSpPr>
          <p:nvPr/>
        </p:nvSpPr>
        <p:spPr bwMode="auto">
          <a:xfrm>
            <a:off x="2590800" y="3249613"/>
            <a:ext cx="3962400" cy="701675"/>
          </a:xfrm>
          <a:prstGeom prst="rect">
            <a:avLst/>
          </a:prstGeom>
          <a:noFill/>
          <a:ln>
            <a:noFill/>
          </a:ln>
          <a:effectLst/>
          <a:extLst>
            <a:ext uri="{909E8E84-426E-40dd-AFC4-6F175D3DCCD1}">
              <a14:hiddenFill xmlns:a14="http://schemas.microsoft.com/office/drawing/2010/main" xmlns="">
                <a:solidFill>
                  <a:srgbClr val="66003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charset="0"/>
                <a:ea typeface="SimSun" charset="0"/>
                <a:cs typeface="Arial" charset="0"/>
              </a:rPr>
              <a:t>圣经</a:t>
            </a:r>
          </a:p>
        </p:txBody>
      </p:sp>
      <p:sp>
        <p:nvSpPr>
          <p:cNvPr id="5837841" name="Rectangle 17"/>
          <p:cNvSpPr>
            <a:spLocks noChangeArrowheads="1"/>
          </p:cNvSpPr>
          <p:nvPr/>
        </p:nvSpPr>
        <p:spPr bwMode="auto">
          <a:xfrm>
            <a:off x="152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5837842" name="Rectangle 18"/>
          <p:cNvSpPr>
            <a:spLocks noChangeArrowheads="1"/>
          </p:cNvSpPr>
          <p:nvPr/>
        </p:nvSpPr>
        <p:spPr bwMode="auto">
          <a:xfrm>
            <a:off x="8153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426" name="Rectangle 2"/>
          <p:cNvSpPr>
            <a:spLocks noGrp="1" noChangeArrowheads="1"/>
          </p:cNvSpPr>
          <p:nvPr>
            <p:ph type="title"/>
          </p:nvPr>
        </p:nvSpPr>
        <p:spPr/>
        <p:txBody>
          <a:bodyPr/>
          <a:lstStyle/>
          <a:p>
            <a:pPr eaLnBrk="1" hangingPunct="1">
              <a:spcAft>
                <a:spcPts val="13"/>
              </a:spcAft>
              <a:defRPr/>
            </a:pPr>
            <a:r>
              <a:rPr lang="en-US" dirty="0">
                <a:cs typeface="+mj-cs"/>
              </a:rPr>
              <a:t>Bible Modified 00814b</a:t>
            </a:r>
          </a:p>
        </p:txBody>
      </p:sp>
      <p:pic>
        <p:nvPicPr>
          <p:cNvPr id="5735427" name="Picture 3" descr="Bible Modified 00814b"/>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 name="Rectangle 3"/>
          <p:cNvSpPr txBox="1">
            <a:spLocks noChangeArrowheads="1"/>
          </p:cNvSpPr>
          <p:nvPr/>
        </p:nvSpPr>
        <p:spPr bwMode="auto">
          <a:xfrm>
            <a:off x="304800" y="2590800"/>
            <a:ext cx="2438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SimSun" charset="0"/>
                <a:cs typeface="Arial" charset="0"/>
              </a:rPr>
              <a:t>神纯正的话</a:t>
            </a:r>
          </a:p>
        </p:txBody>
      </p:sp>
      <p:sp>
        <p:nvSpPr>
          <p:cNvPr id="6" name="Rectangle 3"/>
          <p:cNvSpPr txBox="1">
            <a:spLocks noChangeArrowheads="1"/>
          </p:cNvSpPr>
          <p:nvPr/>
        </p:nvSpPr>
        <p:spPr bwMode="auto">
          <a:xfrm rot="21273653">
            <a:off x="892175" y="669925"/>
            <a:ext cx="1295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Arial" charset="0"/>
                <a:ea typeface="SimSun" charset="0"/>
                <a:cs typeface="Arial" charset="0"/>
              </a:rPr>
              <a:t>圣经</a:t>
            </a:r>
          </a:p>
        </p:txBody>
      </p:sp>
      <p:sp>
        <p:nvSpPr>
          <p:cNvPr id="8" name="Rectangle 3"/>
          <p:cNvSpPr txBox="1">
            <a:spLocks noChangeArrowheads="1"/>
          </p:cNvSpPr>
          <p:nvPr/>
        </p:nvSpPr>
        <p:spPr bwMode="auto">
          <a:xfrm>
            <a:off x="5791200" y="533400"/>
            <a:ext cx="3352800"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charset="0"/>
                <a:ea typeface="NSimSun" charset="0"/>
                <a:cs typeface="Arial" charset="0"/>
              </a:rPr>
              <a:t>当人们尝试把它们融入在一起，你猜哪一个被修改！</a:t>
            </a:r>
          </a:p>
        </p:txBody>
      </p:sp>
      <p:sp>
        <p:nvSpPr>
          <p:cNvPr id="11" name="Rectangle 3"/>
          <p:cNvSpPr txBox="1">
            <a:spLocks noChangeArrowheads="1"/>
          </p:cNvSpPr>
          <p:nvPr/>
        </p:nvSpPr>
        <p:spPr bwMode="auto">
          <a:xfrm>
            <a:off x="3124200" y="2590800"/>
            <a:ext cx="2438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SimSun" charset="0"/>
                <a:cs typeface="Arial" charset="0"/>
              </a:rPr>
              <a:t>人们易错的想法</a:t>
            </a:r>
          </a:p>
        </p:txBody>
      </p:sp>
      <p:sp>
        <p:nvSpPr>
          <p:cNvPr id="12" name="Rectangle 3"/>
          <p:cNvSpPr txBox="1">
            <a:spLocks noChangeArrowheads="1"/>
          </p:cNvSpPr>
          <p:nvPr/>
        </p:nvSpPr>
        <p:spPr bwMode="auto">
          <a:xfrm rot="21273653">
            <a:off x="3576638" y="584200"/>
            <a:ext cx="1506537"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SimSun" charset="0"/>
                <a:cs typeface="Arial" charset="0"/>
              </a:rPr>
              <a:t>进化论</a:t>
            </a:r>
          </a:p>
        </p:txBody>
      </p:sp>
      <p:sp>
        <p:nvSpPr>
          <p:cNvPr id="13" name="Rectangle 3"/>
          <p:cNvSpPr txBox="1">
            <a:spLocks noChangeArrowheads="1"/>
          </p:cNvSpPr>
          <p:nvPr/>
        </p:nvSpPr>
        <p:spPr bwMode="auto">
          <a:xfrm rot="21273653">
            <a:off x="3832225" y="4337050"/>
            <a:ext cx="1506538"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SimSun" charset="0"/>
                <a:cs typeface="Arial" charset="0"/>
              </a:rPr>
              <a:t>进化论</a:t>
            </a:r>
            <a:endParaRPr kumimoji="0" lang="en-US" sz="1800" b="1" i="0" u="none" strike="noStrike" kern="1200" cap="none" spc="0" normalizeH="0" baseline="0" noProof="0">
              <a:ln>
                <a:noFill/>
              </a:ln>
              <a:solidFill>
                <a:srgbClr val="000000"/>
              </a:solidFill>
              <a:effectLst/>
              <a:uLnTx/>
              <a:uFillTx/>
              <a:latin typeface="Arial" charset="0"/>
              <a:ea typeface="SimSun" charset="0"/>
              <a:cs typeface="Arial" charset="0"/>
            </a:endParaRPr>
          </a:p>
        </p:txBody>
      </p:sp>
      <p:grpSp>
        <p:nvGrpSpPr>
          <p:cNvPr id="379913" name="Group 14"/>
          <p:cNvGrpSpPr>
            <a:grpSpLocks/>
          </p:cNvGrpSpPr>
          <p:nvPr/>
        </p:nvGrpSpPr>
        <p:grpSpPr bwMode="auto">
          <a:xfrm>
            <a:off x="703263" y="4572000"/>
            <a:ext cx="1185862" cy="407988"/>
            <a:chOff x="703068" y="4552316"/>
            <a:chExt cx="1185350" cy="408586"/>
          </a:xfrm>
        </p:grpSpPr>
        <p:sp>
          <p:nvSpPr>
            <p:cNvPr id="379916" name="Rectangle 15"/>
            <p:cNvSpPr>
              <a:spLocks noChangeArrowheads="1"/>
            </p:cNvSpPr>
            <p:nvPr/>
          </p:nvSpPr>
          <p:spPr bwMode="auto">
            <a:xfrm rot="-730288">
              <a:off x="703068" y="4646430"/>
              <a:ext cx="685800" cy="236936"/>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9917" name="Rectangle 16"/>
            <p:cNvSpPr>
              <a:spLocks noChangeArrowheads="1"/>
            </p:cNvSpPr>
            <p:nvPr/>
          </p:nvSpPr>
          <p:spPr bwMode="auto">
            <a:xfrm rot="568285">
              <a:off x="1309656" y="4552316"/>
              <a:ext cx="405056" cy="206821"/>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9918" name="Rectangle 17"/>
            <p:cNvSpPr>
              <a:spLocks noChangeArrowheads="1"/>
            </p:cNvSpPr>
            <p:nvPr/>
          </p:nvSpPr>
          <p:spPr bwMode="auto">
            <a:xfrm>
              <a:off x="1309656" y="4603916"/>
              <a:ext cx="405056" cy="206821"/>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9919" name="Right Triangle 18"/>
            <p:cNvSpPr>
              <a:spLocks noChangeArrowheads="1"/>
            </p:cNvSpPr>
            <p:nvPr/>
          </p:nvSpPr>
          <p:spPr bwMode="auto">
            <a:xfrm rot="10435753">
              <a:off x="1540582" y="4628876"/>
              <a:ext cx="347836" cy="332026"/>
            </a:xfrm>
            <a:prstGeom prst="rtTriangl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9920" name="Rectangle 19"/>
            <p:cNvSpPr>
              <a:spLocks noChangeArrowheads="1"/>
            </p:cNvSpPr>
            <p:nvPr/>
          </p:nvSpPr>
          <p:spPr bwMode="auto">
            <a:xfrm rot="2010625">
              <a:off x="1686836" y="4710567"/>
              <a:ext cx="141833" cy="138599"/>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379914" name="Text Box 11"/>
          <p:cNvSpPr txBox="1">
            <a:spLocks noChangeArrowheads="1"/>
          </p:cNvSpPr>
          <p:nvPr/>
        </p:nvSpPr>
        <p:spPr bwMode="auto">
          <a:xfrm rot="-533752">
            <a:off x="685800" y="4576763"/>
            <a:ext cx="1143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SimSun" charset="0"/>
                <a:cs typeface="SimSun" charset="0"/>
              </a:rPr>
              <a:t>创世记</a:t>
            </a:r>
          </a:p>
        </p:txBody>
      </p:sp>
      <p:sp>
        <p:nvSpPr>
          <p:cNvPr id="14" name="Rectangle 4"/>
          <p:cNvSpPr>
            <a:spLocks noChangeArrowheads="1"/>
          </p:cNvSpPr>
          <p:nvPr/>
        </p:nvSpPr>
        <p:spPr bwMode="auto">
          <a:xfrm>
            <a:off x="0" y="3581400"/>
            <a:ext cx="5867400" cy="32766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7474" name="Rectangle 2"/>
          <p:cNvSpPr>
            <a:spLocks noGrp="1" noChangeArrowheads="1"/>
          </p:cNvSpPr>
          <p:nvPr>
            <p:ph type="title"/>
          </p:nvPr>
        </p:nvSpPr>
        <p:spPr/>
        <p:txBody>
          <a:bodyPr/>
          <a:lstStyle/>
          <a:p>
            <a:pPr eaLnBrk="1" hangingPunct="1">
              <a:defRPr/>
            </a:pPr>
            <a:r>
              <a:rPr lang="en-US">
                <a:cs typeface="+mj-cs"/>
              </a:rPr>
              <a:t>A&amp;E on bones animated</a:t>
            </a:r>
          </a:p>
        </p:txBody>
      </p:sp>
      <p:pic>
        <p:nvPicPr>
          <p:cNvPr id="5737475" name="Picture 3" descr="A+E on Bones 0074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3124200"/>
          </a:xfrm>
          <a:ln>
            <a:solidFill>
              <a:srgbClr val="000000"/>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5737476" name="Picture 4"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50" y="3048000"/>
            <a:ext cx="9329738"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3276600" y="16002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00"/>
                </a:solidFill>
                <a:effectLst/>
                <a:uLnTx/>
                <a:uFillTx/>
                <a:latin typeface="Arial" charset="0"/>
                <a:ea typeface="SimSun" charset="0"/>
                <a:cs typeface="Arial" charset="0"/>
              </a:rPr>
              <a:t>伊甸园</a:t>
            </a:r>
          </a:p>
        </p:txBody>
      </p:sp>
      <p:sp>
        <p:nvSpPr>
          <p:cNvPr id="8" name="Rectangle 3"/>
          <p:cNvSpPr txBox="1">
            <a:spLocks noChangeArrowheads="1"/>
          </p:cNvSpPr>
          <p:nvPr/>
        </p:nvSpPr>
        <p:spPr bwMode="auto">
          <a:xfrm>
            <a:off x="6019800" y="3962400"/>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charset="0"/>
                <a:ea typeface="NSimSun" charset="0"/>
                <a:cs typeface="Arial" charset="0"/>
              </a:rPr>
              <a:t>化石记载</a:t>
            </a:r>
            <a:endParaRPr kumimoji="0" lang="en-US" sz="2000" b="1" i="0" u="none" strike="noStrike" kern="1200" cap="none" spc="0" normalizeH="0" baseline="0" noProof="0">
              <a:ln>
                <a:noFill/>
              </a:ln>
              <a:solidFill>
                <a:srgbClr val="FFFFFF"/>
              </a:solidFill>
              <a:effectLst/>
              <a:uLnTx/>
              <a:uFillTx/>
              <a:latin typeface="Arial" charset="0"/>
              <a:ea typeface="NSimSun" charset="0"/>
              <a:cs typeface="Arial" charset="0"/>
            </a:endParaRPr>
          </a:p>
        </p:txBody>
      </p:sp>
      <p:sp>
        <p:nvSpPr>
          <p:cNvPr id="9" name="Rectangle 3"/>
          <p:cNvSpPr txBox="1">
            <a:spLocks noChangeArrowheads="1"/>
          </p:cNvSpPr>
          <p:nvPr/>
        </p:nvSpPr>
        <p:spPr bwMode="auto">
          <a:xfrm>
            <a:off x="1295400" y="35814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00"/>
                </a:solidFill>
                <a:effectLst/>
                <a:uLnTx/>
                <a:uFillTx/>
                <a:latin typeface="Arial" charset="0"/>
                <a:ea typeface="NSimSun" charset="0"/>
                <a:cs typeface="Arial" charset="0"/>
              </a:rPr>
              <a:t>数百万年</a:t>
            </a:r>
            <a:endParaRPr kumimoji="0" lang="en-US" sz="2000" b="1" i="0" u="none" strike="noStrike" kern="1200" cap="none" spc="0" normalizeH="0" baseline="0" noProof="0">
              <a:ln>
                <a:noFill/>
              </a:ln>
              <a:solidFill>
                <a:srgbClr val="FFFF00"/>
              </a:solidFill>
              <a:effectLst/>
              <a:uLnTx/>
              <a:uFillTx/>
              <a:latin typeface="Arial" charset="0"/>
              <a:ea typeface="NSimSun" charset="0"/>
              <a:cs typeface="Arial" charset="0"/>
            </a:endParaRPr>
          </a:p>
        </p:txBody>
      </p:sp>
      <p:sp>
        <p:nvSpPr>
          <p:cNvPr id="10" name="Rectangle 3"/>
          <p:cNvSpPr txBox="1">
            <a:spLocks noChangeArrowheads="1"/>
          </p:cNvSpPr>
          <p:nvPr/>
        </p:nvSpPr>
        <p:spPr bwMode="auto">
          <a:xfrm>
            <a:off x="5334000" y="304800"/>
            <a:ext cx="12954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000000"/>
                </a:solidFill>
                <a:effectLst/>
                <a:uLnTx/>
                <a:uFillTx/>
                <a:latin typeface="acme secret agent" charset="0"/>
                <a:ea typeface="ＭＳ Ｐゴシック" charset="0"/>
                <a:cs typeface="NSimSun" charset="0"/>
              </a:rPr>
              <a:t>是的夏娃！就像神所说</a:t>
            </a:r>
            <a:r>
              <a:rPr kumimoji="0" lang="zh-CN" altLang="en-US" sz="1100" b="1" i="0" u="none" strike="noStrike" kern="1200" cap="none" spc="0" normalizeH="0" baseline="0" noProof="0">
                <a:ln>
                  <a:noFill/>
                </a:ln>
                <a:solidFill>
                  <a:srgbClr val="000000"/>
                </a:solidFill>
                <a:effectLst/>
                <a:uLnTx/>
                <a:uFillTx/>
                <a:latin typeface="NSimSun" charset="0"/>
                <a:ea typeface="ＭＳ Ｐゴシック" charset="0"/>
                <a:cs typeface="NSimSun" charset="0"/>
              </a:rPr>
              <a:t>“</a:t>
            </a:r>
            <a:r>
              <a:rPr kumimoji="0" lang="zh-CN" altLang="en-US" sz="1100" b="1" i="0" u="none" strike="noStrike" kern="1200" cap="none" spc="0" normalizeH="0" baseline="0" noProof="0">
                <a:ln>
                  <a:noFill/>
                </a:ln>
                <a:solidFill>
                  <a:srgbClr val="000000"/>
                </a:solidFill>
                <a:effectLst/>
                <a:uLnTx/>
                <a:uFillTx/>
                <a:latin typeface="acme secret agent" charset="0"/>
                <a:ea typeface="ＭＳ Ｐゴシック" charset="0"/>
                <a:cs typeface="NSimSun" charset="0"/>
              </a:rPr>
              <a:t>一切所造的都甚好。</a:t>
            </a:r>
            <a:r>
              <a:rPr kumimoji="0" lang="zh-CN" altLang="en-US" sz="1100" b="1" i="0" u="none" strike="noStrike" kern="1200" cap="none" spc="0" normalizeH="0" baseline="0" noProof="0">
                <a:ln>
                  <a:noFill/>
                </a:ln>
                <a:solidFill>
                  <a:srgbClr val="000000"/>
                </a:solidFill>
                <a:effectLst/>
                <a:uLnTx/>
                <a:uFillTx/>
                <a:latin typeface="NSimSun" charset="0"/>
                <a:ea typeface="ＭＳ Ｐゴシック" charset="0"/>
                <a:cs typeface="NSimSun" charset="0"/>
              </a:rPr>
              <a:t>”</a:t>
            </a:r>
          </a:p>
        </p:txBody>
      </p:sp>
      <p:sp>
        <p:nvSpPr>
          <p:cNvPr id="11" name="Rectangle 3"/>
          <p:cNvSpPr txBox="1">
            <a:spLocks noChangeArrowheads="1"/>
          </p:cNvSpPr>
          <p:nvPr/>
        </p:nvSpPr>
        <p:spPr bwMode="auto">
          <a:xfrm>
            <a:off x="3962400" y="228600"/>
            <a:ext cx="11430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000000"/>
                </a:solidFill>
                <a:effectLst/>
                <a:uLnTx/>
                <a:uFillTx/>
                <a:latin typeface="acme secret agent" charset="0"/>
                <a:ea typeface="ＭＳ Ｐゴシック" charset="0"/>
                <a:cs typeface="NSimSun" charset="0"/>
              </a:rPr>
              <a:t>亚当，这的确是个完美的世界！</a:t>
            </a:r>
          </a:p>
        </p:txBody>
      </p:sp>
      <p:sp>
        <p:nvSpPr>
          <p:cNvPr id="21" name="WordArt 22"/>
          <p:cNvSpPr>
            <a:spLocks noChangeArrowheads="1" noChangeShapeType="1" noTextEdit="1"/>
          </p:cNvSpPr>
          <p:nvPr/>
        </p:nvSpPr>
        <p:spPr bwMode="auto">
          <a:xfrm>
            <a:off x="4076700" y="2590800"/>
            <a:ext cx="990600" cy="48156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HT" altLang="en-US" sz="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痛苦</a:t>
            </a:r>
            <a:endParaRPr kumimoji="0" lang="en-US" sz="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2" name="WordArt 23"/>
          <p:cNvSpPr>
            <a:spLocks noChangeArrowheads="1" noChangeShapeType="1" noTextEdit="1"/>
          </p:cNvSpPr>
          <p:nvPr/>
        </p:nvSpPr>
        <p:spPr bwMode="auto">
          <a:xfrm>
            <a:off x="4038600" y="3200400"/>
            <a:ext cx="1066800" cy="49020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死亡</a:t>
            </a:r>
          </a:p>
        </p:txBody>
      </p:sp>
      <p:sp>
        <p:nvSpPr>
          <p:cNvPr id="23" name="WordArt 24"/>
          <p:cNvSpPr>
            <a:spLocks noChangeArrowheads="1" noChangeShapeType="1" noTextEdit="1"/>
          </p:cNvSpPr>
          <p:nvPr/>
        </p:nvSpPr>
        <p:spPr bwMode="auto">
          <a:xfrm>
            <a:off x="4000500" y="3844559"/>
            <a:ext cx="1143000" cy="49884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杀戮</a:t>
            </a:r>
            <a:endPar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4" name="WordArt 25"/>
          <p:cNvSpPr>
            <a:spLocks noChangeArrowheads="1" noChangeShapeType="1" noTextEdit="1"/>
          </p:cNvSpPr>
          <p:nvPr/>
        </p:nvSpPr>
        <p:spPr bwMode="auto">
          <a:xfrm>
            <a:off x="4038600" y="4445519"/>
            <a:ext cx="1066800" cy="50748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疫病</a:t>
            </a:r>
          </a:p>
        </p:txBody>
      </p:sp>
      <p:sp>
        <p:nvSpPr>
          <p:cNvPr id="25" name="WordArt 26"/>
          <p:cNvSpPr>
            <a:spLocks noChangeArrowheads="1" noChangeShapeType="1" noTextEdit="1"/>
          </p:cNvSpPr>
          <p:nvPr/>
        </p:nvSpPr>
        <p:spPr bwMode="auto">
          <a:xfrm>
            <a:off x="4038600" y="5055119"/>
            <a:ext cx="1066800" cy="50748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挣扎</a:t>
            </a:r>
            <a:endPar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6" name="WordArt 27"/>
          <p:cNvSpPr>
            <a:spLocks noChangeArrowheads="1" noChangeShapeType="1" noTextEdit="1"/>
          </p:cNvSpPr>
          <p:nvPr/>
        </p:nvSpPr>
        <p:spPr bwMode="auto">
          <a:xfrm>
            <a:off x="4076700" y="5723639"/>
            <a:ext cx="990600" cy="52476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受苦</a:t>
            </a:r>
          </a:p>
        </p:txBody>
      </p:sp>
      <p:sp>
        <p:nvSpPr>
          <p:cNvPr id="27" name="WordArt 28"/>
          <p:cNvSpPr>
            <a:spLocks noChangeArrowheads="1" noChangeShapeType="1" noTextEdit="1"/>
          </p:cNvSpPr>
          <p:nvPr/>
        </p:nvSpPr>
        <p:spPr bwMode="auto">
          <a:xfrm>
            <a:off x="4076700" y="6315962"/>
            <a:ext cx="990600" cy="4658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灭绝</a:t>
            </a:r>
            <a:endPar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D03C-A4FD-D159-1B76-2D05AE9E088D}"/>
            </a:ext>
          </a:extLst>
        </p:cNvPr>
        <p:cNvGrpSpPr/>
        <p:nvPr/>
      </p:nvGrpSpPr>
      <p:grpSpPr>
        <a:xfrm>
          <a:off x="0" y="0"/>
          <a:ext cx="0" cy="0"/>
          <a:chOff x="0" y="0"/>
          <a:chExt cx="0" cy="0"/>
        </a:xfrm>
      </p:grpSpPr>
      <p:sp>
        <p:nvSpPr>
          <p:cNvPr id="5737474" name="Rectangle 2">
            <a:extLst>
              <a:ext uri="{FF2B5EF4-FFF2-40B4-BE49-F238E27FC236}">
                <a16:creationId xmlns:a16="http://schemas.microsoft.com/office/drawing/2014/main" id="{51BAEE94-D939-2D17-ED5A-9A4F3DFBF898}"/>
              </a:ext>
            </a:extLst>
          </p:cNvPr>
          <p:cNvSpPr>
            <a:spLocks noGrp="1" noChangeArrowheads="1"/>
          </p:cNvSpPr>
          <p:nvPr>
            <p:ph type="title"/>
          </p:nvPr>
        </p:nvSpPr>
        <p:spPr/>
        <p:txBody>
          <a:bodyPr/>
          <a:lstStyle/>
          <a:p>
            <a:pPr eaLnBrk="1" hangingPunct="1">
              <a:defRPr/>
            </a:pPr>
            <a:r>
              <a:rPr lang="en-US">
                <a:cs typeface="+mj-cs"/>
              </a:rPr>
              <a:t>A&amp;E on bones animated</a:t>
            </a:r>
          </a:p>
        </p:txBody>
      </p:sp>
      <p:pic>
        <p:nvPicPr>
          <p:cNvPr id="5737475" name="Picture 3" descr="A+E on Bones 00740">
            <a:extLst>
              <a:ext uri="{FF2B5EF4-FFF2-40B4-BE49-F238E27FC236}">
                <a16:creationId xmlns:a16="http://schemas.microsoft.com/office/drawing/2014/main" id="{5E6A0836-8464-5A45-81EE-CA49CEED98F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3124200"/>
          </a:xfrm>
          <a:ln>
            <a:solidFill>
              <a:srgbClr val="000000"/>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5737476" name="Picture 4" descr="A+E on Bones 00740">
            <a:extLst>
              <a:ext uri="{FF2B5EF4-FFF2-40B4-BE49-F238E27FC236}">
                <a16:creationId xmlns:a16="http://schemas.microsoft.com/office/drawing/2014/main" id="{B348C907-B50A-FED3-465C-4FC91F7F11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50" y="3048000"/>
            <a:ext cx="9329738"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a:extLst>
              <a:ext uri="{FF2B5EF4-FFF2-40B4-BE49-F238E27FC236}">
                <a16:creationId xmlns:a16="http://schemas.microsoft.com/office/drawing/2014/main" id="{A783E7F2-CB66-1BCD-AFC5-48D5895C8379}"/>
              </a:ext>
            </a:extLst>
          </p:cNvPr>
          <p:cNvSpPr txBox="1">
            <a:spLocks noChangeArrowheads="1"/>
          </p:cNvSpPr>
          <p:nvPr/>
        </p:nvSpPr>
        <p:spPr bwMode="auto">
          <a:xfrm>
            <a:off x="3276600" y="1600200"/>
            <a:ext cx="83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00"/>
                </a:solidFill>
                <a:effectLst/>
                <a:uLnTx/>
                <a:uFillTx/>
                <a:latin typeface="Arial" charset="0"/>
                <a:ea typeface="SimSun" charset="0"/>
                <a:cs typeface="Arial" charset="0"/>
              </a:rPr>
              <a:t>伊甸园</a:t>
            </a:r>
          </a:p>
        </p:txBody>
      </p:sp>
      <p:sp>
        <p:nvSpPr>
          <p:cNvPr id="8" name="Rectangle 3">
            <a:extLst>
              <a:ext uri="{FF2B5EF4-FFF2-40B4-BE49-F238E27FC236}">
                <a16:creationId xmlns:a16="http://schemas.microsoft.com/office/drawing/2014/main" id="{8DF0EE6F-575B-5031-8FE5-79986E84B889}"/>
              </a:ext>
            </a:extLst>
          </p:cNvPr>
          <p:cNvSpPr txBox="1">
            <a:spLocks noChangeArrowheads="1"/>
          </p:cNvSpPr>
          <p:nvPr/>
        </p:nvSpPr>
        <p:spPr bwMode="auto">
          <a:xfrm>
            <a:off x="6019800" y="3962400"/>
            <a:ext cx="1371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charset="0"/>
                <a:ea typeface="NSimSun" charset="0"/>
                <a:cs typeface="Arial" charset="0"/>
              </a:rPr>
              <a:t>化石记载</a:t>
            </a:r>
            <a:endParaRPr kumimoji="0" lang="en-US" sz="2000" b="1" i="0" u="none" strike="noStrike" kern="1200" cap="none" spc="0" normalizeH="0" baseline="0" noProof="0">
              <a:ln>
                <a:noFill/>
              </a:ln>
              <a:solidFill>
                <a:srgbClr val="FFFFFF"/>
              </a:solidFill>
              <a:effectLst/>
              <a:uLnTx/>
              <a:uFillTx/>
              <a:latin typeface="Arial" charset="0"/>
              <a:ea typeface="NSimSun" charset="0"/>
              <a:cs typeface="Arial" charset="0"/>
            </a:endParaRPr>
          </a:p>
        </p:txBody>
      </p:sp>
      <p:sp>
        <p:nvSpPr>
          <p:cNvPr id="9" name="Rectangle 3">
            <a:extLst>
              <a:ext uri="{FF2B5EF4-FFF2-40B4-BE49-F238E27FC236}">
                <a16:creationId xmlns:a16="http://schemas.microsoft.com/office/drawing/2014/main" id="{F70F49E8-CA05-9B4D-8F68-7F44136EBC74}"/>
              </a:ext>
            </a:extLst>
          </p:cNvPr>
          <p:cNvSpPr txBox="1">
            <a:spLocks noChangeArrowheads="1"/>
          </p:cNvSpPr>
          <p:nvPr/>
        </p:nvSpPr>
        <p:spPr bwMode="auto">
          <a:xfrm>
            <a:off x="1295400" y="35814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00"/>
                </a:solidFill>
                <a:effectLst/>
                <a:uLnTx/>
                <a:uFillTx/>
                <a:latin typeface="Arial" charset="0"/>
                <a:ea typeface="NSimSun" charset="0"/>
                <a:cs typeface="Arial" charset="0"/>
              </a:rPr>
              <a:t>数百万年</a:t>
            </a:r>
            <a:endParaRPr kumimoji="0" lang="en-US" sz="2000" b="1" i="0" u="none" strike="noStrike" kern="1200" cap="none" spc="0" normalizeH="0" baseline="0" noProof="0">
              <a:ln>
                <a:noFill/>
              </a:ln>
              <a:solidFill>
                <a:srgbClr val="FFFF00"/>
              </a:solidFill>
              <a:effectLst/>
              <a:uLnTx/>
              <a:uFillTx/>
              <a:latin typeface="Arial" charset="0"/>
              <a:ea typeface="NSimSun" charset="0"/>
              <a:cs typeface="Arial" charset="0"/>
            </a:endParaRPr>
          </a:p>
        </p:txBody>
      </p:sp>
      <p:sp>
        <p:nvSpPr>
          <p:cNvPr id="10" name="Rectangle 3">
            <a:extLst>
              <a:ext uri="{FF2B5EF4-FFF2-40B4-BE49-F238E27FC236}">
                <a16:creationId xmlns:a16="http://schemas.microsoft.com/office/drawing/2014/main" id="{320B3047-A493-9984-2EB0-5DFD1EDCF990}"/>
              </a:ext>
            </a:extLst>
          </p:cNvPr>
          <p:cNvSpPr txBox="1">
            <a:spLocks noChangeArrowheads="1"/>
          </p:cNvSpPr>
          <p:nvPr/>
        </p:nvSpPr>
        <p:spPr bwMode="auto">
          <a:xfrm>
            <a:off x="5334000" y="304800"/>
            <a:ext cx="12954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000000"/>
                </a:solidFill>
                <a:effectLst/>
                <a:uLnTx/>
                <a:uFillTx/>
                <a:latin typeface="acme secret agent" charset="0"/>
                <a:ea typeface="ＭＳ Ｐゴシック" charset="0"/>
                <a:cs typeface="NSimSun" charset="0"/>
              </a:rPr>
              <a:t>是的夏娃！就像神所说</a:t>
            </a:r>
            <a:r>
              <a:rPr kumimoji="0" lang="zh-CN" altLang="en-US" sz="1100" b="1" i="0" u="none" strike="noStrike" kern="1200" cap="none" spc="0" normalizeH="0" baseline="0" noProof="0">
                <a:ln>
                  <a:noFill/>
                </a:ln>
                <a:solidFill>
                  <a:srgbClr val="000000"/>
                </a:solidFill>
                <a:effectLst/>
                <a:uLnTx/>
                <a:uFillTx/>
                <a:latin typeface="NSimSun" charset="0"/>
                <a:ea typeface="ＭＳ Ｐゴシック" charset="0"/>
                <a:cs typeface="NSimSun" charset="0"/>
              </a:rPr>
              <a:t>“</a:t>
            </a:r>
            <a:r>
              <a:rPr kumimoji="0" lang="zh-CN" altLang="en-US" sz="1100" b="1" i="0" u="none" strike="noStrike" kern="1200" cap="none" spc="0" normalizeH="0" baseline="0" noProof="0">
                <a:ln>
                  <a:noFill/>
                </a:ln>
                <a:solidFill>
                  <a:srgbClr val="000000"/>
                </a:solidFill>
                <a:effectLst/>
                <a:uLnTx/>
                <a:uFillTx/>
                <a:latin typeface="acme secret agent" charset="0"/>
                <a:ea typeface="ＭＳ Ｐゴシック" charset="0"/>
                <a:cs typeface="NSimSun" charset="0"/>
              </a:rPr>
              <a:t>一切所造的都甚好。</a:t>
            </a:r>
            <a:r>
              <a:rPr kumimoji="0" lang="zh-CN" altLang="en-US" sz="1100" b="1" i="0" u="none" strike="noStrike" kern="1200" cap="none" spc="0" normalizeH="0" baseline="0" noProof="0">
                <a:ln>
                  <a:noFill/>
                </a:ln>
                <a:solidFill>
                  <a:srgbClr val="000000"/>
                </a:solidFill>
                <a:effectLst/>
                <a:uLnTx/>
                <a:uFillTx/>
                <a:latin typeface="NSimSun" charset="0"/>
                <a:ea typeface="ＭＳ Ｐゴシック" charset="0"/>
                <a:cs typeface="NSimSun" charset="0"/>
              </a:rPr>
              <a:t>”</a:t>
            </a:r>
          </a:p>
        </p:txBody>
      </p:sp>
      <p:sp>
        <p:nvSpPr>
          <p:cNvPr id="11" name="Rectangle 3">
            <a:extLst>
              <a:ext uri="{FF2B5EF4-FFF2-40B4-BE49-F238E27FC236}">
                <a16:creationId xmlns:a16="http://schemas.microsoft.com/office/drawing/2014/main" id="{46A241D6-6BEB-D36F-0317-DE203EF32822}"/>
              </a:ext>
            </a:extLst>
          </p:cNvPr>
          <p:cNvSpPr txBox="1">
            <a:spLocks noChangeArrowheads="1"/>
          </p:cNvSpPr>
          <p:nvPr/>
        </p:nvSpPr>
        <p:spPr bwMode="auto">
          <a:xfrm>
            <a:off x="3962400" y="228600"/>
            <a:ext cx="11430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000000"/>
                </a:solidFill>
                <a:effectLst/>
                <a:uLnTx/>
                <a:uFillTx/>
                <a:latin typeface="acme secret agent" charset="0"/>
                <a:ea typeface="ＭＳ Ｐゴシック" charset="0"/>
                <a:cs typeface="NSimSun" charset="0"/>
              </a:rPr>
              <a:t>亚当，这的确是个完美的世界！</a:t>
            </a:r>
          </a:p>
        </p:txBody>
      </p:sp>
      <p:sp>
        <p:nvSpPr>
          <p:cNvPr id="21" name="WordArt 22">
            <a:extLst>
              <a:ext uri="{FF2B5EF4-FFF2-40B4-BE49-F238E27FC236}">
                <a16:creationId xmlns:a16="http://schemas.microsoft.com/office/drawing/2014/main" id="{0F25FF2E-CE52-CF7F-163C-7E6FC618AA61}"/>
              </a:ext>
            </a:extLst>
          </p:cNvPr>
          <p:cNvSpPr>
            <a:spLocks noChangeArrowheads="1" noChangeShapeType="1" noTextEdit="1"/>
          </p:cNvSpPr>
          <p:nvPr/>
        </p:nvSpPr>
        <p:spPr bwMode="auto">
          <a:xfrm>
            <a:off x="4076700" y="2590800"/>
            <a:ext cx="990600" cy="48156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HT" altLang="en-US" sz="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痛苦</a:t>
            </a:r>
            <a:endParaRPr kumimoji="0" lang="en-US" sz="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2" name="WordArt 23">
            <a:extLst>
              <a:ext uri="{FF2B5EF4-FFF2-40B4-BE49-F238E27FC236}">
                <a16:creationId xmlns:a16="http://schemas.microsoft.com/office/drawing/2014/main" id="{47E91215-DE10-C340-F1C3-D30DBB2E3C0B}"/>
              </a:ext>
            </a:extLst>
          </p:cNvPr>
          <p:cNvSpPr>
            <a:spLocks noChangeArrowheads="1" noChangeShapeType="1" noTextEdit="1"/>
          </p:cNvSpPr>
          <p:nvPr/>
        </p:nvSpPr>
        <p:spPr bwMode="auto">
          <a:xfrm>
            <a:off x="4038600" y="3200400"/>
            <a:ext cx="1066800" cy="49020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死亡</a:t>
            </a:r>
          </a:p>
        </p:txBody>
      </p:sp>
      <p:sp>
        <p:nvSpPr>
          <p:cNvPr id="23" name="WordArt 24">
            <a:extLst>
              <a:ext uri="{FF2B5EF4-FFF2-40B4-BE49-F238E27FC236}">
                <a16:creationId xmlns:a16="http://schemas.microsoft.com/office/drawing/2014/main" id="{D902208F-BE4A-DCE1-B3C5-6BC5EDD32DFC}"/>
              </a:ext>
            </a:extLst>
          </p:cNvPr>
          <p:cNvSpPr>
            <a:spLocks noChangeArrowheads="1" noChangeShapeType="1" noTextEdit="1"/>
          </p:cNvSpPr>
          <p:nvPr/>
        </p:nvSpPr>
        <p:spPr bwMode="auto">
          <a:xfrm>
            <a:off x="4000500" y="3844559"/>
            <a:ext cx="1143000" cy="49884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杀戮</a:t>
            </a:r>
            <a:endPar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4" name="WordArt 25">
            <a:extLst>
              <a:ext uri="{FF2B5EF4-FFF2-40B4-BE49-F238E27FC236}">
                <a16:creationId xmlns:a16="http://schemas.microsoft.com/office/drawing/2014/main" id="{EEC38BCD-5801-E987-BE77-47B809CAED86}"/>
              </a:ext>
            </a:extLst>
          </p:cNvPr>
          <p:cNvSpPr>
            <a:spLocks noChangeArrowheads="1" noChangeShapeType="1" noTextEdit="1"/>
          </p:cNvSpPr>
          <p:nvPr/>
        </p:nvSpPr>
        <p:spPr bwMode="auto">
          <a:xfrm>
            <a:off x="4038600" y="4445519"/>
            <a:ext cx="1066800" cy="50748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疫病</a:t>
            </a:r>
          </a:p>
        </p:txBody>
      </p:sp>
      <p:sp>
        <p:nvSpPr>
          <p:cNvPr id="25" name="WordArt 26">
            <a:extLst>
              <a:ext uri="{FF2B5EF4-FFF2-40B4-BE49-F238E27FC236}">
                <a16:creationId xmlns:a16="http://schemas.microsoft.com/office/drawing/2014/main" id="{59E70889-BEA2-1284-2B92-5BEFB630C149}"/>
              </a:ext>
            </a:extLst>
          </p:cNvPr>
          <p:cNvSpPr>
            <a:spLocks noChangeArrowheads="1" noChangeShapeType="1" noTextEdit="1"/>
          </p:cNvSpPr>
          <p:nvPr/>
        </p:nvSpPr>
        <p:spPr bwMode="auto">
          <a:xfrm>
            <a:off x="4038600" y="5055119"/>
            <a:ext cx="1066800" cy="50748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挣扎</a:t>
            </a:r>
            <a:endPar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6" name="WordArt 27">
            <a:extLst>
              <a:ext uri="{FF2B5EF4-FFF2-40B4-BE49-F238E27FC236}">
                <a16:creationId xmlns:a16="http://schemas.microsoft.com/office/drawing/2014/main" id="{23F3D639-3E96-440F-D4E4-5DE556DA539A}"/>
              </a:ext>
            </a:extLst>
          </p:cNvPr>
          <p:cNvSpPr>
            <a:spLocks noChangeArrowheads="1" noChangeShapeType="1" noTextEdit="1"/>
          </p:cNvSpPr>
          <p:nvPr/>
        </p:nvSpPr>
        <p:spPr bwMode="auto">
          <a:xfrm>
            <a:off x="4076700" y="5723639"/>
            <a:ext cx="990600" cy="52476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受苦</a:t>
            </a:r>
          </a:p>
        </p:txBody>
      </p:sp>
      <p:sp>
        <p:nvSpPr>
          <p:cNvPr id="27" name="WordArt 28">
            <a:extLst>
              <a:ext uri="{FF2B5EF4-FFF2-40B4-BE49-F238E27FC236}">
                <a16:creationId xmlns:a16="http://schemas.microsoft.com/office/drawing/2014/main" id="{01DCE1C9-9395-79BE-27B5-B35DAD58297D}"/>
              </a:ext>
            </a:extLst>
          </p:cNvPr>
          <p:cNvSpPr>
            <a:spLocks noChangeArrowheads="1" noChangeShapeType="1" noTextEdit="1"/>
          </p:cNvSpPr>
          <p:nvPr/>
        </p:nvSpPr>
        <p:spPr bwMode="auto">
          <a:xfrm>
            <a:off x="4076700" y="6315962"/>
            <a:ext cx="990600" cy="4658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灭绝</a:t>
            </a:r>
            <a:endParaRPr kumimoji="0" lang="en-US" sz="10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0" name="WordArt 5">
            <a:extLst>
              <a:ext uri="{FF2B5EF4-FFF2-40B4-BE49-F238E27FC236}">
                <a16:creationId xmlns:a16="http://schemas.microsoft.com/office/drawing/2014/main" id="{8AAF0154-E87F-F7FF-1634-650E10602256}"/>
              </a:ext>
            </a:extLst>
          </p:cNvPr>
          <p:cNvSpPr>
            <a:spLocks noChangeArrowheads="1" noChangeShapeType="1" noTextEdit="1"/>
          </p:cNvSpPr>
          <p:nvPr/>
        </p:nvSpPr>
        <p:spPr bwMode="auto">
          <a:xfrm>
            <a:off x="1524000" y="685800"/>
            <a:ext cx="5486400" cy="6019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3399"/>
                  </a:solidFill>
                  <a:round/>
                  <a:headEnd/>
                  <a:tailEnd/>
                </a:ln>
                <a:solidFill>
                  <a:srgbClr val="FFFF00"/>
                </a:solidFill>
                <a:effectLst/>
                <a:uLnTx/>
                <a:uFillTx/>
                <a:latin typeface="Arial Black"/>
                <a:ea typeface="Arial Black"/>
                <a:cs typeface="Arial Black"/>
              </a:rPr>
              <a:t>X</a:t>
            </a:r>
          </a:p>
        </p:txBody>
      </p:sp>
    </p:spTree>
    <p:extLst>
      <p:ext uri="{BB962C8B-B14F-4D97-AF65-F5344CB8AC3E}">
        <p14:creationId xmlns:p14="http://schemas.microsoft.com/office/powerpoint/2010/main" val="181268312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17588" y="274638"/>
            <a:ext cx="7108825" cy="1143000"/>
          </a:xfrm>
        </p:spPr>
        <p:txBody>
          <a:bodyPr/>
          <a:lstStyle/>
          <a:p>
            <a:pPr eaLnBrk="1" hangingPunct="1">
              <a:defRPr/>
            </a:pPr>
            <a:r>
              <a:rPr lang="en-US">
                <a:cs typeface="+mj-cs"/>
              </a:rPr>
              <a:t>Fossils on Garden of Eden</a:t>
            </a:r>
          </a:p>
        </p:txBody>
      </p:sp>
      <p:sp>
        <p:nvSpPr>
          <p:cNvPr id="5739523" name="Rectangle 3"/>
          <p:cNvSpPr>
            <a:spLocks noChangeArrowheads="1"/>
          </p:cNvSpPr>
          <p:nvPr/>
        </p:nvSpPr>
        <p:spPr bwMode="auto">
          <a:xfrm>
            <a:off x="1143000" y="838200"/>
            <a:ext cx="1219200" cy="381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5739524" name="Rectangle 4"/>
          <p:cNvSpPr>
            <a:spLocks noChangeArrowheads="1"/>
          </p:cNvSpPr>
          <p:nvPr/>
        </p:nvSpPr>
        <p:spPr bwMode="auto">
          <a:xfrm>
            <a:off x="1524000" y="1219200"/>
            <a:ext cx="533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5739525" name="Rectangle 5"/>
          <p:cNvSpPr>
            <a:spLocks noChangeArrowheads="1"/>
          </p:cNvSpPr>
          <p:nvPr/>
        </p:nvSpPr>
        <p:spPr bwMode="auto">
          <a:xfrm>
            <a:off x="1295400" y="1524000"/>
            <a:ext cx="914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5739526" name="Rectangle 6"/>
          <p:cNvSpPr>
            <a:spLocks noChangeArrowheads="1"/>
          </p:cNvSpPr>
          <p:nvPr/>
        </p:nvSpPr>
        <p:spPr bwMode="auto">
          <a:xfrm>
            <a:off x="1676400" y="1828800"/>
            <a:ext cx="228600" cy="175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5739527" name="AutoShape 7"/>
          <p:cNvSpPr>
            <a:spLocks noChangeArrowheads="1"/>
          </p:cNvSpPr>
          <p:nvPr/>
        </p:nvSpPr>
        <p:spPr bwMode="auto">
          <a:xfrm rot="10800000">
            <a:off x="1524000" y="3505200"/>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pic>
        <p:nvPicPr>
          <p:cNvPr id="384007" name="Picture 9"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0"/>
            <a:ext cx="5432425" cy="485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8" name="WordArt 10"/>
          <p:cNvSpPr>
            <a:spLocks noChangeArrowheads="1" noChangeShapeType="1" noTextEdit="1"/>
          </p:cNvSpPr>
          <p:nvPr/>
        </p:nvSpPr>
        <p:spPr bwMode="auto">
          <a:xfrm>
            <a:off x="5410200" y="762000"/>
            <a:ext cx="3124200" cy="2819400"/>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诺亚的洪水</a:t>
            </a:r>
            <a:endParaRPr kumimoji="0" 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11" name="Rectangle 3"/>
          <p:cNvSpPr txBox="1">
            <a:spLocks noChangeArrowheads="1"/>
          </p:cNvSpPr>
          <p:nvPr/>
        </p:nvSpPr>
        <p:spPr bwMode="auto">
          <a:xfrm>
            <a:off x="6248400" y="228600"/>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charset="0"/>
                <a:ea typeface="NSimSun" charset="0"/>
                <a:cs typeface="Arial" charset="0"/>
              </a:rPr>
              <a:t>化石记载</a:t>
            </a:r>
            <a:endParaRPr kumimoji="0" lang="en-US" sz="2000" b="1" i="0" u="none" strike="noStrike" kern="1200" cap="none" spc="0" normalizeH="0" baseline="0" noProof="0">
              <a:ln>
                <a:noFill/>
              </a:ln>
              <a:solidFill>
                <a:srgbClr val="FFFFFF"/>
              </a:solidFill>
              <a:effectLst/>
              <a:uLnTx/>
              <a:uFillTx/>
              <a:latin typeface="Arial" charset="0"/>
              <a:ea typeface="NSimSun" charset="0"/>
              <a:cs typeface="Arial" charset="0"/>
            </a:endParaRPr>
          </a:p>
        </p:txBody>
      </p:sp>
      <p:pic>
        <p:nvPicPr>
          <p:cNvPr id="329735" name="Picture 8"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1525" y="4800600"/>
            <a:ext cx="5432425" cy="19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WordArt 22"/>
          <p:cNvSpPr>
            <a:spLocks noChangeArrowheads="1" noChangeShapeType="1" noTextEdit="1"/>
          </p:cNvSpPr>
          <p:nvPr/>
        </p:nvSpPr>
        <p:spPr bwMode="auto">
          <a:xfrm>
            <a:off x="2819400" y="102120"/>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HT" altLang="en-US" sz="105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痛苦</a:t>
            </a:r>
            <a:endParaRPr kumimoji="0" lang="en-US" sz="105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2" name="WordArt 23"/>
          <p:cNvSpPr>
            <a:spLocks noChangeArrowheads="1" noChangeShapeType="1" noTextEdit="1"/>
          </p:cNvSpPr>
          <p:nvPr/>
        </p:nvSpPr>
        <p:spPr bwMode="auto">
          <a:xfrm>
            <a:off x="2819400" y="779280"/>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死亡</a:t>
            </a:r>
          </a:p>
        </p:txBody>
      </p:sp>
      <p:sp>
        <p:nvSpPr>
          <p:cNvPr id="23" name="WordArt 24"/>
          <p:cNvSpPr>
            <a:spLocks noChangeArrowheads="1" noChangeShapeType="1" noTextEdit="1"/>
          </p:cNvSpPr>
          <p:nvPr/>
        </p:nvSpPr>
        <p:spPr bwMode="auto">
          <a:xfrm>
            <a:off x="2819400" y="1456440"/>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杀戮</a:t>
            </a:r>
            <a:endParaRPr kumimoji="0" lang="en-US" sz="1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4" name="WordArt 25"/>
          <p:cNvSpPr>
            <a:spLocks noChangeArrowheads="1" noChangeShapeType="1" noTextEdit="1"/>
          </p:cNvSpPr>
          <p:nvPr/>
        </p:nvSpPr>
        <p:spPr bwMode="auto">
          <a:xfrm>
            <a:off x="2819400" y="2133600"/>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疫病</a:t>
            </a:r>
          </a:p>
        </p:txBody>
      </p:sp>
      <p:sp>
        <p:nvSpPr>
          <p:cNvPr id="25" name="WordArt 26"/>
          <p:cNvSpPr>
            <a:spLocks noChangeArrowheads="1" noChangeShapeType="1" noTextEdit="1"/>
          </p:cNvSpPr>
          <p:nvPr/>
        </p:nvSpPr>
        <p:spPr bwMode="auto">
          <a:xfrm>
            <a:off x="2819400" y="2810760"/>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挣扎</a:t>
            </a:r>
            <a:endParaRPr kumimoji="0" lang="en-US" sz="1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6" name="WordArt 27"/>
          <p:cNvSpPr>
            <a:spLocks noChangeArrowheads="1" noChangeShapeType="1" noTextEdit="1"/>
          </p:cNvSpPr>
          <p:nvPr/>
        </p:nvSpPr>
        <p:spPr bwMode="auto">
          <a:xfrm>
            <a:off x="2819400" y="3487920"/>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受苦</a:t>
            </a:r>
          </a:p>
        </p:txBody>
      </p:sp>
      <p:sp>
        <p:nvSpPr>
          <p:cNvPr id="27" name="WordArt 28"/>
          <p:cNvSpPr>
            <a:spLocks noChangeArrowheads="1" noChangeShapeType="1" noTextEdit="1"/>
          </p:cNvSpPr>
          <p:nvPr/>
        </p:nvSpPr>
        <p:spPr bwMode="auto">
          <a:xfrm>
            <a:off x="2819400" y="4165081"/>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灭绝</a:t>
            </a:r>
            <a:endParaRPr kumimoji="0" lang="en-US" sz="1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0" name="Rectangle 3"/>
          <p:cNvSpPr txBox="1">
            <a:spLocks noChangeArrowheads="1"/>
          </p:cNvSpPr>
          <p:nvPr/>
        </p:nvSpPr>
        <p:spPr bwMode="auto">
          <a:xfrm>
            <a:off x="2133600" y="51816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000000"/>
                </a:solidFill>
                <a:effectLst/>
                <a:uLnTx/>
                <a:uFillTx/>
                <a:latin typeface="Arial" charset="0"/>
                <a:ea typeface="NSimSun" charset="0"/>
                <a:cs typeface="Arial" charset="0"/>
              </a:rPr>
              <a:t>伊甸园</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29735"/>
                                        </p:tgtEl>
                                        <p:attrNameLst>
                                          <p:attrName>style.visibility</p:attrName>
                                        </p:attrNameLst>
                                      </p:cBhvr>
                                      <p:to>
                                        <p:strVal val="visible"/>
                                      </p:to>
                                    </p:set>
                                    <p:animEffect transition="in" filter="wipe(up)">
                                      <p:cBhvr>
                                        <p:cTn id="7" dur="500"/>
                                        <p:tgtEl>
                                          <p:spTgt spid="329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40FED-A1AC-6A69-0D0A-6DCAF5B99470}"/>
            </a:ext>
          </a:extLst>
        </p:cNvPr>
        <p:cNvGrpSpPr/>
        <p:nvPr/>
      </p:nvGrpSpPr>
      <p:grpSpPr>
        <a:xfrm>
          <a:off x="0" y="0"/>
          <a:ext cx="0" cy="0"/>
          <a:chOff x="0" y="0"/>
          <a:chExt cx="0" cy="0"/>
        </a:xfrm>
      </p:grpSpPr>
      <p:sp>
        <p:nvSpPr>
          <p:cNvPr id="5739522" name="Rectangle 2">
            <a:extLst>
              <a:ext uri="{FF2B5EF4-FFF2-40B4-BE49-F238E27FC236}">
                <a16:creationId xmlns:a16="http://schemas.microsoft.com/office/drawing/2014/main" id="{DD633F73-69CD-50D1-7089-72DC61C7887F}"/>
              </a:ext>
            </a:extLst>
          </p:cNvPr>
          <p:cNvSpPr>
            <a:spLocks noGrp="1" noChangeArrowheads="1"/>
          </p:cNvSpPr>
          <p:nvPr>
            <p:ph type="title"/>
          </p:nvPr>
        </p:nvSpPr>
        <p:spPr>
          <a:xfrm>
            <a:off x="1017588" y="274638"/>
            <a:ext cx="7108825" cy="1143000"/>
          </a:xfrm>
        </p:spPr>
        <p:txBody>
          <a:bodyPr/>
          <a:lstStyle/>
          <a:p>
            <a:pPr eaLnBrk="1" hangingPunct="1">
              <a:defRPr/>
            </a:pPr>
            <a:r>
              <a:rPr lang="en-US">
                <a:cs typeface="+mj-cs"/>
              </a:rPr>
              <a:t>Fossils on Garden of Eden</a:t>
            </a:r>
          </a:p>
        </p:txBody>
      </p:sp>
      <p:sp>
        <p:nvSpPr>
          <p:cNvPr id="5739523" name="Rectangle 3">
            <a:extLst>
              <a:ext uri="{FF2B5EF4-FFF2-40B4-BE49-F238E27FC236}">
                <a16:creationId xmlns:a16="http://schemas.microsoft.com/office/drawing/2014/main" id="{9C0DD80E-8367-5F7A-1415-0FEEDC8C4EE1}"/>
              </a:ext>
            </a:extLst>
          </p:cNvPr>
          <p:cNvSpPr>
            <a:spLocks noChangeArrowheads="1"/>
          </p:cNvSpPr>
          <p:nvPr/>
        </p:nvSpPr>
        <p:spPr bwMode="auto">
          <a:xfrm>
            <a:off x="1143000" y="838200"/>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5739524" name="Rectangle 4">
            <a:extLst>
              <a:ext uri="{FF2B5EF4-FFF2-40B4-BE49-F238E27FC236}">
                <a16:creationId xmlns:a16="http://schemas.microsoft.com/office/drawing/2014/main" id="{B06889EF-7D2D-56FF-1E63-624A47901B2D}"/>
              </a:ext>
            </a:extLst>
          </p:cNvPr>
          <p:cNvSpPr>
            <a:spLocks noChangeArrowheads="1"/>
          </p:cNvSpPr>
          <p:nvPr/>
        </p:nvSpPr>
        <p:spPr bwMode="auto">
          <a:xfrm>
            <a:off x="1524000" y="1219200"/>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5739525" name="Rectangle 5">
            <a:extLst>
              <a:ext uri="{FF2B5EF4-FFF2-40B4-BE49-F238E27FC236}">
                <a16:creationId xmlns:a16="http://schemas.microsoft.com/office/drawing/2014/main" id="{ADE05772-10F5-E70A-728B-D35780C47DCF}"/>
              </a:ext>
            </a:extLst>
          </p:cNvPr>
          <p:cNvSpPr>
            <a:spLocks noChangeArrowheads="1"/>
          </p:cNvSpPr>
          <p:nvPr/>
        </p:nvSpPr>
        <p:spPr bwMode="auto">
          <a:xfrm>
            <a:off x="1295400" y="1524000"/>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5739526" name="Rectangle 6">
            <a:extLst>
              <a:ext uri="{FF2B5EF4-FFF2-40B4-BE49-F238E27FC236}">
                <a16:creationId xmlns:a16="http://schemas.microsoft.com/office/drawing/2014/main" id="{8296C72F-AAE1-C986-3D1E-957732A18CB0}"/>
              </a:ext>
            </a:extLst>
          </p:cNvPr>
          <p:cNvSpPr>
            <a:spLocks noChangeArrowheads="1"/>
          </p:cNvSpPr>
          <p:nvPr/>
        </p:nvSpPr>
        <p:spPr bwMode="auto">
          <a:xfrm>
            <a:off x="1676400" y="1828800"/>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5739527" name="AutoShape 7">
            <a:extLst>
              <a:ext uri="{FF2B5EF4-FFF2-40B4-BE49-F238E27FC236}">
                <a16:creationId xmlns:a16="http://schemas.microsoft.com/office/drawing/2014/main" id="{B491ACD5-CB85-EF44-1D10-AE165E9E4137}"/>
              </a:ext>
            </a:extLst>
          </p:cNvPr>
          <p:cNvSpPr>
            <a:spLocks noChangeArrowheads="1"/>
          </p:cNvSpPr>
          <p:nvPr/>
        </p:nvSpPr>
        <p:spPr bwMode="auto">
          <a:xfrm rot="10800000">
            <a:off x="1524000" y="3505200"/>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pic>
        <p:nvPicPr>
          <p:cNvPr id="384007" name="Picture 9" descr="A+E on Bones 00740">
            <a:extLst>
              <a:ext uri="{FF2B5EF4-FFF2-40B4-BE49-F238E27FC236}">
                <a16:creationId xmlns:a16="http://schemas.microsoft.com/office/drawing/2014/main" id="{82E9F82D-9915-98F5-58B6-4272DE7B378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0"/>
            <a:ext cx="5432425" cy="485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8" name="WordArt 10">
            <a:extLst>
              <a:ext uri="{FF2B5EF4-FFF2-40B4-BE49-F238E27FC236}">
                <a16:creationId xmlns:a16="http://schemas.microsoft.com/office/drawing/2014/main" id="{4AAEE7CC-71C8-6656-513F-BA5649CD5FF8}"/>
              </a:ext>
            </a:extLst>
          </p:cNvPr>
          <p:cNvSpPr>
            <a:spLocks noChangeArrowheads="1" noChangeShapeType="1" noTextEdit="1"/>
          </p:cNvSpPr>
          <p:nvPr/>
        </p:nvSpPr>
        <p:spPr bwMode="auto">
          <a:xfrm>
            <a:off x="5410200" y="762000"/>
            <a:ext cx="3124200" cy="2819400"/>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诺亚的洪水</a:t>
            </a:r>
            <a:endParaRPr kumimoji="0" 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11" name="Rectangle 3">
            <a:extLst>
              <a:ext uri="{FF2B5EF4-FFF2-40B4-BE49-F238E27FC236}">
                <a16:creationId xmlns:a16="http://schemas.microsoft.com/office/drawing/2014/main" id="{3316B1ED-447B-FC6A-61EF-D1BB5A63412E}"/>
              </a:ext>
            </a:extLst>
          </p:cNvPr>
          <p:cNvSpPr txBox="1">
            <a:spLocks noChangeArrowheads="1"/>
          </p:cNvSpPr>
          <p:nvPr/>
        </p:nvSpPr>
        <p:spPr bwMode="auto">
          <a:xfrm>
            <a:off x="6248400" y="228600"/>
            <a:ext cx="1371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charset="0"/>
                <a:ea typeface="NSimSun" charset="0"/>
                <a:cs typeface="Arial" charset="0"/>
              </a:rPr>
              <a:t>化石记载</a:t>
            </a:r>
            <a:endParaRPr kumimoji="0" lang="en-US" sz="2000" b="1" i="0" u="none" strike="noStrike" kern="1200" cap="none" spc="0" normalizeH="0" baseline="0" noProof="0">
              <a:ln>
                <a:noFill/>
              </a:ln>
              <a:solidFill>
                <a:srgbClr val="FFFFFF"/>
              </a:solidFill>
              <a:effectLst/>
              <a:uLnTx/>
              <a:uFillTx/>
              <a:latin typeface="Arial" charset="0"/>
              <a:ea typeface="NSimSun" charset="0"/>
              <a:cs typeface="Arial" charset="0"/>
            </a:endParaRPr>
          </a:p>
        </p:txBody>
      </p:sp>
      <p:pic>
        <p:nvPicPr>
          <p:cNvPr id="329735" name="Picture 8" descr="A+E on Bones 00740">
            <a:extLst>
              <a:ext uri="{FF2B5EF4-FFF2-40B4-BE49-F238E27FC236}">
                <a16:creationId xmlns:a16="http://schemas.microsoft.com/office/drawing/2014/main" id="{93167960-F7D3-54EC-9083-8F28FF2CDC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1525" y="4800600"/>
            <a:ext cx="5432425" cy="19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WordArt 22">
            <a:extLst>
              <a:ext uri="{FF2B5EF4-FFF2-40B4-BE49-F238E27FC236}">
                <a16:creationId xmlns:a16="http://schemas.microsoft.com/office/drawing/2014/main" id="{1168229B-43E6-6DCF-2D19-98CDABF99854}"/>
              </a:ext>
            </a:extLst>
          </p:cNvPr>
          <p:cNvSpPr>
            <a:spLocks noChangeArrowheads="1" noChangeShapeType="1" noTextEdit="1"/>
          </p:cNvSpPr>
          <p:nvPr/>
        </p:nvSpPr>
        <p:spPr bwMode="auto">
          <a:xfrm>
            <a:off x="2819400" y="102120"/>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HT" altLang="en-US" sz="105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痛苦</a:t>
            </a:r>
            <a:endParaRPr kumimoji="0" lang="en-US" sz="105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2" name="WordArt 23">
            <a:extLst>
              <a:ext uri="{FF2B5EF4-FFF2-40B4-BE49-F238E27FC236}">
                <a16:creationId xmlns:a16="http://schemas.microsoft.com/office/drawing/2014/main" id="{3EB49A98-B90B-CFE0-E9C5-06CF76570449}"/>
              </a:ext>
            </a:extLst>
          </p:cNvPr>
          <p:cNvSpPr>
            <a:spLocks noChangeArrowheads="1" noChangeShapeType="1" noTextEdit="1"/>
          </p:cNvSpPr>
          <p:nvPr/>
        </p:nvSpPr>
        <p:spPr bwMode="auto">
          <a:xfrm>
            <a:off x="2819400" y="779280"/>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死亡</a:t>
            </a:r>
          </a:p>
        </p:txBody>
      </p:sp>
      <p:sp>
        <p:nvSpPr>
          <p:cNvPr id="23" name="WordArt 24">
            <a:extLst>
              <a:ext uri="{FF2B5EF4-FFF2-40B4-BE49-F238E27FC236}">
                <a16:creationId xmlns:a16="http://schemas.microsoft.com/office/drawing/2014/main" id="{7A542BDF-3851-067F-1F06-CCF34995F94A}"/>
              </a:ext>
            </a:extLst>
          </p:cNvPr>
          <p:cNvSpPr>
            <a:spLocks noChangeArrowheads="1" noChangeShapeType="1" noTextEdit="1"/>
          </p:cNvSpPr>
          <p:nvPr/>
        </p:nvSpPr>
        <p:spPr bwMode="auto">
          <a:xfrm>
            <a:off x="2819400" y="1456440"/>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杀戮</a:t>
            </a:r>
            <a:endParaRPr kumimoji="0" lang="en-US" sz="1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4" name="WordArt 25">
            <a:extLst>
              <a:ext uri="{FF2B5EF4-FFF2-40B4-BE49-F238E27FC236}">
                <a16:creationId xmlns:a16="http://schemas.microsoft.com/office/drawing/2014/main" id="{71A91763-8B2B-541F-7012-952B3CE82FDE}"/>
              </a:ext>
            </a:extLst>
          </p:cNvPr>
          <p:cNvSpPr>
            <a:spLocks noChangeArrowheads="1" noChangeShapeType="1" noTextEdit="1"/>
          </p:cNvSpPr>
          <p:nvPr/>
        </p:nvSpPr>
        <p:spPr bwMode="auto">
          <a:xfrm>
            <a:off x="2819400" y="2133600"/>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疫病</a:t>
            </a:r>
          </a:p>
        </p:txBody>
      </p:sp>
      <p:sp>
        <p:nvSpPr>
          <p:cNvPr id="25" name="WordArt 26">
            <a:extLst>
              <a:ext uri="{FF2B5EF4-FFF2-40B4-BE49-F238E27FC236}">
                <a16:creationId xmlns:a16="http://schemas.microsoft.com/office/drawing/2014/main" id="{6920E571-4883-193C-72DF-091A6404E3E7}"/>
              </a:ext>
            </a:extLst>
          </p:cNvPr>
          <p:cNvSpPr>
            <a:spLocks noChangeArrowheads="1" noChangeShapeType="1" noTextEdit="1"/>
          </p:cNvSpPr>
          <p:nvPr/>
        </p:nvSpPr>
        <p:spPr bwMode="auto">
          <a:xfrm>
            <a:off x="2819400" y="2810760"/>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挣扎</a:t>
            </a:r>
            <a:endParaRPr kumimoji="0" lang="en-US" sz="1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6" name="WordArt 27">
            <a:extLst>
              <a:ext uri="{FF2B5EF4-FFF2-40B4-BE49-F238E27FC236}">
                <a16:creationId xmlns:a16="http://schemas.microsoft.com/office/drawing/2014/main" id="{B11E43EA-C4A5-0A33-724B-A6B87B8FF928}"/>
              </a:ext>
            </a:extLst>
          </p:cNvPr>
          <p:cNvSpPr>
            <a:spLocks noChangeArrowheads="1" noChangeShapeType="1" noTextEdit="1"/>
          </p:cNvSpPr>
          <p:nvPr/>
        </p:nvSpPr>
        <p:spPr bwMode="auto">
          <a:xfrm>
            <a:off x="2819400" y="3487920"/>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受苦</a:t>
            </a:r>
          </a:p>
        </p:txBody>
      </p:sp>
      <p:sp>
        <p:nvSpPr>
          <p:cNvPr id="27" name="WordArt 28">
            <a:extLst>
              <a:ext uri="{FF2B5EF4-FFF2-40B4-BE49-F238E27FC236}">
                <a16:creationId xmlns:a16="http://schemas.microsoft.com/office/drawing/2014/main" id="{F46698DF-63B6-CF57-C48F-EE79FE8CCC4B}"/>
              </a:ext>
            </a:extLst>
          </p:cNvPr>
          <p:cNvSpPr>
            <a:spLocks noChangeArrowheads="1" noChangeShapeType="1" noTextEdit="1"/>
          </p:cNvSpPr>
          <p:nvPr/>
        </p:nvSpPr>
        <p:spPr bwMode="auto">
          <a:xfrm>
            <a:off x="2819400" y="4165081"/>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灭绝</a:t>
            </a:r>
            <a:endParaRPr kumimoji="0" lang="en-US" sz="1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20" name="Rectangle 3">
            <a:extLst>
              <a:ext uri="{FF2B5EF4-FFF2-40B4-BE49-F238E27FC236}">
                <a16:creationId xmlns:a16="http://schemas.microsoft.com/office/drawing/2014/main" id="{982BCD64-FCD1-3ECE-B91C-A1B3DAF9E634}"/>
              </a:ext>
            </a:extLst>
          </p:cNvPr>
          <p:cNvSpPr txBox="1">
            <a:spLocks noChangeArrowheads="1"/>
          </p:cNvSpPr>
          <p:nvPr/>
        </p:nvSpPr>
        <p:spPr bwMode="auto">
          <a:xfrm>
            <a:off x="2133600" y="5181600"/>
            <a:ext cx="83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000000"/>
                </a:solidFill>
                <a:effectLst/>
                <a:uLnTx/>
                <a:uFillTx/>
                <a:latin typeface="Arial" charset="0"/>
                <a:ea typeface="NSimSun" charset="0"/>
                <a:cs typeface="Arial" charset="0"/>
              </a:rPr>
              <a:t>伊甸园</a:t>
            </a:r>
          </a:p>
        </p:txBody>
      </p:sp>
      <p:sp>
        <p:nvSpPr>
          <p:cNvPr id="2" name="WordArt 5">
            <a:extLst>
              <a:ext uri="{FF2B5EF4-FFF2-40B4-BE49-F238E27FC236}">
                <a16:creationId xmlns:a16="http://schemas.microsoft.com/office/drawing/2014/main" id="{84E874B5-02D9-36C4-2F04-C3D901BA6302}"/>
              </a:ext>
            </a:extLst>
          </p:cNvPr>
          <p:cNvSpPr>
            <a:spLocks noChangeArrowheads="1" noChangeShapeType="1" noTextEdit="1"/>
          </p:cNvSpPr>
          <p:nvPr/>
        </p:nvSpPr>
        <p:spPr bwMode="auto">
          <a:xfrm>
            <a:off x="609600" y="228600"/>
            <a:ext cx="5486400" cy="6019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3399"/>
                  </a:solidFill>
                  <a:round/>
                  <a:headEnd/>
                  <a:tailEnd/>
                </a:ln>
                <a:solidFill>
                  <a:srgbClr val="FFFF00"/>
                </a:solidFill>
                <a:effectLst/>
                <a:uLnTx/>
                <a:uFillTx/>
                <a:latin typeface="Arial Black"/>
                <a:ea typeface="Arial Black"/>
                <a:cs typeface="Arial Black"/>
              </a:rPr>
              <a:t>X</a:t>
            </a:r>
          </a:p>
        </p:txBody>
      </p:sp>
    </p:spTree>
    <p:extLst>
      <p:ext uri="{BB962C8B-B14F-4D97-AF65-F5344CB8AC3E}">
        <p14:creationId xmlns:p14="http://schemas.microsoft.com/office/powerpoint/2010/main" val="722758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29735"/>
                                        </p:tgtEl>
                                        <p:attrNameLst>
                                          <p:attrName>style.visibility</p:attrName>
                                        </p:attrNameLst>
                                      </p:cBhvr>
                                      <p:to>
                                        <p:strVal val="visible"/>
                                      </p:to>
                                    </p:set>
                                    <p:animEffect transition="in" filter="wipe(up)">
                                      <p:cBhvr>
                                        <p:cTn id="7" dur="500"/>
                                        <p:tgtEl>
                                          <p:spTgt spid="3297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 Dear Christians, I share my toys.  Why won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you share the season?  Happy holidays for all!</a:t>
            </a:r>
          </a:p>
        </p:txBody>
      </p:sp>
      <p:pic>
        <p:nvPicPr>
          <p:cNvPr id="30720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95500"/>
            <a:ext cx="914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a:t>
            </a:r>
          </a:p>
        </p:txBody>
      </p:sp>
      <p:sp>
        <p:nvSpPr>
          <p:cNvPr id="3" name="文本框 2">
            <a:extLst>
              <a:ext uri="{FF2B5EF4-FFF2-40B4-BE49-F238E27FC236}">
                <a16:creationId xmlns:a16="http://schemas.microsoft.com/office/drawing/2014/main" id="{18A5D7FD-3BB9-E898-380B-8C32DDFF05CD}"/>
              </a:ext>
            </a:extLst>
          </p:cNvPr>
          <p:cNvSpPr txBox="1"/>
          <p:nvPr/>
        </p:nvSpPr>
        <p:spPr>
          <a:xfrm>
            <a:off x="4343401" y="2362200"/>
            <a:ext cx="4800599" cy="1881284"/>
          </a:xfrm>
          <a:prstGeom prst="rect">
            <a:avLst/>
          </a:prstGeom>
          <a:solidFill>
            <a:srgbClr val="CCCCCC"/>
          </a:solid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Times New Roman" charset="0"/>
                <a:ea typeface="MS PGothic" charset="0"/>
              </a:rPr>
              <a:t>亲爱的基督徒们：</a:t>
            </a:r>
            <a:br>
              <a:rPr kumimoji="0" lang="zh-CN" altLang="en-US" sz="2000" b="0" i="0" u="none" strike="noStrike" kern="1200" cap="none" spc="0" normalizeH="0" baseline="0" noProof="0" dirty="0">
                <a:ln>
                  <a:noFill/>
                </a:ln>
                <a:solidFill>
                  <a:srgbClr val="000000"/>
                </a:solidFill>
                <a:effectLst/>
                <a:uLnTx/>
                <a:uFillTx/>
                <a:latin typeface="Times New Roman" charset="0"/>
                <a:ea typeface="MS PGothic" charset="0"/>
              </a:rPr>
            </a:br>
            <a:r>
              <a:rPr kumimoji="0" lang="zh-CN" altLang="en-US" sz="2000" b="0" i="0" u="none" strike="noStrike" kern="1200" cap="none" spc="0" normalizeH="0" baseline="0" noProof="0" dirty="0">
                <a:ln>
                  <a:noFill/>
                </a:ln>
                <a:solidFill>
                  <a:srgbClr val="000000"/>
                </a:solidFill>
                <a:effectLst/>
                <a:uLnTx/>
                <a:uFillTx/>
                <a:latin typeface="Times New Roman" charset="0"/>
                <a:ea typeface="MS PGothic" charset="0"/>
              </a:rPr>
              <a:t>我分享了我的玩具。为什么你们不能分享这个季节呢？</a:t>
            </a:r>
            <a:br>
              <a:rPr kumimoji="0" lang="zh-CN" altLang="en-US" sz="2000" b="0" i="0" u="none" strike="noStrike" kern="1200" cap="none" spc="0" normalizeH="0" baseline="0" noProof="0" dirty="0">
                <a:ln>
                  <a:noFill/>
                </a:ln>
                <a:solidFill>
                  <a:srgbClr val="000000"/>
                </a:solidFill>
                <a:effectLst/>
                <a:uLnTx/>
                <a:uFillTx/>
                <a:latin typeface="Times New Roman" charset="0"/>
                <a:ea typeface="MS PGothic" charset="0"/>
              </a:rPr>
            </a:br>
            <a:r>
              <a:rPr kumimoji="0" lang="zh-CN" altLang="en-US" sz="2000" b="0" i="0" u="none" strike="noStrike" kern="1200" cap="none" spc="0" normalizeH="0" baseline="0" noProof="0" dirty="0">
                <a:ln>
                  <a:noFill/>
                </a:ln>
                <a:solidFill>
                  <a:srgbClr val="000000"/>
                </a:solidFill>
                <a:effectLst/>
                <a:uLnTx/>
                <a:uFillTx/>
                <a:latin typeface="Times New Roman" charset="0"/>
                <a:ea typeface="MS PGothic" charset="0"/>
              </a:rPr>
              <a:t>节日快乐，祝大家都快乐！</a:t>
            </a:r>
          </a:p>
        </p:txBody>
      </p:sp>
      <p:sp>
        <p:nvSpPr>
          <p:cNvPr id="5" name="文本框 4">
            <a:extLst>
              <a:ext uri="{FF2B5EF4-FFF2-40B4-BE49-F238E27FC236}">
                <a16:creationId xmlns:a16="http://schemas.microsoft.com/office/drawing/2014/main" id="{303F68B2-2E83-C669-A338-F8388D8DFF07}"/>
              </a:ext>
            </a:extLst>
          </p:cNvPr>
          <p:cNvSpPr txBox="1"/>
          <p:nvPr/>
        </p:nvSpPr>
        <p:spPr>
          <a:xfrm>
            <a:off x="533400" y="4749058"/>
            <a:ext cx="3428999"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Times New Roman" charset="0"/>
                <a:ea typeface="MS PGothic" charset="0"/>
              </a:rPr>
              <a:t>美国无神论者全国大会</a:t>
            </a:r>
            <a:b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b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地点：田纳西州孟菲斯</a:t>
            </a:r>
            <a:b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b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时间：</a:t>
            </a:r>
            <a:r>
              <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rPr>
              <a:t>2015</a:t>
            </a: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年</a:t>
            </a:r>
            <a:r>
              <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rPr>
              <a:t>4</a:t>
            </a: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月</a:t>
            </a:r>
            <a:r>
              <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rPr>
              <a:t>2</a:t>
            </a: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日</a:t>
            </a:r>
            <a:r>
              <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rPr>
              <a:t>–5</a:t>
            </a: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日</a:t>
            </a:r>
            <a:b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br>
            <a:r>
              <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rPr>
              <a:t>网址：</a:t>
            </a:r>
            <a:r>
              <a:rPr kumimoji="0" lang="en-US" altLang="zh-CN" sz="1800" b="0" i="0" u="none" strike="noStrike" kern="1200" cap="none" spc="0" normalizeH="0" baseline="0" noProof="0" dirty="0" err="1">
                <a:ln>
                  <a:noFill/>
                </a:ln>
                <a:solidFill>
                  <a:srgbClr val="FFFFFF"/>
                </a:solidFill>
                <a:effectLst/>
                <a:uLnTx/>
                <a:uFillTx/>
                <a:latin typeface="Times New Roman" charset="0"/>
                <a:ea typeface="MS PGothic" charset="0"/>
              </a:rPr>
              <a:t>atheists.org</a:t>
            </a:r>
            <a:r>
              <a:rPr kumimoji="0" lang="en-US" altLang="zh-CN" sz="1800" b="0" i="0" u="none" strike="noStrike" kern="1200" cap="none" spc="0" normalizeH="0" baseline="0" noProof="0" dirty="0">
                <a:ln>
                  <a:noFill/>
                </a:ln>
                <a:solidFill>
                  <a:srgbClr val="FFFFFF"/>
                </a:solidFill>
                <a:effectLst/>
                <a:uLnTx/>
                <a:uFillTx/>
                <a:latin typeface="Times New Roman" charset="0"/>
                <a:ea typeface="MS PGothic" charset="0"/>
              </a:rPr>
              <a:t>/convention</a:t>
            </a:r>
            <a:endParaRPr kumimoji="0" lang="zh-CN" altLang="en-US" sz="1800" b="0" i="0" u="none" strike="noStrike" kern="1200" cap="none" spc="0" normalizeH="0" baseline="0" noProof="0" dirty="0">
              <a:ln>
                <a:noFill/>
              </a:ln>
              <a:solidFill>
                <a:srgbClr val="FFFFFF"/>
              </a:solidFill>
              <a:effectLst/>
              <a:uLnTx/>
              <a:uFillTx/>
              <a:latin typeface="Times New Roman" charset="0"/>
              <a:ea typeface="MS PGothic" charset="0"/>
            </a:endParaRPr>
          </a:p>
        </p:txBody>
      </p:sp>
    </p:spTree>
    <p:extLst>
      <p:ext uri="{BB962C8B-B14F-4D97-AF65-F5344CB8AC3E}">
        <p14:creationId xmlns:p14="http://schemas.microsoft.com/office/powerpoint/2010/main" val="421268855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idx="4294967295"/>
          </p:nvPr>
        </p:nvSpPr>
        <p:spPr>
          <a:xfrm>
            <a:off x="1008063" y="2238375"/>
            <a:ext cx="7108825" cy="1143000"/>
          </a:xfrm>
        </p:spPr>
        <p:txBody>
          <a:bodyPr/>
          <a:lstStyle/>
          <a:p>
            <a:pPr eaLnBrk="1" hangingPunct="1">
              <a:defRPr/>
            </a:pPr>
            <a:r>
              <a:rPr lang="en-US">
                <a:cs typeface="+mj-cs"/>
              </a:rPr>
              <a:t>Fossils on Garden of Eden</a:t>
            </a:r>
          </a:p>
        </p:txBody>
      </p:sp>
      <p:pic>
        <p:nvPicPr>
          <p:cNvPr id="329736" name="Picture 9"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0" y="2001838"/>
            <a:ext cx="5432425" cy="485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10200" y="2743200"/>
            <a:ext cx="3124200" cy="2819400"/>
          </a:xfrm>
          <a:prstGeom prst="rect">
            <a:avLst/>
          </a:prstGeom>
        </p:spPr>
        <p:txBody>
          <a:bodyPr wrap="none" fromWordArt="1">
            <a:prstTxWarp prst="textCascadeUp">
              <a:avLst>
                <a:gd name="adj" fmla="val 44444"/>
              </a:avLst>
            </a:prstTxWarp>
            <a:scene3d>
              <a:camera prst="legacyPerspectiveFront">
                <a:rot lat="20519962"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诺亚的洪水</a:t>
            </a:r>
            <a:endParaRPr kumimoji="0" 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charset="0"/>
                <a:ea typeface="NSimSun" charset="0"/>
                <a:cs typeface="Arial" charset="0"/>
              </a:rPr>
              <a:t>化石记载</a:t>
            </a:r>
          </a:p>
        </p:txBody>
      </p:sp>
      <p:pic>
        <p:nvPicPr>
          <p:cNvPr id="386053" name="Picture 8"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0"/>
            <a:ext cx="5432425" cy="19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000000"/>
                </a:solidFill>
                <a:effectLst/>
                <a:uLnTx/>
                <a:uFillTx/>
                <a:latin typeface="Arial" charset="0"/>
                <a:ea typeface="NSimSun" charset="0"/>
                <a:cs typeface="Arial" charset="0"/>
              </a:rPr>
              <a:t>伊甸园</a:t>
            </a:r>
          </a:p>
        </p:txBody>
      </p:sp>
      <p:sp>
        <p:nvSpPr>
          <p:cNvPr id="435212" name="WordArt 22"/>
          <p:cNvSpPr>
            <a:spLocks noChangeArrowheads="1" noChangeShapeType="1" noTextEdit="1"/>
          </p:cNvSpPr>
          <p:nvPr/>
        </p:nvSpPr>
        <p:spPr bwMode="auto">
          <a:xfrm>
            <a:off x="2667000" y="2133600"/>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HT" altLang="en-US" sz="3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痛苦</a:t>
            </a:r>
            <a:endParaRPr kumimoji="0" lang="en-US" sz="3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435213" name="WordArt 23"/>
          <p:cNvSpPr>
            <a:spLocks noChangeArrowheads="1" noChangeShapeType="1" noTextEdit="1"/>
          </p:cNvSpPr>
          <p:nvPr/>
        </p:nvSpPr>
        <p:spPr bwMode="auto">
          <a:xfrm>
            <a:off x="2667000" y="2932113"/>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死亡</a:t>
            </a:r>
          </a:p>
        </p:txBody>
      </p:sp>
      <p:sp>
        <p:nvSpPr>
          <p:cNvPr id="435214" name="WordArt 24"/>
          <p:cNvSpPr>
            <a:spLocks noChangeArrowheads="1" noChangeShapeType="1" noTextEdit="1"/>
          </p:cNvSpPr>
          <p:nvPr/>
        </p:nvSpPr>
        <p:spPr bwMode="auto">
          <a:xfrm>
            <a:off x="2667000" y="3585003"/>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杀戮</a:t>
            </a:r>
            <a:endParaRPr kumimoji="0" lang="en-US" sz="3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435215" name="WordArt 25"/>
          <p:cNvSpPr>
            <a:spLocks noChangeArrowheads="1" noChangeShapeType="1" noTextEdit="1"/>
          </p:cNvSpPr>
          <p:nvPr/>
        </p:nvSpPr>
        <p:spPr bwMode="auto">
          <a:xfrm>
            <a:off x="2662238" y="4237893"/>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疫病</a:t>
            </a:r>
          </a:p>
        </p:txBody>
      </p:sp>
      <p:sp>
        <p:nvSpPr>
          <p:cNvPr id="435216" name="WordArt 26"/>
          <p:cNvSpPr>
            <a:spLocks noChangeArrowheads="1" noChangeShapeType="1" noTextEdit="1"/>
          </p:cNvSpPr>
          <p:nvPr/>
        </p:nvSpPr>
        <p:spPr bwMode="auto">
          <a:xfrm>
            <a:off x="2667000" y="4890783"/>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挣扎</a:t>
            </a:r>
            <a:endParaRPr kumimoji="0" lang="en-US" sz="3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
        <p:nvSpPr>
          <p:cNvPr id="435217" name="WordArt 27"/>
          <p:cNvSpPr>
            <a:spLocks noChangeArrowheads="1" noChangeShapeType="1" noTextEdit="1"/>
          </p:cNvSpPr>
          <p:nvPr/>
        </p:nvSpPr>
        <p:spPr bwMode="auto">
          <a:xfrm>
            <a:off x="2667000" y="5543673"/>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受苦</a:t>
            </a:r>
          </a:p>
        </p:txBody>
      </p:sp>
      <p:sp>
        <p:nvSpPr>
          <p:cNvPr id="435218" name="WordArt 28"/>
          <p:cNvSpPr>
            <a:spLocks noChangeArrowheads="1" noChangeShapeType="1" noTextEdit="1"/>
          </p:cNvSpPr>
          <p:nvPr/>
        </p:nvSpPr>
        <p:spPr bwMode="auto">
          <a:xfrm>
            <a:off x="2743200" y="6196561"/>
            <a:ext cx="1314450"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rPr>
              <a:t>灭绝</a:t>
            </a:r>
            <a:endParaRPr kumimoji="0" lang="en-US" sz="3600" b="0" i="0" u="none" strike="noStrike" kern="10" cap="none" spc="0" normalizeH="0" baseline="0" noProof="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uLnTx/>
              <a:uFillTx/>
              <a:latin typeface="宋体"/>
              <a:ea typeface="宋体"/>
              <a:cs typeface="宋体"/>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29736"/>
                                        </p:tgtEl>
                                        <p:attrNameLst>
                                          <p:attrName>style.visibility</p:attrName>
                                        </p:attrNameLst>
                                      </p:cBhvr>
                                      <p:to>
                                        <p:strVal val="visible"/>
                                      </p:to>
                                    </p:set>
                                    <p:animEffect transition="in" filter="wipe(up)">
                                      <p:cBhvr>
                                        <p:cTn id="7" dur="500"/>
                                        <p:tgtEl>
                                          <p:spTgt spid="32973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29737"/>
                                        </p:tgtEl>
                                        <p:attrNameLst>
                                          <p:attrName>style.visibility</p:attrName>
                                        </p:attrNameLst>
                                      </p:cBhvr>
                                      <p:to>
                                        <p:strVal val="visible"/>
                                      </p:to>
                                    </p:set>
                                    <p:animEffect transition="in" filter="wipe(up)">
                                      <p:cBhvr>
                                        <p:cTn id="13"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5" descr="2 Hist of Death Both 004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228600"/>
            <a:ext cx="8229600" cy="685800"/>
          </a:xfrm>
        </p:spPr>
        <p:txBody>
          <a:bodyPr/>
          <a:lstStyle/>
          <a:p>
            <a:pPr eaLnBrk="1" hangingPunct="1">
              <a:defRPr/>
            </a:pPr>
            <a:r>
              <a:rPr lang="zh-CN" altLang="en-US" b="1">
                <a:solidFill>
                  <a:srgbClr val="FF0000"/>
                </a:solidFill>
                <a:latin typeface="Arial" charset="0"/>
                <a:ea typeface="ＭＳ Ｐゴシック" charset="0"/>
                <a:cs typeface="NSimSun" charset="0"/>
              </a:rPr>
              <a:t>有关死亡的两种历史观</a:t>
            </a:r>
            <a:endParaRPr lang="zh-CN" altLang="en-US" b="1">
              <a:latin typeface="Arial" charset="0"/>
              <a:ea typeface="ＭＳ Ｐゴシック" charset="0"/>
              <a:cs typeface="NSimSun" charset="0"/>
            </a:endParaRPr>
          </a:p>
        </p:txBody>
      </p:sp>
      <p:sp>
        <p:nvSpPr>
          <p:cNvPr id="5721092" name="Rectangle 4"/>
          <p:cNvSpPr>
            <a:spLocks noChangeArrowheads="1"/>
          </p:cNvSpPr>
          <p:nvPr/>
        </p:nvSpPr>
        <p:spPr bwMode="auto">
          <a:xfrm>
            <a:off x="0" y="3810000"/>
            <a:ext cx="9144000" cy="304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pic>
        <p:nvPicPr>
          <p:cNvPr id="356356" name="Picture 6" descr="2 Hist of Death Both 0047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962400"/>
            <a:ext cx="9144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685800" y="1066800"/>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0000"/>
                </a:solidFill>
                <a:effectLst/>
                <a:uLnTx/>
                <a:uFillTx/>
                <a:latin typeface="Arial" charset="0"/>
                <a:ea typeface="NSimSun" charset="0"/>
                <a:cs typeface="Arial" charset="0"/>
              </a:rPr>
              <a:t>起初</a:t>
            </a:r>
            <a:endParaRPr kumimoji="0" lang="zh-CN" altLang="en-US" sz="2800" b="1" i="0" u="none" strike="noStrike" kern="1200" cap="none" spc="0" normalizeH="0" baseline="0" noProof="0">
              <a:ln>
                <a:noFill/>
              </a:ln>
              <a:solidFill>
                <a:srgbClr val="000000"/>
              </a:solidFill>
              <a:effectLst/>
              <a:uLnTx/>
              <a:uFillTx/>
              <a:latin typeface="Arial" charset="0"/>
              <a:ea typeface="NSimSun" charset="0"/>
              <a:cs typeface="Arial" charset="0"/>
            </a:endParaRPr>
          </a:p>
        </p:txBody>
      </p:sp>
      <p:sp>
        <p:nvSpPr>
          <p:cNvPr id="9" name="Rectangle 3"/>
          <p:cNvSpPr txBox="1">
            <a:spLocks noChangeArrowheads="1"/>
          </p:cNvSpPr>
          <p:nvPr/>
        </p:nvSpPr>
        <p:spPr bwMode="auto">
          <a:xfrm>
            <a:off x="5943600" y="1066800"/>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CC"/>
                </a:solidFill>
                <a:effectLst/>
                <a:uLnTx/>
                <a:uFillTx/>
                <a:latin typeface="Arial" charset="0"/>
                <a:ea typeface="NSimSun" charset="0"/>
                <a:cs typeface="Arial" charset="0"/>
              </a:rPr>
              <a:t>将来</a:t>
            </a:r>
          </a:p>
        </p:txBody>
      </p:sp>
      <p:sp>
        <p:nvSpPr>
          <p:cNvPr id="10" name="Rectangle 3"/>
          <p:cNvSpPr txBox="1">
            <a:spLocks noChangeArrowheads="1"/>
          </p:cNvSpPr>
          <p:nvPr/>
        </p:nvSpPr>
        <p:spPr bwMode="auto">
          <a:xfrm>
            <a:off x="2819400" y="11430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FF"/>
                </a:solidFill>
                <a:effectLst/>
                <a:uLnTx/>
                <a:uFillTx/>
                <a:latin typeface="Arial" charset="0"/>
                <a:ea typeface="NSimSun" charset="0"/>
                <a:cs typeface="Arial" charset="0"/>
              </a:rPr>
              <a:t>死亡是敌人</a:t>
            </a:r>
          </a:p>
        </p:txBody>
      </p:sp>
      <p:sp>
        <p:nvSpPr>
          <p:cNvPr id="11" name="Rectangle 3"/>
          <p:cNvSpPr txBox="1">
            <a:spLocks noChangeArrowheads="1"/>
          </p:cNvSpPr>
          <p:nvPr/>
        </p:nvSpPr>
        <p:spPr bwMode="auto">
          <a:xfrm>
            <a:off x="2057400" y="1447800"/>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charset="0"/>
                <a:ea typeface="NSimSun" charset="0"/>
                <a:cs typeface="Arial" charset="0"/>
              </a:rPr>
              <a:t>人的罪带来死亡</a:t>
            </a:r>
          </a:p>
        </p:txBody>
      </p:sp>
      <p:sp>
        <p:nvSpPr>
          <p:cNvPr id="12" name="Rectangle 3"/>
          <p:cNvSpPr txBox="1">
            <a:spLocks noChangeArrowheads="1"/>
          </p:cNvSpPr>
          <p:nvPr/>
        </p:nvSpPr>
        <p:spPr bwMode="auto">
          <a:xfrm>
            <a:off x="4953000" y="1447800"/>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charset="0"/>
                <a:ea typeface="NSimSun" charset="0"/>
                <a:cs typeface="Arial" charset="0"/>
              </a:rPr>
              <a:t>死亡不会再存在</a:t>
            </a:r>
          </a:p>
        </p:txBody>
      </p:sp>
      <p:sp>
        <p:nvSpPr>
          <p:cNvPr id="13" name="Rectangle 3"/>
          <p:cNvSpPr txBox="1">
            <a:spLocks noChangeArrowheads="1"/>
          </p:cNvSpPr>
          <p:nvPr/>
        </p:nvSpPr>
        <p:spPr bwMode="auto">
          <a:xfrm>
            <a:off x="2286000" y="2133600"/>
            <a:ext cx="4191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Arial" charset="0"/>
                <a:ea typeface="NSimSun" charset="0"/>
                <a:cs typeface="Arial" charset="0"/>
              </a:rPr>
              <a:t>仅仅几千年</a:t>
            </a:r>
          </a:p>
        </p:txBody>
      </p:sp>
      <p:sp>
        <p:nvSpPr>
          <p:cNvPr id="14" name="Rectangle 3"/>
          <p:cNvSpPr txBox="1">
            <a:spLocks noChangeArrowheads="1"/>
          </p:cNvSpPr>
          <p:nvPr/>
        </p:nvSpPr>
        <p:spPr bwMode="auto">
          <a:xfrm>
            <a:off x="2819400" y="3352800"/>
            <a:ext cx="2971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FF"/>
                </a:solidFill>
                <a:effectLst/>
                <a:uLnTx/>
                <a:uFillTx/>
                <a:latin typeface="Arial" charset="0"/>
                <a:ea typeface="NSimSun" charset="0"/>
                <a:cs typeface="Arial" charset="0"/>
              </a:rPr>
              <a:t>死亡不过是暂时的</a:t>
            </a:r>
          </a:p>
        </p:txBody>
      </p:sp>
      <p:sp>
        <p:nvSpPr>
          <p:cNvPr id="15" name="Rectangle 3"/>
          <p:cNvSpPr txBox="1">
            <a:spLocks noChangeArrowheads="1"/>
          </p:cNvSpPr>
          <p:nvPr/>
        </p:nvSpPr>
        <p:spPr bwMode="auto">
          <a:xfrm>
            <a:off x="1295400" y="2438400"/>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Arial" charset="0"/>
                <a:ea typeface="NSimSun" charset="0"/>
                <a:cs typeface="Arial" charset="0"/>
              </a:rPr>
              <a:t>没有死亡</a:t>
            </a:r>
          </a:p>
        </p:txBody>
      </p:sp>
      <p:sp>
        <p:nvSpPr>
          <p:cNvPr id="16" name="Rectangle 3"/>
          <p:cNvSpPr txBox="1">
            <a:spLocks noChangeArrowheads="1"/>
          </p:cNvSpPr>
          <p:nvPr/>
        </p:nvSpPr>
        <p:spPr bwMode="auto">
          <a:xfrm>
            <a:off x="6858000" y="2438400"/>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Arial" charset="0"/>
                <a:ea typeface="NSimSun" charset="0"/>
                <a:cs typeface="Arial" charset="0"/>
              </a:rPr>
              <a:t>没有死亡</a:t>
            </a:r>
          </a:p>
        </p:txBody>
      </p:sp>
      <p:sp>
        <p:nvSpPr>
          <p:cNvPr id="17" name="Rectangle 3"/>
          <p:cNvSpPr txBox="1">
            <a:spLocks noChangeArrowheads="1"/>
          </p:cNvSpPr>
          <p:nvPr/>
        </p:nvSpPr>
        <p:spPr bwMode="auto">
          <a:xfrm>
            <a:off x="228600" y="2514600"/>
            <a:ext cx="121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NSimSun" charset="0"/>
                <a:cs typeface="Arial" charset="0"/>
              </a:rPr>
              <a:t>神的话语</a:t>
            </a:r>
          </a:p>
        </p:txBody>
      </p:sp>
      <p:sp>
        <p:nvSpPr>
          <p:cNvPr id="19" name="Rectangle 3"/>
          <p:cNvSpPr txBox="1">
            <a:spLocks noChangeArrowheads="1"/>
          </p:cNvSpPr>
          <p:nvPr/>
        </p:nvSpPr>
        <p:spPr bwMode="auto">
          <a:xfrm>
            <a:off x="0" y="4648200"/>
            <a:ext cx="1600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NSimSun" charset="0"/>
                <a:cs typeface="Arial" charset="0"/>
              </a:rPr>
              <a:t>人的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NSimSun" charset="0"/>
                <a:cs typeface="Arial" charset="0"/>
              </a:rPr>
              <a:t>想法</a:t>
            </a: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Arial" charset="0"/>
                <a:ea typeface="NSimSun" charset="0"/>
                <a:cs typeface="Arial" charset="0"/>
              </a:rPr>
              <a:t>上亿年</a:t>
            </a: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charset="0"/>
                <a:ea typeface="NSimSun" charset="0"/>
                <a:cs typeface="Arial" charset="0"/>
              </a:rPr>
              <a:t>生死总是密不可分的</a:t>
            </a: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charset="0"/>
                <a:ea typeface="NSimSun" charset="0"/>
                <a:cs typeface="Arial" charset="0"/>
              </a:rPr>
              <a:t>只要有生命，必然有死亡</a:t>
            </a: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3366FF"/>
                </a:solidFill>
                <a:effectLst/>
                <a:uLnTx/>
                <a:uFillTx/>
                <a:latin typeface="Arial" charset="0"/>
                <a:ea typeface="ＭＳ Ｐゴシック" charset="0"/>
                <a:cs typeface="Arial" charset="0"/>
              </a:rPr>
              <a:t>死亡是永恒存在的</a:t>
            </a:r>
            <a:endParaRPr kumimoji="0" lang="zh-CN" altLang="en-US" sz="2000" b="0" i="0" u="none" strike="noStrike" kern="1200" cap="none" spc="0" normalizeH="0" baseline="0" noProof="0">
              <a:ln>
                <a:noFill/>
              </a:ln>
              <a:solidFill>
                <a:srgbClr val="3366FF"/>
              </a:solidFill>
              <a:effectLst/>
              <a:uLnTx/>
              <a:uFillTx/>
              <a:latin typeface="Arial" charset="0"/>
              <a:ea typeface="NSimSun" charset="0"/>
              <a:cs typeface="Arial" charset="0"/>
            </a:endParaRPr>
          </a:p>
        </p:txBody>
      </p:sp>
      <p:sp>
        <p:nvSpPr>
          <p:cNvPr id="25" name="Rectangle 3"/>
          <p:cNvSpPr txBox="1">
            <a:spLocks noChangeArrowheads="1"/>
          </p:cNvSpPr>
          <p:nvPr/>
        </p:nvSpPr>
        <p:spPr bwMode="auto">
          <a:xfrm>
            <a:off x="-1758950" y="4953000"/>
            <a:ext cx="1752600"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Move the black box over to translate underneath</a:t>
            </a:r>
          </a:p>
        </p:txBody>
      </p:sp>
      <p:sp>
        <p:nvSpPr>
          <p:cNvPr id="24" name="Rectangle 7"/>
          <p:cNvSpPr>
            <a:spLocks noChangeArrowheads="1"/>
          </p:cNvSpPr>
          <p:nvPr/>
        </p:nvSpPr>
        <p:spPr bwMode="auto">
          <a:xfrm>
            <a:off x="0" y="3733800"/>
            <a:ext cx="9144000" cy="3276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5D35F-ADFE-B351-1190-4EB5E12F66B3}"/>
            </a:ext>
          </a:extLst>
        </p:cNvPr>
        <p:cNvGrpSpPr/>
        <p:nvPr/>
      </p:nvGrpSpPr>
      <p:grpSpPr>
        <a:xfrm>
          <a:off x="0" y="0"/>
          <a:ext cx="0" cy="0"/>
          <a:chOff x="0" y="0"/>
          <a:chExt cx="0" cy="0"/>
        </a:xfrm>
      </p:grpSpPr>
      <p:pic>
        <p:nvPicPr>
          <p:cNvPr id="356353" name="Picture 5" descr="2 Hist of Death Both 00475">
            <a:extLst>
              <a:ext uri="{FF2B5EF4-FFF2-40B4-BE49-F238E27FC236}">
                <a16:creationId xmlns:a16="http://schemas.microsoft.com/office/drawing/2014/main" id="{40873D19-DBFE-99B0-1795-F2ECCDD718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1091" name="Rectangle 3">
            <a:extLst>
              <a:ext uri="{FF2B5EF4-FFF2-40B4-BE49-F238E27FC236}">
                <a16:creationId xmlns:a16="http://schemas.microsoft.com/office/drawing/2014/main" id="{FA1F341E-D74F-469D-3B8C-06B8F323DF80}"/>
              </a:ext>
            </a:extLst>
          </p:cNvPr>
          <p:cNvSpPr>
            <a:spLocks noGrp="1" noChangeArrowheads="1"/>
          </p:cNvSpPr>
          <p:nvPr>
            <p:ph type="title" idx="4294967295"/>
          </p:nvPr>
        </p:nvSpPr>
        <p:spPr>
          <a:xfrm>
            <a:off x="11113" y="228600"/>
            <a:ext cx="8229600" cy="685800"/>
          </a:xfrm>
        </p:spPr>
        <p:txBody>
          <a:bodyPr/>
          <a:lstStyle/>
          <a:p>
            <a:pPr eaLnBrk="1" hangingPunct="1">
              <a:defRPr/>
            </a:pPr>
            <a:r>
              <a:rPr lang="zh-CN" altLang="en-US" b="1">
                <a:solidFill>
                  <a:srgbClr val="FF0000"/>
                </a:solidFill>
                <a:latin typeface="Arial" charset="0"/>
                <a:ea typeface="ＭＳ Ｐゴシック" charset="0"/>
                <a:cs typeface="NSimSun" charset="0"/>
              </a:rPr>
              <a:t>有关死亡的两种历史观</a:t>
            </a:r>
            <a:endParaRPr lang="zh-CN" altLang="en-US" b="1">
              <a:latin typeface="Arial" charset="0"/>
              <a:ea typeface="ＭＳ Ｐゴシック" charset="0"/>
              <a:cs typeface="NSimSun" charset="0"/>
            </a:endParaRPr>
          </a:p>
        </p:txBody>
      </p:sp>
      <p:sp>
        <p:nvSpPr>
          <p:cNvPr id="5721092" name="Rectangle 4">
            <a:extLst>
              <a:ext uri="{FF2B5EF4-FFF2-40B4-BE49-F238E27FC236}">
                <a16:creationId xmlns:a16="http://schemas.microsoft.com/office/drawing/2014/main" id="{B4EE09FC-AC0C-145E-B2FA-AD08E97C177E}"/>
              </a:ext>
            </a:extLst>
          </p:cNvPr>
          <p:cNvSpPr>
            <a:spLocks noChangeArrowheads="1"/>
          </p:cNvSpPr>
          <p:nvPr/>
        </p:nvSpPr>
        <p:spPr bwMode="auto">
          <a:xfrm>
            <a:off x="0" y="3810000"/>
            <a:ext cx="9144000" cy="304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pic>
        <p:nvPicPr>
          <p:cNvPr id="356356" name="Picture 6" descr="2 Hist of Death Both 00475">
            <a:extLst>
              <a:ext uri="{FF2B5EF4-FFF2-40B4-BE49-F238E27FC236}">
                <a16:creationId xmlns:a16="http://schemas.microsoft.com/office/drawing/2014/main" id="{6FC0B34B-D735-7201-F237-643ED6616E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a:extLst>
              <a:ext uri="{FF2B5EF4-FFF2-40B4-BE49-F238E27FC236}">
                <a16:creationId xmlns:a16="http://schemas.microsoft.com/office/drawing/2014/main" id="{58FC9473-8725-56B6-8865-FAF96224F039}"/>
              </a:ext>
            </a:extLst>
          </p:cNvPr>
          <p:cNvSpPr txBox="1">
            <a:spLocks noChangeArrowheads="1"/>
          </p:cNvSpPr>
          <p:nvPr/>
        </p:nvSpPr>
        <p:spPr bwMode="auto">
          <a:xfrm>
            <a:off x="685800" y="1066800"/>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0000"/>
                </a:solidFill>
                <a:effectLst/>
                <a:uLnTx/>
                <a:uFillTx/>
                <a:latin typeface="Arial" charset="0"/>
                <a:ea typeface="NSimSun" charset="0"/>
                <a:cs typeface="Arial" charset="0"/>
              </a:rPr>
              <a:t>起初</a:t>
            </a:r>
            <a:endParaRPr kumimoji="0" lang="zh-CN" altLang="en-US" sz="2800" b="1" i="0" u="none" strike="noStrike" kern="1200" cap="none" spc="0" normalizeH="0" baseline="0" noProof="0">
              <a:ln>
                <a:noFill/>
              </a:ln>
              <a:solidFill>
                <a:srgbClr val="000000"/>
              </a:solidFill>
              <a:effectLst/>
              <a:uLnTx/>
              <a:uFillTx/>
              <a:latin typeface="Arial" charset="0"/>
              <a:ea typeface="NSimSun" charset="0"/>
              <a:cs typeface="Arial" charset="0"/>
            </a:endParaRPr>
          </a:p>
        </p:txBody>
      </p:sp>
      <p:sp>
        <p:nvSpPr>
          <p:cNvPr id="9" name="Rectangle 3">
            <a:extLst>
              <a:ext uri="{FF2B5EF4-FFF2-40B4-BE49-F238E27FC236}">
                <a16:creationId xmlns:a16="http://schemas.microsoft.com/office/drawing/2014/main" id="{BB2FC037-4910-3655-EBD2-15FD7FD7450C}"/>
              </a:ext>
            </a:extLst>
          </p:cNvPr>
          <p:cNvSpPr txBox="1">
            <a:spLocks noChangeArrowheads="1"/>
          </p:cNvSpPr>
          <p:nvPr/>
        </p:nvSpPr>
        <p:spPr bwMode="auto">
          <a:xfrm>
            <a:off x="5943600" y="1066800"/>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CC"/>
                </a:solidFill>
                <a:effectLst/>
                <a:uLnTx/>
                <a:uFillTx/>
                <a:latin typeface="Arial" charset="0"/>
                <a:ea typeface="NSimSun" charset="0"/>
                <a:cs typeface="Arial" charset="0"/>
              </a:rPr>
              <a:t>将来</a:t>
            </a:r>
          </a:p>
        </p:txBody>
      </p:sp>
      <p:sp>
        <p:nvSpPr>
          <p:cNvPr id="10" name="Rectangle 3">
            <a:extLst>
              <a:ext uri="{FF2B5EF4-FFF2-40B4-BE49-F238E27FC236}">
                <a16:creationId xmlns:a16="http://schemas.microsoft.com/office/drawing/2014/main" id="{32F3BDE1-C78E-48A1-6D01-AF37185A3C63}"/>
              </a:ext>
            </a:extLst>
          </p:cNvPr>
          <p:cNvSpPr txBox="1">
            <a:spLocks noChangeArrowheads="1"/>
          </p:cNvSpPr>
          <p:nvPr/>
        </p:nvSpPr>
        <p:spPr bwMode="auto">
          <a:xfrm>
            <a:off x="2819400" y="11430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FF"/>
                </a:solidFill>
                <a:effectLst/>
                <a:uLnTx/>
                <a:uFillTx/>
                <a:latin typeface="Arial" charset="0"/>
                <a:ea typeface="NSimSun" charset="0"/>
                <a:cs typeface="Arial" charset="0"/>
              </a:rPr>
              <a:t>死亡是敌人</a:t>
            </a:r>
          </a:p>
        </p:txBody>
      </p:sp>
      <p:sp>
        <p:nvSpPr>
          <p:cNvPr id="11" name="Rectangle 3">
            <a:extLst>
              <a:ext uri="{FF2B5EF4-FFF2-40B4-BE49-F238E27FC236}">
                <a16:creationId xmlns:a16="http://schemas.microsoft.com/office/drawing/2014/main" id="{6DFCBF4B-A001-E05F-DC53-44B990ABFF95}"/>
              </a:ext>
            </a:extLst>
          </p:cNvPr>
          <p:cNvSpPr txBox="1">
            <a:spLocks noChangeArrowheads="1"/>
          </p:cNvSpPr>
          <p:nvPr/>
        </p:nvSpPr>
        <p:spPr bwMode="auto">
          <a:xfrm>
            <a:off x="2057400" y="1447800"/>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charset="0"/>
                <a:ea typeface="NSimSun" charset="0"/>
                <a:cs typeface="Arial" charset="0"/>
              </a:rPr>
              <a:t>人的罪带来死亡</a:t>
            </a:r>
          </a:p>
        </p:txBody>
      </p:sp>
      <p:sp>
        <p:nvSpPr>
          <p:cNvPr id="12" name="Rectangle 3">
            <a:extLst>
              <a:ext uri="{FF2B5EF4-FFF2-40B4-BE49-F238E27FC236}">
                <a16:creationId xmlns:a16="http://schemas.microsoft.com/office/drawing/2014/main" id="{6D503635-F137-84BA-8AA9-36FF18FEFC73}"/>
              </a:ext>
            </a:extLst>
          </p:cNvPr>
          <p:cNvSpPr txBox="1">
            <a:spLocks noChangeArrowheads="1"/>
          </p:cNvSpPr>
          <p:nvPr/>
        </p:nvSpPr>
        <p:spPr bwMode="auto">
          <a:xfrm>
            <a:off x="4953000" y="1447800"/>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charset="0"/>
                <a:ea typeface="NSimSun" charset="0"/>
                <a:cs typeface="Arial" charset="0"/>
              </a:rPr>
              <a:t>死亡不会再存在</a:t>
            </a:r>
          </a:p>
        </p:txBody>
      </p:sp>
      <p:sp>
        <p:nvSpPr>
          <p:cNvPr id="13" name="Rectangle 3">
            <a:extLst>
              <a:ext uri="{FF2B5EF4-FFF2-40B4-BE49-F238E27FC236}">
                <a16:creationId xmlns:a16="http://schemas.microsoft.com/office/drawing/2014/main" id="{359B1D70-6E7A-AD12-0005-A32EED9D577A}"/>
              </a:ext>
            </a:extLst>
          </p:cNvPr>
          <p:cNvSpPr txBox="1">
            <a:spLocks noChangeArrowheads="1"/>
          </p:cNvSpPr>
          <p:nvPr/>
        </p:nvSpPr>
        <p:spPr bwMode="auto">
          <a:xfrm>
            <a:off x="2286000" y="2133600"/>
            <a:ext cx="41910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Arial" charset="0"/>
                <a:ea typeface="NSimSun" charset="0"/>
                <a:cs typeface="Arial" charset="0"/>
              </a:rPr>
              <a:t>仅仅几千年</a:t>
            </a:r>
          </a:p>
        </p:txBody>
      </p:sp>
      <p:sp>
        <p:nvSpPr>
          <p:cNvPr id="14" name="Rectangle 3">
            <a:extLst>
              <a:ext uri="{FF2B5EF4-FFF2-40B4-BE49-F238E27FC236}">
                <a16:creationId xmlns:a16="http://schemas.microsoft.com/office/drawing/2014/main" id="{A52ECB1F-EBFD-03EF-2E96-F083FA4C4AAA}"/>
              </a:ext>
            </a:extLst>
          </p:cNvPr>
          <p:cNvSpPr txBox="1">
            <a:spLocks noChangeArrowheads="1"/>
          </p:cNvSpPr>
          <p:nvPr/>
        </p:nvSpPr>
        <p:spPr bwMode="auto">
          <a:xfrm>
            <a:off x="2819400" y="3352800"/>
            <a:ext cx="2971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FF"/>
                </a:solidFill>
                <a:effectLst/>
                <a:uLnTx/>
                <a:uFillTx/>
                <a:latin typeface="Arial" charset="0"/>
                <a:ea typeface="NSimSun" charset="0"/>
                <a:cs typeface="Arial" charset="0"/>
              </a:rPr>
              <a:t>死亡不过是暂时的</a:t>
            </a:r>
          </a:p>
        </p:txBody>
      </p:sp>
      <p:sp>
        <p:nvSpPr>
          <p:cNvPr id="15" name="Rectangle 3">
            <a:extLst>
              <a:ext uri="{FF2B5EF4-FFF2-40B4-BE49-F238E27FC236}">
                <a16:creationId xmlns:a16="http://schemas.microsoft.com/office/drawing/2014/main" id="{AA1D11E3-B69D-2E6B-D5B4-F14D3ABB946F}"/>
              </a:ext>
            </a:extLst>
          </p:cNvPr>
          <p:cNvSpPr txBox="1">
            <a:spLocks noChangeArrowheads="1"/>
          </p:cNvSpPr>
          <p:nvPr/>
        </p:nvSpPr>
        <p:spPr bwMode="auto">
          <a:xfrm>
            <a:off x="1295400" y="2438400"/>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Arial" charset="0"/>
                <a:ea typeface="NSimSun" charset="0"/>
                <a:cs typeface="Arial" charset="0"/>
              </a:rPr>
              <a:t>没有死亡</a:t>
            </a:r>
          </a:p>
        </p:txBody>
      </p:sp>
      <p:sp>
        <p:nvSpPr>
          <p:cNvPr id="16" name="Rectangle 3">
            <a:extLst>
              <a:ext uri="{FF2B5EF4-FFF2-40B4-BE49-F238E27FC236}">
                <a16:creationId xmlns:a16="http://schemas.microsoft.com/office/drawing/2014/main" id="{55DDEDDB-B5DC-1525-CD8D-61C6E9F504CB}"/>
              </a:ext>
            </a:extLst>
          </p:cNvPr>
          <p:cNvSpPr txBox="1">
            <a:spLocks noChangeArrowheads="1"/>
          </p:cNvSpPr>
          <p:nvPr/>
        </p:nvSpPr>
        <p:spPr bwMode="auto">
          <a:xfrm>
            <a:off x="6858000" y="2438400"/>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Arial" charset="0"/>
                <a:ea typeface="NSimSun" charset="0"/>
                <a:cs typeface="Arial" charset="0"/>
              </a:rPr>
              <a:t>没有死亡</a:t>
            </a:r>
          </a:p>
        </p:txBody>
      </p:sp>
      <p:sp>
        <p:nvSpPr>
          <p:cNvPr id="17" name="Rectangle 3">
            <a:extLst>
              <a:ext uri="{FF2B5EF4-FFF2-40B4-BE49-F238E27FC236}">
                <a16:creationId xmlns:a16="http://schemas.microsoft.com/office/drawing/2014/main" id="{23FB4B35-F2B3-870B-B9F2-365B864FDAA5}"/>
              </a:ext>
            </a:extLst>
          </p:cNvPr>
          <p:cNvSpPr txBox="1">
            <a:spLocks noChangeArrowheads="1"/>
          </p:cNvSpPr>
          <p:nvPr/>
        </p:nvSpPr>
        <p:spPr bwMode="auto">
          <a:xfrm>
            <a:off x="228600" y="2514600"/>
            <a:ext cx="121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NSimSun" charset="0"/>
                <a:cs typeface="Arial" charset="0"/>
              </a:rPr>
              <a:t>神的话语</a:t>
            </a:r>
          </a:p>
        </p:txBody>
      </p:sp>
      <p:sp>
        <p:nvSpPr>
          <p:cNvPr id="19" name="Rectangle 3">
            <a:extLst>
              <a:ext uri="{FF2B5EF4-FFF2-40B4-BE49-F238E27FC236}">
                <a16:creationId xmlns:a16="http://schemas.microsoft.com/office/drawing/2014/main" id="{9066F431-638A-4F16-56E4-4626B216F0FE}"/>
              </a:ext>
            </a:extLst>
          </p:cNvPr>
          <p:cNvSpPr txBox="1">
            <a:spLocks noChangeArrowheads="1"/>
          </p:cNvSpPr>
          <p:nvPr/>
        </p:nvSpPr>
        <p:spPr bwMode="auto">
          <a:xfrm>
            <a:off x="0" y="4648200"/>
            <a:ext cx="1600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NSimSun" charset="0"/>
                <a:cs typeface="Arial" charset="0"/>
              </a:rPr>
              <a:t>人的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NSimSun" charset="0"/>
                <a:cs typeface="Arial" charset="0"/>
              </a:rPr>
              <a:t>想法</a:t>
            </a:r>
          </a:p>
        </p:txBody>
      </p:sp>
      <p:sp>
        <p:nvSpPr>
          <p:cNvPr id="20" name="Rectangle 3">
            <a:extLst>
              <a:ext uri="{FF2B5EF4-FFF2-40B4-BE49-F238E27FC236}">
                <a16:creationId xmlns:a16="http://schemas.microsoft.com/office/drawing/2014/main" id="{13577130-BDBA-16A7-057E-C02A1B832576}"/>
              </a:ext>
            </a:extLst>
          </p:cNvPr>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Arial" charset="0"/>
                <a:ea typeface="NSimSun" charset="0"/>
                <a:cs typeface="Arial" charset="0"/>
              </a:rPr>
              <a:t>上亿年</a:t>
            </a:r>
          </a:p>
        </p:txBody>
      </p:sp>
      <p:sp>
        <p:nvSpPr>
          <p:cNvPr id="21" name="Rectangle 3">
            <a:extLst>
              <a:ext uri="{FF2B5EF4-FFF2-40B4-BE49-F238E27FC236}">
                <a16:creationId xmlns:a16="http://schemas.microsoft.com/office/drawing/2014/main" id="{EF567D2F-2EC2-96BE-401E-4FE6F2F4721B}"/>
              </a:ext>
            </a:extLst>
          </p:cNvPr>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charset="0"/>
                <a:ea typeface="NSimSun" charset="0"/>
                <a:cs typeface="Arial" charset="0"/>
              </a:rPr>
              <a:t>生死总是密不可分的</a:t>
            </a:r>
          </a:p>
        </p:txBody>
      </p:sp>
      <p:sp>
        <p:nvSpPr>
          <p:cNvPr id="22" name="Rectangle 3">
            <a:extLst>
              <a:ext uri="{FF2B5EF4-FFF2-40B4-BE49-F238E27FC236}">
                <a16:creationId xmlns:a16="http://schemas.microsoft.com/office/drawing/2014/main" id="{EC263192-87E4-4259-CB20-BC27D15750E7}"/>
              </a:ext>
            </a:extLst>
          </p:cNvPr>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charset="0"/>
                <a:ea typeface="NSimSun" charset="0"/>
                <a:cs typeface="Arial" charset="0"/>
              </a:rPr>
              <a:t>只要有生命，必然有死亡</a:t>
            </a:r>
          </a:p>
        </p:txBody>
      </p:sp>
      <p:sp>
        <p:nvSpPr>
          <p:cNvPr id="23" name="Rectangle 3">
            <a:extLst>
              <a:ext uri="{FF2B5EF4-FFF2-40B4-BE49-F238E27FC236}">
                <a16:creationId xmlns:a16="http://schemas.microsoft.com/office/drawing/2014/main" id="{2A82A4D4-45EC-3282-1308-C811FB1645A4}"/>
              </a:ext>
            </a:extLst>
          </p:cNvPr>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3366FF"/>
                </a:solidFill>
                <a:effectLst/>
                <a:uLnTx/>
                <a:uFillTx/>
                <a:latin typeface="Arial" charset="0"/>
                <a:ea typeface="ＭＳ Ｐゴシック" charset="0"/>
                <a:cs typeface="Arial" charset="0"/>
              </a:rPr>
              <a:t>死亡是永恒存在的</a:t>
            </a:r>
            <a:endParaRPr kumimoji="0" lang="zh-CN" altLang="en-US" sz="2000" b="0" i="0" u="none" strike="noStrike" kern="1200" cap="none" spc="0" normalizeH="0" baseline="0" noProof="0">
              <a:ln>
                <a:noFill/>
              </a:ln>
              <a:solidFill>
                <a:srgbClr val="3366FF"/>
              </a:solidFill>
              <a:effectLst/>
              <a:uLnTx/>
              <a:uFillTx/>
              <a:latin typeface="Arial" charset="0"/>
              <a:ea typeface="NSimSun" charset="0"/>
              <a:cs typeface="Arial" charset="0"/>
            </a:endParaRPr>
          </a:p>
        </p:txBody>
      </p:sp>
      <p:sp>
        <p:nvSpPr>
          <p:cNvPr id="25" name="Rectangle 3">
            <a:extLst>
              <a:ext uri="{FF2B5EF4-FFF2-40B4-BE49-F238E27FC236}">
                <a16:creationId xmlns:a16="http://schemas.microsoft.com/office/drawing/2014/main" id="{E1E53E18-4349-5BE2-2457-8492C9AE8C61}"/>
              </a:ext>
            </a:extLst>
          </p:cNvPr>
          <p:cNvSpPr txBox="1">
            <a:spLocks noChangeArrowheads="1"/>
          </p:cNvSpPr>
          <p:nvPr/>
        </p:nvSpPr>
        <p:spPr bwMode="auto">
          <a:xfrm>
            <a:off x="-1758950" y="4953000"/>
            <a:ext cx="1752600"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Move the black box over to translate underneath</a:t>
            </a:r>
          </a:p>
        </p:txBody>
      </p:sp>
    </p:spTree>
    <p:extLst>
      <p:ext uri="{BB962C8B-B14F-4D97-AF65-F5344CB8AC3E}">
        <p14:creationId xmlns:p14="http://schemas.microsoft.com/office/powerpoint/2010/main" val="138138334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標題 1"/>
          <p:cNvSpPr>
            <a:spLocks noGrp="1"/>
          </p:cNvSpPr>
          <p:nvPr>
            <p:ph type="title"/>
          </p:nvPr>
        </p:nvSpPr>
        <p:spPr/>
        <p:txBody>
          <a:bodyPr/>
          <a:lstStyle/>
          <a:p>
            <a:endParaRPr lang="zh-CN" altLang="en-US">
              <a:latin typeface="Arial" charset="0"/>
              <a:ea typeface="ＭＳ Ｐゴシック" charset="0"/>
              <a:cs typeface="ＭＳ Ｐゴシック" charset="0"/>
            </a:endParaRPr>
          </a:p>
        </p:txBody>
      </p:sp>
      <p:sp>
        <p:nvSpPr>
          <p:cNvPr id="358402" name="文字版面配置區 2"/>
          <p:cNvSpPr>
            <a:spLocks noGrp="1"/>
          </p:cNvSpPr>
          <p:nvPr>
            <p:ph type="body" sz="half" idx="1"/>
          </p:nvPr>
        </p:nvSpPr>
        <p:spPr/>
        <p:txBody>
          <a:bodyPr/>
          <a:lstStyle/>
          <a:p>
            <a:endParaRPr lang="zh-CN" altLang="en-US">
              <a:latin typeface="Arial" charset="0"/>
              <a:ea typeface="ＭＳ Ｐゴシック" charset="0"/>
              <a:cs typeface="ＭＳ Ｐゴシック" charset="0"/>
            </a:endParaRPr>
          </a:p>
        </p:txBody>
      </p:sp>
      <p:sp>
        <p:nvSpPr>
          <p:cNvPr id="358403" name="美工圖案版面配置區 3"/>
          <p:cNvSpPr>
            <a:spLocks noGrp="1" noTextEdit="1"/>
          </p:cNvSpPr>
          <p:nvPr>
            <p:ph type="clipArt" sz="half" idx="2"/>
          </p:nvPr>
        </p:nvSpPr>
        <p:spPr/>
        <p:txBody>
          <a:bodyPr/>
          <a:lstStyle/>
          <a:p>
            <a:endParaRPr lang="en-US"/>
          </a:p>
        </p:txBody>
      </p:sp>
      <p:sp>
        <p:nvSpPr>
          <p:cNvPr id="358404" name="矩形 33"/>
          <p:cNvSpPr>
            <a:spLocks noChangeArrowheads="1"/>
          </p:cNvSpPr>
          <p:nvPr/>
        </p:nvSpPr>
        <p:spPr bwMode="auto">
          <a:xfrm>
            <a:off x="0" y="0"/>
            <a:ext cx="8964613" cy="6524625"/>
          </a:xfrm>
          <a:prstGeom prst="rect">
            <a:avLst/>
          </a:prstGeom>
          <a:solidFill>
            <a:srgbClr val="000000"/>
          </a:solidFill>
          <a:ln w="9525">
            <a:solidFill>
              <a:srgbClr val="000000"/>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358405" name="Title 1"/>
          <p:cNvSpPr txBox="1">
            <a:spLocks/>
          </p:cNvSpPr>
          <p:nvPr/>
        </p:nvSpPr>
        <p:spPr bwMode="auto">
          <a:xfrm>
            <a:off x="0" y="-26988"/>
            <a:ext cx="9144000"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FF"/>
                </a:solidFill>
                <a:effectLst/>
                <a:uLnTx/>
                <a:uFillTx/>
                <a:latin typeface="Arial" charset="0"/>
                <a:ea typeface="ＭＳ Ｐゴシック" charset="0"/>
              </a:rPr>
              <a:t>死亡存在了多久</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rPr>
              <a:t> (</a:t>
            </a:r>
            <a:r>
              <a:rPr kumimoji="0" lang="zh-CN" altLang="en-US" sz="3600" b="1" i="0" u="none" strike="noStrike" kern="1200" cap="none" spc="0" normalizeH="0" baseline="0" noProof="0">
                <a:ln>
                  <a:noFill/>
                </a:ln>
                <a:solidFill>
                  <a:srgbClr val="FFFFFF"/>
                </a:solidFill>
                <a:effectLst/>
                <a:uLnTx/>
                <a:uFillTx/>
                <a:latin typeface="Arial" charset="0"/>
                <a:ea typeface="SimSun" charset="0"/>
                <a:cs typeface="SimSun" charset="0"/>
              </a:rPr>
              <a:t>罗马书</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rPr>
              <a:t>. 5:12)?</a:t>
            </a:r>
            <a:endParaRPr kumimoji="0" lang="en-US" sz="3600" b="1"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358406" name="Group 46"/>
          <p:cNvGrpSpPr>
            <a:grpSpLocks/>
          </p:cNvGrpSpPr>
          <p:nvPr/>
        </p:nvGrpSpPr>
        <p:grpSpPr bwMode="auto">
          <a:xfrm>
            <a:off x="75819" y="3428752"/>
            <a:ext cx="8955469" cy="3429248"/>
            <a:chOff x="76200" y="3429000"/>
            <a:chExt cx="8954488" cy="3429000"/>
          </a:xfrm>
        </p:grpSpPr>
        <p:pic>
          <p:nvPicPr>
            <p:cNvPr id="358421" name="Picture 22" descr="death very not so g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3429000"/>
              <a:ext cx="8954488"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2" name="TextBox 5"/>
            <p:cNvSpPr txBox="1">
              <a:spLocks noChangeArrowheads="1"/>
            </p:cNvSpPr>
            <p:nvPr/>
          </p:nvSpPr>
          <p:spPr bwMode="auto">
            <a:xfrm>
              <a:off x="2840116" y="3505443"/>
              <a:ext cx="3311162" cy="519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0000"/>
                  </a:solidFill>
                  <a:effectLst/>
                  <a:uLnTx/>
                  <a:uFillTx/>
                  <a:latin typeface="Arial" charset="0"/>
                  <a:ea typeface="SimSun" charset="0"/>
                  <a:cs typeface="SimSun" charset="0"/>
                </a:rPr>
                <a:t>圣经的角度</a:t>
              </a:r>
            </a:p>
          </p:txBody>
        </p:sp>
        <p:sp>
          <p:nvSpPr>
            <p:cNvPr id="358423" name="TextBox 11"/>
            <p:cNvSpPr txBox="1">
              <a:spLocks noChangeArrowheads="1"/>
            </p:cNvSpPr>
            <p:nvPr/>
          </p:nvSpPr>
          <p:spPr bwMode="auto">
            <a:xfrm>
              <a:off x="7010400" y="3533001"/>
              <a:ext cx="1981199" cy="27699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1" u="none" strike="noStrike" kern="1200" cap="none" spc="0" normalizeH="0" baseline="0" noProof="0">
                  <a:ln>
                    <a:noFill/>
                  </a:ln>
                  <a:solidFill>
                    <a:srgbClr val="FFFFCC"/>
                  </a:solidFill>
                  <a:effectLst/>
                  <a:uLnTx/>
                  <a:uFillTx/>
                  <a:latin typeface="Arial" charset="0"/>
                  <a:ea typeface="ＭＳ Ｐゴシック" charset="0"/>
                  <a:cs typeface="Arial" charset="0"/>
                </a:rPr>
                <a:t>Answers in Genesis</a:t>
              </a:r>
            </a:p>
          </p:txBody>
        </p:sp>
        <p:sp>
          <p:nvSpPr>
            <p:cNvPr id="358424" name="TextBox 11"/>
            <p:cNvSpPr txBox="1">
              <a:spLocks noChangeArrowheads="1"/>
            </p:cNvSpPr>
            <p:nvPr/>
          </p:nvSpPr>
          <p:spPr bwMode="auto">
            <a:xfrm>
              <a:off x="76200" y="6172200"/>
              <a:ext cx="8915400" cy="6858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000066"/>
                </a:solidFill>
                <a:effectLst/>
                <a:uLnTx/>
                <a:uFillTx/>
                <a:latin typeface="Arial" charset="0"/>
                <a:ea typeface="SimSun" charset="0"/>
                <a:cs typeface="SimSun" charset="0"/>
              </a:endParaRPr>
            </a:p>
          </p:txBody>
        </p:sp>
        <p:sp>
          <p:nvSpPr>
            <p:cNvPr id="358425" name="TextBox 11"/>
            <p:cNvSpPr txBox="1">
              <a:spLocks noChangeArrowheads="1"/>
            </p:cNvSpPr>
            <p:nvPr/>
          </p:nvSpPr>
          <p:spPr bwMode="auto">
            <a:xfrm>
              <a:off x="2362200" y="6172200"/>
              <a:ext cx="4495800" cy="685800"/>
            </a:xfrm>
            <a:prstGeom prst="rect">
              <a:avLst/>
            </a:prstGeom>
            <a:solidFill>
              <a:srgbClr val="D71A2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000066"/>
                </a:solidFill>
                <a:effectLst/>
                <a:uLnTx/>
                <a:uFillTx/>
                <a:latin typeface="Arial" charset="0"/>
                <a:ea typeface="SimSun" charset="0"/>
                <a:cs typeface="SimSun" charset="0"/>
              </a:endParaRPr>
            </a:p>
          </p:txBody>
        </p:sp>
        <p:sp>
          <p:nvSpPr>
            <p:cNvPr id="358426" name="TextBox 11"/>
            <p:cNvSpPr txBox="1">
              <a:spLocks noChangeArrowheads="1"/>
            </p:cNvSpPr>
            <p:nvPr/>
          </p:nvSpPr>
          <p:spPr bwMode="auto">
            <a:xfrm>
              <a:off x="4811713" y="6248400"/>
              <a:ext cx="15128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FFFFFF"/>
                  </a:solidFill>
                  <a:effectLst/>
                  <a:uLnTx/>
                  <a:uFillTx/>
                  <a:latin typeface="Arial" charset="0"/>
                  <a:ea typeface="SimSun" charset="0"/>
                  <a:cs typeface="SimSun" charset="0"/>
                </a:rPr>
                <a:t>没有死亡</a:t>
              </a:r>
              <a:endPar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8427" name="TextBox 11"/>
            <p:cNvSpPr txBox="1">
              <a:spLocks noChangeArrowheads="1"/>
            </p:cNvSpPr>
            <p:nvPr/>
          </p:nvSpPr>
          <p:spPr bwMode="auto">
            <a:xfrm>
              <a:off x="2895600" y="6248400"/>
              <a:ext cx="15128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SimSun" charset="0"/>
                  <a:cs typeface="SimSun" charset="0"/>
                </a:rPr>
                <a:t>死亡</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8428" name="TextBox 11"/>
            <p:cNvSpPr txBox="1">
              <a:spLocks noChangeArrowheads="1"/>
            </p:cNvSpPr>
            <p:nvPr/>
          </p:nvSpPr>
          <p:spPr bwMode="auto">
            <a:xfrm>
              <a:off x="6944853" y="6248400"/>
              <a:ext cx="196995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0A0AFF"/>
                  </a:solidFill>
                  <a:effectLst/>
                  <a:uLnTx/>
                  <a:uFillTx/>
                  <a:latin typeface="Arial" charset="0"/>
                  <a:ea typeface="SimSun" charset="0"/>
                  <a:cs typeface="SimSun" charset="0"/>
                </a:rPr>
                <a:t>没有死亡</a:t>
              </a:r>
              <a:endParaRPr kumimoji="0" lang="en-US" altLang="zh-CN" sz="2400" b="0" i="0" u="none" strike="noStrike" kern="1200" cap="none" spc="0" normalizeH="0" baseline="0" noProof="0">
                <a:ln>
                  <a:noFill/>
                </a:ln>
                <a:solidFill>
                  <a:srgbClr val="0A0AFF"/>
                </a:solidFill>
                <a:effectLst/>
                <a:uLnTx/>
                <a:uFillTx/>
                <a:latin typeface="Arial" charset="0"/>
                <a:ea typeface="ＭＳ Ｐゴシック" charset="0"/>
                <a:cs typeface="Arial" charset="0"/>
              </a:endParaRPr>
            </a:p>
          </p:txBody>
        </p:sp>
        <p:sp>
          <p:nvSpPr>
            <p:cNvPr id="358429" name="TextBox 11"/>
            <p:cNvSpPr txBox="1">
              <a:spLocks noChangeArrowheads="1"/>
            </p:cNvSpPr>
            <p:nvPr/>
          </p:nvSpPr>
          <p:spPr bwMode="auto">
            <a:xfrm>
              <a:off x="163507" y="6248400"/>
              <a:ext cx="212234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0A0AFF"/>
                  </a:solidFill>
                  <a:effectLst/>
                  <a:uLnTx/>
                  <a:uFillTx/>
                  <a:latin typeface="Arial" charset="0"/>
                  <a:ea typeface="SimSun" charset="0"/>
                  <a:cs typeface="SimSun" charset="0"/>
                </a:rPr>
                <a:t>没有死亡</a:t>
              </a:r>
              <a:endParaRPr kumimoji="0" lang="en-US" altLang="zh-CN" sz="2400" b="1" i="0" u="none" strike="noStrike" kern="1200" cap="none" spc="0" normalizeH="0" baseline="0" noProof="0">
                <a:ln>
                  <a:noFill/>
                </a:ln>
                <a:solidFill>
                  <a:srgbClr val="0A0AFF"/>
                </a:solidFill>
                <a:effectLst/>
                <a:uLnTx/>
                <a:uFillTx/>
                <a:latin typeface="Arial" charset="0"/>
                <a:ea typeface="ＭＳ Ｐゴシック" charset="0"/>
                <a:cs typeface="Arial" charset="0"/>
              </a:endParaRPr>
            </a:p>
          </p:txBody>
        </p:sp>
        <p:sp>
          <p:nvSpPr>
            <p:cNvPr id="358430" name="TextBox 10"/>
            <p:cNvSpPr txBox="1">
              <a:spLocks noChangeArrowheads="1"/>
            </p:cNvSpPr>
            <p:nvPr/>
          </p:nvSpPr>
          <p:spPr bwMode="auto">
            <a:xfrm>
              <a:off x="76200" y="4415135"/>
              <a:ext cx="1371600" cy="523220"/>
            </a:xfrm>
            <a:prstGeom prst="rect">
              <a:avLst/>
            </a:prstGeom>
            <a:solidFill>
              <a:srgbClr val="93D1F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3333CC"/>
                  </a:solidFill>
                  <a:effectLst/>
                  <a:uLnTx/>
                  <a:uFillTx/>
                  <a:latin typeface="Arial" charset="0"/>
                  <a:ea typeface="SimSun" charset="0"/>
                  <a:cs typeface="SimSun" charset="0"/>
                </a:rPr>
                <a:t>过去</a:t>
              </a:r>
              <a:endParaRPr kumimoji="0" lang="en-US" altLang="zh-CN" sz="2800" b="1" i="0" u="none" strike="noStrike" kern="1200" cap="none" spc="0" normalizeH="0" baseline="0" noProof="0">
                <a:ln>
                  <a:noFill/>
                </a:ln>
                <a:solidFill>
                  <a:srgbClr val="3333CC"/>
                </a:solidFill>
                <a:effectLst/>
                <a:uLnTx/>
                <a:uFillTx/>
                <a:latin typeface="Arial" charset="0"/>
                <a:ea typeface="ＭＳ Ｐゴシック" charset="0"/>
                <a:cs typeface="Arial" charset="0"/>
              </a:endParaRPr>
            </a:p>
          </p:txBody>
        </p:sp>
        <p:sp>
          <p:nvSpPr>
            <p:cNvPr id="47" name="Oval Callout 39"/>
            <p:cNvSpPr/>
            <p:nvPr/>
          </p:nvSpPr>
          <p:spPr bwMode="auto">
            <a:xfrm rot="5400000">
              <a:off x="533400" y="3124200"/>
              <a:ext cx="1066800" cy="1676400"/>
            </a:xfrm>
            <a:prstGeom prst="wedgeEllipseCallout">
              <a:avLst>
                <a:gd name="adj1" fmla="val -55695"/>
                <a:gd name="adj2" fmla="val 58200"/>
              </a:avLst>
            </a:prstGeom>
            <a:solidFill>
              <a:srgbClr val="FFFF00"/>
            </a:solidFill>
            <a:ln w="38100" cap="flat" cmpd="sng" algn="ctr">
              <a:solidFill>
                <a:srgbClr val="FF0000"/>
              </a:solidFill>
              <a:prstDash val="solid"/>
              <a:round/>
              <a:headEnd type="none" w="med" len="med"/>
              <a:tailEnd type="none" w="med" len="med"/>
            </a:ln>
            <a:effectLst/>
          </p:spPr>
          <p:txBody>
            <a:bodyPr vert="vert270"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500" b="1" i="0" u="none" strike="noStrike" kern="1200" cap="none" spc="0" normalizeH="0" baseline="0" noProof="0" dirty="0">
                  <a:ln>
                    <a:noFill/>
                  </a:ln>
                  <a:solidFill>
                    <a:srgbClr val="000000"/>
                  </a:solidFill>
                  <a:effectLst/>
                  <a:uLnTx/>
                  <a:uFillTx/>
                  <a:latin typeface="Arial"/>
                  <a:ea typeface="ＭＳ Ｐゴシック" charset="-128"/>
                  <a:cs typeface="Arial"/>
                </a:rPr>
                <a:t>很好</a:t>
              </a:r>
              <a:r>
                <a:rPr kumimoji="0" lang="en-US" altLang="zh-TW" sz="2500" b="1" i="0" u="none" strike="noStrike" kern="1200" cap="none" spc="0" normalizeH="0" baseline="0" noProof="0" dirty="0">
                  <a:ln>
                    <a:noFill/>
                  </a:ln>
                  <a:solidFill>
                    <a:srgbClr val="000000"/>
                  </a:solidFill>
                  <a:effectLst/>
                  <a:uLnTx/>
                  <a:uFillTx/>
                  <a:latin typeface="Arial"/>
                  <a:ea typeface="ＭＳ Ｐゴシック" charset="-128"/>
                  <a:cs typeface="Arial"/>
                </a:rPr>
                <a:t>!</a:t>
              </a:r>
              <a:endParaRPr kumimoji="0" lang="en-US" sz="2500" b="1" i="0" u="none" strike="noStrike" kern="1200" cap="none" spc="0" normalizeH="0" baseline="0" noProof="0" dirty="0">
                <a:ln>
                  <a:noFill/>
                </a:ln>
                <a:solidFill>
                  <a:srgbClr val="000000"/>
                </a:solidFill>
                <a:effectLst/>
                <a:uLnTx/>
                <a:uFillTx/>
                <a:latin typeface="Arial"/>
                <a:ea typeface="ＭＳ Ｐゴシック" charset="-128"/>
                <a:cs typeface="Arial"/>
              </a:endParaRPr>
            </a:p>
          </p:txBody>
        </p:sp>
        <p:sp>
          <p:nvSpPr>
            <p:cNvPr id="358432" name="TextBox 10"/>
            <p:cNvSpPr txBox="1">
              <a:spLocks noChangeArrowheads="1"/>
            </p:cNvSpPr>
            <p:nvPr/>
          </p:nvSpPr>
          <p:spPr bwMode="auto">
            <a:xfrm>
              <a:off x="4648200" y="4267200"/>
              <a:ext cx="1752600" cy="70788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Arial" charset="0"/>
                  <a:ea typeface="ＭＳ Ｐゴシック" charset="0"/>
                  <a:cs typeface="NSimSun" charset="0"/>
                </a:rPr>
                <a:t>现在</a:t>
              </a:r>
            </a:p>
          </p:txBody>
        </p:sp>
        <p:sp>
          <p:nvSpPr>
            <p:cNvPr id="358433" name="TextBox 10"/>
            <p:cNvSpPr txBox="1">
              <a:spLocks noChangeArrowheads="1"/>
            </p:cNvSpPr>
            <p:nvPr/>
          </p:nvSpPr>
          <p:spPr bwMode="auto">
            <a:xfrm>
              <a:off x="6934200" y="4267200"/>
              <a:ext cx="1905000" cy="523220"/>
            </a:xfrm>
            <a:prstGeom prst="rect">
              <a:avLst/>
            </a:prstGeom>
            <a:solidFill>
              <a:srgbClr val="93D1F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3333CC"/>
                  </a:solidFill>
                  <a:effectLst/>
                  <a:uLnTx/>
                  <a:uFillTx/>
                  <a:latin typeface="Arial" charset="0"/>
                  <a:ea typeface="SimSun" charset="0"/>
                  <a:cs typeface="SimSun" charset="0"/>
                </a:rPr>
                <a:t>将来</a:t>
              </a:r>
              <a:endParaRPr kumimoji="0" lang="en-US" altLang="zh-CN" sz="2800" b="1" i="0" u="none" strike="noStrike" kern="1200" cap="none" spc="0" normalizeH="0" baseline="0" noProof="0">
                <a:ln>
                  <a:noFill/>
                </a:ln>
                <a:solidFill>
                  <a:srgbClr val="3333CC"/>
                </a:solidFill>
                <a:effectLst/>
                <a:uLnTx/>
                <a:uFillTx/>
                <a:latin typeface="Arial" charset="0"/>
                <a:ea typeface="ＭＳ Ｐゴシック" charset="0"/>
                <a:cs typeface="Arial" charset="0"/>
              </a:endParaRPr>
            </a:p>
          </p:txBody>
        </p:sp>
        <p:sp>
          <p:nvSpPr>
            <p:cNvPr id="358434" name="TextBox 11"/>
            <p:cNvSpPr txBox="1">
              <a:spLocks noChangeArrowheads="1"/>
            </p:cNvSpPr>
            <p:nvPr/>
          </p:nvSpPr>
          <p:spPr bwMode="auto">
            <a:xfrm>
              <a:off x="1828989" y="5619840"/>
              <a:ext cx="990492" cy="523182"/>
            </a:xfrm>
            <a:prstGeom prst="rect">
              <a:avLst/>
            </a:prstGeom>
            <a:solidFill>
              <a:srgbClr val="74B74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亚当</a:t>
              </a:r>
              <a:endParaRPr kumimoji="0" lang="zh-CN" altLang="en-US" sz="16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grpSp>
      <p:grpSp>
        <p:nvGrpSpPr>
          <p:cNvPr id="358407" name="Group 45"/>
          <p:cNvGrpSpPr>
            <a:grpSpLocks/>
          </p:cNvGrpSpPr>
          <p:nvPr/>
        </p:nvGrpSpPr>
        <p:grpSpPr bwMode="auto">
          <a:xfrm>
            <a:off x="76200" y="692150"/>
            <a:ext cx="8937625" cy="2508250"/>
            <a:chOff x="76200" y="692150"/>
            <a:chExt cx="8937845" cy="2508250"/>
          </a:xfrm>
        </p:grpSpPr>
        <p:pic>
          <p:nvPicPr>
            <p:cNvPr id="358409" name="Picture 21" descr="death very go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762000"/>
              <a:ext cx="8937845"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0" name="TextBox 11"/>
            <p:cNvSpPr txBox="1">
              <a:spLocks noChangeArrowheads="1"/>
            </p:cNvSpPr>
            <p:nvPr/>
          </p:nvSpPr>
          <p:spPr bwMode="auto">
            <a:xfrm>
              <a:off x="3733890" y="2286000"/>
              <a:ext cx="762019" cy="400110"/>
            </a:xfrm>
            <a:prstGeom prst="rect">
              <a:avLst/>
            </a:prstGeom>
            <a:solidFill>
              <a:srgbClr val="74B74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charset="0"/>
                  <a:ea typeface="SimSun" charset="0"/>
                  <a:cs typeface="SimSun" charset="0"/>
                </a:rPr>
                <a:t>亚当</a:t>
              </a:r>
              <a:endParaRPr kumimoji="0" lang="zh-CN" alt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8410" name="TextBox 11"/>
            <p:cNvSpPr txBox="1">
              <a:spLocks noChangeArrowheads="1"/>
            </p:cNvSpPr>
            <p:nvPr/>
          </p:nvSpPr>
          <p:spPr bwMode="auto">
            <a:xfrm>
              <a:off x="228600" y="2667000"/>
              <a:ext cx="8686800" cy="533400"/>
            </a:xfrm>
            <a:prstGeom prst="rect">
              <a:avLst/>
            </a:prstGeom>
            <a:solidFill>
              <a:srgbClr val="D71A2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000066"/>
                </a:solidFill>
                <a:effectLst/>
                <a:uLnTx/>
                <a:uFillTx/>
                <a:latin typeface="Arial" charset="0"/>
                <a:ea typeface="SimSun" charset="0"/>
                <a:cs typeface="SimSun" charset="0"/>
              </a:endParaRPr>
            </a:p>
          </p:txBody>
        </p:sp>
        <p:sp>
          <p:nvSpPr>
            <p:cNvPr id="358411" name="TextBox 3"/>
            <p:cNvSpPr txBox="1">
              <a:spLocks noChangeArrowheads="1"/>
            </p:cNvSpPr>
            <p:nvPr/>
          </p:nvSpPr>
          <p:spPr bwMode="auto">
            <a:xfrm>
              <a:off x="3132213" y="692150"/>
              <a:ext cx="288773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0000"/>
                  </a:solidFill>
                  <a:effectLst/>
                  <a:uLnTx/>
                  <a:uFillTx/>
                  <a:latin typeface="Arial" charset="0"/>
                  <a:ea typeface="SimSun" charset="0"/>
                  <a:cs typeface="SimSun" charset="0"/>
                </a:rPr>
                <a:t>世界的角度</a:t>
              </a:r>
            </a:p>
          </p:txBody>
        </p:sp>
        <p:sp>
          <p:nvSpPr>
            <p:cNvPr id="358412" name="TextBox 10"/>
            <p:cNvSpPr txBox="1">
              <a:spLocks noChangeArrowheads="1"/>
            </p:cNvSpPr>
            <p:nvPr/>
          </p:nvSpPr>
          <p:spPr bwMode="auto">
            <a:xfrm>
              <a:off x="304800" y="1219200"/>
              <a:ext cx="2057400" cy="70788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00"/>
                  </a:solidFill>
                  <a:effectLst/>
                  <a:uLnTx/>
                  <a:uFillTx/>
                  <a:latin typeface="Arial" charset="0"/>
                  <a:ea typeface="SimSun" charset="0"/>
                  <a:cs typeface="SimSun" charset="0"/>
                </a:rPr>
                <a:t>过去</a:t>
              </a:r>
              <a:endParaRPr kumimoji="0" lang="en-US" altLang="zh-CN" sz="20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00"/>
                  </a:solidFill>
                  <a:effectLst/>
                  <a:uLnTx/>
                  <a:uFillTx/>
                  <a:latin typeface="Arial" charset="0"/>
                  <a:ea typeface="SimSun" charset="0"/>
                  <a:cs typeface="SimSun" charset="0"/>
                </a:rPr>
                <a:t> 数百万年</a:t>
              </a:r>
              <a:endParaRPr kumimoji="0" lang="en-US" altLang="zh-CN" sz="16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358413" name="TextBox 11"/>
            <p:cNvSpPr txBox="1">
              <a:spLocks noChangeArrowheads="1"/>
            </p:cNvSpPr>
            <p:nvPr/>
          </p:nvSpPr>
          <p:spPr bwMode="auto">
            <a:xfrm>
              <a:off x="5791200" y="2677180"/>
              <a:ext cx="15128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Arial" charset="0"/>
                  <a:ea typeface="SimSun" charset="0"/>
                  <a:cs typeface="SimSun" charset="0"/>
                </a:rPr>
                <a:t>死亡</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7" name="Oval Callout 23"/>
            <p:cNvSpPr/>
            <p:nvPr/>
          </p:nvSpPr>
          <p:spPr bwMode="auto">
            <a:xfrm rot="5400000">
              <a:off x="2590800" y="533400"/>
              <a:ext cx="762000" cy="1219200"/>
            </a:xfrm>
            <a:prstGeom prst="wedgeEllipseCallout">
              <a:avLst>
                <a:gd name="adj1" fmla="val -55695"/>
                <a:gd name="adj2" fmla="val 58200"/>
              </a:avLst>
            </a:prstGeom>
            <a:solidFill>
              <a:srgbClr val="FFFF00"/>
            </a:solidFill>
            <a:ln w="38100" cap="flat" cmpd="sng" algn="ctr">
              <a:solidFill>
                <a:srgbClr val="FF0000"/>
              </a:solidFill>
              <a:prstDash val="solid"/>
              <a:round/>
              <a:headEnd type="none" w="med" len="med"/>
              <a:tailEnd type="none" w="med" len="med"/>
            </a:ln>
            <a:effectLst/>
          </p:spPr>
          <p:txBody>
            <a:bodyPr vert="vert270" wrap="none"/>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800" b="1" i="0" u="none" strike="noStrike" kern="1200" cap="none" spc="0" normalizeH="0" baseline="0" noProof="0" dirty="0">
                  <a:ln>
                    <a:noFill/>
                  </a:ln>
                  <a:solidFill>
                    <a:srgbClr val="000000"/>
                  </a:solidFill>
                  <a:effectLst/>
                  <a:uLnTx/>
                  <a:uFillTx/>
                  <a:latin typeface="Arial"/>
                  <a:ea typeface="ＭＳ Ｐゴシック" charset="-128"/>
                  <a:cs typeface="Arial"/>
                </a:rPr>
                <a:t>很好</a:t>
              </a:r>
              <a:r>
                <a:rPr kumimoji="0" lang="en-US" altLang="zh-TW" sz="1800" b="1" i="0" u="none" strike="noStrike" kern="1200" cap="none" spc="0" normalizeH="0" baseline="0" noProof="0" dirty="0">
                  <a:ln>
                    <a:noFill/>
                  </a:ln>
                  <a:solidFill>
                    <a:srgbClr val="000000"/>
                  </a:solidFill>
                  <a:effectLst/>
                  <a:uLnTx/>
                  <a:uFillTx/>
                  <a:latin typeface="Arial"/>
                  <a:ea typeface="ＭＳ Ｐゴシック" charset="-128"/>
                  <a:cs typeface="Arial"/>
                </a:rPr>
                <a:t>!</a:t>
              </a:r>
              <a:endParaRPr kumimoji="0" lang="en-US" sz="1800" b="1" i="0" u="none" strike="noStrike" kern="1200" cap="none" spc="0" normalizeH="0" baseline="0" noProof="0" dirty="0">
                <a:ln>
                  <a:noFill/>
                </a:ln>
                <a:solidFill>
                  <a:srgbClr val="000000"/>
                </a:solidFill>
                <a:effectLst/>
                <a:uLnTx/>
                <a:uFillTx/>
                <a:latin typeface="Arial"/>
                <a:ea typeface="ＭＳ Ｐゴシック" charset="-128"/>
                <a:cs typeface="Arial"/>
              </a:endParaRPr>
            </a:p>
          </p:txBody>
        </p:sp>
        <p:sp>
          <p:nvSpPr>
            <p:cNvPr id="358415" name="TextBox 10"/>
            <p:cNvSpPr txBox="1">
              <a:spLocks noChangeArrowheads="1"/>
            </p:cNvSpPr>
            <p:nvPr/>
          </p:nvSpPr>
          <p:spPr bwMode="auto">
            <a:xfrm>
              <a:off x="5868287" y="1196752"/>
              <a:ext cx="1371600" cy="70788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00"/>
                  </a:solidFill>
                  <a:effectLst/>
                  <a:uLnTx/>
                  <a:uFillTx/>
                  <a:latin typeface="Arial" charset="0"/>
                  <a:ea typeface="SimSun" charset="0"/>
                  <a:cs typeface="SimSun" charset="0"/>
                </a:rPr>
                <a:t>现在</a:t>
              </a:r>
              <a:endParaRPr kumimoji="0" lang="en-US" altLang="zh-CN" sz="20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358416" name="TextBox 10"/>
            <p:cNvSpPr txBox="1">
              <a:spLocks noChangeArrowheads="1"/>
            </p:cNvSpPr>
            <p:nvPr/>
          </p:nvSpPr>
          <p:spPr bwMode="auto">
            <a:xfrm>
              <a:off x="7391400" y="1197114"/>
              <a:ext cx="1371600" cy="70788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00"/>
                  </a:solidFill>
                  <a:effectLst/>
                  <a:uLnTx/>
                  <a:uFillTx/>
                  <a:latin typeface="Arial" charset="0"/>
                  <a:ea typeface="SimSun" charset="0"/>
                  <a:cs typeface="SimSun" charset="0"/>
                </a:rPr>
                <a:t>将来</a:t>
              </a:r>
              <a:endParaRPr kumimoji="0" lang="en-US" altLang="zh-CN" sz="20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358417" name="TextBox 11"/>
            <p:cNvSpPr txBox="1">
              <a:spLocks noChangeArrowheads="1"/>
            </p:cNvSpPr>
            <p:nvPr/>
          </p:nvSpPr>
          <p:spPr bwMode="auto">
            <a:xfrm>
              <a:off x="7162800" y="2677180"/>
              <a:ext cx="15128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Arial" charset="0"/>
                  <a:ea typeface="SimSun" charset="0"/>
                  <a:cs typeface="SimSun" charset="0"/>
                </a:rPr>
                <a:t>死亡</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8418" name="TextBox 11"/>
            <p:cNvSpPr txBox="1">
              <a:spLocks noChangeArrowheads="1"/>
            </p:cNvSpPr>
            <p:nvPr/>
          </p:nvSpPr>
          <p:spPr bwMode="auto">
            <a:xfrm>
              <a:off x="4267200" y="2677180"/>
              <a:ext cx="15128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Arial" charset="0"/>
                  <a:ea typeface="SimSun" charset="0"/>
                  <a:cs typeface="SimSun" charset="0"/>
                </a:rPr>
                <a:t>死亡</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8419" name="TextBox 11"/>
            <p:cNvSpPr txBox="1">
              <a:spLocks noChangeArrowheads="1"/>
            </p:cNvSpPr>
            <p:nvPr/>
          </p:nvSpPr>
          <p:spPr bwMode="auto">
            <a:xfrm>
              <a:off x="609600" y="2677180"/>
              <a:ext cx="15128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Arial" charset="0"/>
                  <a:ea typeface="SimSun" charset="0"/>
                  <a:cs typeface="SimSun" charset="0"/>
                </a:rPr>
                <a:t>死亡</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36" name="Rectangle 7"/>
          <p:cNvSpPr>
            <a:spLocks noChangeArrowheads="1"/>
          </p:cNvSpPr>
          <p:nvPr/>
        </p:nvSpPr>
        <p:spPr bwMode="auto">
          <a:xfrm>
            <a:off x="-6735" y="3276600"/>
            <a:ext cx="9144000" cy="35814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ＭＳ Ｐゴシック" charset="0"/>
              <a:cs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B1E83-626E-474C-B569-04037EBA34DD}"/>
            </a:ext>
          </a:extLst>
        </p:cNvPr>
        <p:cNvGrpSpPr/>
        <p:nvPr/>
      </p:nvGrpSpPr>
      <p:grpSpPr>
        <a:xfrm>
          <a:off x="0" y="0"/>
          <a:ext cx="0" cy="0"/>
          <a:chOff x="0" y="0"/>
          <a:chExt cx="0" cy="0"/>
        </a:xfrm>
      </p:grpSpPr>
      <p:sp>
        <p:nvSpPr>
          <p:cNvPr id="358401" name="標題 1">
            <a:extLst>
              <a:ext uri="{FF2B5EF4-FFF2-40B4-BE49-F238E27FC236}">
                <a16:creationId xmlns:a16="http://schemas.microsoft.com/office/drawing/2014/main" id="{6BF7138E-C5F0-6242-1B35-EFF5269F9C39}"/>
              </a:ext>
            </a:extLst>
          </p:cNvPr>
          <p:cNvSpPr>
            <a:spLocks noGrp="1"/>
          </p:cNvSpPr>
          <p:nvPr>
            <p:ph type="title"/>
          </p:nvPr>
        </p:nvSpPr>
        <p:spPr/>
        <p:txBody>
          <a:bodyPr/>
          <a:lstStyle/>
          <a:p>
            <a:endParaRPr lang="zh-CN" altLang="en-US">
              <a:latin typeface="Arial" charset="0"/>
              <a:ea typeface="ＭＳ Ｐゴシック" charset="0"/>
              <a:cs typeface="ＭＳ Ｐゴシック" charset="0"/>
            </a:endParaRPr>
          </a:p>
        </p:txBody>
      </p:sp>
      <p:sp>
        <p:nvSpPr>
          <p:cNvPr id="358402" name="文字版面配置區 2">
            <a:extLst>
              <a:ext uri="{FF2B5EF4-FFF2-40B4-BE49-F238E27FC236}">
                <a16:creationId xmlns:a16="http://schemas.microsoft.com/office/drawing/2014/main" id="{ECF6AA4B-D5AA-B20D-2B68-B95FA1881F97}"/>
              </a:ext>
            </a:extLst>
          </p:cNvPr>
          <p:cNvSpPr>
            <a:spLocks noGrp="1"/>
          </p:cNvSpPr>
          <p:nvPr>
            <p:ph type="body" sz="half" idx="1"/>
          </p:nvPr>
        </p:nvSpPr>
        <p:spPr/>
        <p:txBody>
          <a:bodyPr/>
          <a:lstStyle/>
          <a:p>
            <a:endParaRPr lang="zh-CN" altLang="en-US">
              <a:latin typeface="Arial" charset="0"/>
              <a:ea typeface="ＭＳ Ｐゴシック" charset="0"/>
              <a:cs typeface="ＭＳ Ｐゴシック" charset="0"/>
            </a:endParaRPr>
          </a:p>
        </p:txBody>
      </p:sp>
      <p:sp>
        <p:nvSpPr>
          <p:cNvPr id="358403" name="美工圖案版面配置區 3">
            <a:extLst>
              <a:ext uri="{FF2B5EF4-FFF2-40B4-BE49-F238E27FC236}">
                <a16:creationId xmlns:a16="http://schemas.microsoft.com/office/drawing/2014/main" id="{9667D1D6-6AB1-A443-B326-BBB6A916EA30}"/>
              </a:ext>
            </a:extLst>
          </p:cNvPr>
          <p:cNvSpPr>
            <a:spLocks noGrp="1" noTextEdit="1"/>
          </p:cNvSpPr>
          <p:nvPr>
            <p:ph type="clipArt" sz="half" idx="2"/>
          </p:nvPr>
        </p:nvSpPr>
        <p:spPr/>
        <p:txBody>
          <a:bodyPr/>
          <a:lstStyle/>
          <a:p>
            <a:endParaRPr lang="en-US"/>
          </a:p>
        </p:txBody>
      </p:sp>
      <p:sp>
        <p:nvSpPr>
          <p:cNvPr id="358404" name="矩形 33">
            <a:extLst>
              <a:ext uri="{FF2B5EF4-FFF2-40B4-BE49-F238E27FC236}">
                <a16:creationId xmlns:a16="http://schemas.microsoft.com/office/drawing/2014/main" id="{8A6BE758-DE1D-612E-622C-B53B26883E65}"/>
              </a:ext>
            </a:extLst>
          </p:cNvPr>
          <p:cNvSpPr>
            <a:spLocks noChangeArrowheads="1"/>
          </p:cNvSpPr>
          <p:nvPr/>
        </p:nvSpPr>
        <p:spPr bwMode="auto">
          <a:xfrm>
            <a:off x="0" y="0"/>
            <a:ext cx="8964613" cy="6524625"/>
          </a:xfrm>
          <a:prstGeom prst="rect">
            <a:avLst/>
          </a:prstGeom>
          <a:solidFill>
            <a:srgbClr val="000000"/>
          </a:solidFill>
          <a:ln w="9525">
            <a:solidFill>
              <a:srgbClr val="000000"/>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358405" name="Title 1">
            <a:extLst>
              <a:ext uri="{FF2B5EF4-FFF2-40B4-BE49-F238E27FC236}">
                <a16:creationId xmlns:a16="http://schemas.microsoft.com/office/drawing/2014/main" id="{9F11F7B0-6D00-EC54-5332-75E404185FE8}"/>
              </a:ext>
            </a:extLst>
          </p:cNvPr>
          <p:cNvSpPr txBox="1">
            <a:spLocks/>
          </p:cNvSpPr>
          <p:nvPr/>
        </p:nvSpPr>
        <p:spPr bwMode="auto">
          <a:xfrm>
            <a:off x="0" y="-26988"/>
            <a:ext cx="9144000"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FF"/>
                </a:solidFill>
                <a:effectLst/>
                <a:uLnTx/>
                <a:uFillTx/>
                <a:latin typeface="Arial" charset="0"/>
                <a:ea typeface="ＭＳ Ｐゴシック" charset="0"/>
              </a:rPr>
              <a:t>死亡存在了多久</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rPr>
              <a:t> (</a:t>
            </a:r>
            <a:r>
              <a:rPr kumimoji="0" lang="zh-CN" altLang="en-US" sz="3600" b="1" i="0" u="none" strike="noStrike" kern="1200" cap="none" spc="0" normalizeH="0" baseline="0" noProof="0">
                <a:ln>
                  <a:noFill/>
                </a:ln>
                <a:solidFill>
                  <a:srgbClr val="FFFFFF"/>
                </a:solidFill>
                <a:effectLst/>
                <a:uLnTx/>
                <a:uFillTx/>
                <a:latin typeface="Arial" charset="0"/>
                <a:ea typeface="SimSun" charset="0"/>
                <a:cs typeface="SimSun" charset="0"/>
              </a:rPr>
              <a:t>罗马书</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rPr>
              <a:t>. 5:12)?</a:t>
            </a:r>
            <a:endParaRPr kumimoji="0" lang="en-US" sz="3600" b="1"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358406" name="Group 46">
            <a:extLst>
              <a:ext uri="{FF2B5EF4-FFF2-40B4-BE49-F238E27FC236}">
                <a16:creationId xmlns:a16="http://schemas.microsoft.com/office/drawing/2014/main" id="{EF6FD04F-4E0D-2448-F6A5-A6FFC3F537EB}"/>
              </a:ext>
            </a:extLst>
          </p:cNvPr>
          <p:cNvGrpSpPr>
            <a:grpSpLocks/>
          </p:cNvGrpSpPr>
          <p:nvPr/>
        </p:nvGrpSpPr>
        <p:grpSpPr bwMode="auto">
          <a:xfrm>
            <a:off x="75819" y="3428752"/>
            <a:ext cx="8955469" cy="3429248"/>
            <a:chOff x="76200" y="3429000"/>
            <a:chExt cx="8954488" cy="3429000"/>
          </a:xfrm>
        </p:grpSpPr>
        <p:pic>
          <p:nvPicPr>
            <p:cNvPr id="358421" name="Picture 22" descr="death very not so good.jpg">
              <a:extLst>
                <a:ext uri="{FF2B5EF4-FFF2-40B4-BE49-F238E27FC236}">
                  <a16:creationId xmlns:a16="http://schemas.microsoft.com/office/drawing/2014/main" id="{FCC1717A-CA3A-0383-5F3F-E992430BBD6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3429000"/>
              <a:ext cx="89544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2" name="TextBox 5">
              <a:extLst>
                <a:ext uri="{FF2B5EF4-FFF2-40B4-BE49-F238E27FC236}">
                  <a16:creationId xmlns:a16="http://schemas.microsoft.com/office/drawing/2014/main" id="{74C2510E-E807-A28D-82E6-60CB238BDEE3}"/>
                </a:ext>
              </a:extLst>
            </p:cNvPr>
            <p:cNvSpPr txBox="1">
              <a:spLocks noChangeArrowheads="1"/>
            </p:cNvSpPr>
            <p:nvPr/>
          </p:nvSpPr>
          <p:spPr bwMode="auto">
            <a:xfrm>
              <a:off x="2840116" y="3505443"/>
              <a:ext cx="3311162" cy="5190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0000"/>
                  </a:solidFill>
                  <a:effectLst/>
                  <a:uLnTx/>
                  <a:uFillTx/>
                  <a:latin typeface="Arial" charset="0"/>
                  <a:ea typeface="SimSun" charset="0"/>
                  <a:cs typeface="SimSun" charset="0"/>
                </a:rPr>
                <a:t>圣经的角度</a:t>
              </a:r>
            </a:p>
          </p:txBody>
        </p:sp>
        <p:sp>
          <p:nvSpPr>
            <p:cNvPr id="358423" name="TextBox 11">
              <a:extLst>
                <a:ext uri="{FF2B5EF4-FFF2-40B4-BE49-F238E27FC236}">
                  <a16:creationId xmlns:a16="http://schemas.microsoft.com/office/drawing/2014/main" id="{A4178FD4-B0CC-6902-F5DC-2D0B820F1867}"/>
                </a:ext>
              </a:extLst>
            </p:cNvPr>
            <p:cNvSpPr txBox="1">
              <a:spLocks noChangeArrowheads="1"/>
            </p:cNvSpPr>
            <p:nvPr/>
          </p:nvSpPr>
          <p:spPr bwMode="auto">
            <a:xfrm>
              <a:off x="7010400" y="3533001"/>
              <a:ext cx="1981199" cy="27699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1" u="none" strike="noStrike" kern="1200" cap="none" spc="0" normalizeH="0" baseline="0" noProof="0">
                  <a:ln>
                    <a:noFill/>
                  </a:ln>
                  <a:solidFill>
                    <a:srgbClr val="FFFFCC"/>
                  </a:solidFill>
                  <a:effectLst/>
                  <a:uLnTx/>
                  <a:uFillTx/>
                  <a:latin typeface="Arial" charset="0"/>
                  <a:ea typeface="ＭＳ Ｐゴシック" charset="0"/>
                  <a:cs typeface="Arial" charset="0"/>
                </a:rPr>
                <a:t>Answers in Genesis</a:t>
              </a:r>
            </a:p>
          </p:txBody>
        </p:sp>
        <p:sp>
          <p:nvSpPr>
            <p:cNvPr id="358424" name="TextBox 11">
              <a:extLst>
                <a:ext uri="{FF2B5EF4-FFF2-40B4-BE49-F238E27FC236}">
                  <a16:creationId xmlns:a16="http://schemas.microsoft.com/office/drawing/2014/main" id="{AE219369-C0BD-F4F2-8E9D-1C8A120F3B96}"/>
                </a:ext>
              </a:extLst>
            </p:cNvPr>
            <p:cNvSpPr txBox="1">
              <a:spLocks noChangeArrowheads="1"/>
            </p:cNvSpPr>
            <p:nvPr/>
          </p:nvSpPr>
          <p:spPr bwMode="auto">
            <a:xfrm>
              <a:off x="76200" y="6172200"/>
              <a:ext cx="8915400" cy="6858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000066"/>
                </a:solidFill>
                <a:effectLst/>
                <a:uLnTx/>
                <a:uFillTx/>
                <a:latin typeface="Arial" charset="0"/>
                <a:ea typeface="SimSun" charset="0"/>
                <a:cs typeface="SimSun" charset="0"/>
              </a:endParaRPr>
            </a:p>
          </p:txBody>
        </p:sp>
        <p:sp>
          <p:nvSpPr>
            <p:cNvPr id="358425" name="TextBox 11">
              <a:extLst>
                <a:ext uri="{FF2B5EF4-FFF2-40B4-BE49-F238E27FC236}">
                  <a16:creationId xmlns:a16="http://schemas.microsoft.com/office/drawing/2014/main" id="{D13348F5-9BA7-C94D-0CEC-0C14AECAD3E3}"/>
                </a:ext>
              </a:extLst>
            </p:cNvPr>
            <p:cNvSpPr txBox="1">
              <a:spLocks noChangeArrowheads="1"/>
            </p:cNvSpPr>
            <p:nvPr/>
          </p:nvSpPr>
          <p:spPr bwMode="auto">
            <a:xfrm>
              <a:off x="2362200" y="6172200"/>
              <a:ext cx="4495800" cy="685800"/>
            </a:xfrm>
            <a:prstGeom prst="rect">
              <a:avLst/>
            </a:prstGeom>
            <a:solidFill>
              <a:srgbClr val="D71A2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000066"/>
                </a:solidFill>
                <a:effectLst/>
                <a:uLnTx/>
                <a:uFillTx/>
                <a:latin typeface="Arial" charset="0"/>
                <a:ea typeface="SimSun" charset="0"/>
                <a:cs typeface="SimSun" charset="0"/>
              </a:endParaRPr>
            </a:p>
          </p:txBody>
        </p:sp>
        <p:sp>
          <p:nvSpPr>
            <p:cNvPr id="358426" name="TextBox 11">
              <a:extLst>
                <a:ext uri="{FF2B5EF4-FFF2-40B4-BE49-F238E27FC236}">
                  <a16:creationId xmlns:a16="http://schemas.microsoft.com/office/drawing/2014/main" id="{2224FFFB-6E66-957B-AEFF-DF17343E63A2}"/>
                </a:ext>
              </a:extLst>
            </p:cNvPr>
            <p:cNvSpPr txBox="1">
              <a:spLocks noChangeArrowheads="1"/>
            </p:cNvSpPr>
            <p:nvPr/>
          </p:nvSpPr>
          <p:spPr bwMode="auto">
            <a:xfrm>
              <a:off x="4811713" y="6248400"/>
              <a:ext cx="15128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FFFFFF"/>
                  </a:solidFill>
                  <a:effectLst/>
                  <a:uLnTx/>
                  <a:uFillTx/>
                  <a:latin typeface="Arial" charset="0"/>
                  <a:ea typeface="SimSun" charset="0"/>
                  <a:cs typeface="SimSun" charset="0"/>
                </a:rPr>
                <a:t>没有死亡</a:t>
              </a:r>
              <a:endPar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8427" name="TextBox 11">
              <a:extLst>
                <a:ext uri="{FF2B5EF4-FFF2-40B4-BE49-F238E27FC236}">
                  <a16:creationId xmlns:a16="http://schemas.microsoft.com/office/drawing/2014/main" id="{A5A7DEBE-E43D-6C59-1C70-81F20572679B}"/>
                </a:ext>
              </a:extLst>
            </p:cNvPr>
            <p:cNvSpPr txBox="1">
              <a:spLocks noChangeArrowheads="1"/>
            </p:cNvSpPr>
            <p:nvPr/>
          </p:nvSpPr>
          <p:spPr bwMode="auto">
            <a:xfrm>
              <a:off x="2895600" y="6248400"/>
              <a:ext cx="15128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SimSun" charset="0"/>
                  <a:cs typeface="SimSun" charset="0"/>
                </a:rPr>
                <a:t>死亡</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8428" name="TextBox 11">
              <a:extLst>
                <a:ext uri="{FF2B5EF4-FFF2-40B4-BE49-F238E27FC236}">
                  <a16:creationId xmlns:a16="http://schemas.microsoft.com/office/drawing/2014/main" id="{602BE7B9-AFB2-B8EA-F1BA-33931A1A4CF3}"/>
                </a:ext>
              </a:extLst>
            </p:cNvPr>
            <p:cNvSpPr txBox="1">
              <a:spLocks noChangeArrowheads="1"/>
            </p:cNvSpPr>
            <p:nvPr/>
          </p:nvSpPr>
          <p:spPr bwMode="auto">
            <a:xfrm>
              <a:off x="6944853" y="6248400"/>
              <a:ext cx="196995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0A0AFF"/>
                  </a:solidFill>
                  <a:effectLst/>
                  <a:uLnTx/>
                  <a:uFillTx/>
                  <a:latin typeface="Arial" charset="0"/>
                  <a:ea typeface="SimSun" charset="0"/>
                  <a:cs typeface="SimSun" charset="0"/>
                </a:rPr>
                <a:t>没有死亡</a:t>
              </a:r>
              <a:endParaRPr kumimoji="0" lang="en-US" altLang="zh-CN" sz="2400" b="0" i="0" u="none" strike="noStrike" kern="1200" cap="none" spc="0" normalizeH="0" baseline="0" noProof="0">
                <a:ln>
                  <a:noFill/>
                </a:ln>
                <a:solidFill>
                  <a:srgbClr val="0A0AFF"/>
                </a:solidFill>
                <a:effectLst/>
                <a:uLnTx/>
                <a:uFillTx/>
                <a:latin typeface="Arial" charset="0"/>
                <a:ea typeface="ＭＳ Ｐゴシック" charset="0"/>
                <a:cs typeface="Arial" charset="0"/>
              </a:endParaRPr>
            </a:p>
          </p:txBody>
        </p:sp>
        <p:sp>
          <p:nvSpPr>
            <p:cNvPr id="358429" name="TextBox 11">
              <a:extLst>
                <a:ext uri="{FF2B5EF4-FFF2-40B4-BE49-F238E27FC236}">
                  <a16:creationId xmlns:a16="http://schemas.microsoft.com/office/drawing/2014/main" id="{D77920C3-428B-AEF3-7585-07AF992670D3}"/>
                </a:ext>
              </a:extLst>
            </p:cNvPr>
            <p:cNvSpPr txBox="1">
              <a:spLocks noChangeArrowheads="1"/>
            </p:cNvSpPr>
            <p:nvPr/>
          </p:nvSpPr>
          <p:spPr bwMode="auto">
            <a:xfrm>
              <a:off x="163507" y="6248400"/>
              <a:ext cx="212234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0A0AFF"/>
                  </a:solidFill>
                  <a:effectLst/>
                  <a:uLnTx/>
                  <a:uFillTx/>
                  <a:latin typeface="Arial" charset="0"/>
                  <a:ea typeface="SimSun" charset="0"/>
                  <a:cs typeface="SimSun" charset="0"/>
                </a:rPr>
                <a:t>没有死亡</a:t>
              </a:r>
              <a:endParaRPr kumimoji="0" lang="en-US" altLang="zh-CN" sz="2400" b="1" i="0" u="none" strike="noStrike" kern="1200" cap="none" spc="0" normalizeH="0" baseline="0" noProof="0">
                <a:ln>
                  <a:noFill/>
                </a:ln>
                <a:solidFill>
                  <a:srgbClr val="0A0AFF"/>
                </a:solidFill>
                <a:effectLst/>
                <a:uLnTx/>
                <a:uFillTx/>
                <a:latin typeface="Arial" charset="0"/>
                <a:ea typeface="ＭＳ Ｐゴシック" charset="0"/>
                <a:cs typeface="Arial" charset="0"/>
              </a:endParaRPr>
            </a:p>
          </p:txBody>
        </p:sp>
        <p:sp>
          <p:nvSpPr>
            <p:cNvPr id="358430" name="TextBox 10">
              <a:extLst>
                <a:ext uri="{FF2B5EF4-FFF2-40B4-BE49-F238E27FC236}">
                  <a16:creationId xmlns:a16="http://schemas.microsoft.com/office/drawing/2014/main" id="{E19CD37E-D24E-578A-EBCC-416C5E018CE7}"/>
                </a:ext>
              </a:extLst>
            </p:cNvPr>
            <p:cNvSpPr txBox="1">
              <a:spLocks noChangeArrowheads="1"/>
            </p:cNvSpPr>
            <p:nvPr/>
          </p:nvSpPr>
          <p:spPr bwMode="auto">
            <a:xfrm>
              <a:off x="76200" y="4415135"/>
              <a:ext cx="1371600" cy="523220"/>
            </a:xfrm>
            <a:prstGeom prst="rect">
              <a:avLst/>
            </a:prstGeom>
            <a:solidFill>
              <a:srgbClr val="93D1F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3333CC"/>
                  </a:solidFill>
                  <a:effectLst/>
                  <a:uLnTx/>
                  <a:uFillTx/>
                  <a:latin typeface="Arial" charset="0"/>
                  <a:ea typeface="SimSun" charset="0"/>
                  <a:cs typeface="SimSun" charset="0"/>
                </a:rPr>
                <a:t>过去</a:t>
              </a:r>
              <a:endParaRPr kumimoji="0" lang="en-US" altLang="zh-CN" sz="2800" b="1" i="0" u="none" strike="noStrike" kern="1200" cap="none" spc="0" normalizeH="0" baseline="0" noProof="0">
                <a:ln>
                  <a:noFill/>
                </a:ln>
                <a:solidFill>
                  <a:srgbClr val="3333CC"/>
                </a:solidFill>
                <a:effectLst/>
                <a:uLnTx/>
                <a:uFillTx/>
                <a:latin typeface="Arial" charset="0"/>
                <a:ea typeface="ＭＳ Ｐゴシック" charset="0"/>
                <a:cs typeface="Arial" charset="0"/>
              </a:endParaRPr>
            </a:p>
          </p:txBody>
        </p:sp>
        <p:sp>
          <p:nvSpPr>
            <p:cNvPr id="47" name="Oval Callout 39">
              <a:extLst>
                <a:ext uri="{FF2B5EF4-FFF2-40B4-BE49-F238E27FC236}">
                  <a16:creationId xmlns:a16="http://schemas.microsoft.com/office/drawing/2014/main" id="{059738FE-8ED7-A052-73B3-19CA42324F94}"/>
                </a:ext>
              </a:extLst>
            </p:cNvPr>
            <p:cNvSpPr/>
            <p:nvPr/>
          </p:nvSpPr>
          <p:spPr bwMode="auto">
            <a:xfrm rot="5400000">
              <a:off x="533400" y="3124200"/>
              <a:ext cx="1066800" cy="1676400"/>
            </a:xfrm>
            <a:prstGeom prst="wedgeEllipseCallout">
              <a:avLst>
                <a:gd name="adj1" fmla="val -55695"/>
                <a:gd name="adj2" fmla="val 58200"/>
              </a:avLst>
            </a:prstGeom>
            <a:solidFill>
              <a:srgbClr val="FFFF00"/>
            </a:solidFill>
            <a:ln w="38100" cap="flat" cmpd="sng" algn="ctr">
              <a:solidFill>
                <a:srgbClr val="FF0000"/>
              </a:solidFill>
              <a:prstDash val="solid"/>
              <a:round/>
              <a:headEnd type="none" w="med" len="med"/>
              <a:tailEnd type="none" w="med" len="med"/>
            </a:ln>
            <a:effectLst/>
          </p:spPr>
          <p:txBody>
            <a:bodyPr vert="vert270"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500" b="1" i="0" u="none" strike="noStrike" kern="1200" cap="none" spc="0" normalizeH="0" baseline="0" noProof="0" dirty="0">
                  <a:ln>
                    <a:noFill/>
                  </a:ln>
                  <a:solidFill>
                    <a:srgbClr val="000000"/>
                  </a:solidFill>
                  <a:effectLst/>
                  <a:uLnTx/>
                  <a:uFillTx/>
                  <a:latin typeface="Arial"/>
                  <a:ea typeface="ＭＳ Ｐゴシック" charset="-128"/>
                  <a:cs typeface="Arial"/>
                </a:rPr>
                <a:t>很好</a:t>
              </a:r>
              <a:r>
                <a:rPr kumimoji="0" lang="en-US" altLang="zh-TW" sz="2500" b="1" i="0" u="none" strike="noStrike" kern="1200" cap="none" spc="0" normalizeH="0" baseline="0" noProof="0" dirty="0">
                  <a:ln>
                    <a:noFill/>
                  </a:ln>
                  <a:solidFill>
                    <a:srgbClr val="000000"/>
                  </a:solidFill>
                  <a:effectLst/>
                  <a:uLnTx/>
                  <a:uFillTx/>
                  <a:latin typeface="Arial"/>
                  <a:ea typeface="ＭＳ Ｐゴシック" charset="-128"/>
                  <a:cs typeface="Arial"/>
                </a:rPr>
                <a:t>!</a:t>
              </a:r>
              <a:endParaRPr kumimoji="0" lang="en-US" sz="2500" b="1" i="0" u="none" strike="noStrike" kern="1200" cap="none" spc="0" normalizeH="0" baseline="0" noProof="0" dirty="0">
                <a:ln>
                  <a:noFill/>
                </a:ln>
                <a:solidFill>
                  <a:srgbClr val="000000"/>
                </a:solidFill>
                <a:effectLst/>
                <a:uLnTx/>
                <a:uFillTx/>
                <a:latin typeface="Arial"/>
                <a:ea typeface="ＭＳ Ｐゴシック" charset="-128"/>
                <a:cs typeface="Arial"/>
              </a:endParaRPr>
            </a:p>
          </p:txBody>
        </p:sp>
        <p:sp>
          <p:nvSpPr>
            <p:cNvPr id="358432" name="TextBox 10">
              <a:extLst>
                <a:ext uri="{FF2B5EF4-FFF2-40B4-BE49-F238E27FC236}">
                  <a16:creationId xmlns:a16="http://schemas.microsoft.com/office/drawing/2014/main" id="{5C4FDB13-DD8B-9F2A-0794-EFA57BD3460D}"/>
                </a:ext>
              </a:extLst>
            </p:cNvPr>
            <p:cNvSpPr txBox="1">
              <a:spLocks noChangeArrowheads="1"/>
            </p:cNvSpPr>
            <p:nvPr/>
          </p:nvSpPr>
          <p:spPr bwMode="auto">
            <a:xfrm>
              <a:off x="4648200" y="4267200"/>
              <a:ext cx="17526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Arial" charset="0"/>
                  <a:ea typeface="ＭＳ Ｐゴシック" charset="0"/>
                  <a:cs typeface="NSimSun" charset="0"/>
                </a:rPr>
                <a:t>现在</a:t>
              </a:r>
            </a:p>
          </p:txBody>
        </p:sp>
        <p:sp>
          <p:nvSpPr>
            <p:cNvPr id="358433" name="TextBox 10">
              <a:extLst>
                <a:ext uri="{FF2B5EF4-FFF2-40B4-BE49-F238E27FC236}">
                  <a16:creationId xmlns:a16="http://schemas.microsoft.com/office/drawing/2014/main" id="{B1410470-C1DD-D0FA-E94B-E6BB05E6C24E}"/>
                </a:ext>
              </a:extLst>
            </p:cNvPr>
            <p:cNvSpPr txBox="1">
              <a:spLocks noChangeArrowheads="1"/>
            </p:cNvSpPr>
            <p:nvPr/>
          </p:nvSpPr>
          <p:spPr bwMode="auto">
            <a:xfrm>
              <a:off x="6934200" y="4267200"/>
              <a:ext cx="1905000" cy="523220"/>
            </a:xfrm>
            <a:prstGeom prst="rect">
              <a:avLst/>
            </a:prstGeom>
            <a:solidFill>
              <a:srgbClr val="93D1F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3333CC"/>
                  </a:solidFill>
                  <a:effectLst/>
                  <a:uLnTx/>
                  <a:uFillTx/>
                  <a:latin typeface="Arial" charset="0"/>
                  <a:ea typeface="SimSun" charset="0"/>
                  <a:cs typeface="SimSun" charset="0"/>
                </a:rPr>
                <a:t>将来</a:t>
              </a:r>
              <a:endParaRPr kumimoji="0" lang="en-US" altLang="zh-CN" sz="2800" b="1" i="0" u="none" strike="noStrike" kern="1200" cap="none" spc="0" normalizeH="0" baseline="0" noProof="0">
                <a:ln>
                  <a:noFill/>
                </a:ln>
                <a:solidFill>
                  <a:srgbClr val="3333CC"/>
                </a:solidFill>
                <a:effectLst/>
                <a:uLnTx/>
                <a:uFillTx/>
                <a:latin typeface="Arial" charset="0"/>
                <a:ea typeface="ＭＳ Ｐゴシック" charset="0"/>
                <a:cs typeface="Arial" charset="0"/>
              </a:endParaRPr>
            </a:p>
          </p:txBody>
        </p:sp>
        <p:sp>
          <p:nvSpPr>
            <p:cNvPr id="358434" name="TextBox 11">
              <a:extLst>
                <a:ext uri="{FF2B5EF4-FFF2-40B4-BE49-F238E27FC236}">
                  <a16:creationId xmlns:a16="http://schemas.microsoft.com/office/drawing/2014/main" id="{288E24BF-CEED-C09F-95CC-A2D839A7BFF8}"/>
                </a:ext>
              </a:extLst>
            </p:cNvPr>
            <p:cNvSpPr txBox="1">
              <a:spLocks noChangeArrowheads="1"/>
            </p:cNvSpPr>
            <p:nvPr/>
          </p:nvSpPr>
          <p:spPr bwMode="auto">
            <a:xfrm>
              <a:off x="1828989" y="5619840"/>
              <a:ext cx="990492" cy="523182"/>
            </a:xfrm>
            <a:prstGeom prst="rect">
              <a:avLst/>
            </a:prstGeom>
            <a:solidFill>
              <a:srgbClr val="74B74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亚当</a:t>
              </a:r>
              <a:endParaRPr kumimoji="0" lang="zh-CN" altLang="en-US" sz="16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grpSp>
      <p:grpSp>
        <p:nvGrpSpPr>
          <p:cNvPr id="358407" name="Group 45">
            <a:extLst>
              <a:ext uri="{FF2B5EF4-FFF2-40B4-BE49-F238E27FC236}">
                <a16:creationId xmlns:a16="http://schemas.microsoft.com/office/drawing/2014/main" id="{37801629-E1E0-23B1-37F0-D2B06C2320CA}"/>
              </a:ext>
            </a:extLst>
          </p:cNvPr>
          <p:cNvGrpSpPr>
            <a:grpSpLocks/>
          </p:cNvGrpSpPr>
          <p:nvPr/>
        </p:nvGrpSpPr>
        <p:grpSpPr bwMode="auto">
          <a:xfrm>
            <a:off x="76200" y="692150"/>
            <a:ext cx="8937625" cy="2508250"/>
            <a:chOff x="76200" y="692150"/>
            <a:chExt cx="8937845" cy="2508250"/>
          </a:xfrm>
        </p:grpSpPr>
        <p:pic>
          <p:nvPicPr>
            <p:cNvPr id="358409" name="Picture 21" descr="death very good.jpg">
              <a:extLst>
                <a:ext uri="{FF2B5EF4-FFF2-40B4-BE49-F238E27FC236}">
                  <a16:creationId xmlns:a16="http://schemas.microsoft.com/office/drawing/2014/main" id="{F78D30DC-EE62-DEFB-74DA-4454B44706E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762000"/>
              <a:ext cx="8937845"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0" name="TextBox 11">
              <a:extLst>
                <a:ext uri="{FF2B5EF4-FFF2-40B4-BE49-F238E27FC236}">
                  <a16:creationId xmlns:a16="http://schemas.microsoft.com/office/drawing/2014/main" id="{2CFF6D55-9746-6EB9-A797-385CACBD2A03}"/>
                </a:ext>
              </a:extLst>
            </p:cNvPr>
            <p:cNvSpPr txBox="1">
              <a:spLocks noChangeArrowheads="1"/>
            </p:cNvSpPr>
            <p:nvPr/>
          </p:nvSpPr>
          <p:spPr bwMode="auto">
            <a:xfrm>
              <a:off x="3733890" y="2286000"/>
              <a:ext cx="762019" cy="400110"/>
            </a:xfrm>
            <a:prstGeom prst="rect">
              <a:avLst/>
            </a:prstGeom>
            <a:solidFill>
              <a:srgbClr val="74B74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charset="0"/>
                  <a:ea typeface="SimSun" charset="0"/>
                  <a:cs typeface="SimSun" charset="0"/>
                </a:rPr>
                <a:t>亚当</a:t>
              </a:r>
              <a:endParaRPr kumimoji="0" lang="zh-CN" alt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8410" name="TextBox 11">
              <a:extLst>
                <a:ext uri="{FF2B5EF4-FFF2-40B4-BE49-F238E27FC236}">
                  <a16:creationId xmlns:a16="http://schemas.microsoft.com/office/drawing/2014/main" id="{BDE3750E-F9E0-7601-FE9B-0651DB38C474}"/>
                </a:ext>
              </a:extLst>
            </p:cNvPr>
            <p:cNvSpPr txBox="1">
              <a:spLocks noChangeArrowheads="1"/>
            </p:cNvSpPr>
            <p:nvPr/>
          </p:nvSpPr>
          <p:spPr bwMode="auto">
            <a:xfrm>
              <a:off x="228600" y="2667000"/>
              <a:ext cx="8686800" cy="533400"/>
            </a:xfrm>
            <a:prstGeom prst="rect">
              <a:avLst/>
            </a:prstGeom>
            <a:solidFill>
              <a:srgbClr val="D71A2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000066"/>
                </a:solidFill>
                <a:effectLst/>
                <a:uLnTx/>
                <a:uFillTx/>
                <a:latin typeface="Arial" charset="0"/>
                <a:ea typeface="SimSun" charset="0"/>
                <a:cs typeface="SimSun" charset="0"/>
              </a:endParaRPr>
            </a:p>
          </p:txBody>
        </p:sp>
        <p:sp>
          <p:nvSpPr>
            <p:cNvPr id="358411" name="TextBox 3">
              <a:extLst>
                <a:ext uri="{FF2B5EF4-FFF2-40B4-BE49-F238E27FC236}">
                  <a16:creationId xmlns:a16="http://schemas.microsoft.com/office/drawing/2014/main" id="{F3AEA7FA-5185-DD58-1EB5-F5AF0A789E09}"/>
                </a:ext>
              </a:extLst>
            </p:cNvPr>
            <p:cNvSpPr txBox="1">
              <a:spLocks noChangeArrowheads="1"/>
            </p:cNvSpPr>
            <p:nvPr/>
          </p:nvSpPr>
          <p:spPr bwMode="auto">
            <a:xfrm>
              <a:off x="3132213" y="692150"/>
              <a:ext cx="288773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0000"/>
                  </a:solidFill>
                  <a:effectLst/>
                  <a:uLnTx/>
                  <a:uFillTx/>
                  <a:latin typeface="Arial" charset="0"/>
                  <a:ea typeface="SimSun" charset="0"/>
                  <a:cs typeface="SimSun" charset="0"/>
                </a:rPr>
                <a:t>世界的角度</a:t>
              </a:r>
            </a:p>
          </p:txBody>
        </p:sp>
        <p:sp>
          <p:nvSpPr>
            <p:cNvPr id="358412" name="TextBox 10">
              <a:extLst>
                <a:ext uri="{FF2B5EF4-FFF2-40B4-BE49-F238E27FC236}">
                  <a16:creationId xmlns:a16="http://schemas.microsoft.com/office/drawing/2014/main" id="{FBDBA885-0735-DC9A-2B60-8387754AF38A}"/>
                </a:ext>
              </a:extLst>
            </p:cNvPr>
            <p:cNvSpPr txBox="1">
              <a:spLocks noChangeArrowheads="1"/>
            </p:cNvSpPr>
            <p:nvPr/>
          </p:nvSpPr>
          <p:spPr bwMode="auto">
            <a:xfrm>
              <a:off x="304800" y="1219200"/>
              <a:ext cx="20574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00"/>
                  </a:solidFill>
                  <a:effectLst/>
                  <a:uLnTx/>
                  <a:uFillTx/>
                  <a:latin typeface="Arial" charset="0"/>
                  <a:ea typeface="SimSun" charset="0"/>
                  <a:cs typeface="SimSun" charset="0"/>
                </a:rPr>
                <a:t>过去</a:t>
              </a:r>
              <a:endParaRPr kumimoji="0" lang="en-US" altLang="zh-CN" sz="20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00"/>
                  </a:solidFill>
                  <a:effectLst/>
                  <a:uLnTx/>
                  <a:uFillTx/>
                  <a:latin typeface="Arial" charset="0"/>
                  <a:ea typeface="SimSun" charset="0"/>
                  <a:cs typeface="SimSun" charset="0"/>
                </a:rPr>
                <a:t> 数百万年</a:t>
              </a:r>
              <a:endParaRPr kumimoji="0" lang="en-US" altLang="zh-CN" sz="16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358413" name="TextBox 11">
              <a:extLst>
                <a:ext uri="{FF2B5EF4-FFF2-40B4-BE49-F238E27FC236}">
                  <a16:creationId xmlns:a16="http://schemas.microsoft.com/office/drawing/2014/main" id="{DC70E002-4CF4-7838-B215-9BD847A49A83}"/>
                </a:ext>
              </a:extLst>
            </p:cNvPr>
            <p:cNvSpPr txBox="1">
              <a:spLocks noChangeArrowheads="1"/>
            </p:cNvSpPr>
            <p:nvPr/>
          </p:nvSpPr>
          <p:spPr bwMode="auto">
            <a:xfrm>
              <a:off x="5791200" y="2677180"/>
              <a:ext cx="15128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Arial" charset="0"/>
                  <a:ea typeface="SimSun" charset="0"/>
                  <a:cs typeface="SimSun" charset="0"/>
                </a:rPr>
                <a:t>死亡</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7" name="Oval Callout 23">
              <a:extLst>
                <a:ext uri="{FF2B5EF4-FFF2-40B4-BE49-F238E27FC236}">
                  <a16:creationId xmlns:a16="http://schemas.microsoft.com/office/drawing/2014/main" id="{5ECFD39E-B914-34EA-61AB-E7D43930B31B}"/>
                </a:ext>
              </a:extLst>
            </p:cNvPr>
            <p:cNvSpPr/>
            <p:nvPr/>
          </p:nvSpPr>
          <p:spPr bwMode="auto">
            <a:xfrm rot="5400000">
              <a:off x="2590800" y="533400"/>
              <a:ext cx="762000" cy="1219200"/>
            </a:xfrm>
            <a:prstGeom prst="wedgeEllipseCallout">
              <a:avLst>
                <a:gd name="adj1" fmla="val -55695"/>
                <a:gd name="adj2" fmla="val 58200"/>
              </a:avLst>
            </a:prstGeom>
            <a:solidFill>
              <a:srgbClr val="FFFF00"/>
            </a:solidFill>
            <a:ln w="38100" cap="flat" cmpd="sng" algn="ctr">
              <a:solidFill>
                <a:srgbClr val="FF0000"/>
              </a:solidFill>
              <a:prstDash val="solid"/>
              <a:round/>
              <a:headEnd type="none" w="med" len="med"/>
              <a:tailEnd type="none" w="med" len="med"/>
            </a:ln>
            <a:effectLst/>
          </p:spPr>
          <p:txBody>
            <a:bodyPr vert="vert270" wrap="none"/>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800" b="1" i="0" u="none" strike="noStrike" kern="1200" cap="none" spc="0" normalizeH="0" baseline="0" noProof="0" dirty="0">
                  <a:ln>
                    <a:noFill/>
                  </a:ln>
                  <a:solidFill>
                    <a:srgbClr val="000000"/>
                  </a:solidFill>
                  <a:effectLst/>
                  <a:uLnTx/>
                  <a:uFillTx/>
                  <a:latin typeface="Arial"/>
                  <a:ea typeface="ＭＳ Ｐゴシック" charset="-128"/>
                  <a:cs typeface="Arial"/>
                </a:rPr>
                <a:t>很好</a:t>
              </a:r>
              <a:r>
                <a:rPr kumimoji="0" lang="en-US" altLang="zh-TW" sz="1800" b="1" i="0" u="none" strike="noStrike" kern="1200" cap="none" spc="0" normalizeH="0" baseline="0" noProof="0" dirty="0">
                  <a:ln>
                    <a:noFill/>
                  </a:ln>
                  <a:solidFill>
                    <a:srgbClr val="000000"/>
                  </a:solidFill>
                  <a:effectLst/>
                  <a:uLnTx/>
                  <a:uFillTx/>
                  <a:latin typeface="Arial"/>
                  <a:ea typeface="ＭＳ Ｐゴシック" charset="-128"/>
                  <a:cs typeface="Arial"/>
                </a:rPr>
                <a:t>!</a:t>
              </a:r>
              <a:endParaRPr kumimoji="0" lang="en-US" sz="1800" b="1" i="0" u="none" strike="noStrike" kern="1200" cap="none" spc="0" normalizeH="0" baseline="0" noProof="0" dirty="0">
                <a:ln>
                  <a:noFill/>
                </a:ln>
                <a:solidFill>
                  <a:srgbClr val="000000"/>
                </a:solidFill>
                <a:effectLst/>
                <a:uLnTx/>
                <a:uFillTx/>
                <a:latin typeface="Arial"/>
                <a:ea typeface="ＭＳ Ｐゴシック" charset="-128"/>
                <a:cs typeface="Arial"/>
              </a:endParaRPr>
            </a:p>
          </p:txBody>
        </p:sp>
        <p:sp>
          <p:nvSpPr>
            <p:cNvPr id="358415" name="TextBox 10">
              <a:extLst>
                <a:ext uri="{FF2B5EF4-FFF2-40B4-BE49-F238E27FC236}">
                  <a16:creationId xmlns:a16="http://schemas.microsoft.com/office/drawing/2014/main" id="{016A6790-5306-5040-2DAF-9490E3959AA8}"/>
                </a:ext>
              </a:extLst>
            </p:cNvPr>
            <p:cNvSpPr txBox="1">
              <a:spLocks noChangeArrowheads="1"/>
            </p:cNvSpPr>
            <p:nvPr/>
          </p:nvSpPr>
          <p:spPr bwMode="auto">
            <a:xfrm>
              <a:off x="5868287" y="1196752"/>
              <a:ext cx="13716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00"/>
                  </a:solidFill>
                  <a:effectLst/>
                  <a:uLnTx/>
                  <a:uFillTx/>
                  <a:latin typeface="Arial" charset="0"/>
                  <a:ea typeface="SimSun" charset="0"/>
                  <a:cs typeface="SimSun" charset="0"/>
                </a:rPr>
                <a:t>现在</a:t>
              </a:r>
              <a:endParaRPr kumimoji="0" lang="en-US" altLang="zh-CN" sz="20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358416" name="TextBox 10">
              <a:extLst>
                <a:ext uri="{FF2B5EF4-FFF2-40B4-BE49-F238E27FC236}">
                  <a16:creationId xmlns:a16="http://schemas.microsoft.com/office/drawing/2014/main" id="{ED3EDCD9-A17D-E898-4FA5-3BC2E8B3B47B}"/>
                </a:ext>
              </a:extLst>
            </p:cNvPr>
            <p:cNvSpPr txBox="1">
              <a:spLocks noChangeArrowheads="1"/>
            </p:cNvSpPr>
            <p:nvPr/>
          </p:nvSpPr>
          <p:spPr bwMode="auto">
            <a:xfrm>
              <a:off x="7391400" y="1197114"/>
              <a:ext cx="13716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00"/>
                  </a:solidFill>
                  <a:effectLst/>
                  <a:uLnTx/>
                  <a:uFillTx/>
                  <a:latin typeface="Arial" charset="0"/>
                  <a:ea typeface="SimSun" charset="0"/>
                  <a:cs typeface="SimSun" charset="0"/>
                </a:rPr>
                <a:t>将来</a:t>
              </a:r>
              <a:endParaRPr kumimoji="0" lang="en-US" altLang="zh-CN" sz="20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358417" name="TextBox 11">
              <a:extLst>
                <a:ext uri="{FF2B5EF4-FFF2-40B4-BE49-F238E27FC236}">
                  <a16:creationId xmlns:a16="http://schemas.microsoft.com/office/drawing/2014/main" id="{0AE19C07-F47C-E575-625F-81FA277EB82D}"/>
                </a:ext>
              </a:extLst>
            </p:cNvPr>
            <p:cNvSpPr txBox="1">
              <a:spLocks noChangeArrowheads="1"/>
            </p:cNvSpPr>
            <p:nvPr/>
          </p:nvSpPr>
          <p:spPr bwMode="auto">
            <a:xfrm>
              <a:off x="7162800" y="2677180"/>
              <a:ext cx="15128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Arial" charset="0"/>
                  <a:ea typeface="SimSun" charset="0"/>
                  <a:cs typeface="SimSun" charset="0"/>
                </a:rPr>
                <a:t>死亡</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8418" name="TextBox 11">
              <a:extLst>
                <a:ext uri="{FF2B5EF4-FFF2-40B4-BE49-F238E27FC236}">
                  <a16:creationId xmlns:a16="http://schemas.microsoft.com/office/drawing/2014/main" id="{01B78E12-C268-A835-6C73-57A7F452AD45}"/>
                </a:ext>
              </a:extLst>
            </p:cNvPr>
            <p:cNvSpPr txBox="1">
              <a:spLocks noChangeArrowheads="1"/>
            </p:cNvSpPr>
            <p:nvPr/>
          </p:nvSpPr>
          <p:spPr bwMode="auto">
            <a:xfrm>
              <a:off x="4267200" y="2677180"/>
              <a:ext cx="15128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Arial" charset="0"/>
                  <a:ea typeface="SimSun" charset="0"/>
                  <a:cs typeface="SimSun" charset="0"/>
                </a:rPr>
                <a:t>死亡</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8419" name="TextBox 11">
              <a:extLst>
                <a:ext uri="{FF2B5EF4-FFF2-40B4-BE49-F238E27FC236}">
                  <a16:creationId xmlns:a16="http://schemas.microsoft.com/office/drawing/2014/main" id="{A20CAFCA-2EF1-1EE5-44E9-5EF490F17A78}"/>
                </a:ext>
              </a:extLst>
            </p:cNvPr>
            <p:cNvSpPr txBox="1">
              <a:spLocks noChangeArrowheads="1"/>
            </p:cNvSpPr>
            <p:nvPr/>
          </p:nvSpPr>
          <p:spPr bwMode="auto">
            <a:xfrm>
              <a:off x="609600" y="2677180"/>
              <a:ext cx="15128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Arial" charset="0"/>
                  <a:ea typeface="SimSun" charset="0"/>
                  <a:cs typeface="SimSun" charset="0"/>
                </a:rPr>
                <a:t>死亡</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780440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2"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9426" name="Picture 3" descr="Day 6 0223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400" y="5356225"/>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9427" name="Picture 4" descr="Day 1 022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 y="5356225"/>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9428" name="Picture 5" descr="Day 2 0223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05000" y="5356225"/>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9429" name="Picture 6"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48200" y="5357813"/>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9430" name="Picture 7"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19800" y="5353050"/>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9431" name="Picture 8" descr="Day 3 0223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76600" y="5356225"/>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7243" name="Rectangle 11" hidden="1"/>
          <p:cNvSpPr>
            <a:spLocks noGrp="1" noChangeArrowheads="1"/>
          </p:cNvSpPr>
          <p:nvPr>
            <p:ph type="title"/>
          </p:nvPr>
        </p:nvSpPr>
        <p:spPr/>
        <p:txBody>
          <a:bodyPr/>
          <a:lstStyle/>
          <a:p>
            <a:pPr eaLnBrk="1" hangingPunct="1">
              <a:defRPr/>
            </a:pPr>
            <a:r>
              <a:rPr lang="en-US">
                <a:cs typeface="+mj-cs"/>
              </a:rPr>
              <a:t>Gap Where Fit Mil of Yrs 00845</a:t>
            </a:r>
          </a:p>
        </p:txBody>
      </p:sp>
      <p:grpSp>
        <p:nvGrpSpPr>
          <p:cNvPr id="3" name="Group 2"/>
          <p:cNvGrpSpPr>
            <a:grpSpLocks/>
          </p:cNvGrpSpPr>
          <p:nvPr/>
        </p:nvGrpSpPr>
        <p:grpSpPr bwMode="auto">
          <a:xfrm>
            <a:off x="152400" y="1676400"/>
            <a:ext cx="2428875" cy="4037013"/>
            <a:chOff x="304800" y="1752600"/>
            <a:chExt cx="2428875" cy="4037013"/>
          </a:xfrm>
        </p:grpSpPr>
        <p:pic>
          <p:nvPicPr>
            <p:cNvPr id="359453" name="Picture 12" descr="Gap Where Fit Mil of Yrs 00845-blueta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4800" y="1752600"/>
              <a:ext cx="2428875" cy="403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457200" y="19050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NSimSun" charset="0"/>
                  <a:cs typeface="Arial" charset="0"/>
                </a:rPr>
                <a:t>某处</a:t>
              </a:r>
            </a:p>
          </p:txBody>
        </p:sp>
      </p:grpSp>
      <p:grpSp>
        <p:nvGrpSpPr>
          <p:cNvPr id="4" name="Group 3"/>
          <p:cNvGrpSpPr>
            <a:grpSpLocks/>
          </p:cNvGrpSpPr>
          <p:nvPr/>
        </p:nvGrpSpPr>
        <p:grpSpPr bwMode="auto">
          <a:xfrm>
            <a:off x="838200" y="2362200"/>
            <a:ext cx="4500563" cy="2813050"/>
            <a:chOff x="838200" y="2368550"/>
            <a:chExt cx="4500563" cy="2813050"/>
          </a:xfrm>
        </p:grpSpPr>
        <p:pic>
          <p:nvPicPr>
            <p:cNvPr id="359451" name="Picture 10" descr="Gap Where Fit Mil of Yrs 00845-greenta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38200" y="2368550"/>
              <a:ext cx="4500563" cy="281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066800" y="2514600"/>
              <a:ext cx="41910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NSimSun" charset="0"/>
                </a:rPr>
                <a:t>创世记 </a:t>
              </a:r>
              <a:r>
                <a:rPr kumimoji="0" 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NSimSun" charset="0"/>
                </a:rPr>
                <a:t>1:1 </a:t>
              </a:r>
              <a:r>
                <a:rPr kumimoji="0" lang="zh-CN" alt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NSimSun" charset="0"/>
                </a:rPr>
                <a:t>和 </a:t>
              </a:r>
              <a:r>
                <a:rPr kumimoji="0" 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NSimSun" charset="0"/>
                </a:rPr>
                <a:t>1:2</a:t>
              </a:r>
              <a:r>
                <a:rPr kumimoji="0" lang="en-US" altLang="zh-CN"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Arial" charset="0"/>
                </a:rPr>
                <a:t> </a:t>
              </a:r>
              <a:r>
                <a:rPr kumimoji="0" lang="zh-CN" alt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NSimSun" charset="0"/>
                </a:rPr>
                <a:t>之间</a:t>
              </a:r>
              <a:br>
                <a:rPr kumimoji="0" lang="zh-CN" alt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NSimSun" charset="0"/>
                </a:rPr>
              </a:br>
              <a:r>
                <a:rPr kumimoji="0" 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NSimSun" charset="0"/>
                </a:rPr>
                <a:t>(</a:t>
              </a:r>
              <a:r>
                <a:rPr kumimoji="0" lang="zh-CN" alt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NSimSun" charset="0"/>
                </a:rPr>
                <a:t>鸿沟理论家</a:t>
              </a:r>
              <a:r>
                <a:rPr kumimoji="0" lang="en-US" altLang="ja-JP"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Arial" charset="0"/>
                </a:rPr>
                <a:t>)</a:t>
              </a:r>
              <a:endParaRPr kumimoji="0" 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Arial" charset="0"/>
              </a:endParaRPr>
            </a:p>
          </p:txBody>
        </p:sp>
      </p:grpSp>
      <p:grpSp>
        <p:nvGrpSpPr>
          <p:cNvPr id="2" name="Group 1"/>
          <p:cNvGrpSpPr>
            <a:grpSpLocks/>
          </p:cNvGrpSpPr>
          <p:nvPr/>
        </p:nvGrpSpPr>
        <p:grpSpPr bwMode="auto">
          <a:xfrm>
            <a:off x="1447800" y="3429000"/>
            <a:ext cx="7367588" cy="1741488"/>
            <a:chOff x="1447800" y="3429000"/>
            <a:chExt cx="7367588" cy="1741488"/>
          </a:xfrm>
        </p:grpSpPr>
        <p:pic>
          <p:nvPicPr>
            <p:cNvPr id="359449" name="Picture 9" descr="Gap Where Fit Mil of Yrs 00845-yellowta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47800" y="3429000"/>
              <a:ext cx="7367588" cy="174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bwMode="auto">
            <a:xfrm>
              <a:off x="2057400" y="3505200"/>
              <a:ext cx="6629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NSimSun" charset="0"/>
                </a:rPr>
                <a:t>把数百万年放进六天内</a:t>
              </a:r>
              <a:r>
                <a:rPr kumimoji="0" lang="en-US" altLang="ja-JP"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Arial" charset="0"/>
                </a:rPr>
                <a:t>(</a:t>
              </a:r>
              <a:r>
                <a:rPr kumimoji="0" lang="zh-CN" alt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NSimSun" charset="0"/>
                </a:rPr>
                <a:t>渐进创造论家与有神进化论家</a:t>
              </a:r>
              <a:r>
                <a:rPr kumimoji="0" lang="en-US" altLang="ja-JP"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Arial" charset="0"/>
                </a:rPr>
                <a:t>)</a:t>
              </a:r>
              <a:endParaRPr kumimoji="0" 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NSimSun" charset="0"/>
                <a:ea typeface="ＭＳ Ｐゴシック" charset="0"/>
                <a:cs typeface="Arial" charset="0"/>
              </a:endParaRPr>
            </a:p>
          </p:txBody>
        </p:sp>
      </p:grpSp>
      <p:sp>
        <p:nvSpPr>
          <p:cNvPr id="23" name="Rectangle 3"/>
          <p:cNvSpPr txBox="1">
            <a:spLocks noChangeArrowheads="1"/>
          </p:cNvSpPr>
          <p:nvPr/>
        </p:nvSpPr>
        <p:spPr bwMode="auto">
          <a:xfrm>
            <a:off x="6096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SimSun" charset="0"/>
                <a:cs typeface="Arial" charset="0"/>
              </a:rPr>
              <a:t>日</a:t>
            </a:r>
          </a:p>
        </p:txBody>
      </p:sp>
      <p:sp>
        <p:nvSpPr>
          <p:cNvPr id="24" name="Rectangle 3"/>
          <p:cNvSpPr txBox="1">
            <a:spLocks noChangeArrowheads="1"/>
          </p:cNvSpPr>
          <p:nvPr/>
        </p:nvSpPr>
        <p:spPr bwMode="auto">
          <a:xfrm>
            <a:off x="19050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Arial" charset="0"/>
              </a:rPr>
              <a:t>日</a:t>
            </a:r>
          </a:p>
        </p:txBody>
      </p:sp>
      <p:sp>
        <p:nvSpPr>
          <p:cNvPr id="25" name="Rectangle 3"/>
          <p:cNvSpPr txBox="1">
            <a:spLocks noChangeArrowheads="1"/>
          </p:cNvSpPr>
          <p:nvPr/>
        </p:nvSpPr>
        <p:spPr bwMode="auto">
          <a:xfrm>
            <a:off x="32766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SimSun" charset="0"/>
                <a:cs typeface="Arial" charset="0"/>
              </a:rPr>
              <a:t>日</a:t>
            </a:r>
          </a:p>
        </p:txBody>
      </p:sp>
      <p:sp>
        <p:nvSpPr>
          <p:cNvPr id="26" name="Rectangle 3"/>
          <p:cNvSpPr txBox="1">
            <a:spLocks noChangeArrowheads="1"/>
          </p:cNvSpPr>
          <p:nvPr/>
        </p:nvSpPr>
        <p:spPr bwMode="auto">
          <a:xfrm>
            <a:off x="5334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Arial" charset="0"/>
              </a:rPr>
              <a:t>地球，空间，时间 和光</a:t>
            </a:r>
          </a:p>
        </p:txBody>
      </p:sp>
      <p:sp>
        <p:nvSpPr>
          <p:cNvPr id="27" name="Rectangle 3"/>
          <p:cNvSpPr txBox="1">
            <a:spLocks noChangeArrowheads="1"/>
          </p:cNvSpPr>
          <p:nvPr/>
        </p:nvSpPr>
        <p:spPr bwMode="auto">
          <a:xfrm>
            <a:off x="19050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Arial" charset="0"/>
              </a:rPr>
              <a:t>大气层</a:t>
            </a:r>
          </a:p>
        </p:txBody>
      </p:sp>
      <p:sp>
        <p:nvSpPr>
          <p:cNvPr id="28" name="Rectangle 3"/>
          <p:cNvSpPr txBox="1">
            <a:spLocks noChangeArrowheads="1"/>
          </p:cNvSpPr>
          <p:nvPr/>
        </p:nvSpPr>
        <p:spPr bwMode="auto">
          <a:xfrm>
            <a:off x="32766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旱地</a:t>
            </a:r>
            <a:r>
              <a:rPr kumimoji="0" lang="zh-CN" altLang="en-US" sz="1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Arial" charset="0"/>
              </a:rPr>
              <a:t>和植物</a:t>
            </a:r>
          </a:p>
        </p:txBody>
      </p:sp>
      <p:sp>
        <p:nvSpPr>
          <p:cNvPr id="29" name="Rectangle 3"/>
          <p:cNvSpPr txBox="1">
            <a:spLocks noChangeArrowheads="1"/>
          </p:cNvSpPr>
          <p:nvPr/>
        </p:nvSpPr>
        <p:spPr bwMode="auto">
          <a:xfrm>
            <a:off x="47244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Arial" charset="0"/>
              </a:rPr>
              <a:t>日</a:t>
            </a:r>
          </a:p>
        </p:txBody>
      </p:sp>
      <p:sp>
        <p:nvSpPr>
          <p:cNvPr id="30" name="Rectangle 3"/>
          <p:cNvSpPr txBox="1">
            <a:spLocks noChangeArrowheads="1"/>
          </p:cNvSpPr>
          <p:nvPr/>
        </p:nvSpPr>
        <p:spPr bwMode="auto">
          <a:xfrm>
            <a:off x="60198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SimSun" charset="0"/>
                <a:cs typeface="Arial" charset="0"/>
              </a:rPr>
              <a:t>日</a:t>
            </a:r>
          </a:p>
        </p:txBody>
      </p:sp>
      <p:sp>
        <p:nvSpPr>
          <p:cNvPr id="31" name="Rectangle 3"/>
          <p:cNvSpPr txBox="1">
            <a:spLocks noChangeArrowheads="1"/>
          </p:cNvSpPr>
          <p:nvPr/>
        </p:nvSpPr>
        <p:spPr bwMode="auto">
          <a:xfrm>
            <a:off x="73914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SimSun" charset="0"/>
                <a:cs typeface="Arial" charset="0"/>
              </a:rPr>
              <a:t>日</a:t>
            </a:r>
          </a:p>
        </p:txBody>
      </p:sp>
      <p:sp>
        <p:nvSpPr>
          <p:cNvPr id="32" name="Rectangle 3"/>
          <p:cNvSpPr txBox="1">
            <a:spLocks noChangeArrowheads="1"/>
          </p:cNvSpPr>
          <p:nvPr/>
        </p:nvSpPr>
        <p:spPr bwMode="auto">
          <a:xfrm>
            <a:off x="46482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Arial" charset="0"/>
              </a:rPr>
              <a:t>太阳，月亮和星星</a:t>
            </a:r>
          </a:p>
        </p:txBody>
      </p:sp>
      <p:sp>
        <p:nvSpPr>
          <p:cNvPr id="33" name="Rectangle 3"/>
          <p:cNvSpPr txBox="1">
            <a:spLocks noChangeArrowheads="1"/>
          </p:cNvSpPr>
          <p:nvPr/>
        </p:nvSpPr>
        <p:spPr bwMode="auto">
          <a:xfrm>
            <a:off x="60198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Arial" charset="0"/>
              </a:rPr>
              <a:t>大海和空中的飞鸟</a:t>
            </a:r>
          </a:p>
        </p:txBody>
      </p:sp>
      <p:sp>
        <p:nvSpPr>
          <p:cNvPr id="34" name="Rectangle 3"/>
          <p:cNvSpPr txBox="1">
            <a:spLocks noChangeArrowheads="1"/>
          </p:cNvSpPr>
          <p:nvPr/>
        </p:nvSpPr>
        <p:spPr bwMode="auto">
          <a:xfrm>
            <a:off x="73914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SimSun" charset="0"/>
                <a:cs typeface="Arial" charset="0"/>
              </a:rPr>
              <a:t>动物和人</a:t>
            </a:r>
          </a:p>
        </p:txBody>
      </p:sp>
      <p:sp>
        <p:nvSpPr>
          <p:cNvPr id="359448" name="WordArt 33"/>
          <p:cNvSpPr>
            <a:spLocks noChangeArrowheads="1" noChangeShapeType="1" noTextEdit="1"/>
          </p:cNvSpPr>
          <p:nvPr/>
        </p:nvSpPr>
        <p:spPr bwMode="auto">
          <a:xfrm>
            <a:off x="419100" y="457200"/>
            <a:ext cx="8420100" cy="762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1"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Impact"/>
                <a:ea typeface="Impact"/>
                <a:cs typeface="Impact"/>
              </a:rPr>
              <a:t>你会将数百万年“摆”在哪里？</a:t>
            </a:r>
            <a:endParaRPr kumimoji="0" lang="en-US" sz="4800" b="1"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Impact"/>
              <a:ea typeface="Impact"/>
              <a:cs typeface="Impac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26" name="Rectangle 2"/>
          <p:cNvSpPr>
            <a:spLocks noGrp="1" noChangeArrowheads="1"/>
          </p:cNvSpPr>
          <p:nvPr>
            <p:ph type="title"/>
          </p:nvPr>
        </p:nvSpPr>
        <p:spPr/>
        <p:txBody>
          <a:bodyPr/>
          <a:lstStyle/>
          <a:p>
            <a:pPr eaLnBrk="1" hangingPunct="1">
              <a:defRPr/>
            </a:pPr>
            <a:r>
              <a:rPr lang="en-US">
                <a:cs typeface="+mj-cs"/>
              </a:rPr>
              <a:t>Ex. 20:11 NAS</a:t>
            </a:r>
          </a:p>
        </p:txBody>
      </p:sp>
      <p:pic>
        <p:nvPicPr>
          <p:cNvPr id="3614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1028" name="Text Box 4"/>
          <p:cNvSpPr txBox="1">
            <a:spLocks noChangeArrowheads="1"/>
          </p:cNvSpPr>
          <p:nvPr/>
        </p:nvSpPr>
        <p:spPr bwMode="auto">
          <a:xfrm>
            <a:off x="457200" y="487363"/>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6000" b="1" i="0" u="none" strike="noStrike" kern="1200" cap="none" spc="0" normalizeH="0" baseline="0" noProof="0">
                <a:ln>
                  <a:noFill/>
                </a:ln>
                <a:solidFill>
                  <a:srgbClr val="00FF00"/>
                </a:solidFill>
                <a:effectLst/>
                <a:uLnTx/>
                <a:uFillTx/>
                <a:latin typeface="Arial" charset="0"/>
                <a:ea typeface="SimSun" charset="0"/>
                <a:cs typeface="Arial" charset="0"/>
              </a:rPr>
              <a:t>出埃及记 </a:t>
            </a:r>
            <a:r>
              <a:rPr kumimoji="0" lang="en-US" sz="6000" b="1" i="0" u="none" strike="noStrike" kern="1200" cap="none" spc="0" normalizeH="0" baseline="0" noProof="0">
                <a:ln>
                  <a:noFill/>
                </a:ln>
                <a:solidFill>
                  <a:srgbClr val="00FF00"/>
                </a:solidFill>
                <a:effectLst/>
                <a:uLnTx/>
                <a:uFillTx/>
                <a:latin typeface="Arial" charset="0"/>
                <a:ea typeface="SimSun" charset="0"/>
                <a:cs typeface="Arial" charset="0"/>
              </a:rPr>
              <a:t>20:11</a:t>
            </a:r>
          </a:p>
        </p:txBody>
      </p:sp>
      <p:sp>
        <p:nvSpPr>
          <p:cNvPr id="2561029" name="Text Box 5"/>
          <p:cNvSpPr txBox="1">
            <a:spLocks noChangeArrowheads="1"/>
          </p:cNvSpPr>
          <p:nvPr/>
        </p:nvSpPr>
        <p:spPr bwMode="auto">
          <a:xfrm>
            <a:off x="914400" y="1828800"/>
            <a:ext cx="73152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因 为 </a:t>
            </a:r>
            <a:r>
              <a:rPr kumimoji="0" lang="en-US" sz="3600" b="0"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六 日 之 内</a:t>
            </a:r>
            <a:r>
              <a:rPr kumimoji="0" lang="en-US" sz="3600" b="0"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 耶 和 华 造 天 ， 地 ， 海 ， </a:t>
            </a:r>
            <a:r>
              <a:rPr kumimoji="0" lang="en-US" sz="3600" b="0"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和 其 中 的 万 物</a:t>
            </a:r>
            <a:r>
              <a:rPr kumimoji="0" lang="en-US" sz="3600" b="0"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 第 七 日 便 安 息 ， 所 以 耶 和 华 赐 福 与 安 息 日 ， 定 为 圣 日 。</a:t>
            </a: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9282" name="Rectangle 2" hidden="1"/>
          <p:cNvSpPr>
            <a:spLocks noGrp="1" noChangeArrowheads="1"/>
          </p:cNvSpPr>
          <p:nvPr>
            <p:ph type="title"/>
          </p:nvPr>
        </p:nvSpPr>
        <p:spPr/>
        <p:txBody>
          <a:bodyPr/>
          <a:lstStyle/>
          <a:p>
            <a:pPr eaLnBrk="1" hangingPunct="1">
              <a:defRPr/>
            </a:pPr>
            <a:r>
              <a:rPr lang="en-US">
                <a:cs typeface="+mj-cs"/>
              </a:rPr>
              <a:t>Day 3 Ways 02007</a:t>
            </a:r>
          </a:p>
        </p:txBody>
      </p:sp>
      <p:pic>
        <p:nvPicPr>
          <p:cNvPr id="5729283" name="Picture 3" descr="Day 3 Ways 0200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350"/>
            <a:ext cx="9144000" cy="685165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 name="Text Box 5"/>
          <p:cNvSpPr txBox="1">
            <a:spLocks noChangeArrowheads="1"/>
          </p:cNvSpPr>
          <p:nvPr/>
        </p:nvSpPr>
        <p:spPr bwMode="auto">
          <a:xfrm>
            <a:off x="1676400" y="457200"/>
            <a:ext cx="6629400" cy="2835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6000" b="1" i="0" u="none" strike="noStrike" kern="1200" cap="none" spc="0" normalizeH="0" baseline="0" noProof="0">
                <a:ln>
                  <a:noFill/>
                </a:ln>
                <a:solidFill>
                  <a:srgbClr val="000000"/>
                </a:solidFill>
                <a:effectLst/>
                <a:uLnTx/>
                <a:uFillTx/>
                <a:latin typeface="Arial" charset="0"/>
                <a:ea typeface="NSimSun" charset="0"/>
                <a:cs typeface="Arial" charset="0"/>
              </a:rPr>
              <a:t>在我祖父的</a:t>
            </a:r>
            <a:r>
              <a:rPr kumimoji="0" lang="zh-CN" altLang="en-US" sz="6000" b="1" i="0" u="none" strike="noStrike" kern="1200" cap="none" spc="0" normalizeH="0" baseline="0" noProof="0">
                <a:ln>
                  <a:noFill/>
                </a:ln>
                <a:solidFill>
                  <a:srgbClr val="FF0000"/>
                </a:solidFill>
                <a:effectLst/>
                <a:uLnTx/>
                <a:uFillTx/>
                <a:latin typeface="Arial" charset="0"/>
                <a:ea typeface="NSimSun" charset="0"/>
                <a:cs typeface="Arial" charset="0"/>
              </a:rPr>
              <a:t>时代</a:t>
            </a:r>
            <a:r>
              <a:rPr kumimoji="0" lang="zh-CN" altLang="en-US" sz="6000" b="1" i="0" u="none" strike="noStrike" kern="1200" cap="none" spc="0" normalizeH="0" baseline="0" noProof="0">
                <a:ln>
                  <a:noFill/>
                </a:ln>
                <a:solidFill>
                  <a:srgbClr val="000000"/>
                </a:solidFill>
                <a:effectLst/>
                <a:uLnTx/>
                <a:uFillTx/>
                <a:latin typeface="Arial" charset="0"/>
                <a:ea typeface="NSimSun" charset="0"/>
                <a:cs typeface="Arial" charset="0"/>
              </a:rPr>
              <a:t>，开车走全国范围需要十二</a:t>
            </a:r>
            <a:r>
              <a:rPr kumimoji="0" lang="zh-CN" altLang="en-US" sz="6000" b="1" i="0" u="none" strike="noStrike" kern="1200" cap="none" spc="0" normalizeH="0" baseline="0" noProof="0">
                <a:ln>
                  <a:noFill/>
                </a:ln>
                <a:solidFill>
                  <a:srgbClr val="FF0000"/>
                </a:solidFill>
                <a:effectLst/>
                <a:uLnTx/>
                <a:uFillTx/>
                <a:latin typeface="Arial" charset="0"/>
                <a:ea typeface="NSimSun" charset="0"/>
                <a:cs typeface="Arial" charset="0"/>
              </a:rPr>
              <a:t>天</a:t>
            </a:r>
            <a:r>
              <a:rPr kumimoji="0" lang="zh-CN" altLang="en-US" sz="6000" b="1" i="0" u="none" strike="noStrike" kern="1200" cap="none" spc="0" normalizeH="0" baseline="0" noProof="0">
                <a:ln>
                  <a:noFill/>
                </a:ln>
                <a:solidFill>
                  <a:srgbClr val="000000"/>
                </a:solidFill>
                <a:effectLst/>
                <a:uLnTx/>
                <a:uFillTx/>
                <a:latin typeface="Arial" charset="0"/>
                <a:ea typeface="NSimSun" charset="0"/>
                <a:cs typeface="Arial" charset="0"/>
              </a:rPr>
              <a:t>路程。</a:t>
            </a:r>
          </a:p>
        </p:txBody>
      </p:sp>
      <p:sp>
        <p:nvSpPr>
          <p:cNvPr id="290822" name="Text Box 6"/>
          <p:cNvSpPr txBox="1">
            <a:spLocks noChangeArrowheads="1"/>
          </p:cNvSpPr>
          <p:nvPr/>
        </p:nvSpPr>
        <p:spPr bwMode="auto">
          <a:xfrm>
            <a:off x="7696200" y="4800600"/>
            <a:ext cx="1219200" cy="5810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charset="0"/>
                <a:ea typeface="ＭＳ Ｐゴシック" charset="0"/>
                <a:cs typeface="NSimSun" charset="0"/>
              </a:rPr>
              <a:t>我们到</a:t>
            </a:r>
            <a:br>
              <a:rPr kumimoji="0" lang="zh-CN" altLang="en-US" sz="1600" b="1" i="0" u="none" strike="noStrike" kern="1200" cap="none" spc="0" normalizeH="0" baseline="0" noProof="0">
                <a:ln>
                  <a:noFill/>
                </a:ln>
                <a:solidFill>
                  <a:srgbClr val="000000"/>
                </a:solidFill>
                <a:effectLst/>
                <a:uLnTx/>
                <a:uFillTx/>
                <a:latin typeface="Arial" charset="0"/>
                <a:ea typeface="ＭＳ Ｐゴシック" charset="0"/>
                <a:cs typeface="NSimSun" charset="0"/>
              </a:rPr>
            </a:br>
            <a:r>
              <a:rPr kumimoji="0" lang="zh-CN" altLang="en-US" sz="1600" b="1" i="0" u="none" strike="noStrike" kern="1200" cap="none" spc="0" normalizeH="0" baseline="0" noProof="0">
                <a:ln>
                  <a:noFill/>
                </a:ln>
                <a:solidFill>
                  <a:srgbClr val="000000"/>
                </a:solidFill>
                <a:effectLst/>
                <a:uLnTx/>
                <a:uFillTx/>
                <a:latin typeface="Arial" charset="0"/>
                <a:ea typeface="ＭＳ Ｐゴシック" charset="0"/>
                <a:cs typeface="NSimSun" charset="0"/>
              </a:rPr>
              <a:t>了没有？</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47650" name="Rectangle 2"/>
          <p:cNvSpPr>
            <a:spLocks noGrp="1" noChangeArrowheads="1"/>
          </p:cNvSpPr>
          <p:nvPr>
            <p:ph type="title"/>
          </p:nvPr>
        </p:nvSpPr>
        <p:spPr>
          <a:xfrm>
            <a:off x="457200" y="76200"/>
            <a:ext cx="8229600" cy="838200"/>
          </a:xfrm>
        </p:spPr>
        <p:txBody>
          <a:bodyPr/>
          <a:lstStyle/>
          <a:p>
            <a:pPr eaLnBrk="1" hangingPunct="1">
              <a:defRPr/>
            </a:pPr>
            <a:r>
              <a:rPr lang="en-US" dirty="0">
                <a:solidFill>
                  <a:schemeClr val="accent2"/>
                </a:solidFill>
                <a:cs typeface="+mj-cs"/>
              </a:rPr>
              <a:t>Literal Days 1-6 animated</a:t>
            </a:r>
          </a:p>
        </p:txBody>
      </p:sp>
      <p:pic>
        <p:nvPicPr>
          <p:cNvPr id="5"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47651" name="Text Box 3"/>
          <p:cNvSpPr txBox="1">
            <a:spLocks noChangeArrowheads="1"/>
          </p:cNvSpPr>
          <p:nvPr/>
        </p:nvSpPr>
        <p:spPr bwMode="auto">
          <a:xfrm>
            <a:off x="-9525" y="609600"/>
            <a:ext cx="9144000" cy="884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5200" b="1" i="0" u="none" strike="noStrike" kern="1200" cap="none" spc="0" normalizeH="0" baseline="0" noProof="0">
                <a:ln>
                  <a:noFill/>
                </a:ln>
                <a:solidFill>
                  <a:srgbClr val="FFFF00"/>
                </a:solidFill>
                <a:effectLst/>
                <a:uLnTx/>
                <a:uFillTx/>
                <a:latin typeface="Arial" charset="0"/>
                <a:ea typeface="SimSun" charset="0"/>
                <a:cs typeface="Arial" charset="0"/>
              </a:rPr>
              <a:t>创世记 </a:t>
            </a:r>
            <a:r>
              <a:rPr kumimoji="0" lang="en-US" sz="5200" b="1" i="0" u="none" strike="noStrike" kern="1200" cap="none" spc="0" normalizeH="0" baseline="0" noProof="0">
                <a:ln>
                  <a:noFill/>
                </a:ln>
                <a:solidFill>
                  <a:srgbClr val="FFFF00"/>
                </a:solidFill>
                <a:effectLst/>
                <a:uLnTx/>
                <a:uFillTx/>
                <a:latin typeface="Arial" charset="0"/>
                <a:ea typeface="SimSun" charset="0"/>
                <a:cs typeface="Arial" charset="0"/>
              </a:rPr>
              <a:t>1:</a:t>
            </a:r>
            <a:r>
              <a:rPr kumimoji="0" lang="en-US" altLang="zh-CN" sz="5200" b="1" i="0" u="none" strike="noStrike" kern="1200" cap="none" spc="0" normalizeH="0" baseline="0" noProof="0">
                <a:ln>
                  <a:noFill/>
                </a:ln>
                <a:solidFill>
                  <a:srgbClr val="FFFF00"/>
                </a:solidFill>
                <a:effectLst/>
                <a:uLnTx/>
                <a:uFillTx/>
                <a:latin typeface="Arial" charset="0"/>
                <a:ea typeface="SimSun" charset="0"/>
                <a:cs typeface="Arial" charset="0"/>
              </a:rPr>
              <a:t> </a:t>
            </a:r>
            <a:r>
              <a:rPr kumimoji="0" lang="zh-CN" altLang="en-US" sz="5200" b="1" i="0" u="none" strike="noStrike" kern="1200" cap="none" spc="0" normalizeH="0" baseline="0" noProof="0">
                <a:ln>
                  <a:noFill/>
                </a:ln>
                <a:solidFill>
                  <a:srgbClr val="FFFF00"/>
                </a:solidFill>
                <a:effectLst/>
                <a:uLnTx/>
                <a:uFillTx/>
                <a:latin typeface="Arial" charset="0"/>
                <a:ea typeface="SimSun" charset="0"/>
                <a:cs typeface="Arial" charset="0"/>
              </a:rPr>
              <a:t>真实的日子</a:t>
            </a:r>
          </a:p>
        </p:txBody>
      </p:sp>
      <p:sp>
        <p:nvSpPr>
          <p:cNvPr id="5147652" name="Text Box 4"/>
          <p:cNvSpPr txBox="1">
            <a:spLocks noChangeArrowheads="1"/>
          </p:cNvSpPr>
          <p:nvPr/>
        </p:nvSpPr>
        <p:spPr bwMode="auto">
          <a:xfrm>
            <a:off x="0" y="1690688"/>
            <a:ext cx="9144000" cy="6715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a:ln>
                  <a:noFill/>
                </a:ln>
                <a:solidFill>
                  <a:srgbClr val="FFFFFF"/>
                </a:solidFill>
                <a:effectLst/>
                <a:uLnTx/>
                <a:uFillTx/>
                <a:latin typeface="Arial" charset="0"/>
                <a:ea typeface="ＭＳ Ｐゴシック" charset="0"/>
                <a:cs typeface="Arial" charset="0"/>
              </a:rPr>
              <a:t>      1. </a:t>
            </a:r>
            <a:r>
              <a:rPr kumimoji="0" lang="zh-CN" altLang="en-US" sz="3800" b="1" i="0" u="none" strike="noStrike" kern="1200" cap="none" spc="0" normalizeH="0" baseline="0" noProof="0">
                <a:ln>
                  <a:noFill/>
                </a:ln>
                <a:solidFill>
                  <a:srgbClr val="FFFFFF"/>
                </a:solidFill>
                <a:effectLst/>
                <a:uLnTx/>
                <a:uFillTx/>
                <a:latin typeface="Arial" charset="0"/>
                <a:ea typeface="SimSun" charset="0"/>
                <a:cs typeface="Arial" charset="0"/>
              </a:rPr>
              <a:t>在第五节</a:t>
            </a:r>
            <a:r>
              <a:rPr kumimoji="0" lang="en-US" altLang="zh-CN" sz="3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800" b="1" i="1" u="none" strike="noStrike" kern="1200" cap="none" spc="0" normalizeH="0" baseline="0" noProof="0">
                <a:ln>
                  <a:noFill/>
                </a:ln>
                <a:solidFill>
                  <a:srgbClr val="BBE0E3"/>
                </a:solidFill>
                <a:effectLst/>
                <a:uLnTx/>
                <a:uFillTx/>
                <a:latin typeface="Arial" charset="0"/>
                <a:ea typeface="ＭＳ Ｐゴシック" charset="0"/>
                <a:cs typeface="Arial" charset="0"/>
              </a:rPr>
              <a:t>Yom</a:t>
            </a:r>
            <a:r>
              <a:rPr kumimoji="0" lang="en-US" altLang="zh-CN" sz="3800" b="1" i="1"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zh-CN" altLang="en-US" sz="3800" b="1" i="0" u="none" strike="noStrike" kern="1200" cap="none" spc="0" normalizeH="0" baseline="0" noProof="0">
                <a:ln>
                  <a:noFill/>
                </a:ln>
                <a:solidFill>
                  <a:srgbClr val="FFFFFF"/>
                </a:solidFill>
                <a:effectLst/>
                <a:uLnTx/>
                <a:uFillTx/>
                <a:latin typeface="Arial" charset="0"/>
                <a:ea typeface="SimSun" charset="0"/>
                <a:cs typeface="SimSun" charset="0"/>
              </a:rPr>
              <a:t>是照字义定位。</a:t>
            </a:r>
            <a:endParaRPr kumimoji="0" lang="en-US" altLang="zh-CN" sz="3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47652"/>
                                        </p:tgtEl>
                                        <p:attrNameLst>
                                          <p:attrName>style.visibility</p:attrName>
                                        </p:attrNameLst>
                                      </p:cBhvr>
                                      <p:to>
                                        <p:strVal val="visible"/>
                                      </p:to>
                                    </p:set>
                                    <p:animEffect transition="in" filter="wipe(left)">
                                      <p:cBhvr>
                                        <p:cTn id="7" dur="500"/>
                                        <p:tgtEl>
                                          <p:spTgt spid="514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765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Rectangle 2"/>
          <p:cNvSpPr>
            <a:spLocks noGrp="1" noChangeArrowheads="1"/>
          </p:cNvSpPr>
          <p:nvPr>
            <p:ph type="title"/>
          </p:nvPr>
        </p:nvSpPr>
        <p:spPr/>
        <p:txBody>
          <a:bodyPr/>
          <a:lstStyle/>
          <a:p>
            <a:pPr eaLnBrk="1" hangingPunct="1">
              <a:defRPr/>
            </a:pPr>
            <a:r>
              <a:rPr lang="en-US">
                <a:cs typeface="+mj-cs"/>
              </a:rPr>
              <a:t>Genesis 1:1 NAS</a:t>
            </a:r>
          </a:p>
        </p:txBody>
      </p:sp>
      <p:pic>
        <p:nvPicPr>
          <p:cNvPr id="36761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9700" name="Text Box 4"/>
          <p:cNvSpPr txBox="1">
            <a:spLocks noChangeArrowheads="1"/>
          </p:cNvSpPr>
          <p:nvPr/>
        </p:nvSpPr>
        <p:spPr bwMode="auto">
          <a:xfrm>
            <a:off x="457200" y="457200"/>
            <a:ext cx="82296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5400" b="1" i="0" u="none" strike="noStrike" kern="1200" cap="none" spc="0" normalizeH="0" baseline="0" noProof="0">
                <a:ln>
                  <a:noFill/>
                </a:ln>
                <a:solidFill>
                  <a:srgbClr val="00FF00"/>
                </a:solidFill>
                <a:effectLst/>
                <a:uLnTx/>
                <a:uFillTx/>
                <a:latin typeface="Arial" charset="0"/>
                <a:ea typeface="SimSun" charset="0"/>
                <a:cs typeface="Arial" charset="0"/>
              </a:rPr>
              <a:t>创世记 </a:t>
            </a:r>
            <a:r>
              <a:rPr kumimoji="0" lang="en-US" sz="5400" b="1" i="0" u="none" strike="noStrike" kern="1200" cap="none" spc="0" normalizeH="0" baseline="0" noProof="0">
                <a:ln>
                  <a:noFill/>
                </a:ln>
                <a:solidFill>
                  <a:srgbClr val="00FF00"/>
                </a:solidFill>
                <a:effectLst/>
                <a:uLnTx/>
                <a:uFillTx/>
                <a:latin typeface="Arial" charset="0"/>
                <a:ea typeface="SimSun" charset="0"/>
                <a:cs typeface="Arial" charset="0"/>
              </a:rPr>
              <a:t>1:5</a:t>
            </a:r>
          </a:p>
        </p:txBody>
      </p:sp>
      <p:sp>
        <p:nvSpPr>
          <p:cNvPr id="5149701" name="Text Box 5"/>
          <p:cNvSpPr txBox="1">
            <a:spLocks noChangeArrowheads="1"/>
          </p:cNvSpPr>
          <p:nvPr/>
        </p:nvSpPr>
        <p:spPr bwMode="auto">
          <a:xfrm>
            <a:off x="1143000" y="1981200"/>
            <a:ext cx="6705600" cy="21018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NSimSun" charset="0"/>
                <a:ea typeface="ＭＳ Ｐゴシック" charset="0"/>
                <a:cs typeface="NSimSun" charset="0"/>
              </a:rPr>
              <a:t>神称光为</a:t>
            </a:r>
            <a:r>
              <a:rPr kumimoji="0" lang="en-US" sz="4400" b="0" i="0" u="none" strike="noStrike" kern="1200" cap="none" spc="0" normalizeH="0" baseline="0" noProof="0">
                <a:ln>
                  <a:noFill/>
                </a:ln>
                <a:solidFill>
                  <a:srgbClr val="FFFF00"/>
                </a:solidFill>
                <a:effectLst/>
                <a:uLnTx/>
                <a:uFillTx/>
                <a:latin typeface="NSimSun" charset="0"/>
                <a:ea typeface="ＭＳ Ｐゴシック" charset="0"/>
                <a:cs typeface="NSimSun" charset="0"/>
              </a:rPr>
              <a:t>昼</a:t>
            </a:r>
            <a:r>
              <a:rPr kumimoji="0" lang="en-US" sz="4400" b="0" i="0" u="none" strike="noStrike" kern="1200" cap="none" spc="0" normalizeH="0" baseline="0" noProof="0">
                <a:ln>
                  <a:noFill/>
                </a:ln>
                <a:solidFill>
                  <a:srgbClr val="FFFFFF"/>
                </a:solidFill>
                <a:effectLst/>
                <a:uLnTx/>
                <a:uFillTx/>
                <a:latin typeface="ＭＳ Ｐゴシック" charset="0"/>
                <a:ea typeface="ＭＳ Ｐゴシック" charset="0"/>
                <a:cs typeface="NSimSun" charset="0"/>
              </a:rPr>
              <a:t>，</a:t>
            </a:r>
            <a:r>
              <a:rPr kumimoji="0" lang="en-US" altLang="ja-JP" sz="4400" b="0" i="0" u="none" strike="noStrike" kern="1200" cap="none" spc="0" normalizeH="0" baseline="0" noProof="0">
                <a:ln>
                  <a:noFill/>
                </a:ln>
                <a:solidFill>
                  <a:srgbClr val="FFFFFF"/>
                </a:solidFill>
                <a:effectLst/>
                <a:uLnTx/>
                <a:uFillTx/>
                <a:latin typeface="NSimSun" charset="0"/>
                <a:ea typeface="ＭＳ Ｐゴシック" charset="0"/>
                <a:cs typeface="Times New Roman" charset="0"/>
              </a:rPr>
              <a:t> </a:t>
            </a:r>
            <a:r>
              <a:rPr kumimoji="0" lang="en-US" sz="4400" b="0" i="0" u="none" strike="noStrike" kern="1200" cap="none" spc="0" normalizeH="0" baseline="0" noProof="0">
                <a:ln>
                  <a:noFill/>
                </a:ln>
                <a:solidFill>
                  <a:srgbClr val="FFFFFF"/>
                </a:solidFill>
                <a:effectLst/>
                <a:uLnTx/>
                <a:uFillTx/>
                <a:latin typeface="NSimSun" charset="0"/>
                <a:ea typeface="ＭＳ Ｐゴシック" charset="0"/>
                <a:cs typeface="Times New Roman" charset="0"/>
              </a:rPr>
              <a:t>称暗为</a:t>
            </a:r>
            <a:r>
              <a:rPr kumimoji="0" lang="en-US" sz="4400" b="0" i="0" u="none" strike="noStrike" kern="1200" cap="none" spc="0" normalizeH="0" baseline="0" noProof="0">
                <a:ln>
                  <a:noFill/>
                </a:ln>
                <a:solidFill>
                  <a:srgbClr val="FFFF00"/>
                </a:solidFill>
                <a:effectLst/>
                <a:uLnTx/>
                <a:uFillTx/>
                <a:latin typeface="NSimSun" charset="0"/>
                <a:ea typeface="ＭＳ Ｐゴシック" charset="0"/>
                <a:cs typeface="Times New Roman" charset="0"/>
              </a:rPr>
              <a:t>夜</a:t>
            </a:r>
            <a:r>
              <a:rPr kumimoji="0" lang="en-US" sz="4400" b="0" i="0" u="none" strike="noStrike" kern="1200" cap="none" spc="0" normalizeH="0" baseline="0" noProof="0">
                <a:ln>
                  <a:noFill/>
                </a:ln>
                <a:solidFill>
                  <a:srgbClr val="FFFFFF"/>
                </a:solidFill>
                <a:effectLst/>
                <a:uLnTx/>
                <a:uFillTx/>
                <a:latin typeface="NSimSun" charset="0"/>
                <a:ea typeface="ＭＳ Ｐゴシック" charset="0"/>
                <a:cs typeface="Times New Roman" charset="0"/>
              </a:rPr>
              <a:t>。</a:t>
            </a:r>
            <a:r>
              <a:rPr kumimoji="0" lang="en-US" altLang="ja-JP" sz="4400" b="0" i="0" u="none" strike="noStrike" kern="1200" cap="none" spc="0" normalizeH="0" baseline="0" noProof="0">
                <a:ln>
                  <a:noFill/>
                </a:ln>
                <a:solidFill>
                  <a:srgbClr val="FFFFFF"/>
                </a:solidFill>
                <a:effectLst/>
                <a:uLnTx/>
                <a:uFillTx/>
                <a:latin typeface="NSimSun" charset="0"/>
                <a:ea typeface="ＭＳ Ｐゴシック" charset="0"/>
                <a:cs typeface="Times New Roman" charset="0"/>
              </a:rPr>
              <a:t> </a:t>
            </a:r>
            <a:r>
              <a:rPr kumimoji="0" lang="en-US" sz="4400" b="0" i="0" u="none" strike="noStrike" kern="1200" cap="none" spc="0" normalizeH="0" baseline="0" noProof="0">
                <a:ln>
                  <a:noFill/>
                </a:ln>
                <a:solidFill>
                  <a:srgbClr val="FFFFFF"/>
                </a:solidFill>
                <a:effectLst/>
                <a:uLnTx/>
                <a:uFillTx/>
                <a:latin typeface="NSimSun" charset="0"/>
                <a:ea typeface="ＭＳ Ｐゴシック" charset="0"/>
                <a:cs typeface="Times New Roman" charset="0"/>
              </a:rPr>
              <a:t>有</a:t>
            </a:r>
            <a:r>
              <a:rPr kumimoji="0" lang="en-US" sz="4400" b="0" i="0" u="none" strike="noStrike" kern="1200" cap="none" spc="0" normalizeH="0" baseline="0" noProof="0">
                <a:ln>
                  <a:noFill/>
                </a:ln>
                <a:solidFill>
                  <a:srgbClr val="FFFF00"/>
                </a:solidFill>
                <a:effectLst/>
                <a:uLnTx/>
                <a:uFillTx/>
                <a:latin typeface="NSimSun" charset="0"/>
                <a:ea typeface="ＭＳ Ｐゴシック" charset="0"/>
                <a:cs typeface="Times New Roman" charset="0"/>
              </a:rPr>
              <a:t>晚上</a:t>
            </a:r>
            <a:r>
              <a:rPr kumimoji="0" lang="en-US" sz="4400" b="0"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a:t>
            </a:r>
            <a:r>
              <a:rPr kumimoji="0" lang="en-US" sz="4400" b="0" i="0" u="none" strike="noStrike" kern="1200" cap="none" spc="0" normalizeH="0" baseline="0" noProof="0">
                <a:ln>
                  <a:noFill/>
                </a:ln>
                <a:solidFill>
                  <a:srgbClr val="FFFFFF"/>
                </a:solidFill>
                <a:effectLst/>
                <a:uLnTx/>
                <a:uFillTx/>
                <a:latin typeface="NSimSun" charset="0"/>
                <a:ea typeface="ＭＳ Ｐゴシック" charset="0"/>
                <a:cs typeface="Times New Roman" charset="0"/>
              </a:rPr>
              <a:t>有</a:t>
            </a:r>
            <a:r>
              <a:rPr kumimoji="0" lang="en-US" sz="4400" b="0" i="0" u="none" strike="noStrike" kern="1200" cap="none" spc="0" normalizeH="0" baseline="0" noProof="0">
                <a:ln>
                  <a:noFill/>
                </a:ln>
                <a:solidFill>
                  <a:srgbClr val="FFFF00"/>
                </a:solidFill>
                <a:effectLst/>
                <a:uLnTx/>
                <a:uFillTx/>
                <a:latin typeface="NSimSun" charset="0"/>
                <a:ea typeface="ＭＳ Ｐゴシック" charset="0"/>
                <a:cs typeface="Times New Roman" charset="0"/>
              </a:rPr>
              <a:t>早晨</a:t>
            </a:r>
            <a:r>
              <a:rPr kumimoji="0" lang="en-US" sz="4400" b="0"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a:t>
            </a:r>
            <a:br>
              <a:rPr kumimoji="0" lang="en-US" altLang="zh-CN" sz="4400" b="0"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br>
            <a:r>
              <a:rPr kumimoji="0" lang="en-US" sz="4400" b="0" i="0" u="none" strike="noStrike" kern="1200" cap="none" spc="0" normalizeH="0" baseline="0" noProof="0">
                <a:ln>
                  <a:noFill/>
                </a:ln>
                <a:solidFill>
                  <a:srgbClr val="FFFFFF"/>
                </a:solidFill>
                <a:effectLst/>
                <a:uLnTx/>
                <a:uFillTx/>
                <a:latin typeface="NSimSun" charset="0"/>
                <a:ea typeface="ＭＳ Ｐゴシック" charset="0"/>
                <a:cs typeface="Times New Roman" charset="0"/>
              </a:rPr>
              <a:t>这是头一</a:t>
            </a:r>
            <a:r>
              <a:rPr kumimoji="0" lang="en-US" sz="4400" b="0" i="0" u="none" strike="noStrike" kern="1200" cap="none" spc="0" normalizeH="0" baseline="0" noProof="0">
                <a:ln>
                  <a:noFill/>
                </a:ln>
                <a:solidFill>
                  <a:srgbClr val="FFFF00"/>
                </a:solidFill>
                <a:effectLst/>
                <a:uLnTx/>
                <a:uFillTx/>
                <a:latin typeface="NSimSun" charset="0"/>
                <a:ea typeface="ＭＳ Ｐゴシック" charset="0"/>
                <a:cs typeface="Times New Roman" charset="0"/>
              </a:rPr>
              <a:t>日</a:t>
            </a:r>
            <a:r>
              <a:rPr kumimoji="0" lang="en-US" sz="4400" b="0" i="0" u="none" strike="noStrike" kern="1200" cap="none" spc="0" normalizeH="0" baseline="0" noProof="0">
                <a:ln>
                  <a:noFill/>
                </a:ln>
                <a:solidFill>
                  <a:srgbClr val="FFFFFF"/>
                </a:solidFill>
                <a:effectLst/>
                <a:uLnTx/>
                <a:uFillTx/>
                <a:latin typeface="NSimSun" charset="0"/>
                <a:ea typeface="ＭＳ Ｐゴシック" charset="0"/>
                <a:cs typeface="Times New Roman" charset="0"/>
              </a:rPr>
              <a:t>。</a:t>
            </a:r>
            <a:r>
              <a:rPr kumimoji="0" lang="en-US" altLang="ja-JP" sz="4400" b="1" i="0" u="none" strike="noStrike" kern="1200" cap="none" spc="0" normalizeH="0" baseline="0" noProof="0">
                <a:ln>
                  <a:noFill/>
                </a:ln>
                <a:solidFill>
                  <a:srgbClr val="FFFFFF"/>
                </a:solidFill>
                <a:effectLst/>
                <a:uLnTx/>
                <a:uFillTx/>
                <a:latin typeface="NSimSun" charset="0"/>
                <a:ea typeface="ＭＳ Ｐゴシック" charset="0"/>
                <a:cs typeface="Times New Roman" charset="0"/>
              </a:rPr>
              <a:t> </a:t>
            </a:r>
            <a:endParaRPr kumimoji="0" lang="en-US" sz="4400" b="1" i="0" u="none" strike="noStrike" kern="1200" cap="none" spc="0" normalizeH="0" baseline="0" noProof="0">
              <a:ln>
                <a:noFill/>
              </a:ln>
              <a:solidFill>
                <a:srgbClr val="FFFFFF"/>
              </a:solidFill>
              <a:effectLst/>
              <a:uLnTx/>
              <a:uFillTx/>
              <a:latin typeface="NSimSun" charset="0"/>
              <a:ea typeface="ＭＳ Ｐゴシック" charset="0"/>
              <a:cs typeface="Times New Roman" charset="0"/>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7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9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0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8_Default Design">
  <a:themeElements>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Blank Presentation">
  <a:themeElements>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_Blank Presentation">
  <a:themeElements>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2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3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Fun Clip">
  <a:themeElements>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Fun Cli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Fun Clip">
  <a:themeElements>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Fun Cli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8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30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2004:Templates:Presentations:Designs:Bold Stripes</Template>
  <TotalTime>27156</TotalTime>
  <Words>17902</Words>
  <Application>Microsoft Macintosh PowerPoint</Application>
  <PresentationFormat>On-screen Show (4:3)</PresentationFormat>
  <Paragraphs>2595</Paragraphs>
  <Slides>268</Slides>
  <Notes>262</Notes>
  <HiddenSlides>12</HiddenSlides>
  <MMClips>0</MMClips>
  <ScaleCrop>false</ScaleCrop>
  <HeadingPairs>
    <vt:vector size="6" baseType="variant">
      <vt:variant>
        <vt:lpstr>Fonts Used</vt:lpstr>
      </vt:variant>
      <vt:variant>
        <vt:i4>41</vt:i4>
      </vt:variant>
      <vt:variant>
        <vt:lpstr>Theme</vt:lpstr>
      </vt:variant>
      <vt:variant>
        <vt:i4>68</vt:i4>
      </vt:variant>
      <vt:variant>
        <vt:lpstr>Slide Titles</vt:lpstr>
      </vt:variant>
      <vt:variant>
        <vt:i4>268</vt:i4>
      </vt:variant>
    </vt:vector>
  </HeadingPairs>
  <TitlesOfParts>
    <vt:vector size="377" baseType="lpstr">
      <vt:lpstr>.AppleSystemUIFont</vt:lpstr>
      <vt:lpstr>26</vt:lpstr>
      <vt:lpstr>acme secret agent</vt:lpstr>
      <vt:lpstr>Arial MT</vt:lpstr>
      <vt:lpstr>BONES</vt:lpstr>
      <vt:lpstr>Crass</vt:lpstr>
      <vt:lpstr>Kai</vt:lpstr>
      <vt:lpstr>KaiTi</vt:lpstr>
      <vt:lpstr>Liffo</vt:lpstr>
      <vt:lpstr>ＭＳ Ｐゴシック</vt:lpstr>
      <vt:lpstr>Myriad Pro Bold</vt:lpstr>
      <vt:lpstr>Myriad Pro Light</vt:lpstr>
      <vt:lpstr>新細明體</vt:lpstr>
      <vt:lpstr>新細明體</vt:lpstr>
      <vt:lpstr>SimSun</vt:lpstr>
      <vt:lpstr>SimSun</vt:lpstr>
      <vt:lpstr>华文细黑</vt:lpstr>
      <vt:lpstr>ヒラギノ角ゴ Pro W3</vt:lpstr>
      <vt:lpstr>書法家簡中圓體</vt:lpstr>
      <vt:lpstr>書法家簡魏碑</vt:lpstr>
      <vt:lpstr>Arial</vt:lpstr>
      <vt:lpstr>Arial Black</vt:lpstr>
      <vt:lpstr>Book Antiqua</vt:lpstr>
      <vt:lpstr>Bwgrkl</vt:lpstr>
      <vt:lpstr>Bwhebb</vt:lpstr>
      <vt:lpstr>Calibri</vt:lpstr>
      <vt:lpstr>Candara</vt:lpstr>
      <vt:lpstr>Comic Sans MS</vt:lpstr>
      <vt:lpstr>Futura XBlk BT</vt:lpstr>
      <vt:lpstr>Garamond</vt:lpstr>
      <vt:lpstr>Gill Sans</vt:lpstr>
      <vt:lpstr>Helvetica</vt:lpstr>
      <vt:lpstr>Impact</vt:lpstr>
      <vt:lpstr>Lucida Grande</vt:lpstr>
      <vt:lpstr>NSimSun</vt:lpstr>
      <vt:lpstr>SimHei</vt:lpstr>
      <vt:lpstr>Tahoma</vt:lpstr>
      <vt:lpstr>Times</vt:lpstr>
      <vt:lpstr>Times New Roman</vt:lpstr>
      <vt:lpstr>Verdana</vt:lpstr>
      <vt:lpstr>Wingdings</vt:lpstr>
      <vt:lpstr>Blank Presentation</vt:lpstr>
      <vt:lpstr>14 Literary 2 - Dead Sea Scrolls</vt:lpstr>
      <vt:lpstr>49_Blank Presentation</vt:lpstr>
      <vt:lpstr>1_Orbit</vt:lpstr>
      <vt:lpstr>51_Blank Presentation</vt:lpstr>
      <vt:lpstr>10_Default Design</vt:lpstr>
      <vt:lpstr>3_Beam</vt:lpstr>
      <vt:lpstr>1_Textured</vt:lpstr>
      <vt:lpstr>2_Blank Presentation</vt:lpstr>
      <vt:lpstr>66_Office Theme</vt:lpstr>
      <vt:lpstr>Title - Top</vt:lpstr>
      <vt:lpstr>50_Blank Presentation</vt:lpstr>
      <vt:lpstr>Bullets</vt:lpstr>
      <vt:lpstr>9_Default Design</vt:lpstr>
      <vt:lpstr>3_Custom Design</vt:lpstr>
      <vt:lpstr>12_Default Design</vt:lpstr>
      <vt:lpstr>53_Blank Presentation</vt:lpstr>
      <vt:lpstr>2_Orbit</vt:lpstr>
      <vt:lpstr>預設簡報設計</vt:lpstr>
      <vt:lpstr>7_Blank Presentation</vt:lpstr>
      <vt:lpstr>4_Orbit</vt:lpstr>
      <vt:lpstr>12_Blank Presentation</vt:lpstr>
      <vt:lpstr>1_Nature</vt:lpstr>
      <vt:lpstr>5_Beam</vt:lpstr>
      <vt:lpstr>Orbit</vt:lpstr>
      <vt:lpstr>3_Office Theme</vt:lpstr>
      <vt:lpstr>15_Default Design</vt:lpstr>
      <vt:lpstr>13_Default Design</vt:lpstr>
      <vt:lpstr>14_Default Design</vt:lpstr>
      <vt:lpstr>16_Default Design</vt:lpstr>
      <vt:lpstr>67_Office Theme</vt:lpstr>
      <vt:lpstr>Title &amp; Bullets</vt:lpstr>
      <vt:lpstr>17_Default Design</vt:lpstr>
      <vt:lpstr>1_Title &amp; Bullets</vt:lpstr>
      <vt:lpstr>19_Default Design</vt:lpstr>
      <vt:lpstr>2_Blank Black</vt:lpstr>
      <vt:lpstr>20_Default Design</vt:lpstr>
      <vt:lpstr>28_Default Design</vt:lpstr>
      <vt:lpstr>21_Default Design</vt:lpstr>
      <vt:lpstr>8_Blank Presentation</vt:lpstr>
      <vt:lpstr>9_Blank Presentation</vt:lpstr>
      <vt:lpstr>22_Default Design</vt:lpstr>
      <vt:lpstr>23_Default Design</vt:lpstr>
      <vt:lpstr>54_Blank Presentation</vt:lpstr>
      <vt:lpstr>24_Default Design</vt:lpstr>
      <vt:lpstr>1_Beam</vt:lpstr>
      <vt:lpstr>1_Fun Clip</vt:lpstr>
      <vt:lpstr>2_Fun Clip</vt:lpstr>
      <vt:lpstr>6_Beam</vt:lpstr>
      <vt:lpstr>7_Beam</vt:lpstr>
      <vt:lpstr>8_Beam</vt:lpstr>
      <vt:lpstr>2_Blue Diagonal</vt:lpstr>
      <vt:lpstr>3_Compass</vt:lpstr>
      <vt:lpstr>6_Default Design</vt:lpstr>
      <vt:lpstr>Cascade</vt:lpstr>
      <vt:lpstr>1_Office Theme</vt:lpstr>
      <vt:lpstr>3_Blank Presentation</vt:lpstr>
      <vt:lpstr>1_Slit</vt:lpstr>
      <vt:lpstr>18_Default Design</vt:lpstr>
      <vt:lpstr>Office Theme</vt:lpstr>
      <vt:lpstr>Soaring</vt:lpstr>
      <vt:lpstr>5_Default Design</vt:lpstr>
      <vt:lpstr>3_Default Design</vt:lpstr>
      <vt:lpstr>untitled 1</vt:lpstr>
      <vt:lpstr>30_Default Design</vt:lpstr>
      <vt:lpstr>1_14 Literary 2 - Dead Sea Scrolls</vt:lpstr>
      <vt:lpstr>1_Cascade</vt:lpstr>
      <vt:lpstr>52_Blank Presentation</vt:lpstr>
      <vt:lpstr>Engaging the Atheists</vt:lpstr>
      <vt:lpstr>Don't believe in God?  Join the club.</vt:lpstr>
      <vt:lpstr>Millions of Americans are living happily without religion. CFI. LivingWithoutReligion.org</vt:lpstr>
      <vt:lpstr>"God free, happy, and inspired by wonder."</vt:lpstr>
      <vt:lpstr>"Believe in humanity, not god."</vt:lpstr>
      <vt:lpstr>骗人的。</vt:lpstr>
      <vt:lpstr>Christmas Shunned</vt:lpstr>
      <vt:lpstr>Who Needs Christ During Christmas?  Nobody.</vt:lpstr>
      <vt:lpstr> Dear Christians, I share my toys.  Why won't you share the season?  Happy holidays for all!</vt:lpstr>
      <vt:lpstr> Dear Santa, All I want for Christmas is skip church!  I'm too old for fairy tales.</vt:lpstr>
      <vt:lpstr>无神论者 圣诞贺卡</vt:lpstr>
      <vt:lpstr>Santa</vt:lpstr>
      <vt:lpstr>怎么办?</vt:lpstr>
      <vt:lpstr>柯克帕特里克世界观图表</vt:lpstr>
      <vt:lpstr>十种可能的世界观</vt:lpstr>
      <vt:lpstr>世界观：上帝与世界有何关系？</vt:lpstr>
      <vt:lpstr>不可知论： 我们无法确定上帝是否存在于我们的世界中（孔子、康德、杜威、伯特兰·罗素、卡尔·萨根）</vt:lpstr>
      <vt:lpstr>无神论： 没有神存在，也没有神参与我们的世界 （道金斯，哲学佛教）</vt:lpstr>
      <vt:lpstr>多神教： 许多神与世界有关 （古代近东、希腊和罗马神话、摩门教）</vt:lpstr>
      <vt:lpstr>泛神论： 世界上存在一个有限的、非人格化的神（万物有灵论，美洲原住民宗教）</vt:lpstr>
      <vt:lpstr>有限神论： 有限的个人神与世界互动（库什纳）</vt:lpstr>
      <vt:lpstr>泛神论： 无限的非人格化的神就是世界本身（印度教、星球大战）</vt:lpstr>
      <vt:lpstr>自然神论： 上帝创造了世界，但没有创造奇迹，所以没有发生奇迹（杰斐逊、富兰克林）</vt:lpstr>
      <vt:lpstr>基督教有神论： 三位一体的上帝热爱我们的世界并创造奇迹（圣经观点）</vt:lpstr>
      <vt:lpstr>单一神论： 一神论的上帝与我们的世界息息相关，并创造奇迹（伊斯兰教、耶和华见证人）</vt:lpstr>
      <vt:lpstr>与无神论者打交道的快速指南</vt:lpstr>
      <vt:lpstr>耶稣自始至终就是神</vt:lpstr>
      <vt:lpstr>神在耶稣里成了人</vt:lpstr>
      <vt:lpstr>回应批评</vt:lpstr>
      <vt:lpstr>无神论是一种 信仰体系</vt:lpstr>
      <vt:lpstr>无神论是一种 信仰体系</vt:lpstr>
      <vt:lpstr>创造：来自设计的论据</vt:lpstr>
      <vt:lpstr>无神论</vt:lpstr>
      <vt:lpstr>无神论</vt:lpstr>
      <vt:lpstr>我们的电脑和智能手机是设计出来的吗？</vt:lpstr>
      <vt:lpstr>这座建筑是设计出来的吗？</vt:lpstr>
      <vt:lpstr>这婴孩是设计出来的吗？</vt:lpstr>
      <vt:lpstr>这只乌龟自己过来的吗？</vt:lpstr>
      <vt:lpstr>Title slide</vt:lpstr>
      <vt:lpstr>AiG web site #1</vt:lpstr>
      <vt:lpstr>America—largest number of…</vt:lpstr>
      <vt:lpstr>America—less Christian</vt:lpstr>
      <vt:lpstr>目前的问题</vt:lpstr>
      <vt:lpstr>Q 899 Barna</vt:lpstr>
      <vt:lpstr>Foster Letter 2002</vt:lpstr>
      <vt:lpstr>Already Gone 04802</vt:lpstr>
      <vt:lpstr>就读的高中</vt:lpstr>
      <vt:lpstr>若你不相信，曾几何时开始疑惑呢？</vt:lpstr>
      <vt:lpstr>以下哪一个选项使你对圣经最容易产生疑问？</vt:lpstr>
      <vt:lpstr>以下那一个选择使你对圣经有最大的疑问？</vt:lpstr>
      <vt:lpstr>Psalm 11:3 KJV 00422</vt:lpstr>
      <vt:lpstr>Typical House</vt:lpstr>
      <vt:lpstr>House 2 00419</vt:lpstr>
      <vt:lpstr>Typical House collapsed</vt:lpstr>
      <vt:lpstr>Blocks-Genesis + Doctrine 00874</vt:lpstr>
      <vt:lpstr>Blocks – Genesis/doctrine/sin grey</vt:lpstr>
      <vt:lpstr>Blocks – Genesis/doctrine/clothing grey</vt:lpstr>
      <vt:lpstr>Blocks-Genesis Doctrine &amp; Doctrines 00405</vt:lpstr>
      <vt:lpstr>Blocks – Genesis/doctrine/marriage grey</vt:lpstr>
      <vt:lpstr>Marriage silhouettes</vt:lpstr>
      <vt:lpstr>Blocks-Genesis + Gospel 00872</vt:lpstr>
      <vt:lpstr>为什么?</vt:lpstr>
      <vt:lpstr>为何满有慈爱的神会容许地震？</vt:lpstr>
      <vt:lpstr>Fossil dinosaur with scientist</vt:lpstr>
      <vt:lpstr>PowerPoint Presentation</vt:lpstr>
      <vt:lpstr>Evolution Millions of Years + Creation 01133</vt:lpstr>
      <vt:lpstr>Evolution Millions of Years + Creation 01133</vt:lpstr>
      <vt:lpstr>Gen. 1:29-30 NAS</vt:lpstr>
      <vt:lpstr>Convincing Dialogue</vt:lpstr>
      <vt:lpstr>Convincing Dialogue</vt:lpstr>
      <vt:lpstr>Convincing Dialogue</vt:lpstr>
      <vt:lpstr>The Sad Results</vt:lpstr>
      <vt:lpstr>对质</vt:lpstr>
      <vt:lpstr>PowerPoint Presentation</vt:lpstr>
      <vt:lpstr>夏娃大大判断：分娩疼痛增加 （创3:16）</vt:lpstr>
      <vt:lpstr>"And to the man he said, 'Since you listened to your wife and ate from the tree whose fruit I commanded you not to eat, the ground is cursed because of you. All your life you will struggle to scratch a living from it. 18It will grow thorns and thistles for you, though you will eat of its grains'" (3:17-18 NLT).</vt:lpstr>
      <vt:lpstr>"By the sweat of your brow will you have food to eat until you return to the ground from which you were made. For you were made from dust, and to dust you will return" (3:19 NLT).</vt:lpstr>
      <vt:lpstr>罗马书5:12</vt:lpstr>
      <vt:lpstr>“被造的万物都热切渴望　神的众子显现出来。 20 因为被造的万物服在虚空之下，不是自己愿意这样，而是由于使它屈服的那一位； 21 被造的万物盼望自己得着释放，脱离败坏的奴役，得着　神儿女荣耀的自由。”  (罗马 8:19-21 CNVS).</vt:lpstr>
      <vt:lpstr>PowerPoint Presentation</vt:lpstr>
      <vt:lpstr>PowerPoint Presentation</vt:lpstr>
      <vt:lpstr>你相信那一个呢？</vt:lpstr>
      <vt:lpstr>Whitehead 2003—dino cancer</vt:lpstr>
      <vt:lpstr>Evolution vs Bible timeline</vt:lpstr>
      <vt:lpstr>Bible Modified 00814b</vt:lpstr>
      <vt:lpstr>A&amp;E on bones animated</vt:lpstr>
      <vt:lpstr>A&amp;E on bones animated</vt:lpstr>
      <vt:lpstr>Fossils on Garden of Eden</vt:lpstr>
      <vt:lpstr>Fossils on Garden of Eden</vt:lpstr>
      <vt:lpstr>Fossils on Garden of Eden</vt:lpstr>
      <vt:lpstr>有关死亡的两种历史观</vt:lpstr>
      <vt:lpstr>有关死亡的两种历史观</vt:lpstr>
      <vt:lpstr>PowerPoint Presentation</vt:lpstr>
      <vt:lpstr>PowerPoint Presentation</vt:lpstr>
      <vt:lpstr>Gap Where Fit Mil of Yrs 00845</vt:lpstr>
      <vt:lpstr>Ex. 20:11 NAS</vt:lpstr>
      <vt:lpstr>Day 3 Ways 02007</vt:lpstr>
      <vt:lpstr>Literal Days 1-6 animated</vt:lpstr>
      <vt:lpstr>Genesis 1:1 NAS</vt:lpstr>
      <vt:lpstr>Literal Days 1-6 animated</vt:lpstr>
      <vt:lpstr>Gen. 1:14 NAS</vt:lpstr>
      <vt:lpstr>Template Suite 1-Blank 01362</vt:lpstr>
      <vt:lpstr>Big Bang and Bible order compared</vt:lpstr>
      <vt:lpstr>Big Bang and Bible order compared</vt:lpstr>
      <vt:lpstr>Big Bang and Bible order compared</vt:lpstr>
      <vt:lpstr>Big Bang and Bible order compared</vt:lpstr>
      <vt:lpstr>Big Bang and Bible order compared</vt:lpstr>
      <vt:lpstr>Big Bang and Bible order compared</vt:lpstr>
      <vt:lpstr>Big Bang and Bible order compared</vt:lpstr>
      <vt:lpstr>Big Bang and Bible order compared</vt:lpstr>
      <vt:lpstr>Evolution vs Bible timeline</vt:lpstr>
      <vt:lpstr>Common Element 4</vt:lpstr>
      <vt:lpstr>Common Element 4</vt:lpstr>
      <vt:lpstr>Blocks-Genesis + Gospel 00872</vt:lpstr>
      <vt:lpstr>Blocks-Genesis + Gospel 00872</vt:lpstr>
      <vt:lpstr>Gen. 3:15 NAS</vt:lpstr>
      <vt:lpstr>Adam to Christ</vt:lpstr>
      <vt:lpstr>Adam to Christ</vt:lpstr>
      <vt:lpstr>First/last Adam</vt:lpstr>
      <vt:lpstr>Frank Zindler</vt:lpstr>
      <vt:lpstr>PowerPoint Presentation</vt:lpstr>
      <vt:lpstr>Blocks-Genesis + Gospel 00872</vt:lpstr>
      <vt:lpstr>Blocks-Genesis + Gospel 00872</vt:lpstr>
      <vt:lpstr>Evolution and Atheism, Provine</vt:lpstr>
      <vt:lpstr>Evolution and Atheism, Provine</vt:lpstr>
      <vt:lpstr>6 Days or Millions of Years in Your Past 00087—layered.</vt:lpstr>
      <vt:lpstr>Balloons problem—evol vs creat</vt:lpstr>
      <vt:lpstr>Results of Humanism</vt:lpstr>
      <vt:lpstr>媒体假设进化论是真的</vt:lpstr>
      <vt:lpstr>Dinosaurs &amp; Kids - 3</vt:lpstr>
      <vt:lpstr>Grand Canyon--yellowish</vt:lpstr>
      <vt:lpstr>UK – British Museum on Natural History</vt:lpstr>
      <vt:lpstr>High School biology textbooks 2006</vt:lpstr>
      <vt:lpstr>明尼苏达德卢斯大学</vt:lpstr>
      <vt:lpstr>Turning “Jews” into “Greeks” 02027</vt:lpstr>
      <vt:lpstr>Christian College 1</vt:lpstr>
      <vt:lpstr>Christian College 2</vt:lpstr>
      <vt:lpstr>Balloons problem—man's vs God's word</vt:lpstr>
      <vt:lpstr>I Peter 3:15 NAS</vt:lpstr>
      <vt:lpstr>AiG web site #1</vt:lpstr>
      <vt:lpstr>进化论和百万数年：它们是否得到我们的注意？</vt:lpstr>
      <vt:lpstr>Nailing Genesis 1-11 to church</vt:lpstr>
      <vt:lpstr>Black blank------------extras</vt:lpstr>
      <vt:lpstr> 護教學與福音事工  BibleStudyDownloads.org</vt:lpstr>
      <vt:lpstr>Atheism</vt:lpstr>
      <vt:lpstr>我们必须面对事实， 而不是猜测</vt:lpstr>
      <vt:lpstr>“法官大人，我们可以暂时忽略事实吗？”</vt:lpstr>
      <vt:lpstr>没有家谱吗？</vt:lpstr>
      <vt:lpstr>道德论证：为什么无神论者相信道德？</vt:lpstr>
      <vt:lpstr>理查德·道金斯</vt:lpstr>
      <vt:lpstr>The Moral Argument: Why do atheists believe in morality?</vt:lpstr>
      <vt:lpstr>“愚顽人心里说： “没有　神。””  (诗篇14:1)</vt:lpstr>
      <vt:lpstr>The Moral Argument: Why do atheists believe in morality?</vt:lpstr>
      <vt:lpstr>Mark Twain</vt:lpstr>
      <vt:lpstr>本·斯坦因采访理查德·道金斯</vt:lpstr>
      <vt:lpstr>Black</vt:lpstr>
      <vt:lpstr>对圣经的攻击</vt:lpstr>
      <vt:lpstr>Attacks Continue</vt:lpstr>
      <vt:lpstr>圣经可靠吗？</vt:lpstr>
      <vt:lpstr>我们相信自己，而不是相信上帝。</vt:lpstr>
      <vt:lpstr>我们相信自己，而不是相信上帝。</vt:lpstr>
      <vt:lpstr>一些自由派学者重新定义基督教</vt:lpstr>
      <vt:lpstr>被模糊了的历史</vt:lpstr>
      <vt:lpstr>清理历史</vt:lpstr>
      <vt:lpstr>依肋内（公元180年）</vt:lpstr>
      <vt:lpstr>依肋内(Irenaeus)主后180年</vt:lpstr>
      <vt:lpstr>依肋内 (主后 180年)</vt:lpstr>
      <vt:lpstr>清理历史</vt:lpstr>
      <vt:lpstr>NT Canon during 1st 4C</vt:lpstr>
      <vt:lpstr>新约圣经正典要求</vt:lpstr>
      <vt:lpstr>作品年代表 </vt:lpstr>
      <vt:lpstr>希伯来圣经</vt:lpstr>
      <vt:lpstr>希伯来圣经</vt:lpstr>
      <vt:lpstr>希伯来圣经  基督和基督徒的 书是相同的，不同的是制度和分类 </vt:lpstr>
      <vt:lpstr>1. 希伯来书:   马索拉版本 (MT)</vt:lpstr>
      <vt:lpstr>大部分希伯来文手稿没有元音指向。 希伯来文和希腊文手稿也往往缺乏字与字之间的空间呢！</vt:lpstr>
      <vt:lpstr>没有辅音你也可以读！</vt:lpstr>
      <vt:lpstr>1. 希伯来书:   玛索拉版本 (MT)</vt:lpstr>
      <vt:lpstr>2. 希腊版本:希腊文《旧约全书》</vt:lpstr>
      <vt:lpstr>为什么要研究七十士译本？</vt:lpstr>
      <vt:lpstr>3. 旧约：约书（宗规） </vt:lpstr>
      <vt:lpstr>新约：宗规</vt:lpstr>
      <vt:lpstr>非常早期的片段</vt:lpstr>
      <vt:lpstr>为什么没有原本的新约文件？</vt:lpstr>
      <vt:lpstr>新约：宗规</vt:lpstr>
      <vt:lpstr>保罗在五年之内将路加福音称之为”圣经“!</vt:lpstr>
      <vt:lpstr>彼德也将保罗的作品为“圣经”!</vt:lpstr>
      <vt:lpstr>PowerPoint Presentation</vt:lpstr>
      <vt:lpstr>那些“相信耶稣只是一个普通人”的基督徒 是否会为主殉道? 绝不可能!</vt:lpstr>
      <vt:lpstr>Perpetua 为主殉道 (主後203年)</vt:lpstr>
      <vt:lpstr>阿里乌斯的异端教义</vt:lpstr>
      <vt:lpstr>阿里乌斯教∶反对者与争论点 </vt:lpstr>
      <vt:lpstr>阿里乌斯教∶反对者与争论点 </vt:lpstr>
      <vt:lpstr>在尼西亚会议发生了什么事  (公元 325)?</vt:lpstr>
      <vt:lpstr>在尼西亚会议到底发生了什么？</vt:lpstr>
      <vt:lpstr>在尼西亚会议到底发生了什么？</vt:lpstr>
      <vt:lpstr>阿里乌斯教义的争议与三位一体论</vt:lpstr>
      <vt:lpstr>阿里乌斯教的复甦</vt:lpstr>
      <vt:lpstr>破解 达芬奇密码</vt:lpstr>
      <vt:lpstr>第一世纪门徒对于神的信仰</vt:lpstr>
      <vt:lpstr>尼西亚会议之前已经有门徒坚信基督是神</vt:lpstr>
      <vt:lpstr>DSS 的重要性</vt:lpstr>
      <vt:lpstr>ISAIAH: QUMRAN v. THE MASORETES</vt:lpstr>
      <vt:lpstr>现存的异教徒书籍 与 新约相比</vt:lpstr>
      <vt:lpstr>Black</vt:lpstr>
      <vt:lpstr>耶稣是神话人物吗？</vt:lpstr>
      <vt:lpstr>You KNOW it's a Myth.  This Season, Celebrate REASON!</vt:lpstr>
      <vt:lpstr>保持快乐</vt:lpstr>
      <vt:lpstr>早期的基督徒对于相信耶稣究竟有什么的看法？</vt:lpstr>
      <vt:lpstr>究竟耶稣是谁？</vt:lpstr>
      <vt:lpstr>布朗通过“历史学家”Leigh Teabing…， 对于耶稣的看法</vt:lpstr>
      <vt:lpstr>The Father, Son &amp; Spirit</vt:lpstr>
      <vt:lpstr>The Trinity</vt:lpstr>
      <vt:lpstr>The Creator of the world is actually Jesus (John 1:1-3).</vt:lpstr>
      <vt:lpstr>Jesus Christ is the same yesterday, today, and</vt:lpstr>
      <vt:lpstr>"So do not be attracted by strange, new ideas. Your strength comes from God's grace, not from rules about food, which don't help those who follow them"  (13:9 NLT).</vt:lpstr>
      <vt:lpstr>罗马历史人物</vt:lpstr>
      <vt:lpstr>小普林尼 (AD 111-113)</vt:lpstr>
      <vt:lpstr>有益的通讯 (公元 111)</vt:lpstr>
      <vt:lpstr>早期教会的痛苦</vt:lpstr>
      <vt:lpstr>早期教会的痛苦</vt:lpstr>
      <vt:lpstr>早期教会的痛苦</vt:lpstr>
      <vt:lpstr>罗马历史人物</vt:lpstr>
      <vt:lpstr>Roman Historians罗马历史人物</vt:lpstr>
      <vt:lpstr>现存的异教徒书籍 与 新约相比</vt:lpstr>
      <vt:lpstr>4.  Josephus</vt:lpstr>
      <vt:lpstr>4.亚瑟</vt:lpstr>
      <vt:lpstr>对亚瑟的评价</vt:lpstr>
      <vt:lpstr>亚瑟的重要性</vt:lpstr>
      <vt:lpstr>亚瑟对圣经的短引用</vt:lpstr>
      <vt:lpstr>长引文 (两种译本)</vt:lpstr>
      <vt:lpstr>我们当今 的处境</vt:lpstr>
      <vt:lpstr>Frey的伪造物</vt:lpstr>
      <vt:lpstr>“完全没有必要”</vt:lpstr>
      <vt:lpstr>娱乐性高于事实</vt:lpstr>
      <vt:lpstr>“密藏主观性”</vt:lpstr>
      <vt:lpstr>“根据真实故事”</vt:lpstr>
      <vt:lpstr>Today "all literary sources are considered equal"!</vt:lpstr>
      <vt:lpstr> 新约伪经: 18 福音书</vt:lpstr>
      <vt:lpstr>新约伪经: 18 本福音书</vt:lpstr>
      <vt:lpstr>新约伪经: 21 “使徒行传"</vt:lpstr>
      <vt:lpstr>新约外典: 21 “Acts”</vt:lpstr>
      <vt:lpstr>新约外典: 其它</vt:lpstr>
      <vt:lpstr>约翰（一）中的早期的诺斯替教</vt:lpstr>
      <vt:lpstr>犹大的福音书</vt:lpstr>
      <vt:lpstr>犹大的福音书</vt:lpstr>
      <vt:lpstr>Black</vt:lpstr>
      <vt:lpstr>我们应当如何回应针对圣经的攻击？</vt:lpstr>
      <vt:lpstr>4.  决定耶稣是谁</vt:lpstr>
      <vt:lpstr>那独一无二的书</vt:lpstr>
      <vt:lpstr>让这场争议可以使你有机会谈论到十字架</vt:lpstr>
      <vt:lpstr>耶稣受难日为何是美好的?</vt:lpstr>
      <vt:lpstr>耶稣受难日是美好的,因为当日耶稣基督为我们代付赎价</vt:lpstr>
      <vt:lpstr>但耶稣的复活证明他是神,能赐我们永生(约20)</vt:lpstr>
      <vt:lpstr>我们怎样解释空坟墓?</vt:lpstr>
      <vt:lpstr>甚麽使灰心丧气的彼得回头?</vt:lpstr>
      <vt:lpstr>空坟墓证明了!</vt:lpstr>
      <vt:lpstr>约翰为何书写 耶稣所行的神迹?</vt:lpstr>
      <vt:lpstr>神圣的准则</vt:lpstr>
      <vt:lpstr>Jesus rose to give you new life!</vt:lpstr>
      <vt:lpstr> 如果上帝不相信无神论者怎么办？ </vt:lpstr>
      <vt:lpstr>我们需要基督！</vt:lpstr>
      <vt:lpstr>我们需要一位复活的救主。</vt:lpstr>
      <vt:lpstr>你信任什么或者谁能来 拯救你脱离罪恶？</vt:lpstr>
      <vt:lpstr>你如何能认识他?</vt:lpstr>
      <vt:lpstr>问题?</vt:lpstr>
      <vt:lpstr>新约批判研究-  BibleStudyDownloads.org</vt:lpstr>
      <vt:lpstr>Black</vt:lpstr>
    </vt:vector>
  </TitlesOfParts>
  <Manager/>
  <Company>Singapore Bible College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 Vinci Code</dc:title>
  <dc:subject/>
  <dc:creator>Dr Rick Griffith</dc:creator>
  <cp:keywords/>
  <dc:description/>
  <cp:lastModifiedBy>Rick Griffith</cp:lastModifiedBy>
  <cp:revision>831</cp:revision>
  <dcterms:created xsi:type="dcterms:W3CDTF">2009-09-12T03:15:53Z</dcterms:created>
  <dcterms:modified xsi:type="dcterms:W3CDTF">2026-05-21T12:21:51Z</dcterms:modified>
  <cp:category/>
</cp:coreProperties>
</file>