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6" r:id="rId1"/>
    <p:sldMasterId id="2147483792" r:id="rId2"/>
    <p:sldMasterId id="2147483835" r:id="rId3"/>
    <p:sldMasterId id="2147483847" r:id="rId4"/>
    <p:sldMasterId id="2147483863" r:id="rId5"/>
    <p:sldMasterId id="2147483875" r:id="rId6"/>
    <p:sldMasterId id="2147483890" r:id="rId7"/>
    <p:sldMasterId id="2147483902" r:id="rId8"/>
  </p:sldMasterIdLst>
  <p:notesMasterIdLst>
    <p:notesMasterId r:id="rId33"/>
  </p:notesMasterIdLst>
  <p:sldIdLst>
    <p:sldId id="4672" r:id="rId9"/>
    <p:sldId id="359" r:id="rId10"/>
    <p:sldId id="374" r:id="rId11"/>
    <p:sldId id="375" r:id="rId12"/>
    <p:sldId id="376" r:id="rId13"/>
    <p:sldId id="377" r:id="rId14"/>
    <p:sldId id="378" r:id="rId15"/>
    <p:sldId id="379" r:id="rId16"/>
    <p:sldId id="380" r:id="rId17"/>
    <p:sldId id="381" r:id="rId18"/>
    <p:sldId id="382" r:id="rId19"/>
    <p:sldId id="383" r:id="rId20"/>
    <p:sldId id="386" r:id="rId21"/>
    <p:sldId id="387" r:id="rId22"/>
    <p:sldId id="388" r:id="rId23"/>
    <p:sldId id="389" r:id="rId24"/>
    <p:sldId id="390" r:id="rId25"/>
    <p:sldId id="391" r:id="rId26"/>
    <p:sldId id="392" r:id="rId27"/>
    <p:sldId id="394" r:id="rId28"/>
    <p:sldId id="397" r:id="rId29"/>
    <p:sldId id="398" r:id="rId30"/>
    <p:sldId id="286" r:id="rId31"/>
    <p:sldId id="4077"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74"/>
  </p:normalViewPr>
  <p:slideViewPr>
    <p:cSldViewPr>
      <p:cViewPr varScale="1">
        <p:scale>
          <a:sx n="95" d="100"/>
          <a:sy n="95" d="100"/>
        </p:scale>
        <p:origin x="160" y="1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12" charset="0"/>
                <a:ea typeface="ＭＳ Ｐゴシック" pitchFamily="-112" charset="-128"/>
                <a:cs typeface="ＭＳ Ｐゴシック" pitchFamily="-112"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4A3A34AD-571F-EF47-8516-AB6853F9A2EE}" type="slidenum">
              <a:rPr lang="en-US"/>
              <a:pPr/>
              <a:t>‹#›</a:t>
            </a:fld>
            <a:endParaRPr lang="en-US"/>
          </a:p>
        </p:txBody>
      </p:sp>
    </p:spTree>
    <p:extLst>
      <p:ext uri="{BB962C8B-B14F-4D97-AF65-F5344CB8AC3E}">
        <p14:creationId xmlns:p14="http://schemas.microsoft.com/office/powerpoint/2010/main" val="469988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2"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Times"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F32B57-3A86-9244-B6D8-8C7527F5CF6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D7DD639-85E3-7B45-898A-B95E76C0F58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56355" name="Rectangle 2"/>
          <p:cNvSpPr>
            <a:spLocks noGrp="1" noRot="1" noChangeAspect="1" noChangeArrowheads="1" noTextEdit="1"/>
          </p:cNvSpPr>
          <p:nvPr>
            <p:ph type="sldImg"/>
          </p:nvPr>
        </p:nvSpPr>
        <p:spPr>
          <a:ln/>
        </p:spPr>
      </p:sp>
      <p:sp>
        <p:nvSpPr>
          <p:cNvPr id="3563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3F63F6F-7B37-B843-9445-A2DD478E865A}"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p:txBody>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007DF3-68B0-104C-A2F8-1D04BFF94CFB}" type="slidenum">
              <a:rPr kumimoji="0" lang="en-US" sz="1200" b="1" i="0" u="none" strike="noStrike" kern="1200" cap="none" spc="0" normalizeH="0" baseline="0" noProof="0" smtClean="0">
                <a:ln>
                  <a:noFill/>
                </a:ln>
                <a:solidFill>
                  <a:srgbClr val="000000"/>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387074" name="Rectangle 2"/>
          <p:cNvSpPr>
            <a:spLocks noGrp="1" noRot="1" noChangeAspect="1" noChangeArrowheads="1"/>
          </p:cNvSpPr>
          <p:nvPr>
            <p:ph type="sldImg"/>
          </p:nvPr>
        </p:nvSpPr>
        <p:spPr>
          <a:xfrm>
            <a:off x="838200" y="457200"/>
            <a:ext cx="5181600" cy="3886200"/>
          </a:xfrm>
          <a:solidFill>
            <a:srgbClr val="FFFFFF"/>
          </a:solidFill>
          <a:ln/>
        </p:spPr>
      </p:sp>
      <p:sp>
        <p:nvSpPr>
          <p:cNvPr id="3870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z="1200" kern="1200" dirty="0">
                <a:solidFill>
                  <a:schemeClr val="tx1"/>
                </a:solidFill>
                <a:effectLst/>
                <a:latin typeface="+mn-lt"/>
                <a:ea typeface="+mn-ea"/>
                <a:cs typeface="+mn-cs"/>
              </a:rPr>
              <a:t>Origin: The letter seems to be sent from Italy (13:24) to another locale. Italy itself may have been the destination since the Italians here may have been with the author sending their greetings to their countrymen in Italy, but Jewish believers there lived with Gentiles, so that</a:t>
            </a:r>
            <a:r>
              <a:rPr lang="fr-FR"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s why Israel is more likely the destination</a:t>
            </a:r>
            <a:r>
              <a:rPr lang="en-SG" sz="1200" kern="1200" dirty="0">
                <a:solidFill>
                  <a:schemeClr val="tx1"/>
                </a:solidFill>
                <a:effectLst/>
                <a:latin typeface="+mn-lt"/>
                <a:ea typeface="+mn-ea"/>
                <a:cs typeface="+mn-cs"/>
              </a:rPr>
              <a:t>.</a:t>
            </a:r>
          </a:p>
          <a:p>
            <a:r>
              <a:rPr lang="zh-CN" altLang="en-US" b="1" dirty="0"/>
              <a:t>写作来源：</a:t>
            </a:r>
            <a:br>
              <a:rPr lang="zh-CN" altLang="en-US" dirty="0"/>
            </a:br>
            <a:endParaRPr lang="zh-CN" altLang="en-US" dirty="0"/>
          </a:p>
          <a:p>
            <a:r>
              <a:rPr lang="zh-CN" altLang="en-US" dirty="0"/>
              <a:t>这封信似乎是从 </a:t>
            </a:r>
            <a:r>
              <a:rPr lang="zh-CN" altLang="en-US" b="1" dirty="0"/>
              <a:t>意大利</a:t>
            </a:r>
            <a:r>
              <a:rPr lang="zh-CN" altLang="en-US" dirty="0"/>
              <a:t> 寄出的（</a:t>
            </a:r>
            <a:r>
              <a:rPr lang="zh-CN" altLang="en-US" b="1" dirty="0"/>
              <a:t>希伯来书 </a:t>
            </a:r>
            <a:r>
              <a:rPr lang="en-US" altLang="zh-CN" b="1" dirty="0"/>
              <a:t>13:24</a:t>
            </a:r>
            <a:r>
              <a:rPr lang="zh-CN" altLang="en-US" dirty="0"/>
              <a:t>）到另一个地方。</a:t>
            </a:r>
          </a:p>
          <a:p>
            <a:endParaRPr lang="zh-CN" altLang="en-US" dirty="0"/>
          </a:p>
          <a:p>
            <a:r>
              <a:rPr lang="zh-CN" altLang="en-US" b="1" dirty="0"/>
              <a:t>可能的目的地：</a:t>
            </a:r>
            <a:endParaRPr lang="zh-CN" altLang="en-US" dirty="0"/>
          </a:p>
          <a:p>
            <a:r>
              <a:rPr lang="en-US" altLang="zh-CN" dirty="0"/>
              <a:t>• </a:t>
            </a:r>
            <a:r>
              <a:rPr lang="zh-CN" altLang="en-US" b="1" dirty="0"/>
              <a:t>意大利</a:t>
            </a:r>
            <a:r>
              <a:rPr lang="zh-CN" altLang="en-US" dirty="0"/>
              <a:t> 本身可能是收信地，因为信中的意大利人可能是与作者在一起，并向意大利的同胞致意。</a:t>
            </a:r>
          </a:p>
          <a:p>
            <a:r>
              <a:rPr lang="en-US" altLang="zh-CN" dirty="0"/>
              <a:t>• </a:t>
            </a:r>
            <a:r>
              <a:rPr lang="zh-CN" altLang="en-US" dirty="0"/>
              <a:t>但意大利的犹太信徒是与外邦人一起生活的，因此</a:t>
            </a:r>
            <a:r>
              <a:rPr lang="zh-CN" altLang="en-US" b="1" dirty="0"/>
              <a:t>更可能的目的地是以色列</a:t>
            </a:r>
            <a:r>
              <a:rPr lang="zh-CN" altLang="en-US" dirty="0"/>
              <a:t>。</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p:txBody>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007DF3-68B0-104C-A2F8-1D04BFF94CFB}" type="slidenum">
              <a:rPr kumimoji="0" lang="en-US" sz="1200" b="1" i="0" u="none" strike="noStrike" kern="1200" cap="none" spc="0" normalizeH="0" baseline="0" noProof="0" smtClean="0">
                <a:ln>
                  <a:noFill/>
                </a:ln>
                <a:solidFill>
                  <a:srgbClr val="000000"/>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387074" name="Rectangle 2"/>
          <p:cNvSpPr>
            <a:spLocks noGrp="1" noRot="1" noChangeAspect="1" noChangeArrowheads="1"/>
          </p:cNvSpPr>
          <p:nvPr>
            <p:ph type="sldImg"/>
          </p:nvPr>
        </p:nvSpPr>
        <p:spPr>
          <a:xfrm>
            <a:off x="838200" y="457200"/>
            <a:ext cx="5181600" cy="3886200"/>
          </a:xfrm>
          <a:solidFill>
            <a:srgbClr val="FFFFFF"/>
          </a:solidFill>
          <a:ln/>
        </p:spPr>
      </p:sp>
      <p:sp>
        <p:nvSpPr>
          <p:cNvPr id="3870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p:txBody>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007DF3-68B0-104C-A2F8-1D04BFF94CFB}" type="slidenum">
              <a:rPr kumimoji="0" lang="en-US" sz="1200" b="1" i="0" u="none" strike="noStrike" kern="1200" cap="none" spc="0" normalizeH="0" baseline="0" noProof="0" smtClean="0">
                <a:ln>
                  <a:noFill/>
                </a:ln>
                <a:solidFill>
                  <a:srgbClr val="000000"/>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387074" name="Rectangle 2"/>
          <p:cNvSpPr>
            <a:spLocks noGrp="1" noRot="1" noChangeAspect="1" noChangeArrowheads="1"/>
          </p:cNvSpPr>
          <p:nvPr>
            <p:ph type="sldImg"/>
          </p:nvPr>
        </p:nvSpPr>
        <p:spPr>
          <a:xfrm>
            <a:off x="838200" y="457200"/>
            <a:ext cx="5181600" cy="3886200"/>
          </a:xfrm>
          <a:solidFill>
            <a:srgbClr val="FFFFFF"/>
          </a:solidFill>
          <a:ln/>
        </p:spPr>
      </p:sp>
      <p:sp>
        <p:nvSpPr>
          <p:cNvPr id="3870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p:txBody>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007DF3-68B0-104C-A2F8-1D04BFF94CFB}" type="slidenum">
              <a:rPr kumimoji="0" lang="en-US" sz="1200" b="1" i="0" u="none" strike="noStrike" kern="1200" cap="none" spc="0" normalizeH="0" baseline="0" noProof="0" smtClean="0">
                <a:ln>
                  <a:noFill/>
                </a:ln>
                <a:solidFill>
                  <a:srgbClr val="000000"/>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387074" name="Rectangle 2"/>
          <p:cNvSpPr>
            <a:spLocks noGrp="1" noRot="1" noChangeAspect="1" noChangeArrowheads="1"/>
          </p:cNvSpPr>
          <p:nvPr>
            <p:ph type="sldImg"/>
          </p:nvPr>
        </p:nvSpPr>
        <p:spPr>
          <a:xfrm>
            <a:off x="838200" y="457200"/>
            <a:ext cx="5181600" cy="3886200"/>
          </a:xfrm>
          <a:solidFill>
            <a:srgbClr val="FFFFFF"/>
          </a:solidFill>
          <a:ln/>
        </p:spPr>
      </p:sp>
      <p:sp>
        <p:nvSpPr>
          <p:cNvPr id="38707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AFC2D8E-6BBF-A84C-A684-80F61EF7A2B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r>
              <a:rPr lang="en-US" sz="1200" kern="1200" dirty="0">
                <a:solidFill>
                  <a:schemeClr val="tx1"/>
                </a:solidFill>
                <a:effectLst/>
                <a:latin typeface="+mn-lt"/>
                <a:ea typeface="+mn-ea"/>
                <a:cs typeface="+mn-cs"/>
              </a:rPr>
              <a:t>The author already visited them once and wanted to revisit them (13:19, 23).  </a:t>
            </a:r>
          </a:p>
          <a:p>
            <a:r>
              <a:rPr lang="en-US" sz="1200" kern="1200" dirty="0">
                <a:solidFill>
                  <a:schemeClr val="tx1"/>
                </a:solidFill>
                <a:effectLst/>
                <a:latin typeface="+mn-lt"/>
                <a:ea typeface="+mn-ea"/>
                <a:cs typeface="+mn-cs"/>
              </a:rPr>
              <a:t>The readers apparently had a concern for Timothy as well (13:18)</a:t>
            </a:r>
            <a:r>
              <a:rPr lang="en-SG" sz="1200" kern="1200" dirty="0">
                <a:solidFill>
                  <a:schemeClr val="tx1"/>
                </a:solidFill>
                <a:effectLst/>
                <a:latin typeface="+mn-lt"/>
                <a:ea typeface="+mn-ea"/>
                <a:cs typeface="+mn-cs"/>
              </a:rPr>
              <a:t>.</a:t>
            </a:r>
          </a:p>
          <a:p>
            <a:endParaRPr lang="en-SG" sz="1200" kern="1200" dirty="0">
              <a:solidFill>
                <a:schemeClr val="tx1"/>
              </a:solidFill>
              <a:effectLst/>
              <a:latin typeface="+mn-lt"/>
              <a:ea typeface="+mn-ea"/>
              <a:cs typeface="+mn-cs"/>
            </a:endParaRPr>
          </a:p>
          <a:p>
            <a:r>
              <a:rPr lang="zh-CN" altLang="en-US" b="1" dirty="0"/>
              <a:t>作者的行踪与读者的关系：</a:t>
            </a:r>
            <a:endParaRPr lang="zh-CN" altLang="en-US" dirty="0"/>
          </a:p>
          <a:p>
            <a:r>
              <a:rPr lang="en-US" altLang="zh-CN" dirty="0"/>
              <a:t>• </a:t>
            </a:r>
            <a:r>
              <a:rPr lang="zh-CN" altLang="en-US" b="1" dirty="0"/>
              <a:t>作者曾经访问过他们一次，并希望再次探访他们</a:t>
            </a:r>
            <a:r>
              <a:rPr lang="zh-CN" altLang="en-US" dirty="0"/>
              <a:t>（</a:t>
            </a:r>
            <a:r>
              <a:rPr lang="zh-CN" altLang="en-US" b="1" dirty="0"/>
              <a:t>希伯来书 </a:t>
            </a:r>
            <a:r>
              <a:rPr lang="en-US" altLang="zh-CN" b="1" dirty="0"/>
              <a:t>13:19, 23</a:t>
            </a:r>
            <a:r>
              <a:rPr lang="zh-CN" altLang="en-US" dirty="0"/>
              <a:t>）。</a:t>
            </a:r>
          </a:p>
          <a:p>
            <a:r>
              <a:rPr lang="en-US" altLang="zh-CN" dirty="0"/>
              <a:t>• </a:t>
            </a:r>
            <a:r>
              <a:rPr lang="zh-CN" altLang="en-US" b="1" dirty="0"/>
              <a:t>读者显然也关心提摩太</a:t>
            </a:r>
            <a:r>
              <a:rPr lang="zh-CN" altLang="en-US" dirty="0"/>
              <a:t>（</a:t>
            </a:r>
            <a:r>
              <a:rPr lang="zh-CN" altLang="en-US" b="1" dirty="0"/>
              <a:t>希伯来书 </a:t>
            </a:r>
            <a:r>
              <a:rPr lang="en-US" altLang="zh-CN" b="1" dirty="0"/>
              <a:t>13:18</a:t>
            </a:r>
            <a:r>
              <a:rPr lang="zh-CN" altLang="en-US" dirty="0"/>
              <a:t>）。</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F32B57-3A86-9244-B6D8-8C7527F5CF6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AFC2D8E-6BBF-A84C-A684-80F61EF7A2B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42019" name="Rectangle 2"/>
          <p:cNvSpPr>
            <a:spLocks noGrp="1" noRot="1" noChangeAspect="1" noChangeArrowheads="1" noTextEdit="1"/>
          </p:cNvSpPr>
          <p:nvPr>
            <p:ph type="sldImg"/>
          </p:nvPr>
        </p:nvSpPr>
        <p:spPr>
          <a:ln/>
        </p:spPr>
      </p:sp>
      <p:sp>
        <p:nvSpPr>
          <p:cNvPr id="34202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F32B57-3A86-9244-B6D8-8C7527F5CF6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17546-88D2-A8CB-339C-9D99174B464F}"/>
            </a:ext>
          </a:extLst>
        </p:cNvPr>
        <p:cNvGrpSpPr/>
        <p:nvPr/>
      </p:nvGrpSpPr>
      <p:grpSpPr>
        <a:xfrm>
          <a:off x="0" y="0"/>
          <a:ext cx="0" cy="0"/>
          <a:chOff x="0" y="0"/>
          <a:chExt cx="0" cy="0"/>
        </a:xfrm>
      </p:grpSpPr>
      <p:sp>
        <p:nvSpPr>
          <p:cNvPr id="203777" name="Rectangle 7">
            <a:extLst>
              <a:ext uri="{FF2B5EF4-FFF2-40B4-BE49-F238E27FC236}">
                <a16:creationId xmlns:a16="http://schemas.microsoft.com/office/drawing/2014/main" id="{B8BFA018-2977-09B4-9EED-45E9CF856DCD}"/>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24</a:t>
            </a:fld>
            <a:endParaRPr lang="en-US" sz="1200" b="0">
              <a:solidFill>
                <a:srgbClr val="000000"/>
              </a:solidFill>
              <a:latin typeface="Times New Roman" charset="0"/>
            </a:endParaRPr>
          </a:p>
        </p:txBody>
      </p:sp>
      <p:sp>
        <p:nvSpPr>
          <p:cNvPr id="203778" name="Rectangle 2">
            <a:extLst>
              <a:ext uri="{FF2B5EF4-FFF2-40B4-BE49-F238E27FC236}">
                <a16:creationId xmlns:a16="http://schemas.microsoft.com/office/drawing/2014/main" id="{8E0649B5-BB80-22EC-1052-2CE80BF5D3F3}"/>
              </a:ext>
            </a:extLst>
          </p:cNvPr>
          <p:cNvSpPr>
            <a:spLocks noGrp="1" noRot="1" noChangeAspect="1" noChangeArrowheads="1"/>
          </p:cNvSpPr>
          <p:nvPr>
            <p:ph type="sldImg"/>
          </p:nvPr>
        </p:nvSpPr>
        <p:spPr>
          <a:xfrm>
            <a:off x="1143000" y="685800"/>
            <a:ext cx="4572000" cy="3429000"/>
          </a:xfrm>
          <a:solidFill>
            <a:srgbClr val="FFFFFF"/>
          </a:solidFill>
          <a:ln/>
        </p:spPr>
      </p:sp>
      <p:sp>
        <p:nvSpPr>
          <p:cNvPr id="203779" name="Rectangle 3">
            <a:extLst>
              <a:ext uri="{FF2B5EF4-FFF2-40B4-BE49-F238E27FC236}">
                <a16:creationId xmlns:a16="http://schemas.microsoft.com/office/drawing/2014/main" id="{E5C6D8B1-17EF-D003-6DB5-DDD873125189}"/>
              </a:ext>
            </a:extLst>
          </p:cNvPr>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NT</a:t>
            </a:r>
            <a:r>
              <a:rPr lang="en-US" baseline="0" dirty="0">
                <a:latin typeface="Arial" charset="0"/>
              </a:rPr>
              <a:t> Critical Studies </a:t>
            </a:r>
            <a:r>
              <a:rPr lang="en-US" dirty="0">
                <a:latin typeface="Arial" charset="0"/>
              </a:rPr>
              <a:t>link address</a:t>
            </a:r>
          </a:p>
        </p:txBody>
      </p:sp>
    </p:spTree>
    <p:extLst>
      <p:ext uri="{BB962C8B-B14F-4D97-AF65-F5344CB8AC3E}">
        <p14:creationId xmlns:p14="http://schemas.microsoft.com/office/powerpoint/2010/main" val="2002183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8F32B57-3A86-9244-B6D8-8C7527F5CF6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B322E3F-DA25-9D4F-B223-801ED2704163}"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44067" name="Rectangle 2"/>
          <p:cNvSpPr>
            <a:spLocks noGrp="1" noRot="1" noChangeAspect="1" noChangeArrowheads="1" noTextEdit="1"/>
          </p:cNvSpPr>
          <p:nvPr>
            <p:ph type="sldImg"/>
          </p:nvPr>
        </p:nvSpPr>
        <p:spPr>
          <a:ln/>
        </p:spPr>
      </p:sp>
      <p:sp>
        <p:nvSpPr>
          <p:cNvPr id="3440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44E1833-36BD-7E43-B594-6182B562EC18}"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46115" name="Rectangle 2"/>
          <p:cNvSpPr>
            <a:spLocks noGrp="1" noRot="1" noChangeAspect="1" noChangeArrowheads="1" noTextEdit="1"/>
          </p:cNvSpPr>
          <p:nvPr>
            <p:ph type="sldImg"/>
          </p:nvPr>
        </p:nvSpPr>
        <p:spPr>
          <a:ln/>
        </p:spPr>
      </p:sp>
      <p:sp>
        <p:nvSpPr>
          <p:cNvPr id="34611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50B3B06-8207-494D-92B8-1A923E186CC7}"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48163" name="Rectangle 2"/>
          <p:cNvSpPr>
            <a:spLocks noGrp="1" noRot="1" noChangeAspect="1" noChangeArrowheads="1" noTextEdit="1"/>
          </p:cNvSpPr>
          <p:nvPr>
            <p:ph type="sldImg"/>
          </p:nvPr>
        </p:nvSpPr>
        <p:spPr>
          <a:ln/>
        </p:spPr>
      </p:sp>
      <p:sp>
        <p:nvSpPr>
          <p:cNvPr id="3481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765833-43DF-F248-9470-58D43EAE23BF}"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B34AFCF-3EAC-3B42-9684-3AFF6C58A59C}"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C7AFA9F-5BFA-AD4F-B9EA-51581F6E52D5}"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54307" name="Rectangle 2"/>
          <p:cNvSpPr>
            <a:spLocks noGrp="1" noRot="1" noChangeAspect="1" noChangeArrowheads="1" noTextEdit="1"/>
          </p:cNvSpPr>
          <p:nvPr>
            <p:ph type="sldImg"/>
          </p:nvPr>
        </p:nvSpPr>
        <p:spPr>
          <a:ln/>
        </p:spPr>
      </p:sp>
      <p:sp>
        <p:nvSpPr>
          <p:cNvPr id="3543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5091255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1794510748"/>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D00AABE-A642-554C-BD63-DA3E021B1B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42191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2E1E74DB-EBC2-184C-9361-F0790C9A53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811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162538061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78" name="Rectangle 66"/>
          <p:cNvSpPr>
            <a:spLocks noGrp="1" noChangeArrowheads="1"/>
          </p:cNvSpPr>
          <p:nvPr>
            <p:ph type="ctrTitle" sz="quarter"/>
          </p:nvPr>
        </p:nvSpPr>
        <p:spPr>
          <a:xfrm>
            <a:off x="685800" y="1692276"/>
            <a:ext cx="7772400" cy="1736725"/>
          </a:xfrm>
        </p:spPr>
        <p:txBody>
          <a:bodyPr anchor="b"/>
          <a:lstStyle>
            <a:lvl1pPr>
              <a:defRPr sz="5400"/>
            </a:lvl1pPr>
          </a:lstStyle>
          <a:p>
            <a:r>
              <a:rPr lang="en-US"/>
              <a:t>Click to edit Master title style</a:t>
            </a:r>
          </a:p>
        </p:txBody>
      </p:sp>
      <p:sp>
        <p:nvSpPr>
          <p:cNvPr id="133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a:prstGeom prst="rect">
            <a:avLst/>
          </a:prstGeo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1" y="6248400"/>
            <a:ext cx="2895600" cy="457200"/>
          </a:xfrm>
          <a:prstGeom prst="rect">
            <a:avLst/>
          </a:prstGeo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a:prstGeom prst="rect">
            <a:avLst/>
          </a:prstGeom>
        </p:spPr>
        <p:txBody>
          <a:bodyPr/>
          <a:lstStyle>
            <a:lvl1pPr>
              <a:defRPr/>
            </a:lvl1pPr>
          </a:lstStyle>
          <a:p>
            <a:fld id="{A396028A-E68B-AC46-88B8-7F3DC9E0918E}" type="slidenum">
              <a:rPr lang="en-US"/>
              <a:pPr/>
              <a:t>‹#›</a:t>
            </a:fld>
            <a:endParaRPr lang="en-US"/>
          </a:p>
        </p:txBody>
      </p:sp>
    </p:spTree>
    <p:extLst>
      <p:ext uri="{BB962C8B-B14F-4D97-AF65-F5344CB8AC3E}">
        <p14:creationId xmlns:p14="http://schemas.microsoft.com/office/powerpoint/2010/main" val="46362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688B77C-3DE9-514B-9B83-6A79626DE5A7}" type="slidenum">
              <a:rPr lang="en-US"/>
              <a:pPr/>
              <a:t>‹#›</a:t>
            </a:fld>
            <a:endParaRPr lang="en-US"/>
          </a:p>
        </p:txBody>
      </p:sp>
    </p:spTree>
    <p:extLst>
      <p:ext uri="{BB962C8B-B14F-4D97-AF65-F5344CB8AC3E}">
        <p14:creationId xmlns:p14="http://schemas.microsoft.com/office/powerpoint/2010/main" val="2338362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C0081B6-69C5-6B4C-BCA1-445CC8BCD3B8}" type="slidenum">
              <a:rPr lang="en-US"/>
              <a:pPr/>
              <a:t>‹#›</a:t>
            </a:fld>
            <a:endParaRPr lang="en-US"/>
          </a:p>
        </p:txBody>
      </p:sp>
    </p:spTree>
    <p:extLst>
      <p:ext uri="{BB962C8B-B14F-4D97-AF65-F5344CB8AC3E}">
        <p14:creationId xmlns:p14="http://schemas.microsoft.com/office/powerpoint/2010/main" val="962779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267522-C44E-E94B-8317-505AFBC9150C}" type="slidenum">
              <a:rPr lang="en-US"/>
              <a:pPr/>
              <a:t>‹#›</a:t>
            </a:fld>
            <a:endParaRPr lang="en-US"/>
          </a:p>
        </p:txBody>
      </p:sp>
    </p:spTree>
    <p:extLst>
      <p:ext uri="{BB962C8B-B14F-4D97-AF65-F5344CB8AC3E}">
        <p14:creationId xmlns:p14="http://schemas.microsoft.com/office/powerpoint/2010/main" val="2377314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8"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FC40E04-9084-2A4C-A231-F24D797B2771}" type="slidenum">
              <a:rPr lang="en-US"/>
              <a:pPr/>
              <a:t>‹#›</a:t>
            </a:fld>
            <a:endParaRPr lang="en-US"/>
          </a:p>
        </p:txBody>
      </p:sp>
    </p:spTree>
    <p:extLst>
      <p:ext uri="{BB962C8B-B14F-4D97-AF65-F5344CB8AC3E}">
        <p14:creationId xmlns:p14="http://schemas.microsoft.com/office/powerpoint/2010/main" val="25819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454936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14872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8471418-BC75-694D-9919-DEBC4E53F4E6}" type="slidenum">
              <a:rPr lang="en-US"/>
              <a:pPr/>
              <a:t>‹#›</a:t>
            </a:fld>
            <a:endParaRPr lang="en-US"/>
          </a:p>
        </p:txBody>
      </p:sp>
    </p:spTree>
    <p:extLst>
      <p:ext uri="{BB962C8B-B14F-4D97-AF65-F5344CB8AC3E}">
        <p14:creationId xmlns:p14="http://schemas.microsoft.com/office/powerpoint/2010/main" val="4191708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138471758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D2F988E-9414-5A4D-926D-7C61A7DCDFF1}" type="slidenum">
              <a:rPr lang="en-US"/>
              <a:pPr/>
              <a:t>‹#›</a:t>
            </a:fld>
            <a:endParaRPr lang="en-US"/>
          </a:p>
        </p:txBody>
      </p:sp>
    </p:spTree>
    <p:extLst>
      <p:ext uri="{BB962C8B-B14F-4D97-AF65-F5344CB8AC3E}">
        <p14:creationId xmlns:p14="http://schemas.microsoft.com/office/powerpoint/2010/main" val="674394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solidFill>
                  <a:srgbClr val="FFFFFF"/>
                </a:solidFill>
              </a:defRPr>
            </a:lvl1pPr>
          </a:lstStyle>
          <a:p>
            <a:pPr>
              <a:defRPr/>
            </a:pPr>
            <a:endParaRPr lang="en-US"/>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solidFill>
                  <a:srgbClr val="FFFFFF"/>
                </a:solidFill>
              </a:defRPr>
            </a:lvl1pPr>
          </a:lstStyle>
          <a:p>
            <a:pPr>
              <a:defRPr/>
            </a:pPr>
            <a:endParaRPr lang="en-US"/>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solidFill>
                  <a:srgbClr val="FFFFFF"/>
                </a:solidFill>
              </a:defRPr>
            </a:lvl1pPr>
          </a:lstStyle>
          <a:p>
            <a:fld id="{1E6C7165-6B16-AC43-935E-83670B065C3B}" type="slidenum">
              <a:rPr lang="en-US" smtClean="0"/>
              <a:pPr/>
              <a:t>‹#›</a:t>
            </a:fld>
            <a:endParaRPr lang="en-US"/>
          </a:p>
        </p:txBody>
      </p:sp>
    </p:spTree>
    <p:extLst>
      <p:ext uri="{BB962C8B-B14F-4D97-AF65-F5344CB8AC3E}">
        <p14:creationId xmlns:p14="http://schemas.microsoft.com/office/powerpoint/2010/main" val="2304412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06D5BF7-B2CD-2745-9211-C6B18DEB32C6}" type="slidenum">
              <a:rPr lang="en-US"/>
              <a:pPr/>
              <a:t>‹#›</a:t>
            </a:fld>
            <a:endParaRPr lang="en-US"/>
          </a:p>
        </p:txBody>
      </p:sp>
    </p:spTree>
    <p:extLst>
      <p:ext uri="{BB962C8B-B14F-4D97-AF65-F5344CB8AC3E}">
        <p14:creationId xmlns:p14="http://schemas.microsoft.com/office/powerpoint/2010/main" val="140809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81159E9B-65F6-EE44-8197-22BC723FD7D6}" type="slidenum">
              <a:rPr lang="en-US"/>
              <a:pPr/>
              <a:t>‹#›</a:t>
            </a:fld>
            <a:endParaRPr lang="en-US"/>
          </a:p>
        </p:txBody>
      </p:sp>
    </p:spTree>
    <p:extLst>
      <p:ext uri="{BB962C8B-B14F-4D97-AF65-F5344CB8AC3E}">
        <p14:creationId xmlns:p14="http://schemas.microsoft.com/office/powerpoint/2010/main" val="6847196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7"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12A509C-1FD8-C340-945D-F484F85253F5}" type="slidenum">
              <a:rPr lang="en-US"/>
              <a:pPr/>
              <a:t>‹#›</a:t>
            </a:fld>
            <a:endParaRPr lang="en-US"/>
          </a:p>
        </p:txBody>
      </p:sp>
    </p:spTree>
    <p:extLst>
      <p:ext uri="{BB962C8B-B14F-4D97-AF65-F5344CB8AC3E}">
        <p14:creationId xmlns:p14="http://schemas.microsoft.com/office/powerpoint/2010/main" val="1601206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71FB22D-81DE-E649-9472-2B7AD2F9DA94}" type="slidenum">
              <a:rPr lang="en-US"/>
              <a:pPr/>
              <a:t>‹#›</a:t>
            </a:fld>
            <a:endParaRPr lang="en-US"/>
          </a:p>
        </p:txBody>
      </p:sp>
    </p:spTree>
    <p:extLst>
      <p:ext uri="{BB962C8B-B14F-4D97-AF65-F5344CB8AC3E}">
        <p14:creationId xmlns:p14="http://schemas.microsoft.com/office/powerpoint/2010/main" val="2468588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C6E5ACD-BD47-764C-A0D8-55D787A46B16}" type="slidenum">
              <a:rPr lang="en-US"/>
              <a:pPr/>
              <a:t>‹#›</a:t>
            </a:fld>
            <a:endParaRPr lang="en-US"/>
          </a:p>
        </p:txBody>
      </p:sp>
    </p:spTree>
    <p:extLst>
      <p:ext uri="{BB962C8B-B14F-4D97-AF65-F5344CB8AC3E}">
        <p14:creationId xmlns:p14="http://schemas.microsoft.com/office/powerpoint/2010/main" val="3880921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2AE58C-07BB-4F46-94FB-C2529707EE8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962063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8B3BC4-6EB6-1346-9634-15F36F10C26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4780629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6B875-7A5B-D54E-9EA0-D2AD49F4567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756278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2659251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BFB4AAB-5C73-BC4D-952E-8F2251CDA6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513908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BD46A70-F3AC-8D40-A107-0062B80A0CE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301038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88CFE7D-D536-3D48-9063-6311B52A336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464693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F7FFEC-9E4F-594F-8901-96147C6CF60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585083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D4351ED-5D7A-BB43-B3F0-2D7994E676E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3421828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89BE6C-2E82-AA45-A91F-C3B3CE573CA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2831522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8A43D7-A26D-DA40-B8C0-76ED9C937CF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58397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AABBA4-9487-D444-BE9D-E99DD34E903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993301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78" name="Rectangle 66"/>
          <p:cNvSpPr>
            <a:spLocks noGrp="1" noChangeArrowheads="1"/>
          </p:cNvSpPr>
          <p:nvPr>
            <p:ph type="ctrTitle" sz="quarter"/>
          </p:nvPr>
        </p:nvSpPr>
        <p:spPr>
          <a:xfrm>
            <a:off x="685800" y="1692276"/>
            <a:ext cx="7772400" cy="1736725"/>
          </a:xfrm>
        </p:spPr>
        <p:txBody>
          <a:bodyPr anchor="b"/>
          <a:lstStyle>
            <a:lvl1pPr>
              <a:defRPr sz="5400"/>
            </a:lvl1pPr>
          </a:lstStyle>
          <a:p>
            <a:r>
              <a:rPr lang="en-US"/>
              <a:t>Click to edit Master title style</a:t>
            </a:r>
          </a:p>
        </p:txBody>
      </p:sp>
      <p:sp>
        <p:nvSpPr>
          <p:cNvPr id="133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1"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a:prstGeom prst="rect">
            <a:avLst/>
          </a:prstGeom>
        </p:spPr>
        <p:txBody>
          <a:bodyPr/>
          <a:lstStyle>
            <a:lvl1pPr>
              <a:defRPr/>
            </a:lvl1pPr>
          </a:lstStyle>
          <a:p>
            <a:pPr>
              <a:defRPr/>
            </a:pPr>
            <a:endParaRPr lang="en-US">
              <a:solidFill>
                <a:srgbClr val="FFFFFF"/>
              </a:solidFill>
              <a:latin typeface="Arial" charset="0"/>
              <a:ea typeface="ＭＳ Ｐゴシック" charset="0"/>
            </a:endParaRPr>
          </a:p>
        </p:txBody>
      </p:sp>
      <p:sp>
        <p:nvSpPr>
          <p:cNvPr id="69" name="Rectangle 69"/>
          <p:cNvSpPr>
            <a:spLocks noGrp="1" noChangeArrowheads="1"/>
          </p:cNvSpPr>
          <p:nvPr>
            <p:ph type="ftr" sz="quarter" idx="11"/>
          </p:nvPr>
        </p:nvSpPr>
        <p:spPr>
          <a:xfrm>
            <a:off x="3124201" y="6248400"/>
            <a:ext cx="2895600" cy="457200"/>
          </a:xfrm>
          <a:prstGeom prst="rect">
            <a:avLst/>
          </a:prstGeom>
        </p:spPr>
        <p:txBody>
          <a:bodyPr/>
          <a:lstStyle>
            <a:lvl1pPr>
              <a:defRPr/>
            </a:lvl1pPr>
          </a:lstStyle>
          <a:p>
            <a:pPr>
              <a:defRPr/>
            </a:pPr>
            <a:endParaRPr lang="en-US">
              <a:solidFill>
                <a:srgbClr val="FFFFFF"/>
              </a:solidFill>
              <a:latin typeface="Arial" charset="0"/>
              <a:ea typeface="ＭＳ Ｐゴシック" charset="0"/>
            </a:endParaRPr>
          </a:p>
        </p:txBody>
      </p:sp>
      <p:sp>
        <p:nvSpPr>
          <p:cNvPr id="70" name="Rectangle 70"/>
          <p:cNvSpPr>
            <a:spLocks noGrp="1" noChangeArrowheads="1"/>
          </p:cNvSpPr>
          <p:nvPr>
            <p:ph type="sldNum" sz="quarter" idx="12"/>
          </p:nvPr>
        </p:nvSpPr>
        <p:spPr>
          <a:xfrm>
            <a:off x="6553200" y="6248400"/>
            <a:ext cx="2133600" cy="457200"/>
          </a:xfrm>
          <a:prstGeom prst="rect">
            <a:avLst/>
          </a:prstGeom>
        </p:spPr>
        <p:txBody>
          <a:bodyPr/>
          <a:lstStyle>
            <a:lvl1pPr>
              <a:defRPr/>
            </a:lvl1pPr>
          </a:lstStyle>
          <a:p>
            <a:fld id="{A396028A-E68B-AC46-88B8-7F3DC9E0918E}"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24161365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688B77C-3DE9-514B-9B83-6A79626DE5A7}"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348200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198290580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3C0081B6-69C5-6B4C-BCA1-445CC8BCD3B8}"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1892749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6"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E6267522-C44E-E94B-8317-505AFBC9150C}"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3750053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8"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9"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FC40E04-9084-2A4C-A231-F24D797B2771}"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1758954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6936266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42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6"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8471418-BC75-694D-9919-DEBC4E53F4E6}"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31478080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6"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D2F988E-9414-5A4D-926D-7C61A7DCDFF1}"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1072484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solidFill>
                  <a:srgbClr val="FFFFFF"/>
                </a:solidFill>
              </a:defRPr>
            </a:lvl1pPr>
          </a:lstStyle>
          <a:p>
            <a:pPr>
              <a:defRPr/>
            </a:pPr>
            <a:endParaRPr lang="en-US">
              <a:latin typeface="Arial" charset="0"/>
              <a:ea typeface="ＭＳ Ｐゴシック" charset="0"/>
            </a:endParaRPr>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solidFill>
                  <a:srgbClr val="FFFFFF"/>
                </a:solidFill>
              </a:defRPr>
            </a:lvl1pPr>
          </a:lstStyle>
          <a:p>
            <a:pPr>
              <a:defRPr/>
            </a:pPr>
            <a:endParaRPr lang="en-US">
              <a:latin typeface="Arial" charset="0"/>
              <a:ea typeface="ＭＳ Ｐゴシック" charset="0"/>
            </a:endParaRPr>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solidFill>
                  <a:srgbClr val="FFFFFF"/>
                </a:solidFill>
              </a:defRPr>
            </a:lvl1pPr>
          </a:lstStyle>
          <a:p>
            <a:fld id="{1E6C7165-6B16-AC43-935E-83670B065C3B}" type="slidenum">
              <a:rPr lang="en-US" smtClean="0">
                <a:latin typeface="Arial" charset="0"/>
                <a:ea typeface="ＭＳ Ｐゴシック" charset="0"/>
              </a:rPr>
              <a:pPr/>
              <a:t>‹#›</a:t>
            </a:fld>
            <a:endParaRPr lang="en-US">
              <a:latin typeface="Arial" charset="0"/>
              <a:ea typeface="ＭＳ Ｐゴシック" charset="0"/>
            </a:endParaRPr>
          </a:p>
        </p:txBody>
      </p:sp>
    </p:spTree>
    <p:extLst>
      <p:ext uri="{BB962C8B-B14F-4D97-AF65-F5344CB8AC3E}">
        <p14:creationId xmlns:p14="http://schemas.microsoft.com/office/powerpoint/2010/main" val="10937882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06D5BF7-B2CD-2745-9211-C6B18DEB32C6}"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3469503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6"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7"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81159E9B-65F6-EE44-8197-22BC723FD7D6}"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373627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31630861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1"/>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9"/>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7"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8"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12A509C-1FD8-C340-945D-F484F85253F5}"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11220040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4"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5"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71FB22D-81DE-E649-9472-2B7AD2F9DA94}"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40319191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4"/>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1"/>
            <a:ext cx="8229600" cy="4525963"/>
          </a:xfrm>
        </p:spPr>
        <p:txBody>
          <a:bodyPr/>
          <a:lstStyle/>
          <a:p>
            <a:pPr lvl="0"/>
            <a:endParaRPr lang="en-US" noProof="0"/>
          </a:p>
        </p:txBody>
      </p:sp>
      <p:sp>
        <p:nvSpPr>
          <p:cNvPr id="4" name="Rectangle 69"/>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5" name="Rectangle 70"/>
          <p:cNvSpPr>
            <a:spLocks noGrp="1" noChangeArrowheads="1"/>
          </p:cNvSpPr>
          <p:nvPr>
            <p:ph type="ftr" sz="quarter" idx="11"/>
          </p:nvPr>
        </p:nvSpPr>
        <p:spPr>
          <a:xfrm>
            <a:off x="3124201" y="6245225"/>
            <a:ext cx="2895600" cy="476250"/>
          </a:xfrm>
          <a:prstGeom prst="rect">
            <a:avLst/>
          </a:prstGeom>
          <a:ln/>
        </p:spPr>
        <p:txBody>
          <a:bodyPr/>
          <a:lstStyle>
            <a:lvl1pPr>
              <a:defRPr/>
            </a:lvl1pPr>
          </a:lstStyle>
          <a:p>
            <a:pPr>
              <a:defRPr/>
            </a:pPr>
            <a:endParaRPr lang="en-US">
              <a:solidFill>
                <a:srgbClr val="FFFFFF"/>
              </a:solidFill>
              <a:latin typeface="Arial" charset="0"/>
              <a:ea typeface="ＭＳ Ｐゴシック" charset="0"/>
            </a:endParaRPr>
          </a:p>
        </p:txBody>
      </p:sp>
      <p:sp>
        <p:nvSpPr>
          <p:cNvPr id="6" name="Rectangle 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C6E5ACD-BD47-764C-A0D8-55D787A46B16}" type="slidenum">
              <a:rPr lang="en-US">
                <a:solidFill>
                  <a:srgbClr val="FFFFFF"/>
                </a:solidFill>
                <a:latin typeface="Arial" charset="0"/>
                <a:ea typeface="ＭＳ Ｐゴシック" charset="0"/>
              </a:rPr>
              <a:pPr/>
              <a:t>‹#›</a:t>
            </a:fld>
            <a:endParaRPr lang="en-US">
              <a:solidFill>
                <a:srgbClr val="FFFFFF"/>
              </a:solidFill>
              <a:latin typeface="Arial" charset="0"/>
              <a:ea typeface="ＭＳ Ｐゴシック" charset="0"/>
            </a:endParaRPr>
          </a:p>
        </p:txBody>
      </p:sp>
    </p:spTree>
    <p:extLst>
      <p:ext uri="{BB962C8B-B14F-4D97-AF65-F5344CB8AC3E}">
        <p14:creationId xmlns:p14="http://schemas.microsoft.com/office/powerpoint/2010/main" val="1996978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5509569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12160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66172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490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10216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643669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0639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1547641507"/>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2154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654336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770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31677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5808266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3038476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1778671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882040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114513491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787955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658865980"/>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697884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1399850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2495314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7398840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20882057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4684721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17427771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01187F-9E32-8749-8A05-9CE2274E42BD}" type="slidenum">
              <a:rPr lang="en-US"/>
              <a:pPr>
                <a:defRPr/>
              </a:pPr>
              <a:t>‹#›</a:t>
            </a:fld>
            <a:endParaRPr lang="en-US"/>
          </a:p>
        </p:txBody>
      </p:sp>
    </p:spTree>
    <p:extLst>
      <p:ext uri="{BB962C8B-B14F-4D97-AF65-F5344CB8AC3E}">
        <p14:creationId xmlns:p14="http://schemas.microsoft.com/office/powerpoint/2010/main" val="1797785336"/>
      </p:ext>
    </p:extLst>
  </p:cSld>
  <p:clrMapOvr>
    <a:masterClrMapping/>
  </p:clrMapOvr>
  <p:transition spd="med">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72AE58C-07BB-4F46-94FB-C2529707EE8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7778665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A8B3BC4-6EB6-1346-9634-15F36F10C26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227703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1152362889"/>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6B875-7A5B-D54E-9EA0-D2AD49F4567B}"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1967629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BFB4AAB-5C73-BC4D-952E-8F2251CDA62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956266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BD46A70-F3AC-8D40-A107-0062B80A0CE3}"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38240388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88CFE7D-D536-3D48-9063-6311B52A336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0491968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F7FFEC-9E4F-594F-8901-96147C6CF60A}"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047557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D4351ED-5D7A-BB43-B3F0-2D7994E676EE}"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5563971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689BE6C-2E82-AA45-A91F-C3B3CE573CAC}"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86770322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A8A43D7-A26D-DA40-B8C0-76ED9C937CF2}"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42948877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AAABBA4-9487-D444-BE9D-E99DD34E9038}" type="slidenum">
              <a:rPr lang="en-US">
                <a:solidFill>
                  <a:srgbClr val="000000"/>
                </a:solidFill>
                <a:latin typeface="Arial"/>
              </a:rPr>
              <a:pPr/>
              <a:t>‹#›</a:t>
            </a:fld>
            <a:endParaRPr lang="en-US">
              <a:solidFill>
                <a:srgbClr val="000000"/>
              </a:solidFill>
              <a:latin typeface="Arial"/>
            </a:endParaRPr>
          </a:p>
        </p:txBody>
      </p:sp>
    </p:spTree>
    <p:extLst>
      <p:ext uri="{BB962C8B-B14F-4D97-AF65-F5344CB8AC3E}">
        <p14:creationId xmlns:p14="http://schemas.microsoft.com/office/powerpoint/2010/main" val="108509765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FD3451-3110-7849-BA4D-3E82588E0F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630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83222633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385A18-058D-CB40-9548-EDBC4142E1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39217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61D59F-8A3D-8243-B5C1-E8D39BA616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71781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BD6F05C-C048-424F-B03E-2CEFDCFBDD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43901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1ED5CE-9747-F540-AB7A-474E3CD230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08702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23427B5-A034-3B47-A8B6-B20C4D6D28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56013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F607A9-4ECC-0C49-BCCA-F4DC692F2C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5844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DD1C63-AF6A-2F48-B4E9-4B82074095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436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EBBA6D-A09F-7743-9EEB-BB607F987A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46139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6D9C7D-77E9-934D-B865-C03D98E92DF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4896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3C2344D-3F35-C847-9E4D-E6942A0404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070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6"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theme" Target="../theme/theme6.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55F991D0-A1B2-9F42-90B3-8624B8ADF385}" type="slidenum">
              <a:rPr lang="en-US"/>
              <a:pPr eaLnBrk="1" hangingPunct="1">
                <a:defRPr/>
              </a:pPr>
              <a:t>‹#›</a:t>
            </a:fld>
            <a:endParaRPr lang="en-US"/>
          </a:p>
        </p:txBody>
      </p:sp>
    </p:spTree>
    <p:extLst>
      <p:ext uri="{BB962C8B-B14F-4D97-AF65-F5344CB8AC3E}">
        <p14:creationId xmlns:p14="http://schemas.microsoft.com/office/powerpoint/2010/main" val="1338994148"/>
      </p:ext>
    </p:extLst>
  </p:cSld>
  <p:clrMap bg1="dk2" tx1="lt1" bg2="dk1" tx2="lt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2355" name="Rectangle 67"/>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435" tIns="45718" rIns="91435" bIns="45718" numCol="1" anchor="ctr" anchorCtr="1" compatLnSpc="1">
            <a:prstTxWarp prst="textNoShape">
              <a:avLst/>
            </a:prstTxWarp>
          </a:bodyPr>
          <a:lstStyle/>
          <a:p>
            <a:pPr lvl="0"/>
            <a:r>
              <a:rPr lang="en-US" dirty="0"/>
              <a:t>Click to edit Master title style</a:t>
            </a:r>
          </a:p>
        </p:txBody>
      </p:sp>
      <p:sp>
        <p:nvSpPr>
          <p:cNvPr id="12356" name="Rectangle 68"/>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358104"/>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17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3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82" indent="-342882"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12" indent="-285736"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42" indent="-228588"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118" indent="-228588"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4pPr>
      <a:lvl5pPr marL="2057295" indent="-228588"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5pPr>
      <a:lvl6pPr marL="2514471"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648"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8825"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001"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cs typeface="+mn-cs"/>
              </a:defRPr>
            </a:lvl1pPr>
          </a:lstStyle>
          <a:p>
            <a:pPr eaLnBrk="1" hangingPunct="1">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cs typeface="+mn-cs"/>
              </a:defRPr>
            </a:lvl1pPr>
          </a:lstStyle>
          <a:p>
            <a:pPr eaLnBrk="1" hangingPunct="1">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39B9D5D6-1BF3-DD4B-873D-4EA7FD745283}" type="slidenum">
              <a:rPr lang="en-US" smtClean="0">
                <a:solidFill>
                  <a:srgbClr val="000000"/>
                </a:solidFill>
              </a:rPr>
              <a:pPr eaLnBrk="1" hangingPunct="1"/>
              <a:t>‹#›</a:t>
            </a:fld>
            <a:endParaRPr lang="en-US">
              <a:solidFill>
                <a:srgbClr val="000000"/>
              </a:solidFill>
            </a:endParaRPr>
          </a:p>
        </p:txBody>
      </p:sp>
      <p:pic>
        <p:nvPicPr>
          <p:cNvPr id="3079" name="Picture 7" descr="living beyond myself_cb.jpg"/>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388352"/>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8" charset="-128"/>
          <a:cs typeface="ＭＳ Ｐゴシック" charset="0"/>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8" charset="-128"/>
          <a:cs typeface="ＭＳ Ｐゴシック" charset="0"/>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8" charset="-128"/>
          <a:cs typeface="ＭＳ Ｐゴシック" charset="0"/>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8" charset="-128"/>
          <a:cs typeface="ＭＳ Ｐゴシック" charset="0"/>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8" charset="-128"/>
          <a:cs typeface="ＭＳ Ｐゴシック"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8"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2355" name="Rectangle 67"/>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435" tIns="45718" rIns="91435" bIns="45718" numCol="1" anchor="ctr" anchorCtr="1" compatLnSpc="1">
            <a:prstTxWarp prst="textNoShape">
              <a:avLst/>
            </a:prstTxWarp>
          </a:bodyPr>
          <a:lstStyle/>
          <a:p>
            <a:pPr lvl="0"/>
            <a:r>
              <a:rPr lang="en-US" dirty="0"/>
              <a:t>Click to edit Master title style</a:t>
            </a:r>
          </a:p>
        </p:txBody>
      </p:sp>
      <p:sp>
        <p:nvSpPr>
          <p:cNvPr id="12356" name="Rectangle 68"/>
          <p:cNvSpPr>
            <a:spLocks noGrp="1" noChangeArrowheads="1"/>
          </p:cNvSpPr>
          <p:nvPr>
            <p:ph type="body" idx="1"/>
          </p:nvPr>
        </p:nvSpPr>
        <p:spPr bwMode="auto">
          <a:xfrm>
            <a:off x="457200" y="1600201"/>
            <a:ext cx="8229600" cy="4525963"/>
          </a:xfrm>
          <a:prstGeom prst="rect">
            <a:avLst/>
          </a:prstGeom>
          <a:noFill/>
          <a:ln w="9525">
            <a:noFill/>
            <a:miter lim="800000"/>
            <a:headEnd/>
            <a:tailEnd/>
          </a:ln>
          <a:effectLst/>
        </p:spPr>
        <p:txBody>
          <a:bodyPr vert="horz" wrap="square" lIns="91435" tIns="45718" rIns="91435" bIns="4571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59303"/>
      </p:ext>
    </p:extLst>
  </p:cSld>
  <p:clrMap bg1="dk2" tx1="lt1" bg2="dk1" tx2="lt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17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3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82" indent="-342882" algn="l" rtl="0" eaLnBrk="0" fontAlgn="base" hangingPunct="0">
        <a:spcBef>
          <a:spcPct val="20000"/>
        </a:spcBef>
        <a:spcAft>
          <a:spcPct val="0"/>
        </a:spcAft>
        <a:buClr>
          <a:schemeClr val="hlink"/>
        </a:buClr>
        <a:buSzPct val="80000"/>
        <a:buFont typeface="Wingdings" charset="0"/>
        <a:buChar char="Ø"/>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12" indent="-285736"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42" indent="-228588"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118" indent="-228588"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4pPr>
      <a:lvl5pPr marL="2057295" indent="-228588"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5pPr>
      <a:lvl6pPr marL="2514471"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648"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8825"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001"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86466" name="Rectangle 2"/>
          <p:cNvSpPr>
            <a:spLocks noGrp="1" noChangeArrowheads="1"/>
          </p:cNvSpPr>
          <p:nvPr>
            <p:ph type="body" idx="1"/>
          </p:nvPr>
        </p:nvSpPr>
        <p:spPr bwMode="auto">
          <a:xfrm>
            <a:off x="1157288" y="1981200"/>
            <a:ext cx="77914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6467" name="Rectangle 3"/>
          <p:cNvSpPr>
            <a:spLocks noGrp="1" noChangeArrowheads="1"/>
          </p:cNvSpPr>
          <p:nvPr>
            <p:ph type="title"/>
          </p:nvPr>
        </p:nvSpPr>
        <p:spPr bwMode="auto">
          <a:xfrm>
            <a:off x="118110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grpSp>
        <p:nvGrpSpPr>
          <p:cNvPr id="55300" name="Group 4"/>
          <p:cNvGrpSpPr>
            <a:grpSpLocks/>
          </p:cNvGrpSpPr>
          <p:nvPr/>
        </p:nvGrpSpPr>
        <p:grpSpPr bwMode="auto">
          <a:xfrm>
            <a:off x="0" y="0"/>
            <a:ext cx="1085850" cy="6845300"/>
            <a:chOff x="0" y="0"/>
            <a:chExt cx="684" cy="4312"/>
          </a:xfrm>
        </p:grpSpPr>
        <p:sp>
          <p:nvSpPr>
            <p:cNvPr id="55301" name="Rectangle 5"/>
            <p:cNvSpPr>
              <a:spLocks noChangeArrowheads="1"/>
            </p:cNvSpPr>
            <p:nvPr/>
          </p:nvSpPr>
          <p:spPr bwMode="auto">
            <a:xfrm>
              <a:off x="0" y="0"/>
              <a:ext cx="684" cy="4312"/>
            </a:xfrm>
            <a:prstGeom prst="rect">
              <a:avLst/>
            </a:prstGeom>
            <a:gradFill rotWithShape="0">
              <a:gsLst>
                <a:gs pos="0">
                  <a:srgbClr val="114FFB"/>
                </a:gs>
                <a:gs pos="50000">
                  <a:srgbClr val="031032"/>
                </a:gs>
                <a:gs pos="100000">
                  <a:srgbClr val="114FF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grpSp>
          <p:nvGrpSpPr>
            <p:cNvPr id="55302" name="Group 6"/>
            <p:cNvGrpSpPr>
              <a:grpSpLocks/>
            </p:cNvGrpSpPr>
            <p:nvPr/>
          </p:nvGrpSpPr>
          <p:grpSpPr bwMode="auto">
            <a:xfrm>
              <a:off x="48" y="102"/>
              <a:ext cx="96" cy="4122"/>
              <a:chOff x="48" y="102"/>
              <a:chExt cx="96" cy="4122"/>
            </a:xfrm>
          </p:grpSpPr>
          <p:sp>
            <p:nvSpPr>
              <p:cNvPr id="55303" name="Rectangle 7"/>
              <p:cNvSpPr>
                <a:spLocks noChangeArrowheads="1"/>
              </p:cNvSpPr>
              <p:nvPr/>
            </p:nvSpPr>
            <p:spPr bwMode="auto">
              <a:xfrm>
                <a:off x="48" y="110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04" name="Rectangle 8"/>
              <p:cNvSpPr>
                <a:spLocks noChangeArrowheads="1"/>
              </p:cNvSpPr>
              <p:nvPr/>
            </p:nvSpPr>
            <p:spPr bwMode="auto">
              <a:xfrm>
                <a:off x="48" y="124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05" name="Rectangle 9"/>
              <p:cNvSpPr>
                <a:spLocks noChangeArrowheads="1"/>
              </p:cNvSpPr>
              <p:nvPr/>
            </p:nvSpPr>
            <p:spPr bwMode="auto">
              <a:xfrm>
                <a:off x="48" y="139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06" name="Rectangle 10"/>
              <p:cNvSpPr>
                <a:spLocks noChangeArrowheads="1"/>
              </p:cNvSpPr>
              <p:nvPr/>
            </p:nvSpPr>
            <p:spPr bwMode="auto">
              <a:xfrm>
                <a:off x="48" y="153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07" name="Rectangle 11"/>
              <p:cNvSpPr>
                <a:spLocks noChangeArrowheads="1"/>
              </p:cNvSpPr>
              <p:nvPr/>
            </p:nvSpPr>
            <p:spPr bwMode="auto">
              <a:xfrm>
                <a:off x="48" y="168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08" name="Rectangle 12"/>
              <p:cNvSpPr>
                <a:spLocks noChangeArrowheads="1"/>
              </p:cNvSpPr>
              <p:nvPr/>
            </p:nvSpPr>
            <p:spPr bwMode="auto">
              <a:xfrm>
                <a:off x="48" y="182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09" name="Rectangle 13"/>
              <p:cNvSpPr>
                <a:spLocks noChangeArrowheads="1"/>
              </p:cNvSpPr>
              <p:nvPr/>
            </p:nvSpPr>
            <p:spPr bwMode="auto">
              <a:xfrm>
                <a:off x="48" y="196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0" name="Rectangle 14"/>
              <p:cNvSpPr>
                <a:spLocks noChangeArrowheads="1"/>
              </p:cNvSpPr>
              <p:nvPr/>
            </p:nvSpPr>
            <p:spPr bwMode="auto">
              <a:xfrm>
                <a:off x="48" y="211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1" name="Rectangle 15"/>
              <p:cNvSpPr>
                <a:spLocks noChangeArrowheads="1"/>
              </p:cNvSpPr>
              <p:nvPr/>
            </p:nvSpPr>
            <p:spPr bwMode="auto">
              <a:xfrm>
                <a:off x="48" y="225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2" name="Rectangle 16"/>
              <p:cNvSpPr>
                <a:spLocks noChangeArrowheads="1"/>
              </p:cNvSpPr>
              <p:nvPr/>
            </p:nvSpPr>
            <p:spPr bwMode="auto">
              <a:xfrm>
                <a:off x="48" y="240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3" name="Rectangle 17"/>
              <p:cNvSpPr>
                <a:spLocks noChangeArrowheads="1"/>
              </p:cNvSpPr>
              <p:nvPr/>
            </p:nvSpPr>
            <p:spPr bwMode="auto">
              <a:xfrm>
                <a:off x="48" y="254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4" name="Rectangle 18"/>
              <p:cNvSpPr>
                <a:spLocks noChangeArrowheads="1"/>
              </p:cNvSpPr>
              <p:nvPr/>
            </p:nvSpPr>
            <p:spPr bwMode="auto">
              <a:xfrm>
                <a:off x="48" y="268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5" name="Rectangle 19"/>
              <p:cNvSpPr>
                <a:spLocks noChangeArrowheads="1"/>
              </p:cNvSpPr>
              <p:nvPr/>
            </p:nvSpPr>
            <p:spPr bwMode="auto">
              <a:xfrm>
                <a:off x="48" y="283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6" name="Rectangle 20"/>
              <p:cNvSpPr>
                <a:spLocks noChangeArrowheads="1"/>
              </p:cNvSpPr>
              <p:nvPr/>
            </p:nvSpPr>
            <p:spPr bwMode="auto">
              <a:xfrm>
                <a:off x="48" y="297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7" name="Rectangle 21"/>
              <p:cNvSpPr>
                <a:spLocks noChangeArrowheads="1"/>
              </p:cNvSpPr>
              <p:nvPr/>
            </p:nvSpPr>
            <p:spPr bwMode="auto">
              <a:xfrm>
                <a:off x="48" y="312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8" name="Rectangle 22"/>
              <p:cNvSpPr>
                <a:spLocks noChangeArrowheads="1"/>
              </p:cNvSpPr>
              <p:nvPr/>
            </p:nvSpPr>
            <p:spPr bwMode="auto">
              <a:xfrm>
                <a:off x="48" y="326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19" name="Rectangle 23"/>
              <p:cNvSpPr>
                <a:spLocks noChangeArrowheads="1"/>
              </p:cNvSpPr>
              <p:nvPr/>
            </p:nvSpPr>
            <p:spPr bwMode="auto">
              <a:xfrm>
                <a:off x="48" y="340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0" name="Rectangle 24"/>
              <p:cNvSpPr>
                <a:spLocks noChangeArrowheads="1"/>
              </p:cNvSpPr>
              <p:nvPr/>
            </p:nvSpPr>
            <p:spPr bwMode="auto">
              <a:xfrm>
                <a:off x="48" y="355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1" name="Rectangle 25"/>
              <p:cNvSpPr>
                <a:spLocks noChangeArrowheads="1"/>
              </p:cNvSpPr>
              <p:nvPr/>
            </p:nvSpPr>
            <p:spPr bwMode="auto">
              <a:xfrm>
                <a:off x="48" y="369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2" name="Rectangle 26"/>
              <p:cNvSpPr>
                <a:spLocks noChangeArrowheads="1"/>
              </p:cNvSpPr>
              <p:nvPr/>
            </p:nvSpPr>
            <p:spPr bwMode="auto">
              <a:xfrm>
                <a:off x="48" y="384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3" name="Rectangle 27"/>
              <p:cNvSpPr>
                <a:spLocks noChangeArrowheads="1"/>
              </p:cNvSpPr>
              <p:nvPr/>
            </p:nvSpPr>
            <p:spPr bwMode="auto">
              <a:xfrm>
                <a:off x="48" y="398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4" name="Rectangle 28"/>
              <p:cNvSpPr>
                <a:spLocks noChangeArrowheads="1"/>
              </p:cNvSpPr>
              <p:nvPr/>
            </p:nvSpPr>
            <p:spPr bwMode="auto">
              <a:xfrm>
                <a:off x="48" y="412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5" name="Rectangle 29"/>
              <p:cNvSpPr>
                <a:spLocks noChangeArrowheads="1"/>
              </p:cNvSpPr>
              <p:nvPr/>
            </p:nvSpPr>
            <p:spPr bwMode="auto">
              <a:xfrm>
                <a:off x="48" y="10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6" name="Rectangle 30"/>
              <p:cNvSpPr>
                <a:spLocks noChangeArrowheads="1"/>
              </p:cNvSpPr>
              <p:nvPr/>
            </p:nvSpPr>
            <p:spPr bwMode="auto">
              <a:xfrm>
                <a:off x="48" y="24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7" name="Rectangle 31"/>
              <p:cNvSpPr>
                <a:spLocks noChangeArrowheads="1"/>
              </p:cNvSpPr>
              <p:nvPr/>
            </p:nvSpPr>
            <p:spPr bwMode="auto">
              <a:xfrm>
                <a:off x="48" y="390"/>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8" name="Rectangle 32"/>
              <p:cNvSpPr>
                <a:spLocks noChangeArrowheads="1"/>
              </p:cNvSpPr>
              <p:nvPr/>
            </p:nvSpPr>
            <p:spPr bwMode="auto">
              <a:xfrm>
                <a:off x="48" y="534"/>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29" name="Rectangle 33"/>
              <p:cNvSpPr>
                <a:spLocks noChangeArrowheads="1"/>
              </p:cNvSpPr>
              <p:nvPr/>
            </p:nvSpPr>
            <p:spPr bwMode="auto">
              <a:xfrm>
                <a:off x="48" y="678"/>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30" name="Rectangle 34"/>
              <p:cNvSpPr>
                <a:spLocks noChangeArrowheads="1"/>
              </p:cNvSpPr>
              <p:nvPr/>
            </p:nvSpPr>
            <p:spPr bwMode="auto">
              <a:xfrm>
                <a:off x="48" y="822"/>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sp>
            <p:nvSpPr>
              <p:cNvPr id="55331" name="Rectangle 35"/>
              <p:cNvSpPr>
                <a:spLocks noChangeArrowheads="1"/>
              </p:cNvSpPr>
              <p:nvPr/>
            </p:nvSpPr>
            <p:spPr bwMode="auto">
              <a:xfrm>
                <a:off x="48" y="966"/>
                <a:ext cx="96" cy="96"/>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en-US">
                  <a:solidFill>
                    <a:srgbClr val="FFFFFF"/>
                  </a:solidFill>
                  <a:latin typeface="BONES" charset="0"/>
                  <a:ea typeface="ＭＳ Ｐゴシック" charset="0"/>
                </a:endParaRPr>
              </a:p>
            </p:txBody>
          </p:sp>
        </p:grpSp>
      </p:grpSp>
    </p:spTree>
    <p:extLst>
      <p:ext uri="{BB962C8B-B14F-4D97-AF65-F5344CB8AC3E}">
        <p14:creationId xmlns:p14="http://schemas.microsoft.com/office/powerpoint/2010/main" val="362428676"/>
      </p:ext>
    </p:extLst>
  </p:cSld>
  <p:clrMap bg1="dk2" tx1="lt1" bg2="dk1"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pitchFamily="-105" charset="0"/>
          <a:ea typeface="ＭＳ Ｐゴシック" pitchFamily="-105" charset="-128"/>
          <a:cs typeface="ＭＳ Ｐゴシック" pitchFamily="-105" charset="-128"/>
        </a:defRPr>
      </a:lvl5pPr>
      <a:lvl6pPr marL="457200" algn="l" rtl="0" eaLnBrk="0" fontAlgn="base" hangingPunct="0">
        <a:spcBef>
          <a:spcPct val="0"/>
        </a:spcBef>
        <a:spcAft>
          <a:spcPct val="0"/>
        </a:spcAft>
        <a:defRPr sz="4400">
          <a:solidFill>
            <a:schemeClr val="tx2"/>
          </a:solidFill>
          <a:latin typeface="Times" pitchFamily="-105" charset="0"/>
        </a:defRPr>
      </a:lvl6pPr>
      <a:lvl7pPr marL="914400" algn="l" rtl="0" eaLnBrk="0" fontAlgn="base" hangingPunct="0">
        <a:spcBef>
          <a:spcPct val="0"/>
        </a:spcBef>
        <a:spcAft>
          <a:spcPct val="0"/>
        </a:spcAft>
        <a:defRPr sz="4400">
          <a:solidFill>
            <a:schemeClr val="tx2"/>
          </a:solidFill>
          <a:latin typeface="Times" pitchFamily="-105" charset="0"/>
        </a:defRPr>
      </a:lvl7pPr>
      <a:lvl8pPr marL="1371600" algn="l" rtl="0" eaLnBrk="0" fontAlgn="base" hangingPunct="0">
        <a:spcBef>
          <a:spcPct val="0"/>
        </a:spcBef>
        <a:spcAft>
          <a:spcPct val="0"/>
        </a:spcAft>
        <a:defRPr sz="4400">
          <a:solidFill>
            <a:schemeClr val="tx2"/>
          </a:solidFill>
          <a:latin typeface="Times" pitchFamily="-105" charset="0"/>
        </a:defRPr>
      </a:lvl8pPr>
      <a:lvl9pPr marL="1828800" algn="l" rtl="0" eaLnBrk="0" fontAlgn="base" hangingPunct="0">
        <a:spcBef>
          <a:spcPct val="0"/>
        </a:spcBef>
        <a:spcAft>
          <a:spcPct val="0"/>
        </a:spcAft>
        <a:defRPr sz="4400">
          <a:solidFill>
            <a:schemeClr val="tx2"/>
          </a:solidFill>
          <a:latin typeface="Times"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folHlink"/>
        </a:buClr>
        <a:buSzPct val="75000"/>
        <a:buFont typeface="Monotype Sorts" charset="0"/>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65000"/>
        <a:buFont typeface="Monotype Sorts" charset="0"/>
        <a:buChar char=""/>
        <a:defRPr sz="2400">
          <a:solidFill>
            <a:schemeClr val="tx1"/>
          </a:solidFill>
          <a:effectLst>
            <a:outerShdw blurRad="38100" dist="38100" dir="2700000" algn="tl">
              <a:srgbClr val="000000"/>
            </a:outerShdw>
          </a:effectLst>
          <a:latin typeface="+mn-lt"/>
          <a:ea typeface="ＭＳ Ｐゴシック" pitchFamily="-105"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C7FCEC4A-0619-534F-AB0C-4C4D1986DF16}" type="slidenum">
              <a:rPr lang="en-US">
                <a:ea typeface="ＭＳ Ｐゴシック" charset="0"/>
              </a:rPr>
              <a:pPr>
                <a:defRPr/>
              </a:pPr>
              <a:t>‹#›</a:t>
            </a:fld>
            <a:endParaRPr lang="en-US">
              <a:ea typeface="ＭＳ Ｐゴシック" charset="0"/>
            </a:endParaRPr>
          </a:p>
        </p:txBody>
      </p:sp>
    </p:spTree>
    <p:extLst>
      <p:ext uri="{BB962C8B-B14F-4D97-AF65-F5344CB8AC3E}">
        <p14:creationId xmlns:p14="http://schemas.microsoft.com/office/powerpoint/2010/main" val="398736903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11" charset="0"/>
                <a:ea typeface="+mn-ea"/>
                <a:cs typeface="+mn-cs"/>
              </a:defRPr>
            </a:lvl1pPr>
          </a:lstStyle>
          <a:p>
            <a:pPr eaLnBrk="1" hangingPunct="1">
              <a:defRPr/>
            </a:pPr>
            <a:endParaRPr 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11" charset="0"/>
                <a:ea typeface="+mn-ea"/>
                <a:cs typeface="+mn-cs"/>
              </a:defRPr>
            </a:lvl1pPr>
          </a:lstStyle>
          <a:p>
            <a:pPr eaLnBrk="1" hangingPunct="1">
              <a:defRPr/>
            </a:pPr>
            <a:endParaRPr 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1" hangingPunct="1"/>
            <a:fld id="{39B9D5D6-1BF3-DD4B-873D-4EA7FD745283}" type="slidenum">
              <a:rPr lang="en-US" smtClean="0">
                <a:solidFill>
                  <a:srgbClr val="000000"/>
                </a:solidFill>
                <a:latin typeface="Arial" charset="0"/>
                <a:ea typeface="ＭＳ Ｐゴシック" charset="0"/>
              </a:rPr>
              <a:pPr eaLnBrk="1" hangingPunct="1"/>
              <a:t>‹#›</a:t>
            </a:fld>
            <a:endParaRPr lang="en-US">
              <a:solidFill>
                <a:srgbClr val="000000"/>
              </a:solidFill>
              <a:latin typeface="Arial" charset="0"/>
              <a:ea typeface="ＭＳ Ｐゴシック" charset="0"/>
            </a:endParaRPr>
          </a:p>
        </p:txBody>
      </p:sp>
      <p:pic>
        <p:nvPicPr>
          <p:cNvPr id="3079" name="Picture 7" descr="living beyond myself_cb.jpg"/>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47805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8" charset="-128"/>
          <a:cs typeface="ＭＳ Ｐゴシック" charset="0"/>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28" charset="-128"/>
          <a:cs typeface="ＭＳ Ｐゴシック" charset="0"/>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28" charset="-128"/>
          <a:cs typeface="ＭＳ Ｐゴシック" charset="0"/>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28" charset="-128"/>
          <a:cs typeface="ＭＳ Ｐゴシック" charset="0"/>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28" charset="-128"/>
          <a:cs typeface="ＭＳ Ｐゴシック"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8"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97D7A15C-BA3C-4C47-93D9-7EC7623FA359}" type="slidenum">
              <a:rPr lang="en-US">
                <a:solidFill>
                  <a:srgbClr val="000000"/>
                </a:solidFill>
                <a:ea typeface="ＭＳ Ｐゴシック" charset="0"/>
              </a:rPr>
              <a:pPr>
                <a:defRPr/>
              </a:pPr>
              <a:t>‹#›</a:t>
            </a:fld>
            <a:endParaRPr lang="en-US">
              <a:solidFill>
                <a:srgbClr val="000000"/>
              </a:solidFill>
              <a:ea typeface="ＭＳ Ｐゴシック" charset="0"/>
            </a:endParaRPr>
          </a:p>
        </p:txBody>
      </p:sp>
    </p:spTree>
    <p:extLst>
      <p:ext uri="{BB962C8B-B14F-4D97-AF65-F5344CB8AC3E}">
        <p14:creationId xmlns:p14="http://schemas.microsoft.com/office/powerpoint/2010/main" val="252704555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9.xml"/><Relationship Id="rId1" Type="http://schemas.openxmlformats.org/officeDocument/2006/relationships/themeOverride" Target="../theme/themeOverride9.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9.xml"/><Relationship Id="rId1" Type="http://schemas.openxmlformats.org/officeDocument/2006/relationships/themeOverride" Target="../theme/themeOverride10.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9.xml"/><Relationship Id="rId1" Type="http://schemas.openxmlformats.org/officeDocument/2006/relationships/themeOverride" Target="../theme/themeOverride11.xml"/><Relationship Id="rId5" Type="http://schemas.openxmlformats.org/officeDocument/2006/relationships/image" Target="../media/image7.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8.xml"/><Relationship Id="rId1" Type="http://schemas.openxmlformats.org/officeDocument/2006/relationships/themeOverride" Target="../theme/themeOverride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8.xml"/><Relationship Id="rId1" Type="http://schemas.openxmlformats.org/officeDocument/2006/relationships/themeOverride" Target="../theme/themeOverride1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8.xml"/><Relationship Id="rId1" Type="http://schemas.openxmlformats.org/officeDocument/2006/relationships/themeOverride" Target="../theme/themeOverride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8.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9.xml"/><Relationship Id="rId1" Type="http://schemas.openxmlformats.org/officeDocument/2006/relationships/themeOverride" Target="../theme/themeOverride4.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9.xml"/><Relationship Id="rId1" Type="http://schemas.openxmlformats.org/officeDocument/2006/relationships/themeOverride" Target="../theme/themeOverride5.xml"/><Relationship Id="rId5" Type="http://schemas.openxmlformats.org/officeDocument/2006/relationships/image" Target="../media/image5.emf"/><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9.xml"/><Relationship Id="rId1" Type="http://schemas.openxmlformats.org/officeDocument/2006/relationships/themeOverride" Target="../theme/themeOverride6.xml"/><Relationship Id="rId5" Type="http://schemas.openxmlformats.org/officeDocument/2006/relationships/image" Target="../media/image5.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9.xml"/><Relationship Id="rId1" Type="http://schemas.openxmlformats.org/officeDocument/2006/relationships/themeOverride" Target="../theme/themeOverride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9.xml"/><Relationship Id="rId1" Type="http://schemas.openxmlformats.org/officeDocument/2006/relationships/themeOverride" Target="../theme/themeOverride8.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4339" name="Rectangle 3"/>
          <p:cNvSpPr>
            <a:spLocks noGrp="1" noChangeArrowheads="1"/>
          </p:cNvSpPr>
          <p:nvPr>
            <p:ph type="ctrTitle" sz="quarter"/>
          </p:nvPr>
        </p:nvSpPr>
        <p:spPr>
          <a:xfrm>
            <a:off x="-33718" y="30348"/>
            <a:ext cx="9177717" cy="1349375"/>
          </a:xfrm>
          <a:effectLst/>
        </p:spPr>
        <p:txBody>
          <a:bodyPr/>
          <a:lstStyle/>
          <a:p>
            <a:pPr eaLnBrk="1" hangingPunct="1"/>
            <a:r>
              <a:rPr lang="zh-CN" altLang="en-US" sz="6000" i="1" dirty="0">
                <a:solidFill>
                  <a:schemeClr val="tx1"/>
                </a:solidFill>
                <a:effectLst>
                  <a:glow rad="152400">
                    <a:srgbClr val="000000"/>
                  </a:glow>
                  <a:outerShdw blurRad="44450" dist="88900" dir="2700000" algn="tl" rotWithShape="0">
                    <a:srgbClr val="000000">
                      <a:alpha val="92000"/>
                    </a:srgbClr>
                  </a:outerShdw>
                  <a:reflection stA="50000" endPos="75000" dir="5400000" sy="-100000" algn="bl" rotWithShape="0"/>
                </a:effectLst>
                <a:latin typeface="Arial" charset="0"/>
                <a:ea typeface="ＭＳ Ｐゴシック" charset="0"/>
                <a:cs typeface="ＭＳ Ｐゴシック" charset="0"/>
              </a:rPr>
              <a:t>希伯来书的作者</a:t>
            </a:r>
            <a:endParaRPr lang="en-US" sz="6000" b="1" i="1" dirty="0">
              <a:solidFill>
                <a:schemeClr val="tx1"/>
              </a:solidFill>
              <a:effectLst>
                <a:glow rad="152400">
                  <a:srgbClr val="000000"/>
                </a:glow>
                <a:outerShdw blurRad="44450" dist="88900" dir="2700000" algn="tl" rotWithShape="0">
                  <a:srgbClr val="000000">
                    <a:alpha val="92000"/>
                  </a:srgbClr>
                </a:outerShdw>
                <a:reflection stA="50000" endPos="75000" dir="5400000" sy="-100000" algn="bl" rotWithShape="0"/>
              </a:effectLst>
              <a:latin typeface="Arial" charset="0"/>
              <a:ea typeface="ＭＳ Ｐゴシック" charset="0"/>
              <a:cs typeface="ＭＳ Ｐゴシック" charset="0"/>
            </a:endParaRPr>
          </a:p>
        </p:txBody>
      </p:sp>
      <p:sp>
        <p:nvSpPr>
          <p:cNvPr id="4" name="Rectangle 3">
            <a:extLst>
              <a:ext uri="{FF2B5EF4-FFF2-40B4-BE49-F238E27FC236}">
                <a16:creationId xmlns:a16="http://schemas.microsoft.com/office/drawing/2014/main" id="{0D3752BF-117E-2F42-9335-20FFA1CB6197}"/>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Jordan Evangelical Theological Seminary • BibleStudyDownloads.org</a:t>
            </a:r>
          </a:p>
        </p:txBody>
      </p:sp>
    </p:spTree>
    <p:extLst>
      <p:ext uri="{BB962C8B-B14F-4D97-AF65-F5344CB8AC3E}">
        <p14:creationId xmlns:p14="http://schemas.microsoft.com/office/powerpoint/2010/main" val="3712762812"/>
      </p:ext>
    </p:extLst>
  </p:cSld>
  <p:clrMapOvr>
    <a:overrideClrMapping bg1="dk2" tx1="lt1" bg2="dk1"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7814"/>
            <a:ext cx="8229600" cy="560387"/>
          </a:xfrm>
        </p:spPr>
        <p:txBody>
          <a:bodyPr/>
          <a:lstStyle/>
          <a:p>
            <a:pPr eaLnBrk="1" hangingPunct="1"/>
            <a:r>
              <a:rPr lang="zh-CN" altLang="en-US" sz="5400" b="1" dirty="0">
                <a:latin typeface="Kaiti SC" panose="02010600040101010101" pitchFamily="2" charset="-122"/>
                <a:ea typeface="Kaiti SC" panose="02010600040101010101" pitchFamily="2" charset="-122"/>
                <a:cs typeface="ＭＳ Ｐゴシック" charset="0"/>
              </a:rPr>
              <a:t>作者</a:t>
            </a:r>
            <a:endParaRPr lang="en-US" sz="5400" b="1" dirty="0">
              <a:latin typeface="Kaiti SC" panose="02010600040101010101" pitchFamily="2" charset="-122"/>
              <a:ea typeface="Kaiti SC" panose="02010600040101010101" pitchFamily="2" charset="-122"/>
              <a:cs typeface="ＭＳ Ｐゴシック" charset="0"/>
            </a:endParaRPr>
          </a:p>
        </p:txBody>
      </p:sp>
      <p:sp>
        <p:nvSpPr>
          <p:cNvPr id="47107" name="Rectangle 3"/>
          <p:cNvSpPr>
            <a:spLocks noGrp="1" noChangeArrowheads="1"/>
          </p:cNvSpPr>
          <p:nvPr>
            <p:ph idx="1"/>
          </p:nvPr>
        </p:nvSpPr>
        <p:spPr>
          <a:xfrm>
            <a:off x="250826" y="1052513"/>
            <a:ext cx="8512175" cy="5383212"/>
          </a:xfrm>
        </p:spPr>
        <p:txBody>
          <a:bodyPr/>
          <a:lstStyle/>
          <a:p>
            <a:pPr marL="609569" indent="-609569" algn="ctr" eaLnBrk="1" hangingPunct="1">
              <a:lnSpc>
                <a:spcPct val="80000"/>
              </a:lnSpc>
              <a:buNone/>
            </a:pPr>
            <a:r>
              <a:rPr lang="zh-CN" altLang="en-US" sz="2800" b="1" dirty="0">
                <a:latin typeface="Kaiti SC" panose="02010600040101010101" pitchFamily="2" charset="-122"/>
                <a:ea typeface="Kaiti SC" panose="02010600040101010101" pitchFamily="2" charset="-122"/>
                <a:cs typeface="ＭＳ Ｐゴシック" charset="0"/>
              </a:rPr>
              <a:t>内部的证据</a:t>
            </a:r>
          </a:p>
          <a:p>
            <a:pPr marL="609569" indent="-609569" algn="ctr" eaLnBrk="1" hangingPunct="1">
              <a:lnSpc>
                <a:spcPct val="80000"/>
              </a:lnSpc>
              <a:buNone/>
            </a:pPr>
            <a:endParaRPr lang="zh-CN" altLang="en-US" sz="2800" b="1" dirty="0">
              <a:latin typeface="Arial" charset="0"/>
              <a:ea typeface="ＭＳ Ｐゴシック" charset="0"/>
              <a:cs typeface="ＭＳ Ｐゴシック" charset="0"/>
            </a:endParaRPr>
          </a:p>
          <a:p>
            <a:pPr marL="609569" indent="-609569" eaLnBrk="1" hangingPunct="1">
              <a:lnSpc>
                <a:spcPct val="80000"/>
              </a:lnSpc>
              <a:buNone/>
            </a:pPr>
            <a:r>
              <a:rPr lang="zh-CN" altLang="en-US" sz="2800" b="1" dirty="0">
                <a:solidFill>
                  <a:srgbClr val="FFFF00"/>
                </a:solidFill>
                <a:latin typeface="Kaiti SC" panose="02010600040101010101" pitchFamily="2" charset="-122"/>
                <a:ea typeface="Kaiti SC" panose="02010600040101010101" pitchFamily="2" charset="-122"/>
                <a:cs typeface="ＭＳ Ｐゴシック" charset="0"/>
              </a:rPr>
              <a:t>反对</a:t>
            </a:r>
            <a:r>
              <a:rPr lang="zh-CN" altLang="en-US" sz="2800" b="1" dirty="0">
                <a:latin typeface="Kaiti SC" panose="02010600040101010101" pitchFamily="2" charset="-122"/>
                <a:ea typeface="Kaiti SC" panose="02010600040101010101" pitchFamily="2" charset="-122"/>
                <a:cs typeface="ＭＳ Ｐゴシック" charset="0"/>
              </a:rPr>
              <a:t>保罗为希伯来书的作者</a:t>
            </a:r>
            <a:r>
              <a:rPr lang="en-US" altLang="zh-CN" sz="2800" b="1" dirty="0">
                <a:latin typeface="Kaiti SC" panose="02010600040101010101" pitchFamily="2" charset="-122"/>
                <a:ea typeface="Kaiti SC" panose="02010600040101010101" pitchFamily="2" charset="-122"/>
                <a:cs typeface="ＭＳ Ｐゴシック" charset="0"/>
              </a:rPr>
              <a:t>:</a:t>
            </a:r>
          </a:p>
          <a:p>
            <a:pPr marL="609569" indent="-609569" eaLnBrk="1" hangingPunct="1">
              <a:lnSpc>
                <a:spcPct val="80000"/>
              </a:lnSpc>
              <a:buNone/>
            </a:pPr>
            <a:endParaRPr lang="en-US" altLang="zh-CN" sz="2800" b="1" dirty="0">
              <a:latin typeface="Kaiti SC" panose="02010600040101010101" pitchFamily="2" charset="-122"/>
              <a:ea typeface="Kaiti SC" panose="02010600040101010101" pitchFamily="2" charset="-122"/>
              <a:cs typeface="ＭＳ Ｐゴシック" charset="0"/>
            </a:endParaRPr>
          </a:p>
          <a:p>
            <a:pPr eaLnBrk="1" hangingPunct="1">
              <a:lnSpc>
                <a:spcPct val="80000"/>
              </a:lnSpc>
              <a:buFont typeface="Wingdings" panose="05000000000000000000" pitchFamily="2" charset="2"/>
              <a:buChar char="Ø"/>
            </a:pPr>
            <a:r>
              <a:rPr lang="zh-CN" altLang="en-US" sz="2800" b="1" dirty="0">
                <a:latin typeface="Kaiti SC" panose="02010600040101010101" pitchFamily="2" charset="-122"/>
                <a:ea typeface="Kaiti SC" panose="02010600040101010101" pitchFamily="2" charset="-122"/>
                <a:cs typeface="ＭＳ Ｐゴシック" charset="0"/>
              </a:rPr>
              <a:t>希伯来书内所引用的古典希腊语比起其他保罗所写的信更多，而且所应用的语言也</a:t>
            </a:r>
            <a:r>
              <a:rPr lang="zh-CN" altLang="en-US" sz="2800" b="1" dirty="0">
                <a:solidFill>
                  <a:srgbClr val="FFFF00"/>
                </a:solidFill>
                <a:latin typeface="Kaiti SC" panose="02010600040101010101" pitchFamily="2" charset="-122"/>
                <a:ea typeface="Kaiti SC" panose="02010600040101010101" pitchFamily="2" charset="-122"/>
                <a:cs typeface="ＭＳ Ｐゴシック" charset="0"/>
              </a:rPr>
              <a:t>比较优美高雅</a:t>
            </a:r>
            <a:r>
              <a:rPr lang="zh-CN" altLang="en-US" sz="2800" b="1" dirty="0">
                <a:latin typeface="Kaiti SC" panose="02010600040101010101" pitchFamily="2" charset="-122"/>
                <a:ea typeface="Kaiti SC" panose="02010600040101010101" pitchFamily="2" charset="-122"/>
                <a:cs typeface="ＭＳ Ｐゴシック" charset="0"/>
              </a:rPr>
              <a:t>。</a:t>
            </a:r>
          </a:p>
          <a:p>
            <a:pPr marL="609569" indent="-609569" eaLnBrk="1" hangingPunct="1">
              <a:lnSpc>
                <a:spcPct val="80000"/>
              </a:lnSpc>
              <a:buNone/>
            </a:pPr>
            <a:endParaRPr lang="zh-CN" altLang="en-US" sz="2800" b="1" dirty="0">
              <a:latin typeface="Kaiti SC" panose="02010600040101010101" pitchFamily="2" charset="-122"/>
              <a:ea typeface="Kaiti SC" panose="02010600040101010101" pitchFamily="2" charset="-122"/>
              <a:cs typeface="ＭＳ Ｐゴシック" charset="0"/>
            </a:endParaRPr>
          </a:p>
          <a:p>
            <a:pPr eaLnBrk="1" hangingPunct="1">
              <a:lnSpc>
                <a:spcPct val="80000"/>
              </a:lnSpc>
              <a:buFont typeface="Wingdings" panose="05000000000000000000" pitchFamily="2" charset="2"/>
              <a:buChar char="Ø"/>
            </a:pPr>
            <a:r>
              <a:rPr lang="zh-CN" altLang="en-US" sz="2800" b="1" dirty="0">
                <a:latin typeface="Kaiti SC" panose="02010600040101010101" pitchFamily="2" charset="-122"/>
                <a:ea typeface="Kaiti SC" panose="02010600040101010101" pitchFamily="2" charset="-122"/>
                <a:cs typeface="ＭＳ Ｐゴシック" charset="0"/>
              </a:rPr>
              <a:t>信内引用</a:t>
            </a:r>
            <a:r>
              <a:rPr lang="en-US" altLang="zh-CN" sz="2800" b="1" dirty="0">
                <a:solidFill>
                  <a:srgbClr val="FFFF00"/>
                </a:solidFill>
                <a:latin typeface="Kaiti SC" panose="02010600040101010101" pitchFamily="2" charset="-122"/>
                <a:ea typeface="Kaiti SC" panose="02010600040101010101" pitchFamily="2" charset="-122"/>
                <a:cs typeface="ＭＳ Ｐゴシック" charset="0"/>
              </a:rPr>
              <a:t>《</a:t>
            </a:r>
            <a:r>
              <a:rPr lang="zh-CN" altLang="en-US" sz="2800" b="1" dirty="0">
                <a:solidFill>
                  <a:srgbClr val="FFFF00"/>
                </a:solidFill>
                <a:latin typeface="Kaiti SC" panose="02010600040101010101" pitchFamily="2" charset="-122"/>
                <a:ea typeface="Kaiti SC" panose="02010600040101010101" pitchFamily="2" charset="-122"/>
                <a:cs typeface="ＭＳ Ｐゴシック" charset="0"/>
              </a:rPr>
              <a:t>七十士譯本</a:t>
            </a:r>
            <a:r>
              <a:rPr lang="en-US" altLang="zh-CN" sz="2800" b="1" dirty="0">
                <a:solidFill>
                  <a:srgbClr val="FFFF00"/>
                </a:solidFill>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 （希腊文）旧约经文。对于一个在犹太传统训练下的保罗，他这方面的作风有些出乎意料之外的感觉。</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保罗在这封信内应用了两种参考资料－希腊文和犹太文</a:t>
            </a:r>
            <a:r>
              <a:rPr lang="en-US" altLang="zh-CN" sz="2800" b="1" dirty="0">
                <a:latin typeface="Kaiti SC" panose="02010600040101010101" pitchFamily="2" charset="-122"/>
                <a:ea typeface="Kaiti SC" panose="02010600040101010101" pitchFamily="2" charset="-122"/>
                <a:cs typeface="ＭＳ Ｐゴシック" charset="0"/>
              </a:rPr>
              <a:t>) </a:t>
            </a:r>
            <a:r>
              <a:rPr lang="zh-CN" altLang="en-US" sz="2800" b="1" dirty="0">
                <a:latin typeface="Kaiti SC" panose="02010600040101010101" pitchFamily="2" charset="-122"/>
                <a:ea typeface="Kaiti SC" panose="02010600040101010101" pitchFamily="2" charset="-122"/>
                <a:cs typeface="ＭＳ Ｐゴシック" charset="0"/>
              </a:rPr>
              <a:t>。</a:t>
            </a:r>
          </a:p>
          <a:p>
            <a:pPr marL="609569" indent="-609569" eaLnBrk="1" hangingPunct="1">
              <a:lnSpc>
                <a:spcPct val="80000"/>
              </a:lnSpc>
              <a:buNone/>
            </a:pPr>
            <a:endParaRPr lang="zh-CN" altLang="en-US" sz="2800" b="1" dirty="0">
              <a:latin typeface="Kaiti SC" panose="02010600040101010101" pitchFamily="2" charset="-122"/>
              <a:ea typeface="Kaiti SC" panose="02010600040101010101" pitchFamily="2" charset="-122"/>
              <a:cs typeface="ＭＳ Ｐゴシック" charset="0"/>
            </a:endParaRPr>
          </a:p>
          <a:p>
            <a:pPr eaLnBrk="1" hangingPunct="1">
              <a:lnSpc>
                <a:spcPct val="80000"/>
              </a:lnSpc>
              <a:buFont typeface="Wingdings" panose="05000000000000000000" pitchFamily="2" charset="2"/>
              <a:buChar char="Ø"/>
            </a:pPr>
            <a:r>
              <a:rPr lang="zh-CN" altLang="en-US" sz="2800" b="1" dirty="0">
                <a:latin typeface="Kaiti SC" panose="02010600040101010101" pitchFamily="2" charset="-122"/>
                <a:ea typeface="Kaiti SC" panose="02010600040101010101" pitchFamily="2" charset="-122"/>
                <a:cs typeface="ＭＳ Ｐゴシック" charset="0"/>
              </a:rPr>
              <a:t>这封信的起头</a:t>
            </a:r>
            <a:r>
              <a:rPr lang="zh-CN" altLang="en-US" sz="2800" b="1" dirty="0">
                <a:solidFill>
                  <a:srgbClr val="FFFF00"/>
                </a:solidFill>
                <a:latin typeface="Kaiti SC" panose="02010600040101010101" pitchFamily="2" charset="-122"/>
                <a:ea typeface="Kaiti SC" panose="02010600040101010101" pitchFamily="2" charset="-122"/>
                <a:cs typeface="ＭＳ Ｐゴシック" charset="0"/>
              </a:rPr>
              <a:t>没有保罗一惯的客套话</a:t>
            </a:r>
            <a:r>
              <a:rPr lang="zh-CN" altLang="en-US" sz="2800" b="1" dirty="0">
                <a:latin typeface="Kaiti SC" panose="02010600040101010101" pitchFamily="2" charset="-122"/>
                <a:ea typeface="Kaiti SC" panose="02010600040101010101" pitchFamily="2" charset="-122"/>
                <a:cs typeface="ＭＳ Ｐゴシック" charset="0"/>
              </a:rPr>
              <a:t>。</a:t>
            </a:r>
          </a:p>
        </p:txBody>
      </p:sp>
      <p:pic>
        <p:nvPicPr>
          <p:cNvPr id="353284" name="Picture 4" descr="j0234074[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73064" y="152401"/>
            <a:ext cx="1684337"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3285" name="Text Box 5"/>
          <p:cNvSpPr txBox="1">
            <a:spLocks noChangeArrowheads="1"/>
          </p:cNvSpPr>
          <p:nvPr/>
        </p:nvSpPr>
        <p:spPr bwMode="auto">
          <a:xfrm>
            <a:off x="8397875" y="60325"/>
            <a:ext cx="6699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ahoma" charset="0"/>
                <a:ea typeface="ＭＳ Ｐゴシック" charset="0"/>
              </a:rPr>
              <a:t>255</a:t>
            </a:r>
          </a:p>
        </p:txBody>
      </p:sp>
    </p:spTree>
    <p:extLst>
      <p:ext uri="{BB962C8B-B14F-4D97-AF65-F5344CB8AC3E}">
        <p14:creationId xmlns:p14="http://schemas.microsoft.com/office/powerpoint/2010/main" val="4015377971"/>
      </p:ext>
    </p:extLst>
  </p:cSld>
  <p:clrMapOvr>
    <a:overrideClrMapping bg1="dk2" tx1="lt1" bg2="dk1"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4"/>
            <a:ext cx="8229600" cy="560387"/>
          </a:xfrm>
        </p:spPr>
        <p:txBody>
          <a:bodyPr/>
          <a:lstStyle/>
          <a:p>
            <a:pPr eaLnBrk="1" hangingPunct="1"/>
            <a:r>
              <a:rPr lang="zh-CN" altLang="en-US" sz="5400" b="1" dirty="0">
                <a:latin typeface="Kaiti SC" panose="02010600040101010101" pitchFamily="2" charset="-122"/>
                <a:ea typeface="Kaiti SC" panose="02010600040101010101" pitchFamily="2" charset="-122"/>
                <a:cs typeface="ＭＳ Ｐゴシック" charset="0"/>
              </a:rPr>
              <a:t>作者</a:t>
            </a:r>
            <a:endParaRPr lang="en-US" sz="5400" b="1" dirty="0">
              <a:latin typeface="Kaiti SC" panose="02010600040101010101" pitchFamily="2" charset="-122"/>
              <a:ea typeface="Kaiti SC" panose="02010600040101010101" pitchFamily="2" charset="-122"/>
              <a:cs typeface="ＭＳ Ｐゴシック" charset="0"/>
            </a:endParaRPr>
          </a:p>
        </p:txBody>
      </p:sp>
      <p:sp>
        <p:nvSpPr>
          <p:cNvPr id="48131" name="Rectangle 3"/>
          <p:cNvSpPr>
            <a:spLocks noGrp="1" noChangeArrowheads="1"/>
          </p:cNvSpPr>
          <p:nvPr>
            <p:ph idx="1"/>
          </p:nvPr>
        </p:nvSpPr>
        <p:spPr>
          <a:xfrm>
            <a:off x="419100" y="1034752"/>
            <a:ext cx="8724900" cy="5562600"/>
          </a:xfrm>
        </p:spPr>
        <p:txBody>
          <a:bodyPr/>
          <a:lstStyle/>
          <a:p>
            <a:pPr marL="609569" indent="-609569" algn="ctr" eaLnBrk="1" hangingPunct="1">
              <a:lnSpc>
                <a:spcPct val="80000"/>
              </a:lnSpc>
              <a:buNone/>
            </a:pPr>
            <a:r>
              <a:rPr lang="zh-CN" altLang="en-US" sz="2800" b="1" dirty="0">
                <a:latin typeface="Kaiti SC" panose="02010600040101010101" pitchFamily="2" charset="-122"/>
                <a:ea typeface="Kaiti SC" panose="02010600040101010101" pitchFamily="2" charset="-122"/>
                <a:cs typeface="ＭＳ Ｐゴシック" charset="0"/>
              </a:rPr>
              <a:t>内部的证据</a:t>
            </a:r>
          </a:p>
          <a:p>
            <a:pPr marL="609569" indent="-609569" algn="ctr" eaLnBrk="1" hangingPunct="1">
              <a:lnSpc>
                <a:spcPct val="80000"/>
              </a:lnSpc>
              <a:buNone/>
            </a:pPr>
            <a:endParaRPr lang="zh-CN" altLang="en-US" sz="2800" b="1" dirty="0">
              <a:latin typeface="Kaiti SC" panose="02010600040101010101" pitchFamily="2" charset="-122"/>
              <a:ea typeface="Kaiti SC" panose="02010600040101010101" pitchFamily="2" charset="-122"/>
              <a:cs typeface="ＭＳ Ｐゴシック" charset="0"/>
            </a:endParaRPr>
          </a:p>
          <a:p>
            <a:pPr marL="609569" indent="-609569" eaLnBrk="1" hangingPunct="1">
              <a:lnSpc>
                <a:spcPct val="80000"/>
              </a:lnSpc>
              <a:buNone/>
            </a:pPr>
            <a:endParaRPr lang="en-US" altLang="zh-CN" sz="2800" b="1" dirty="0">
              <a:latin typeface="Kaiti SC" panose="02010600040101010101" pitchFamily="2" charset="-122"/>
              <a:ea typeface="Kaiti SC" panose="02010600040101010101" pitchFamily="2" charset="-122"/>
              <a:cs typeface="ＭＳ Ｐゴシック" charset="0"/>
            </a:endParaRPr>
          </a:p>
          <a:p>
            <a:pPr marL="609569" indent="-609569" eaLnBrk="1" hangingPunct="1">
              <a:lnSpc>
                <a:spcPct val="80000"/>
              </a:lnSpc>
              <a:buNone/>
            </a:pPr>
            <a:r>
              <a:rPr lang="zh-CN" altLang="en-US" sz="2800" b="1" dirty="0">
                <a:latin typeface="Kaiti SC" panose="02010600040101010101" pitchFamily="2" charset="-122"/>
                <a:ea typeface="Kaiti SC" panose="02010600040101010101" pitchFamily="2" charset="-122"/>
                <a:cs typeface="ＭＳ Ｐゴシック" charset="0"/>
              </a:rPr>
              <a:t>不支持保罗为本书作者的看法，原因是</a:t>
            </a:r>
            <a:r>
              <a:rPr lang="en-US" altLang="zh-CN" sz="2800" b="1" dirty="0">
                <a:latin typeface="Kaiti SC" panose="02010600040101010101" pitchFamily="2" charset="-122"/>
                <a:ea typeface="Kaiti SC" panose="02010600040101010101" pitchFamily="2" charset="-122"/>
                <a:cs typeface="ＭＳ Ｐゴシック" charset="0"/>
              </a:rPr>
              <a:t>: </a:t>
            </a:r>
          </a:p>
          <a:p>
            <a:pPr marL="609569" indent="-609569" eaLnBrk="1" hangingPunct="1">
              <a:lnSpc>
                <a:spcPct val="80000"/>
              </a:lnSpc>
              <a:buNone/>
            </a:pPr>
            <a:endParaRPr lang="en-US" altLang="zh-CN" sz="2800" b="1" dirty="0">
              <a:latin typeface="Kaiti SC" panose="02010600040101010101" pitchFamily="2" charset="-122"/>
              <a:ea typeface="Kaiti SC" panose="02010600040101010101" pitchFamily="2" charset="-122"/>
              <a:cs typeface="ＭＳ Ｐゴシック" charset="0"/>
            </a:endParaRPr>
          </a:p>
          <a:p>
            <a:pPr eaLnBrk="1" hangingPunct="1">
              <a:lnSpc>
                <a:spcPct val="80000"/>
              </a:lnSpc>
              <a:buFont typeface="Wingdings" panose="05000000000000000000" pitchFamily="2" charset="2"/>
              <a:buChar char="Ø"/>
            </a:pPr>
            <a:r>
              <a:rPr lang="zh-CN" altLang="en-US" sz="2800" b="1" dirty="0">
                <a:latin typeface="Kaiti SC" panose="02010600040101010101" pitchFamily="2" charset="-122"/>
                <a:ea typeface="Kaiti SC" panose="02010600040101010101" pitchFamily="2" charset="-122"/>
                <a:cs typeface="ＭＳ Ｐゴシック" charset="0"/>
              </a:rPr>
              <a:t>保罗不适合被称为</a:t>
            </a:r>
            <a:r>
              <a:rPr lang="zh-CN" altLang="en-US" sz="2800" b="1" dirty="0">
                <a:solidFill>
                  <a:srgbClr val="FFFF00"/>
                </a:solidFill>
                <a:latin typeface="Kaiti SC" panose="02010600040101010101" pitchFamily="2" charset="-122"/>
                <a:ea typeface="Kaiti SC" panose="02010600040101010101" pitchFamily="2" charset="-122"/>
                <a:cs typeface="ＭＳ Ｐゴシック" charset="0"/>
              </a:rPr>
              <a:t>第二代作者</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从主耶稣的门徒那里领受福音</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来</a:t>
            </a:r>
            <a:r>
              <a:rPr lang="en-US" altLang="zh-CN" sz="2800" b="1" dirty="0">
                <a:latin typeface="Kaiti SC" panose="02010600040101010101" pitchFamily="2" charset="-122"/>
                <a:ea typeface="Kaiti SC" panose="02010600040101010101" pitchFamily="2" charset="-122"/>
                <a:cs typeface="ＭＳ Ｐゴシック" charset="0"/>
              </a:rPr>
              <a:t>2:3-4)(</a:t>
            </a:r>
            <a:r>
              <a:rPr lang="zh-CN" altLang="en-US" sz="2800" b="1" dirty="0">
                <a:latin typeface="Kaiti SC" panose="02010600040101010101" pitchFamily="2" charset="-122"/>
                <a:ea typeface="Kaiti SC" panose="02010600040101010101" pitchFamily="2" charset="-122"/>
                <a:cs typeface="ＭＳ Ｐゴシック" charset="0"/>
              </a:rPr>
              <a:t>参考</a:t>
            </a:r>
            <a:r>
              <a:rPr lang="en-US" altLang="zh-CN" sz="2800" b="1" dirty="0">
                <a:latin typeface="Kaiti SC" panose="02010600040101010101" pitchFamily="2" charset="-122"/>
                <a:ea typeface="Kaiti SC" panose="02010600040101010101" pitchFamily="2" charset="-122"/>
                <a:cs typeface="ＭＳ Ｐゴシック" charset="0"/>
              </a:rPr>
              <a:t>: </a:t>
            </a:r>
            <a:r>
              <a:rPr lang="zh-CN" altLang="en-US" sz="2800" b="1" dirty="0">
                <a:latin typeface="Kaiti SC" panose="02010600040101010101" pitchFamily="2" charset="-122"/>
                <a:ea typeface="Kaiti SC" panose="02010600040101010101" pitchFamily="2" charset="-122"/>
                <a:cs typeface="ＭＳ Ｐゴシック" charset="0"/>
              </a:rPr>
              <a:t>加</a:t>
            </a:r>
            <a:r>
              <a:rPr lang="en-US" altLang="zh-CN" sz="2800" b="1" dirty="0">
                <a:latin typeface="Kaiti SC" panose="02010600040101010101" pitchFamily="2" charset="-122"/>
                <a:ea typeface="Kaiti SC" panose="02010600040101010101" pitchFamily="2" charset="-122"/>
                <a:cs typeface="ＭＳ Ｐゴシック" charset="0"/>
              </a:rPr>
              <a:t>1-2)</a:t>
            </a:r>
            <a:r>
              <a:rPr lang="zh-CN" altLang="en-US" sz="2800" b="1" dirty="0">
                <a:latin typeface="Kaiti SC" panose="02010600040101010101" pitchFamily="2" charset="-122"/>
                <a:ea typeface="Kaiti SC" panose="02010600040101010101" pitchFamily="2" charset="-122"/>
                <a:cs typeface="ＭＳ Ｐゴシック" charset="0"/>
              </a:rPr>
              <a:t>。</a:t>
            </a:r>
          </a:p>
          <a:p>
            <a:pPr marL="609569" indent="-609569" eaLnBrk="1" hangingPunct="1">
              <a:lnSpc>
                <a:spcPct val="80000"/>
              </a:lnSpc>
              <a:buNone/>
            </a:pPr>
            <a:endParaRPr lang="zh-CN" altLang="en-US" sz="2800" b="1" dirty="0">
              <a:latin typeface="Kaiti SC" panose="02010600040101010101" pitchFamily="2" charset="-122"/>
              <a:ea typeface="Kaiti SC" panose="02010600040101010101" pitchFamily="2" charset="-122"/>
              <a:cs typeface="ＭＳ Ｐゴシック" charset="0"/>
            </a:endParaRPr>
          </a:p>
          <a:p>
            <a:pPr eaLnBrk="1" hangingPunct="1">
              <a:lnSpc>
                <a:spcPct val="80000"/>
              </a:lnSpc>
              <a:buFont typeface="Wingdings" panose="05000000000000000000" pitchFamily="2" charset="2"/>
              <a:buChar char="Ø"/>
            </a:pPr>
            <a:r>
              <a:rPr lang="zh-CN" altLang="en-US" sz="2800" b="1" dirty="0">
                <a:latin typeface="Kaiti SC" panose="02010600040101010101" pitchFamily="2" charset="-122"/>
                <a:ea typeface="Kaiti SC" panose="02010600040101010101" pitchFamily="2" charset="-122"/>
                <a:cs typeface="ＭＳ Ｐゴシック" charset="0"/>
              </a:rPr>
              <a:t>希伯来书所强调基督为大祭司和祂当今的作为。这种格式很不符合保罗的写作作风。保罗的著作通常是强调基督的死亡和复活。</a:t>
            </a:r>
          </a:p>
        </p:txBody>
      </p:sp>
      <p:pic>
        <p:nvPicPr>
          <p:cNvPr id="355332" name="Picture 4" descr="j0234074[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228600"/>
            <a:ext cx="1684338"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5333" name="Text Box 5"/>
          <p:cNvSpPr txBox="1">
            <a:spLocks noChangeArrowheads="1"/>
          </p:cNvSpPr>
          <p:nvPr/>
        </p:nvSpPr>
        <p:spPr bwMode="auto">
          <a:xfrm>
            <a:off x="8397875" y="60325"/>
            <a:ext cx="6699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ahoma" charset="0"/>
                <a:ea typeface="ＭＳ Ｐゴシック" charset="0"/>
              </a:rPr>
              <a:t>256</a:t>
            </a:r>
          </a:p>
        </p:txBody>
      </p:sp>
    </p:spTree>
    <p:extLst>
      <p:ext uri="{BB962C8B-B14F-4D97-AF65-F5344CB8AC3E}">
        <p14:creationId xmlns:p14="http://schemas.microsoft.com/office/powerpoint/2010/main" val="4222860655"/>
      </p:ext>
    </p:extLst>
  </p:cSld>
  <p:clrMapOvr>
    <a:overrideClrMapping bg1="dk2" tx1="lt1" bg2="dk1"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7814"/>
            <a:ext cx="8229600" cy="560387"/>
          </a:xfrm>
        </p:spPr>
        <p:txBody>
          <a:bodyPr/>
          <a:lstStyle/>
          <a:p>
            <a:pPr eaLnBrk="1" hangingPunct="1"/>
            <a:r>
              <a:rPr lang="zh-CN" altLang="en-AU" sz="5400" dirty="0">
                <a:latin typeface="Kaiti SC" panose="02010600040101010101" pitchFamily="2" charset="-122"/>
                <a:ea typeface="Kaiti SC" panose="02010600040101010101" pitchFamily="2" charset="-122"/>
                <a:cs typeface="ＭＳ Ｐゴシック" charset="0"/>
              </a:rPr>
              <a:t>作者</a:t>
            </a:r>
            <a:endParaRPr lang="en-US" sz="5400" dirty="0">
              <a:latin typeface="Kaiti SC" panose="02010600040101010101" pitchFamily="2" charset="-122"/>
              <a:ea typeface="Kaiti SC" panose="02010600040101010101" pitchFamily="2" charset="-122"/>
              <a:cs typeface="ＭＳ Ｐゴシック" charset="0"/>
            </a:endParaRPr>
          </a:p>
        </p:txBody>
      </p:sp>
      <p:sp>
        <p:nvSpPr>
          <p:cNvPr id="48131" name="Rectangle 3"/>
          <p:cNvSpPr>
            <a:spLocks noGrp="1" noChangeArrowheads="1"/>
          </p:cNvSpPr>
          <p:nvPr>
            <p:ph idx="1"/>
          </p:nvPr>
        </p:nvSpPr>
        <p:spPr>
          <a:xfrm>
            <a:off x="179512" y="1988840"/>
            <a:ext cx="4608636" cy="4887431"/>
          </a:xfrm>
        </p:spPr>
        <p:txBody>
          <a:bodyPr/>
          <a:lstStyle/>
          <a:p>
            <a:pPr marL="0" indent="0" algn="ctr" eaLnBrk="1" hangingPunct="1">
              <a:lnSpc>
                <a:spcPct val="80000"/>
              </a:lnSpc>
              <a:buNone/>
            </a:pPr>
            <a:r>
              <a:rPr lang="zh-CN" altLang="en-US" sz="2800" b="1" dirty="0">
                <a:latin typeface="Kaiti SC" panose="02010600040101010101" pitchFamily="2" charset="-122"/>
                <a:ea typeface="Kaiti SC" panose="02010600040101010101" pitchFamily="2" charset="-122"/>
                <a:cs typeface="ＭＳ Ｐゴシック" charset="0"/>
              </a:rPr>
              <a:t>结论</a:t>
            </a:r>
            <a:endParaRPr lang="en-US" sz="2800" b="1" dirty="0">
              <a:latin typeface="Kaiti SC" panose="02010600040101010101" pitchFamily="2" charset="-122"/>
              <a:ea typeface="Kaiti SC" panose="02010600040101010101" pitchFamily="2" charset="-122"/>
              <a:cs typeface="ＭＳ Ｐゴシック" charset="0"/>
            </a:endParaRPr>
          </a:p>
          <a:p>
            <a:pPr marL="0" indent="0" algn="ctr" eaLnBrk="1" hangingPunct="1">
              <a:lnSpc>
                <a:spcPct val="80000"/>
              </a:lnSpc>
              <a:buNone/>
            </a:pPr>
            <a:endParaRPr lang="en-US" sz="2800" b="1" dirty="0">
              <a:latin typeface="Kaiti SC" panose="02010600040101010101" pitchFamily="2" charset="-122"/>
              <a:ea typeface="Kaiti SC" panose="02010600040101010101" pitchFamily="2" charset="-122"/>
              <a:cs typeface="ＭＳ Ｐゴシック" charset="0"/>
            </a:endParaRPr>
          </a:p>
          <a:p>
            <a:pPr marL="0" indent="0" algn="ctr" eaLnBrk="1" hangingPunct="1">
              <a:lnSpc>
                <a:spcPct val="80000"/>
              </a:lnSpc>
              <a:buNone/>
            </a:pPr>
            <a:r>
              <a:rPr lang="en-US" sz="4400" b="1" dirty="0">
                <a:latin typeface="Kaiti SC" panose="02010600040101010101" pitchFamily="2" charset="-122"/>
                <a:ea typeface="Kaiti SC" panose="02010600040101010101" pitchFamily="2" charset="-122"/>
                <a:cs typeface="ＭＳ Ｐゴシック" charset="0"/>
              </a:rPr>
              <a:t>“</a:t>
            </a:r>
            <a:r>
              <a:rPr lang="zh-CN" altLang="en-US" sz="4400" b="1" dirty="0">
                <a:latin typeface="Kaiti SC" panose="02010600040101010101" pitchFamily="2" charset="-122"/>
                <a:ea typeface="Kaiti SC" panose="02010600040101010101" pitchFamily="2" charset="-122"/>
                <a:cs typeface="ＭＳ Ｐゴシック" charset="0"/>
              </a:rPr>
              <a:t>究竟这本书信的作者是谁</a:t>
            </a:r>
            <a:r>
              <a:rPr lang="en-US" sz="4400" b="1" dirty="0">
                <a:latin typeface="Kaiti SC" panose="02010600040101010101" pitchFamily="2" charset="-122"/>
                <a:ea typeface="Kaiti SC" panose="02010600040101010101" pitchFamily="2" charset="-122"/>
                <a:cs typeface="ＭＳ Ｐゴシック" charset="0"/>
              </a:rPr>
              <a:t>, </a:t>
            </a:r>
            <a:r>
              <a:rPr lang="zh-CN" altLang="en-US" sz="4400" b="1" dirty="0">
                <a:latin typeface="Kaiti SC" panose="02010600040101010101" pitchFamily="2" charset="-122"/>
                <a:ea typeface="Kaiti SC" panose="02010600040101010101" pitchFamily="2" charset="-122"/>
                <a:cs typeface="ＭＳ Ｐゴシック" charset="0"/>
              </a:rPr>
              <a:t>只有上帝知道</a:t>
            </a:r>
            <a:r>
              <a:rPr lang="en-US" sz="4400" b="1" dirty="0">
                <a:latin typeface="Kaiti SC" panose="02010600040101010101" pitchFamily="2" charset="-122"/>
                <a:ea typeface="Kaiti SC" panose="02010600040101010101" pitchFamily="2" charset="-122"/>
                <a:cs typeface="ＭＳ Ｐゴシック" charset="0"/>
              </a:rPr>
              <a:t>!</a:t>
            </a:r>
            <a:r>
              <a:rPr lang="zh-CN" altLang="en-US" sz="4800" b="1" dirty="0">
                <a:latin typeface="Kaiti SC" panose="02010600040101010101" pitchFamily="2" charset="-122"/>
                <a:ea typeface="Kaiti SC" panose="02010600040101010101" pitchFamily="2" charset="-122"/>
                <a:cs typeface="ＭＳ Ｐゴシック" charset="0"/>
              </a:rPr>
              <a:t>”</a:t>
            </a:r>
            <a:endParaRPr lang="en-AU" sz="4800" b="1" dirty="0">
              <a:latin typeface="Kaiti SC" panose="02010600040101010101" pitchFamily="2" charset="-122"/>
              <a:ea typeface="Kaiti SC" panose="02010600040101010101" pitchFamily="2" charset="-122"/>
              <a:cs typeface="ＭＳ Ｐゴシック" charset="0"/>
            </a:endParaRPr>
          </a:p>
          <a:p>
            <a:pPr marL="0" indent="0" algn="ctr" eaLnBrk="1" hangingPunct="1">
              <a:lnSpc>
                <a:spcPct val="80000"/>
              </a:lnSpc>
              <a:buNone/>
            </a:pPr>
            <a:endParaRPr lang="en-AU" sz="2800" b="1" dirty="0">
              <a:latin typeface="Kaiti SC" panose="02010600040101010101" pitchFamily="2" charset="-122"/>
              <a:ea typeface="Kaiti SC" panose="02010600040101010101" pitchFamily="2" charset="-122"/>
              <a:cs typeface="ＭＳ Ｐゴシック" charset="0"/>
            </a:endParaRPr>
          </a:p>
          <a:p>
            <a:pPr marL="0" indent="0" algn="ctr" eaLnBrk="1" hangingPunct="1">
              <a:lnSpc>
                <a:spcPct val="80000"/>
              </a:lnSpc>
              <a:buNone/>
            </a:pPr>
            <a:r>
              <a:rPr lang="en-AU" sz="2800" b="1" dirty="0">
                <a:latin typeface="Kaiti SC" panose="02010600040101010101" pitchFamily="2" charset="-122"/>
                <a:ea typeface="Kaiti SC" panose="02010600040101010101" pitchFamily="2" charset="-122"/>
                <a:cs typeface="ＭＳ Ｐゴシック" charset="0"/>
              </a:rPr>
              <a:t>–</a:t>
            </a:r>
            <a:r>
              <a:rPr lang="zh-CN" altLang="en-AU" sz="2800" b="1" dirty="0">
                <a:latin typeface="Kaiti SC" panose="02010600040101010101" pitchFamily="2" charset="-122"/>
                <a:ea typeface="Kaiti SC" panose="02010600040101010101" pitchFamily="2" charset="-122"/>
                <a:cs typeface="ＭＳ Ｐゴシック" charset="0"/>
              </a:rPr>
              <a:t>亚历山大</a:t>
            </a:r>
            <a:r>
              <a:rPr lang="zh-CN" altLang="en-US" sz="2800" b="1" dirty="0">
                <a:latin typeface="Kaiti SC" panose="02010600040101010101" pitchFamily="2" charset="-122"/>
                <a:ea typeface="Kaiti SC" panose="02010600040101010101" pitchFamily="2" charset="-122"/>
                <a:cs typeface="ＭＳ Ｐゴシック" charset="0"/>
              </a:rPr>
              <a:t>市的奥利金</a:t>
            </a:r>
            <a:r>
              <a:rPr lang="en-AU" sz="2800" b="1" dirty="0">
                <a:latin typeface="Kaiti SC" panose="02010600040101010101" pitchFamily="2" charset="-122"/>
                <a:ea typeface="Kaiti SC" panose="02010600040101010101" pitchFamily="2" charset="-122"/>
                <a:cs typeface="ＭＳ Ｐゴシック" charset="0"/>
              </a:rPr>
              <a:t>, </a:t>
            </a:r>
          </a:p>
          <a:p>
            <a:pPr marL="0" indent="0" algn="ctr" eaLnBrk="1" hangingPunct="1">
              <a:lnSpc>
                <a:spcPct val="80000"/>
              </a:lnSpc>
              <a:buNone/>
            </a:pPr>
            <a:r>
              <a:rPr lang="zh-CN" altLang="en-AU" sz="2800" b="1" dirty="0">
                <a:latin typeface="Kaiti SC" panose="02010600040101010101" pitchFamily="2" charset="-122"/>
                <a:ea typeface="Kaiti SC" panose="02010600040101010101" pitchFamily="2" charset="-122"/>
                <a:cs typeface="ＭＳ Ｐゴシック" charset="0"/>
              </a:rPr>
              <a:t>公元</a:t>
            </a:r>
            <a:r>
              <a:rPr lang="en-US" altLang="zh-CN" sz="2800" b="1" dirty="0">
                <a:latin typeface="Kaiti SC" panose="02010600040101010101" pitchFamily="2" charset="-122"/>
                <a:ea typeface="Kaiti SC" panose="02010600040101010101" pitchFamily="2" charset="-122"/>
                <a:cs typeface="ＭＳ Ｐゴシック" charset="0"/>
              </a:rPr>
              <a:t>3</a:t>
            </a:r>
            <a:r>
              <a:rPr lang="zh-CN" altLang="en-US" sz="2800" b="1" dirty="0">
                <a:latin typeface="Kaiti SC" panose="02010600040101010101" pitchFamily="2" charset="-122"/>
                <a:ea typeface="Kaiti SC" panose="02010600040101010101" pitchFamily="2" charset="-122"/>
                <a:cs typeface="ＭＳ Ｐゴシック" charset="0"/>
              </a:rPr>
              <a:t>世纪</a:t>
            </a:r>
            <a:endParaRPr lang="en-US" sz="2800" b="1" dirty="0">
              <a:latin typeface="Kaiti SC" panose="02010600040101010101" pitchFamily="2" charset="-122"/>
              <a:ea typeface="Kaiti SC" panose="02010600040101010101" pitchFamily="2" charset="-122"/>
              <a:cs typeface="ＭＳ Ｐゴシック" charset="0"/>
            </a:endParaRPr>
          </a:p>
        </p:txBody>
      </p:sp>
      <p:pic>
        <p:nvPicPr>
          <p:cNvPr id="357380" name="Picture 4" descr="j0234074[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228600"/>
            <a:ext cx="1684338"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7381" name="Text Box 5"/>
          <p:cNvSpPr txBox="1">
            <a:spLocks noChangeArrowheads="1"/>
          </p:cNvSpPr>
          <p:nvPr/>
        </p:nvSpPr>
        <p:spPr bwMode="auto">
          <a:xfrm>
            <a:off x="8397875" y="60325"/>
            <a:ext cx="612582" cy="400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ＭＳ Ｐゴシック" charset="0"/>
                <a:cs typeface="Arial"/>
              </a:rPr>
              <a:t>256</a:t>
            </a:r>
          </a:p>
        </p:txBody>
      </p:sp>
      <p:pic>
        <p:nvPicPr>
          <p:cNvPr id="2" name="Picture 1"/>
          <p:cNvPicPr>
            <a:picLocks noChangeAspect="1"/>
          </p:cNvPicPr>
          <p:nvPr/>
        </p:nvPicPr>
        <p:blipFill>
          <a:blip r:embed="rId5"/>
          <a:stretch>
            <a:fillRect/>
          </a:stretch>
        </p:blipFill>
        <p:spPr>
          <a:xfrm>
            <a:off x="4788024" y="2060848"/>
            <a:ext cx="4038600" cy="4025900"/>
          </a:xfrm>
          <a:prstGeom prst="rect">
            <a:avLst/>
          </a:prstGeom>
        </p:spPr>
      </p:pic>
    </p:spTree>
    <p:extLst>
      <p:ext uri="{BB962C8B-B14F-4D97-AF65-F5344CB8AC3E}">
        <p14:creationId xmlns:p14="http://schemas.microsoft.com/office/powerpoint/2010/main" val="1817600662"/>
      </p:ext>
    </p:extLst>
  </p:cSld>
  <p:clrMapOvr>
    <a:overrideClrMapping bg1="dk2" tx1="lt1" bg2="dk1"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20" y="0"/>
            <a:ext cx="9144000" cy="6858000"/>
          </a:xfrm>
          <a:prstGeom prst="rect">
            <a:avLst/>
          </a:prstGeom>
          <a:noFill/>
          <a:ln w="76200">
            <a:solidFill>
              <a:srgbClr val="020009"/>
            </a:solidFill>
            <a:miter lim="800000"/>
            <a:headEnd/>
            <a:tailEnd/>
          </a:ln>
          <a:extLst>
            <a:ext uri="{909E8E84-426E-40dd-AFC4-6F175D3DCCD1}">
              <a14:hiddenFill xmlns="" xmlns:a14="http://schemas.microsoft.com/office/drawing/2010/main">
                <a:solidFill>
                  <a:srgbClr val="FFFFFF"/>
                </a:solidFill>
              </a14:hiddenFill>
            </a:ext>
          </a:extLst>
        </p:spPr>
      </p:pic>
      <p:sp>
        <p:nvSpPr>
          <p:cNvPr id="1555497" name="Oval 41"/>
          <p:cNvSpPr>
            <a:spLocks noChangeArrowheads="1"/>
          </p:cNvSpPr>
          <p:nvPr/>
        </p:nvSpPr>
        <p:spPr bwMode="auto">
          <a:xfrm>
            <a:off x="109460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555533" name="Text Box 77"/>
          <p:cNvSpPr txBox="1">
            <a:spLocks noChangeArrowheads="1"/>
          </p:cNvSpPr>
          <p:nvPr/>
        </p:nvSpPr>
        <p:spPr bwMode="auto">
          <a:xfrm>
            <a:off x="362815" y="735087"/>
            <a:ext cx="1496886"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罗马</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endParaRPr>
          </a:p>
        </p:txBody>
      </p:sp>
      <p:pic>
        <p:nvPicPr>
          <p:cNvPr id="11" name="Picture 3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767" y="2855290"/>
            <a:ext cx="652450" cy="721529"/>
          </a:xfrm>
          <a:prstGeom prst="rect">
            <a:avLst/>
          </a:prstGeom>
          <a:noFill/>
          <a:ln w="76200">
            <a:noFill/>
            <a:miter lim="800000"/>
            <a:headEnd/>
            <a:tailEnd/>
          </a:ln>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idx="4294967295"/>
          </p:nvPr>
        </p:nvSpPr>
        <p:spPr>
          <a:xfrm>
            <a:off x="169854" y="4910185"/>
            <a:ext cx="5359538" cy="1947815"/>
          </a:xfrm>
          <a:effectLst/>
        </p:spPr>
        <p:txBody>
          <a:bodyPr/>
          <a:lstStyle/>
          <a:p>
            <a:r>
              <a:rPr lang="zh-CN" altLang="en-US" sz="5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rPr>
              <a:t>这封信是在哪</a:t>
            </a:r>
            <a:br>
              <a:rPr lang="en-US" altLang="zh-CN" sz="5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rPr>
            </a:br>
            <a:r>
              <a:rPr lang="zh-CN" altLang="en-US" sz="5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rPr>
              <a:t>里写的</a:t>
            </a:r>
            <a:r>
              <a:rPr lang="en-US" sz="5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rPr>
              <a:t>?</a:t>
            </a:r>
          </a:p>
        </p:txBody>
      </p:sp>
      <p:sp>
        <p:nvSpPr>
          <p:cNvPr id="19" name="Text Box 76"/>
          <p:cNvSpPr txBox="1">
            <a:spLocks noChangeArrowheads="1"/>
          </p:cNvSpPr>
          <p:nvPr/>
        </p:nvSpPr>
        <p:spPr bwMode="auto">
          <a:xfrm>
            <a:off x="8001000" y="-9997"/>
            <a:ext cx="1108980"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rPr>
              <a:t>256</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endParaRPr>
          </a:p>
        </p:txBody>
      </p:sp>
      <p:sp>
        <p:nvSpPr>
          <p:cNvPr id="12" name="Rectangle 2"/>
          <p:cNvSpPr txBox="1">
            <a:spLocks noChangeArrowheads="1"/>
          </p:cNvSpPr>
          <p:nvPr/>
        </p:nvSpPr>
        <p:spPr bwMode="auto">
          <a:xfrm>
            <a:off x="354943" y="3501008"/>
            <a:ext cx="6980273" cy="1586998"/>
          </a:xfrm>
          <a:prstGeom prst="rect">
            <a:avLst/>
          </a:prstGeom>
          <a:noFill/>
          <a:ln w="9525">
            <a:noFill/>
            <a:miter lim="800000"/>
            <a:headEnd/>
            <a:tailEnd/>
          </a:ln>
          <a:effectLst/>
        </p:spPr>
        <p:txBody>
          <a:bodyPr vert="horz" wrap="square" lIns="91435" tIns="45718" rIns="91435" bIns="45718" numCol="1" anchor="ctr" anchorCtr="1" compatLnSpc="1">
            <a:prstTxWarp prst="textNoShape">
              <a:avLst/>
            </a:prstTxWarp>
          </a:bodyPr>
          <a:lstStyle>
            <a:lvl1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17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3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406400">
                    <a:srgbClr val="000000">
                      <a:alpha val="99000"/>
                    </a:srgbClr>
                  </a:glow>
                </a:effectLst>
                <a:uLnTx/>
                <a:uFillTx/>
                <a:latin typeface="Kaiti SC" panose="02010600040101010101" pitchFamily="2" charset="-122"/>
                <a:ea typeface="Kaiti SC" panose="02010600040101010101" pitchFamily="2" charset="-122"/>
                <a:cs typeface="ＭＳ Ｐゴシック" charset="0"/>
              </a:rPr>
              <a:t>"</a:t>
            </a:r>
            <a:r>
              <a:rPr kumimoji="0" lang="zh-CN" altLang="en-US" sz="3600" b="1" i="0" u="none" strike="noStrike" kern="1200" cap="none" spc="0" normalizeH="0" baseline="0" noProof="0" dirty="0">
                <a:ln>
                  <a:noFill/>
                </a:ln>
                <a:solidFill>
                  <a:srgbClr val="FFFFFF"/>
                </a:solidFill>
                <a:effectLst>
                  <a:glow rad="406400">
                    <a:srgbClr val="000000">
                      <a:alpha val="99000"/>
                    </a:srgbClr>
                  </a:glow>
                </a:effectLst>
                <a:uLnTx/>
                <a:uFillTx/>
                <a:latin typeface="Kaiti SC" panose="02010600040101010101" pitchFamily="2" charset="-122"/>
                <a:ea typeface="Kaiti SC" panose="02010600040101010101" pitchFamily="2" charset="-122"/>
                <a:cs typeface="ＭＳ Ｐゴシック" charset="0"/>
              </a:rPr>
              <a:t>从意大利来的人也问候你们。</a:t>
            </a:r>
            <a:r>
              <a:rPr kumimoji="0" lang="en-US" sz="3600" b="1" i="0" u="none" strike="noStrike" kern="1200" cap="none" spc="0" normalizeH="0" baseline="0" noProof="0" dirty="0">
                <a:ln>
                  <a:noFill/>
                </a:ln>
                <a:solidFill>
                  <a:srgbClr val="FFFFFF"/>
                </a:solidFill>
                <a:effectLst>
                  <a:glow rad="406400">
                    <a:srgbClr val="000000">
                      <a:alpha val="99000"/>
                    </a:srgbClr>
                  </a:glow>
                </a:effectLst>
                <a:uLnTx/>
                <a:uFillTx/>
                <a:latin typeface="Kaiti SC" panose="02010600040101010101" pitchFamily="2" charset="-122"/>
                <a:ea typeface="Kaiti SC" panose="02010600040101010101" pitchFamily="2" charset="-122"/>
                <a:cs typeface="ＭＳ Ｐゴシック" charset="0"/>
              </a:rPr>
              <a:t>" (13:24b </a:t>
            </a:r>
            <a:r>
              <a:rPr kumimoji="0" lang="en-US" altLang="zh-CN" sz="3600" b="1" i="0" u="none" strike="noStrike" kern="1200" cap="none" spc="0" normalizeH="0" baseline="0" noProof="0" dirty="0">
                <a:ln>
                  <a:noFill/>
                </a:ln>
                <a:solidFill>
                  <a:srgbClr val="FFFFFF"/>
                </a:solidFill>
                <a:effectLst>
                  <a:glow rad="406400">
                    <a:srgbClr val="000000">
                      <a:alpha val="99000"/>
                    </a:srgbClr>
                  </a:glow>
                </a:effectLst>
                <a:uLnTx/>
                <a:uFillTx/>
                <a:latin typeface="Kaiti SC" panose="02010600040101010101" pitchFamily="2" charset="-122"/>
                <a:ea typeface="Kaiti SC" panose="02010600040101010101" pitchFamily="2" charset="-122"/>
                <a:cs typeface="ＭＳ Ｐゴシック" charset="0"/>
              </a:rPr>
              <a:t>CNVS</a:t>
            </a:r>
            <a:r>
              <a:rPr kumimoji="0" lang="en-US" sz="3600" b="1" i="0" u="none" strike="noStrike" kern="1200" cap="none" spc="0" normalizeH="0" baseline="0" noProof="0" dirty="0">
                <a:ln>
                  <a:noFill/>
                </a:ln>
                <a:solidFill>
                  <a:srgbClr val="FFFFFF"/>
                </a:solidFill>
                <a:effectLst>
                  <a:glow rad="406400">
                    <a:srgbClr val="000000">
                      <a:alpha val="99000"/>
                    </a:srgbClr>
                  </a:glow>
                </a:effectLst>
                <a:uLnTx/>
                <a:uFillTx/>
                <a:latin typeface="Kaiti SC" panose="02010600040101010101" pitchFamily="2" charset="-122"/>
                <a:ea typeface="Kaiti SC" panose="02010600040101010101" pitchFamily="2" charset="-122"/>
                <a:cs typeface="ＭＳ Ｐゴシック" charset="0"/>
              </a:rPr>
              <a:t>).</a:t>
            </a:r>
          </a:p>
        </p:txBody>
      </p:sp>
    </p:spTree>
    <p:extLst>
      <p:ext uri="{BB962C8B-B14F-4D97-AF65-F5344CB8AC3E}">
        <p14:creationId xmlns:p14="http://schemas.microsoft.com/office/powerpoint/2010/main" val="223540570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36" fill="hold" grpId="0" nodeType="clickEffect">
                                  <p:stCondLst>
                                    <p:cond delay="0"/>
                                  </p:stCondLst>
                                  <p:childTnLst>
                                    <p:set>
                                      <p:cBhvr>
                                        <p:cTn id="11" dur="1" fill="hold">
                                          <p:stCondLst>
                                            <p:cond delay="0"/>
                                          </p:stCondLst>
                                        </p:cTn>
                                        <p:tgtEl>
                                          <p:spTgt spid="1555497"/>
                                        </p:tgtEl>
                                        <p:attrNameLst>
                                          <p:attrName>style.visibility</p:attrName>
                                        </p:attrNameLst>
                                      </p:cBhvr>
                                      <p:to>
                                        <p:strVal val="visible"/>
                                      </p:to>
                                    </p:set>
                                    <p:anim calcmode="lin" valueType="num">
                                      <p:cBhvr>
                                        <p:cTn id="12" dur="500" fill="hold"/>
                                        <p:tgtEl>
                                          <p:spTgt spid="1555497"/>
                                        </p:tgtEl>
                                        <p:attrNameLst>
                                          <p:attrName>ppt_w</p:attrName>
                                        </p:attrNameLst>
                                      </p:cBhvr>
                                      <p:tavLst>
                                        <p:tav tm="0">
                                          <p:val>
                                            <p:strVal val="(6*min(max(#ppt_w*#ppt_h,.3),1)-7.4)/-.7*#ppt_w"/>
                                          </p:val>
                                        </p:tav>
                                        <p:tav tm="100000">
                                          <p:val>
                                            <p:strVal val="#ppt_w"/>
                                          </p:val>
                                        </p:tav>
                                      </p:tavLst>
                                    </p:anim>
                                    <p:anim calcmode="lin" valueType="num">
                                      <p:cBhvr>
                                        <p:cTn id="13" dur="500" fill="hold"/>
                                        <p:tgtEl>
                                          <p:spTgt spid="1555497"/>
                                        </p:tgtEl>
                                        <p:attrNameLst>
                                          <p:attrName>ppt_h</p:attrName>
                                        </p:attrNameLst>
                                      </p:cBhvr>
                                      <p:tavLst>
                                        <p:tav tm="0">
                                          <p:val>
                                            <p:strVal val="(6*min(max(#ppt_w*#ppt_h,.3),1)-7.4)/-.7*#ppt_h"/>
                                          </p:val>
                                        </p:tav>
                                        <p:tav tm="100000">
                                          <p:val>
                                            <p:strVal val="#ppt_h"/>
                                          </p:val>
                                        </p:tav>
                                      </p:tavLst>
                                    </p:anim>
                                    <p:anim calcmode="lin" valueType="num">
                                      <p:cBhvr>
                                        <p:cTn id="14" dur="500" fill="hold"/>
                                        <p:tgtEl>
                                          <p:spTgt spid="1555497"/>
                                        </p:tgtEl>
                                        <p:attrNameLst>
                                          <p:attrName>ppt_x</p:attrName>
                                        </p:attrNameLst>
                                      </p:cBhvr>
                                      <p:tavLst>
                                        <p:tav tm="0">
                                          <p:val>
                                            <p:fltVal val="0.5"/>
                                          </p:val>
                                        </p:tav>
                                        <p:tav tm="100000">
                                          <p:val>
                                            <p:strVal val="#ppt_x"/>
                                          </p:val>
                                        </p:tav>
                                      </p:tavLst>
                                    </p:anim>
                                    <p:anim calcmode="lin" valueType="num">
                                      <p:cBhvr>
                                        <p:cTn id="15" dur="500" fill="hold"/>
                                        <p:tgtEl>
                                          <p:spTgt spid="1555497"/>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555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97" grpId="0" animBg="1"/>
      <p:bldP spid="15555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20" y="147819"/>
            <a:ext cx="9144000" cy="6858000"/>
          </a:xfrm>
          <a:prstGeom prst="rect">
            <a:avLst/>
          </a:prstGeom>
          <a:noFill/>
          <a:ln w="76200">
            <a:solidFill>
              <a:srgbClr val="020009"/>
            </a:solidFill>
            <a:miter lim="800000"/>
            <a:headEnd/>
            <a:tailEnd/>
          </a:ln>
          <a:extLst>
            <a:ext uri="{909E8E84-426E-40dd-AFC4-6F175D3DCCD1}">
              <a14:hiddenFill xmlns="" xmlns:a14="http://schemas.microsoft.com/office/drawing/2010/main">
                <a:solidFill>
                  <a:srgbClr val="FFFFFF"/>
                </a:solidFill>
              </a14:hiddenFill>
            </a:ext>
          </a:extLst>
        </p:spPr>
      </p:pic>
      <p:sp>
        <p:nvSpPr>
          <p:cNvPr id="1555497" name="Oval 41"/>
          <p:cNvSpPr>
            <a:spLocks noChangeArrowheads="1"/>
          </p:cNvSpPr>
          <p:nvPr/>
        </p:nvSpPr>
        <p:spPr bwMode="auto">
          <a:xfrm>
            <a:off x="109460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555514" name="Oval 58"/>
          <p:cNvSpPr>
            <a:spLocks noChangeArrowheads="1"/>
          </p:cNvSpPr>
          <p:nvPr/>
        </p:nvSpPr>
        <p:spPr bwMode="auto">
          <a:xfrm>
            <a:off x="7766050" y="428466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555532" name="Text Box 76"/>
          <p:cNvSpPr txBox="1">
            <a:spLocks noChangeArrowheads="1"/>
          </p:cNvSpPr>
          <p:nvPr/>
        </p:nvSpPr>
        <p:spPr bwMode="auto">
          <a:xfrm>
            <a:off x="7160626" y="3822998"/>
            <a:ext cx="1680747" cy="523220"/>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以色列</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a:t>
            </a:r>
          </a:p>
        </p:txBody>
      </p:sp>
      <p:sp>
        <p:nvSpPr>
          <p:cNvPr id="1555533" name="Text Box 77"/>
          <p:cNvSpPr txBox="1">
            <a:spLocks noChangeArrowheads="1"/>
          </p:cNvSpPr>
          <p:nvPr/>
        </p:nvSpPr>
        <p:spPr bwMode="auto">
          <a:xfrm>
            <a:off x="362815" y="745540"/>
            <a:ext cx="1496886" cy="523220"/>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罗马</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a:t>
            </a:r>
          </a:p>
        </p:txBody>
      </p:sp>
      <p:pic>
        <p:nvPicPr>
          <p:cNvPr id="11" name="Picture 3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767" y="2855290"/>
            <a:ext cx="652450" cy="721529"/>
          </a:xfrm>
          <a:prstGeom prst="rect">
            <a:avLst/>
          </a:prstGeom>
          <a:noFill/>
          <a:ln w="76200">
            <a:noFill/>
            <a:miter lim="800000"/>
            <a:headEnd/>
            <a:tailEnd/>
          </a:ln>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idx="4294967295"/>
          </p:nvPr>
        </p:nvSpPr>
        <p:spPr>
          <a:xfrm>
            <a:off x="169854" y="4910185"/>
            <a:ext cx="5009879" cy="1947815"/>
          </a:xfrm>
          <a:effectLst/>
        </p:spPr>
        <p:txBody>
          <a:bodyPr/>
          <a:lstStyle/>
          <a:p>
            <a:r>
              <a:rPr lang="zh-CN" altLang="en-US" sz="54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rPr>
              <a:t>这些犹太人住在哪里</a:t>
            </a:r>
            <a:r>
              <a:rPr lang="en-US" sz="54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rPr>
              <a:t>?</a:t>
            </a:r>
          </a:p>
        </p:txBody>
      </p:sp>
      <p:sp>
        <p:nvSpPr>
          <p:cNvPr id="13" name="Oval 58"/>
          <p:cNvSpPr>
            <a:spLocks noChangeArrowheads="1"/>
          </p:cNvSpPr>
          <p:nvPr/>
        </p:nvSpPr>
        <p:spPr bwMode="auto">
          <a:xfrm>
            <a:off x="5838311" y="176713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4" name="Text Box 76"/>
          <p:cNvSpPr txBox="1">
            <a:spLocks noChangeArrowheads="1"/>
          </p:cNvSpPr>
          <p:nvPr/>
        </p:nvSpPr>
        <p:spPr bwMode="auto">
          <a:xfrm>
            <a:off x="5264524" y="1283090"/>
            <a:ext cx="2586317" cy="523220"/>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小亚细亚</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a:t>
            </a:r>
            <a:endPar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endParaRPr>
          </a:p>
        </p:txBody>
      </p:sp>
      <p:sp>
        <p:nvSpPr>
          <p:cNvPr id="15" name="Oval 58"/>
          <p:cNvSpPr>
            <a:spLocks noChangeArrowheads="1"/>
          </p:cNvSpPr>
          <p:nvPr/>
        </p:nvSpPr>
        <p:spPr bwMode="auto">
          <a:xfrm>
            <a:off x="7216261" y="3173320"/>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6" name="Text Box 76"/>
          <p:cNvSpPr txBox="1">
            <a:spLocks noChangeArrowheads="1"/>
          </p:cNvSpPr>
          <p:nvPr/>
        </p:nvSpPr>
        <p:spPr bwMode="auto">
          <a:xfrm>
            <a:off x="6557683" y="2711655"/>
            <a:ext cx="2586317" cy="523220"/>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赛浦路斯</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a:t>
            </a:r>
          </a:p>
        </p:txBody>
      </p:sp>
      <p:sp>
        <p:nvSpPr>
          <p:cNvPr id="17" name="Oval 58"/>
          <p:cNvSpPr>
            <a:spLocks noChangeArrowheads="1"/>
          </p:cNvSpPr>
          <p:nvPr/>
        </p:nvSpPr>
        <p:spPr bwMode="auto">
          <a:xfrm>
            <a:off x="3712313" y="4518025"/>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8" name="Text Box 76"/>
          <p:cNvSpPr txBox="1">
            <a:spLocks noChangeArrowheads="1"/>
          </p:cNvSpPr>
          <p:nvPr/>
        </p:nvSpPr>
        <p:spPr bwMode="auto">
          <a:xfrm>
            <a:off x="3053735" y="4056360"/>
            <a:ext cx="2586317" cy="523220"/>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昔兰尼</a:t>
            </a:r>
            <a:r>
              <a:rPr kumimoji="0" 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a:t>
            </a:r>
          </a:p>
        </p:txBody>
      </p:sp>
      <p:sp>
        <p:nvSpPr>
          <p:cNvPr id="19" name="Text Box 76"/>
          <p:cNvSpPr txBox="1">
            <a:spLocks noChangeArrowheads="1"/>
          </p:cNvSpPr>
          <p:nvPr/>
        </p:nvSpPr>
        <p:spPr bwMode="auto">
          <a:xfrm>
            <a:off x="8001000" y="-9997"/>
            <a:ext cx="1108980"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rPr>
              <a:t>256</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endParaRPr>
          </a:p>
        </p:txBody>
      </p:sp>
    </p:spTree>
    <p:extLst>
      <p:ext uri="{BB962C8B-B14F-4D97-AF65-F5344CB8AC3E}">
        <p14:creationId xmlns:p14="http://schemas.microsoft.com/office/powerpoint/2010/main" val="251194550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55497"/>
                                        </p:tgtEl>
                                        <p:attrNameLst>
                                          <p:attrName>style.visibility</p:attrName>
                                        </p:attrNameLst>
                                      </p:cBhvr>
                                      <p:to>
                                        <p:strVal val="visible"/>
                                      </p:to>
                                    </p:set>
                                    <p:anim calcmode="lin" valueType="num">
                                      <p:cBhvr>
                                        <p:cTn id="7" dur="500" fill="hold"/>
                                        <p:tgtEl>
                                          <p:spTgt spid="1555497"/>
                                        </p:tgtEl>
                                        <p:attrNameLst>
                                          <p:attrName>ppt_w</p:attrName>
                                        </p:attrNameLst>
                                      </p:cBhvr>
                                      <p:tavLst>
                                        <p:tav tm="0">
                                          <p:val>
                                            <p:strVal val="(6*min(max(#ppt_w*#ppt_h,.3),1)-7.4)/-.7*#ppt_w"/>
                                          </p:val>
                                        </p:tav>
                                        <p:tav tm="100000">
                                          <p:val>
                                            <p:strVal val="#ppt_w"/>
                                          </p:val>
                                        </p:tav>
                                      </p:tavLst>
                                    </p:anim>
                                    <p:anim calcmode="lin" valueType="num">
                                      <p:cBhvr>
                                        <p:cTn id="8" dur="500" fill="hold"/>
                                        <p:tgtEl>
                                          <p:spTgt spid="1555497"/>
                                        </p:tgtEl>
                                        <p:attrNameLst>
                                          <p:attrName>ppt_h</p:attrName>
                                        </p:attrNameLst>
                                      </p:cBhvr>
                                      <p:tavLst>
                                        <p:tav tm="0">
                                          <p:val>
                                            <p:strVal val="(6*min(max(#ppt_w*#ppt_h,.3),1)-7.4)/-.7*#ppt_h"/>
                                          </p:val>
                                        </p:tav>
                                        <p:tav tm="100000">
                                          <p:val>
                                            <p:strVal val="#ppt_h"/>
                                          </p:val>
                                        </p:tav>
                                      </p:tavLst>
                                    </p:anim>
                                    <p:anim calcmode="lin" valueType="num">
                                      <p:cBhvr>
                                        <p:cTn id="9" dur="500" fill="hold"/>
                                        <p:tgtEl>
                                          <p:spTgt spid="1555497"/>
                                        </p:tgtEl>
                                        <p:attrNameLst>
                                          <p:attrName>ppt_x</p:attrName>
                                        </p:attrNameLst>
                                      </p:cBhvr>
                                      <p:tavLst>
                                        <p:tav tm="0">
                                          <p:val>
                                            <p:fltVal val="0.5"/>
                                          </p:val>
                                        </p:tav>
                                        <p:tav tm="100000">
                                          <p:val>
                                            <p:strVal val="#ppt_x"/>
                                          </p:val>
                                        </p:tav>
                                      </p:tavLst>
                                    </p:anim>
                                    <p:anim calcmode="lin" valueType="num">
                                      <p:cBhvr>
                                        <p:cTn id="10" dur="500" fill="hold"/>
                                        <p:tgtEl>
                                          <p:spTgt spid="1555497"/>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5553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36" fill="hold" grpId="0" nodeType="clickEffect">
                                  <p:stCondLst>
                                    <p:cond delay="0"/>
                                  </p:stCondLst>
                                  <p:childTnLst>
                                    <p:set>
                                      <p:cBhvr>
                                        <p:cTn id="17" dur="1" fill="hold">
                                          <p:stCondLst>
                                            <p:cond delay="0"/>
                                          </p:stCondLst>
                                        </p:cTn>
                                        <p:tgtEl>
                                          <p:spTgt spid="1555514"/>
                                        </p:tgtEl>
                                        <p:attrNameLst>
                                          <p:attrName>style.visibility</p:attrName>
                                        </p:attrNameLst>
                                      </p:cBhvr>
                                      <p:to>
                                        <p:strVal val="visible"/>
                                      </p:to>
                                    </p:set>
                                    <p:anim calcmode="lin" valueType="num">
                                      <p:cBhvr>
                                        <p:cTn id="18" dur="500" fill="hold"/>
                                        <p:tgtEl>
                                          <p:spTgt spid="1555514"/>
                                        </p:tgtEl>
                                        <p:attrNameLst>
                                          <p:attrName>ppt_w</p:attrName>
                                        </p:attrNameLst>
                                      </p:cBhvr>
                                      <p:tavLst>
                                        <p:tav tm="0">
                                          <p:val>
                                            <p:strVal val="(6*min(max(#ppt_w*#ppt_h,.3),1)-7.4)/-.7*#ppt_w"/>
                                          </p:val>
                                        </p:tav>
                                        <p:tav tm="100000">
                                          <p:val>
                                            <p:strVal val="#ppt_w"/>
                                          </p:val>
                                        </p:tav>
                                      </p:tavLst>
                                    </p:anim>
                                    <p:anim calcmode="lin" valueType="num">
                                      <p:cBhvr>
                                        <p:cTn id="19" dur="500" fill="hold"/>
                                        <p:tgtEl>
                                          <p:spTgt spid="1555514"/>
                                        </p:tgtEl>
                                        <p:attrNameLst>
                                          <p:attrName>ppt_h</p:attrName>
                                        </p:attrNameLst>
                                      </p:cBhvr>
                                      <p:tavLst>
                                        <p:tav tm="0">
                                          <p:val>
                                            <p:strVal val="(6*min(max(#ppt_w*#ppt_h,.3),1)-7.4)/-.7*#ppt_h"/>
                                          </p:val>
                                        </p:tav>
                                        <p:tav tm="100000">
                                          <p:val>
                                            <p:strVal val="#ppt_h"/>
                                          </p:val>
                                        </p:tav>
                                      </p:tavLst>
                                    </p:anim>
                                    <p:anim calcmode="lin" valueType="num">
                                      <p:cBhvr>
                                        <p:cTn id="20" dur="500" fill="hold"/>
                                        <p:tgtEl>
                                          <p:spTgt spid="1555514"/>
                                        </p:tgtEl>
                                        <p:attrNameLst>
                                          <p:attrName>ppt_x</p:attrName>
                                        </p:attrNameLst>
                                      </p:cBhvr>
                                      <p:tavLst>
                                        <p:tav tm="0">
                                          <p:val>
                                            <p:fltVal val="0.5"/>
                                          </p:val>
                                        </p:tav>
                                        <p:tav tm="100000">
                                          <p:val>
                                            <p:strVal val="#ppt_x"/>
                                          </p:val>
                                        </p:tav>
                                      </p:tavLst>
                                    </p:anim>
                                    <p:anim calcmode="lin" valueType="num">
                                      <p:cBhvr>
                                        <p:cTn id="21" dur="500" fill="hold"/>
                                        <p:tgtEl>
                                          <p:spTgt spid="1555514"/>
                                        </p:tgtEl>
                                        <p:attrNameLst>
                                          <p:attrName>ppt_y</p:attrName>
                                        </p:attrNameLst>
                                      </p:cBhvr>
                                      <p:tavLst>
                                        <p:tav tm="0">
                                          <p:val>
                                            <p:strVal val="1+(6*min(max(#ppt_w*#ppt_h,.3),1)-7.4)/-.7*#ppt_h/2"/>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155553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3" presetClass="entr" presetSubtype="3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strVal val="(6*min(max(#ppt_w*#ppt_h,.3),1)-7.4)/-.7*#ppt_w"/>
                                          </p:val>
                                        </p:tav>
                                        <p:tav tm="100000">
                                          <p:val>
                                            <p:strVal val="#ppt_w"/>
                                          </p:val>
                                        </p:tav>
                                      </p:tavLst>
                                    </p:anim>
                                    <p:anim calcmode="lin" valueType="num">
                                      <p:cBhvr>
                                        <p:cTn id="29" dur="500" fill="hold"/>
                                        <p:tgtEl>
                                          <p:spTgt spid="13"/>
                                        </p:tgtEl>
                                        <p:attrNameLst>
                                          <p:attrName>ppt_h</p:attrName>
                                        </p:attrNameLst>
                                      </p:cBhvr>
                                      <p:tavLst>
                                        <p:tav tm="0">
                                          <p:val>
                                            <p:strVal val="(6*min(max(#ppt_w*#ppt_h,.3),1)-7.4)/-.7*#ppt_h"/>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strVal val="1+(6*min(max(#ppt_w*#ppt_h,.3),1)-7.4)/-.7*#ppt_h/2"/>
                                          </p:val>
                                        </p:tav>
                                        <p:tav tm="100000">
                                          <p:val>
                                            <p:strVal val="#ppt_y"/>
                                          </p:val>
                                        </p:tav>
                                      </p:tavLst>
                                    </p:anim>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strVal val="(6*min(max(#ppt_w*#ppt_h,.3),1)-7.4)/-.7*#ppt_w"/>
                                          </p:val>
                                        </p:tav>
                                        <p:tav tm="100000">
                                          <p:val>
                                            <p:strVal val="#ppt_w"/>
                                          </p:val>
                                        </p:tav>
                                      </p:tavLst>
                                    </p:anim>
                                    <p:anim calcmode="lin" valueType="num">
                                      <p:cBhvr>
                                        <p:cTn id="39" dur="500" fill="hold"/>
                                        <p:tgtEl>
                                          <p:spTgt spid="15"/>
                                        </p:tgtEl>
                                        <p:attrNameLst>
                                          <p:attrName>ppt_h</p:attrName>
                                        </p:attrNameLst>
                                      </p:cBhvr>
                                      <p:tavLst>
                                        <p:tav tm="0">
                                          <p:val>
                                            <p:strVal val="(6*min(max(#ppt_w*#ppt_h,.3),1)-7.4)/-.7*#ppt_h"/>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strVal val="1+(6*min(max(#ppt_w*#ppt_h,.3),1)-7.4)/-.7*#ppt_h/2"/>
                                          </p:val>
                                        </p:tav>
                                        <p:tav tm="100000">
                                          <p:val>
                                            <p:strVal val="#ppt_y"/>
                                          </p:val>
                                        </p:tav>
                                      </p:tavLst>
                                    </p:anim>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3" presetClass="entr" presetSubtype="3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strVal val="(6*min(max(#ppt_w*#ppt_h,.3),1)-7.4)/-.7*#ppt_w"/>
                                          </p:val>
                                        </p:tav>
                                        <p:tav tm="100000">
                                          <p:val>
                                            <p:strVal val="#ppt_w"/>
                                          </p:val>
                                        </p:tav>
                                      </p:tavLst>
                                    </p:anim>
                                    <p:anim calcmode="lin" valueType="num">
                                      <p:cBhvr>
                                        <p:cTn id="49" dur="500" fill="hold"/>
                                        <p:tgtEl>
                                          <p:spTgt spid="17"/>
                                        </p:tgtEl>
                                        <p:attrNameLst>
                                          <p:attrName>ppt_h</p:attrName>
                                        </p:attrNameLst>
                                      </p:cBhvr>
                                      <p:tavLst>
                                        <p:tav tm="0">
                                          <p:val>
                                            <p:strVal val="(6*min(max(#ppt_w*#ppt_h,.3),1)-7.4)/-.7*#ppt_h"/>
                                          </p:val>
                                        </p:tav>
                                        <p:tav tm="100000">
                                          <p:val>
                                            <p:strVal val="#ppt_h"/>
                                          </p:val>
                                        </p:tav>
                                      </p:tavLst>
                                    </p:anim>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strVal val="1+(6*min(max(#ppt_w*#ppt_h,.3),1)-7.4)/-.7*#ppt_h/2"/>
                                          </p:val>
                                        </p:tav>
                                        <p:tav tm="100000">
                                          <p:val>
                                            <p:strVal val="#ppt_y"/>
                                          </p:val>
                                        </p:tav>
                                      </p:tavLst>
                                    </p:anim>
                                  </p:childTnLst>
                                </p:cTn>
                              </p:par>
                              <p:par>
                                <p:cTn id="52" presetID="1"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97" grpId="0" animBg="1"/>
      <p:bldP spid="1555514" grpId="0" animBg="1"/>
      <p:bldP spid="1555532" grpId="0"/>
      <p:bldP spid="1555533" grpId="0"/>
      <p:bldP spid="13" grpId="0" animBg="1"/>
      <p:bldP spid="14" grpId="0"/>
      <p:bldP spid="15" grpId="0" animBg="1"/>
      <p:bldP spid="16" grpId="0"/>
      <p:bldP spid="17"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508" y="18694"/>
            <a:ext cx="9144000" cy="6858000"/>
          </a:xfrm>
          <a:prstGeom prst="rect">
            <a:avLst/>
          </a:prstGeom>
          <a:noFill/>
          <a:ln w="76200">
            <a:solidFill>
              <a:srgbClr val="020009"/>
            </a:solidFill>
            <a:miter lim="800000"/>
            <a:headEnd/>
            <a:tailEnd/>
          </a:ln>
          <a:extLst>
            <a:ext uri="{909E8E84-426E-40dd-AFC4-6F175D3DCCD1}">
              <a14:hiddenFill xmlns="" xmlns:a14="http://schemas.microsoft.com/office/drawing/2010/main">
                <a:solidFill>
                  <a:srgbClr val="FFFFFF"/>
                </a:solidFill>
              </a14:hiddenFill>
            </a:ext>
          </a:extLst>
        </p:spPr>
      </p:pic>
      <p:sp>
        <p:nvSpPr>
          <p:cNvPr id="1555497" name="Oval 41"/>
          <p:cNvSpPr>
            <a:spLocks noChangeArrowheads="1"/>
          </p:cNvSpPr>
          <p:nvPr/>
        </p:nvSpPr>
        <p:spPr bwMode="auto">
          <a:xfrm>
            <a:off x="109460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555514" name="Oval 58"/>
          <p:cNvSpPr>
            <a:spLocks noChangeArrowheads="1"/>
          </p:cNvSpPr>
          <p:nvPr/>
        </p:nvSpPr>
        <p:spPr bwMode="auto">
          <a:xfrm>
            <a:off x="4294474" y="4491782"/>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555532" name="Text Box 76"/>
          <p:cNvSpPr txBox="1">
            <a:spLocks noChangeArrowheads="1"/>
          </p:cNvSpPr>
          <p:nvPr/>
        </p:nvSpPr>
        <p:spPr bwMode="auto">
          <a:xfrm>
            <a:off x="4716016" y="4293096"/>
            <a:ext cx="1680747" cy="523220"/>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err="1">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昔兰尼</a:t>
            </a:r>
            <a:endPar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endParaRPr>
          </a:p>
        </p:txBody>
      </p:sp>
      <p:sp>
        <p:nvSpPr>
          <p:cNvPr id="1555533" name="Text Box 77"/>
          <p:cNvSpPr txBox="1">
            <a:spLocks noChangeArrowheads="1"/>
          </p:cNvSpPr>
          <p:nvPr/>
        </p:nvSpPr>
        <p:spPr bwMode="auto">
          <a:xfrm>
            <a:off x="362815" y="735087"/>
            <a:ext cx="1496886" cy="523220"/>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罗马</a:t>
            </a:r>
            <a:endParaRPr kumimoji="0" 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endParaRPr>
          </a:p>
        </p:txBody>
      </p:sp>
      <p:pic>
        <p:nvPicPr>
          <p:cNvPr id="11" name="Picture 3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767" y="2855290"/>
            <a:ext cx="652450" cy="721529"/>
          </a:xfrm>
          <a:prstGeom prst="rect">
            <a:avLst/>
          </a:prstGeom>
          <a:noFill/>
          <a:ln w="76200">
            <a:noFill/>
            <a:miter lim="800000"/>
            <a:headEnd/>
            <a:tailEnd/>
          </a:ln>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idx="4294967295"/>
          </p:nvPr>
        </p:nvSpPr>
        <p:spPr>
          <a:xfrm>
            <a:off x="-18502" y="5023977"/>
            <a:ext cx="8190901" cy="1947815"/>
          </a:xfrm>
          <a:effectLst/>
        </p:spPr>
        <p:txBody>
          <a:bodyPr/>
          <a:lstStyle/>
          <a:p>
            <a:r>
              <a:rPr lang="zh-CN" altLang="en-US" sz="5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rPr>
              <a:t>赞恩霍奇斯说是在利比亚</a:t>
            </a:r>
            <a:endParaRPr lang="en-US" sz="5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endParaRPr>
          </a:p>
        </p:txBody>
      </p:sp>
      <p:sp>
        <p:nvSpPr>
          <p:cNvPr id="19" name="Text Box 76"/>
          <p:cNvSpPr txBox="1">
            <a:spLocks noChangeArrowheads="1"/>
          </p:cNvSpPr>
          <p:nvPr/>
        </p:nvSpPr>
        <p:spPr bwMode="auto">
          <a:xfrm>
            <a:off x="8001000" y="-9997"/>
            <a:ext cx="1108980"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rPr>
              <a:t>256</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endParaRPr>
          </a:p>
        </p:txBody>
      </p:sp>
      <p:sp>
        <p:nvSpPr>
          <p:cNvPr id="21" name="Right Arrow 20"/>
          <p:cNvSpPr/>
          <p:nvPr/>
        </p:nvSpPr>
        <p:spPr bwMode="auto">
          <a:xfrm rot="3140857">
            <a:off x="821173" y="2473753"/>
            <a:ext cx="4019283" cy="504056"/>
          </a:xfrm>
          <a:prstGeom prst="rightArrow">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Tree>
    <p:extLst>
      <p:ext uri="{BB962C8B-B14F-4D97-AF65-F5344CB8AC3E}">
        <p14:creationId xmlns:p14="http://schemas.microsoft.com/office/powerpoint/2010/main" val="128946830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55497"/>
                                        </p:tgtEl>
                                        <p:attrNameLst>
                                          <p:attrName>style.visibility</p:attrName>
                                        </p:attrNameLst>
                                      </p:cBhvr>
                                      <p:to>
                                        <p:strVal val="visible"/>
                                      </p:to>
                                    </p:set>
                                    <p:anim calcmode="lin" valueType="num">
                                      <p:cBhvr>
                                        <p:cTn id="7" dur="500" fill="hold"/>
                                        <p:tgtEl>
                                          <p:spTgt spid="1555497"/>
                                        </p:tgtEl>
                                        <p:attrNameLst>
                                          <p:attrName>ppt_w</p:attrName>
                                        </p:attrNameLst>
                                      </p:cBhvr>
                                      <p:tavLst>
                                        <p:tav tm="0">
                                          <p:val>
                                            <p:strVal val="(6*min(max(#ppt_w*#ppt_h,.3),1)-7.4)/-.7*#ppt_w"/>
                                          </p:val>
                                        </p:tav>
                                        <p:tav tm="100000">
                                          <p:val>
                                            <p:strVal val="#ppt_w"/>
                                          </p:val>
                                        </p:tav>
                                      </p:tavLst>
                                    </p:anim>
                                    <p:anim calcmode="lin" valueType="num">
                                      <p:cBhvr>
                                        <p:cTn id="8" dur="500" fill="hold"/>
                                        <p:tgtEl>
                                          <p:spTgt spid="1555497"/>
                                        </p:tgtEl>
                                        <p:attrNameLst>
                                          <p:attrName>ppt_h</p:attrName>
                                        </p:attrNameLst>
                                      </p:cBhvr>
                                      <p:tavLst>
                                        <p:tav tm="0">
                                          <p:val>
                                            <p:strVal val="(6*min(max(#ppt_w*#ppt_h,.3),1)-7.4)/-.7*#ppt_h"/>
                                          </p:val>
                                        </p:tav>
                                        <p:tav tm="100000">
                                          <p:val>
                                            <p:strVal val="#ppt_h"/>
                                          </p:val>
                                        </p:tav>
                                      </p:tavLst>
                                    </p:anim>
                                    <p:anim calcmode="lin" valueType="num">
                                      <p:cBhvr>
                                        <p:cTn id="9" dur="500" fill="hold"/>
                                        <p:tgtEl>
                                          <p:spTgt spid="1555497"/>
                                        </p:tgtEl>
                                        <p:attrNameLst>
                                          <p:attrName>ppt_x</p:attrName>
                                        </p:attrNameLst>
                                      </p:cBhvr>
                                      <p:tavLst>
                                        <p:tav tm="0">
                                          <p:val>
                                            <p:fltVal val="0.5"/>
                                          </p:val>
                                        </p:tav>
                                        <p:tav tm="100000">
                                          <p:val>
                                            <p:strVal val="#ppt_x"/>
                                          </p:val>
                                        </p:tav>
                                      </p:tavLst>
                                    </p:anim>
                                    <p:anim calcmode="lin" valueType="num">
                                      <p:cBhvr>
                                        <p:cTn id="10" dur="500" fill="hold"/>
                                        <p:tgtEl>
                                          <p:spTgt spid="1555497"/>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5553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36" fill="hold" grpId="0" nodeType="clickEffect">
                                  <p:stCondLst>
                                    <p:cond delay="0"/>
                                  </p:stCondLst>
                                  <p:childTnLst>
                                    <p:set>
                                      <p:cBhvr>
                                        <p:cTn id="17" dur="1" fill="hold">
                                          <p:stCondLst>
                                            <p:cond delay="0"/>
                                          </p:stCondLst>
                                        </p:cTn>
                                        <p:tgtEl>
                                          <p:spTgt spid="1555514"/>
                                        </p:tgtEl>
                                        <p:attrNameLst>
                                          <p:attrName>style.visibility</p:attrName>
                                        </p:attrNameLst>
                                      </p:cBhvr>
                                      <p:to>
                                        <p:strVal val="visible"/>
                                      </p:to>
                                    </p:set>
                                    <p:anim calcmode="lin" valueType="num">
                                      <p:cBhvr>
                                        <p:cTn id="18" dur="500" fill="hold"/>
                                        <p:tgtEl>
                                          <p:spTgt spid="1555514"/>
                                        </p:tgtEl>
                                        <p:attrNameLst>
                                          <p:attrName>ppt_w</p:attrName>
                                        </p:attrNameLst>
                                      </p:cBhvr>
                                      <p:tavLst>
                                        <p:tav tm="0">
                                          <p:val>
                                            <p:strVal val="(6*min(max(#ppt_w*#ppt_h,.3),1)-7.4)/-.7*#ppt_w"/>
                                          </p:val>
                                        </p:tav>
                                        <p:tav tm="100000">
                                          <p:val>
                                            <p:strVal val="#ppt_w"/>
                                          </p:val>
                                        </p:tav>
                                      </p:tavLst>
                                    </p:anim>
                                    <p:anim calcmode="lin" valueType="num">
                                      <p:cBhvr>
                                        <p:cTn id="19" dur="500" fill="hold"/>
                                        <p:tgtEl>
                                          <p:spTgt spid="1555514"/>
                                        </p:tgtEl>
                                        <p:attrNameLst>
                                          <p:attrName>ppt_h</p:attrName>
                                        </p:attrNameLst>
                                      </p:cBhvr>
                                      <p:tavLst>
                                        <p:tav tm="0">
                                          <p:val>
                                            <p:strVal val="(6*min(max(#ppt_w*#ppt_h,.3),1)-7.4)/-.7*#ppt_h"/>
                                          </p:val>
                                        </p:tav>
                                        <p:tav tm="100000">
                                          <p:val>
                                            <p:strVal val="#ppt_h"/>
                                          </p:val>
                                        </p:tav>
                                      </p:tavLst>
                                    </p:anim>
                                    <p:anim calcmode="lin" valueType="num">
                                      <p:cBhvr>
                                        <p:cTn id="20" dur="500" fill="hold"/>
                                        <p:tgtEl>
                                          <p:spTgt spid="1555514"/>
                                        </p:tgtEl>
                                        <p:attrNameLst>
                                          <p:attrName>ppt_x</p:attrName>
                                        </p:attrNameLst>
                                      </p:cBhvr>
                                      <p:tavLst>
                                        <p:tav tm="0">
                                          <p:val>
                                            <p:fltVal val="0.5"/>
                                          </p:val>
                                        </p:tav>
                                        <p:tav tm="100000">
                                          <p:val>
                                            <p:strVal val="#ppt_x"/>
                                          </p:val>
                                        </p:tav>
                                      </p:tavLst>
                                    </p:anim>
                                    <p:anim calcmode="lin" valueType="num">
                                      <p:cBhvr>
                                        <p:cTn id="21" dur="500" fill="hold"/>
                                        <p:tgtEl>
                                          <p:spTgt spid="1555514"/>
                                        </p:tgtEl>
                                        <p:attrNameLst>
                                          <p:attrName>ppt_y</p:attrName>
                                        </p:attrNameLst>
                                      </p:cBhvr>
                                      <p:tavLst>
                                        <p:tav tm="0">
                                          <p:val>
                                            <p:strVal val="1+(6*min(max(#ppt_w*#ppt_h,.3),1)-7.4)/-.7*#ppt_h/2"/>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15555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97" grpId="0" animBg="1"/>
      <p:bldP spid="1555514" grpId="0" animBg="1"/>
      <p:bldP spid="1555532" grpId="0"/>
      <p:bldP spid="155553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49" name="Picture 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 xmlns:a14="http://schemas.microsoft.com/office/drawing/2010/main">
                <a:solidFill>
                  <a:srgbClr val="FFFFFF"/>
                </a:solidFill>
              </a14:hiddenFill>
            </a:ext>
          </a:extLst>
        </p:spPr>
      </p:pic>
      <p:sp>
        <p:nvSpPr>
          <p:cNvPr id="1555497" name="Oval 41"/>
          <p:cNvSpPr>
            <a:spLocks noChangeArrowheads="1"/>
          </p:cNvSpPr>
          <p:nvPr/>
        </p:nvSpPr>
        <p:spPr bwMode="auto">
          <a:xfrm>
            <a:off x="109460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555514" name="Oval 58"/>
          <p:cNvSpPr>
            <a:spLocks noChangeArrowheads="1"/>
          </p:cNvSpPr>
          <p:nvPr/>
        </p:nvSpPr>
        <p:spPr bwMode="auto">
          <a:xfrm>
            <a:off x="7766050" y="428466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555532" name="Text Box 76"/>
          <p:cNvSpPr txBox="1">
            <a:spLocks noChangeArrowheads="1"/>
          </p:cNvSpPr>
          <p:nvPr/>
        </p:nvSpPr>
        <p:spPr bwMode="auto">
          <a:xfrm>
            <a:off x="7107472" y="3822998"/>
            <a:ext cx="1680747"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rPr>
              <a:t>以色列</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endParaRPr>
          </a:p>
        </p:txBody>
      </p:sp>
      <p:sp>
        <p:nvSpPr>
          <p:cNvPr id="1555533" name="Text Box 77"/>
          <p:cNvSpPr txBox="1">
            <a:spLocks noChangeArrowheads="1"/>
          </p:cNvSpPr>
          <p:nvPr/>
        </p:nvSpPr>
        <p:spPr bwMode="auto">
          <a:xfrm>
            <a:off x="362815" y="609600"/>
            <a:ext cx="1496886"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rPr>
              <a:t>罗马</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endParaRPr>
          </a:p>
        </p:txBody>
      </p:sp>
      <p:pic>
        <p:nvPicPr>
          <p:cNvPr id="11" name="Picture 36"/>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8767" y="2855290"/>
            <a:ext cx="652450" cy="721529"/>
          </a:xfrm>
          <a:prstGeom prst="rect">
            <a:avLst/>
          </a:prstGeom>
          <a:noFill/>
          <a:ln w="76200">
            <a:noFill/>
            <a:miter lim="800000"/>
            <a:headEnd/>
            <a:tailEnd/>
          </a:ln>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idx="4294967295"/>
          </p:nvPr>
        </p:nvSpPr>
        <p:spPr>
          <a:xfrm>
            <a:off x="169854" y="5225601"/>
            <a:ext cx="8074554" cy="1947815"/>
          </a:xfrm>
          <a:effectLst/>
        </p:spPr>
        <p:txBody>
          <a:bodyPr/>
          <a:lstStyle/>
          <a:p>
            <a:r>
              <a:rPr lang="zh-CN" altLang="en-US" sz="5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rPr>
              <a:t>我自己觉得他们住在以色列</a:t>
            </a:r>
            <a:endParaRPr lang="en-US" sz="5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Arial"/>
            </a:endParaRPr>
          </a:p>
        </p:txBody>
      </p:sp>
      <p:sp>
        <p:nvSpPr>
          <p:cNvPr id="19" name="Text Box 76"/>
          <p:cNvSpPr txBox="1">
            <a:spLocks noChangeArrowheads="1"/>
          </p:cNvSpPr>
          <p:nvPr/>
        </p:nvSpPr>
        <p:spPr bwMode="auto">
          <a:xfrm>
            <a:off x="8001000" y="-9997"/>
            <a:ext cx="1108980" cy="461665"/>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lvl1pPr eaLnBrk="0" hangingPunct="0">
              <a:defRPr sz="4400" b="1">
                <a:solidFill>
                  <a:schemeClr val="bg2"/>
                </a:solidFill>
                <a:latin typeface="Engravers MT" charset="0"/>
                <a:ea typeface="ＭＳ Ｐゴシック" charset="0"/>
                <a:cs typeface="ＭＳ Ｐゴシック" charset="0"/>
              </a:defRPr>
            </a:lvl1pPr>
            <a:lvl2pPr marL="37931725" indent="-37474525" eaLnBrk="0" hangingPunct="0">
              <a:defRPr sz="4400" b="1">
                <a:solidFill>
                  <a:schemeClr val="bg2"/>
                </a:solidFill>
                <a:latin typeface="Engravers MT" charset="0"/>
                <a:ea typeface="ＭＳ Ｐゴシック" charset="0"/>
              </a:defRPr>
            </a:lvl2pPr>
            <a:lvl3pPr eaLnBrk="0" hangingPunct="0">
              <a:defRPr sz="4400" b="1">
                <a:solidFill>
                  <a:schemeClr val="bg2"/>
                </a:solidFill>
                <a:latin typeface="Engravers MT" charset="0"/>
                <a:ea typeface="ＭＳ Ｐゴシック" charset="0"/>
              </a:defRPr>
            </a:lvl3pPr>
            <a:lvl4pPr eaLnBrk="0" hangingPunct="0">
              <a:defRPr sz="4400" b="1">
                <a:solidFill>
                  <a:schemeClr val="bg2"/>
                </a:solidFill>
                <a:latin typeface="Engravers MT" charset="0"/>
                <a:ea typeface="ＭＳ Ｐゴシック" charset="0"/>
              </a:defRPr>
            </a:lvl4pPr>
            <a:lvl5pPr eaLnBrk="0" hangingPunct="0">
              <a:defRPr sz="4400" b="1">
                <a:solidFill>
                  <a:schemeClr val="bg2"/>
                </a:solidFill>
                <a:latin typeface="Engravers MT" charset="0"/>
                <a:ea typeface="ＭＳ Ｐゴシック" charset="0"/>
              </a:defRPr>
            </a:lvl5pPr>
            <a:lvl6pPr marL="457200" eaLnBrk="0" fontAlgn="base" hangingPunct="0">
              <a:spcBef>
                <a:spcPct val="0"/>
              </a:spcBef>
              <a:spcAft>
                <a:spcPct val="0"/>
              </a:spcAft>
              <a:defRPr sz="4400" b="1">
                <a:solidFill>
                  <a:schemeClr val="bg2"/>
                </a:solidFill>
                <a:latin typeface="Engravers MT" charset="0"/>
                <a:ea typeface="ＭＳ Ｐゴシック" charset="0"/>
              </a:defRPr>
            </a:lvl6pPr>
            <a:lvl7pPr marL="914400" eaLnBrk="0" fontAlgn="base" hangingPunct="0">
              <a:spcBef>
                <a:spcPct val="0"/>
              </a:spcBef>
              <a:spcAft>
                <a:spcPct val="0"/>
              </a:spcAft>
              <a:defRPr sz="4400" b="1">
                <a:solidFill>
                  <a:schemeClr val="bg2"/>
                </a:solidFill>
                <a:latin typeface="Engravers MT" charset="0"/>
                <a:ea typeface="ＭＳ Ｐゴシック" charset="0"/>
              </a:defRPr>
            </a:lvl7pPr>
            <a:lvl8pPr marL="1371600" eaLnBrk="0" fontAlgn="base" hangingPunct="0">
              <a:spcBef>
                <a:spcPct val="0"/>
              </a:spcBef>
              <a:spcAft>
                <a:spcPct val="0"/>
              </a:spcAft>
              <a:defRPr sz="4400" b="1">
                <a:solidFill>
                  <a:schemeClr val="bg2"/>
                </a:solidFill>
                <a:latin typeface="Engravers MT" charset="0"/>
                <a:ea typeface="ＭＳ Ｐゴシック" charset="0"/>
              </a:defRPr>
            </a:lvl8pPr>
            <a:lvl9pPr marL="1828800" eaLnBrk="0" fontAlgn="base" hangingPunct="0">
              <a:spcBef>
                <a:spcPct val="0"/>
              </a:spcBef>
              <a:spcAft>
                <a:spcPct val="0"/>
              </a:spcAft>
              <a:defRPr sz="4400" b="1">
                <a:solidFill>
                  <a:schemeClr val="bg2"/>
                </a:solidFill>
                <a:latin typeface="Engravers MT"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rPr>
              <a:t>256</a:t>
            </a:r>
            <a:endParaRPr kumimoji="0" lang="en-US" sz="2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26" charset="0"/>
              <a:ea typeface="ＭＳ Ｐゴシック" charset="0"/>
            </a:endParaRPr>
          </a:p>
        </p:txBody>
      </p:sp>
      <p:sp>
        <p:nvSpPr>
          <p:cNvPr id="21" name="Right Arrow 20"/>
          <p:cNvSpPr/>
          <p:nvPr/>
        </p:nvSpPr>
        <p:spPr bwMode="auto">
          <a:xfrm rot="1855015">
            <a:off x="1987338" y="2252567"/>
            <a:ext cx="5198763" cy="504056"/>
          </a:xfrm>
          <a:prstGeom prst="rightArrow">
            <a:avLst/>
          </a:prstGeom>
          <a:solidFill>
            <a:srgbClr val="FFFFFF"/>
          </a:solidFill>
          <a:ln w="381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pitchFamily="-105" charset="0"/>
              <a:ea typeface="ＭＳ Ｐゴシック" charset="0"/>
              <a:cs typeface="+mn-cs"/>
            </a:endParaRPr>
          </a:p>
        </p:txBody>
      </p:sp>
    </p:spTree>
    <p:extLst>
      <p:ext uri="{BB962C8B-B14F-4D97-AF65-F5344CB8AC3E}">
        <p14:creationId xmlns:p14="http://schemas.microsoft.com/office/powerpoint/2010/main" val="4225080174"/>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55497"/>
                                        </p:tgtEl>
                                        <p:attrNameLst>
                                          <p:attrName>style.visibility</p:attrName>
                                        </p:attrNameLst>
                                      </p:cBhvr>
                                      <p:to>
                                        <p:strVal val="visible"/>
                                      </p:to>
                                    </p:set>
                                    <p:anim calcmode="lin" valueType="num">
                                      <p:cBhvr>
                                        <p:cTn id="7" dur="500" fill="hold"/>
                                        <p:tgtEl>
                                          <p:spTgt spid="1555497"/>
                                        </p:tgtEl>
                                        <p:attrNameLst>
                                          <p:attrName>ppt_w</p:attrName>
                                        </p:attrNameLst>
                                      </p:cBhvr>
                                      <p:tavLst>
                                        <p:tav tm="0">
                                          <p:val>
                                            <p:strVal val="(6*min(max(#ppt_w*#ppt_h,.3),1)-7.4)/-.7*#ppt_w"/>
                                          </p:val>
                                        </p:tav>
                                        <p:tav tm="100000">
                                          <p:val>
                                            <p:strVal val="#ppt_w"/>
                                          </p:val>
                                        </p:tav>
                                      </p:tavLst>
                                    </p:anim>
                                    <p:anim calcmode="lin" valueType="num">
                                      <p:cBhvr>
                                        <p:cTn id="8" dur="500" fill="hold"/>
                                        <p:tgtEl>
                                          <p:spTgt spid="1555497"/>
                                        </p:tgtEl>
                                        <p:attrNameLst>
                                          <p:attrName>ppt_h</p:attrName>
                                        </p:attrNameLst>
                                      </p:cBhvr>
                                      <p:tavLst>
                                        <p:tav tm="0">
                                          <p:val>
                                            <p:strVal val="(6*min(max(#ppt_w*#ppt_h,.3),1)-7.4)/-.7*#ppt_h"/>
                                          </p:val>
                                        </p:tav>
                                        <p:tav tm="100000">
                                          <p:val>
                                            <p:strVal val="#ppt_h"/>
                                          </p:val>
                                        </p:tav>
                                      </p:tavLst>
                                    </p:anim>
                                    <p:anim calcmode="lin" valueType="num">
                                      <p:cBhvr>
                                        <p:cTn id="9" dur="500" fill="hold"/>
                                        <p:tgtEl>
                                          <p:spTgt spid="1555497"/>
                                        </p:tgtEl>
                                        <p:attrNameLst>
                                          <p:attrName>ppt_x</p:attrName>
                                        </p:attrNameLst>
                                      </p:cBhvr>
                                      <p:tavLst>
                                        <p:tav tm="0">
                                          <p:val>
                                            <p:fltVal val="0.5"/>
                                          </p:val>
                                        </p:tav>
                                        <p:tav tm="100000">
                                          <p:val>
                                            <p:strVal val="#ppt_x"/>
                                          </p:val>
                                        </p:tav>
                                      </p:tavLst>
                                    </p:anim>
                                    <p:anim calcmode="lin" valueType="num">
                                      <p:cBhvr>
                                        <p:cTn id="10" dur="500" fill="hold"/>
                                        <p:tgtEl>
                                          <p:spTgt spid="1555497"/>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55553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36" fill="hold" grpId="0" nodeType="clickEffect">
                                  <p:stCondLst>
                                    <p:cond delay="0"/>
                                  </p:stCondLst>
                                  <p:childTnLst>
                                    <p:set>
                                      <p:cBhvr>
                                        <p:cTn id="17" dur="1" fill="hold">
                                          <p:stCondLst>
                                            <p:cond delay="0"/>
                                          </p:stCondLst>
                                        </p:cTn>
                                        <p:tgtEl>
                                          <p:spTgt spid="1555514"/>
                                        </p:tgtEl>
                                        <p:attrNameLst>
                                          <p:attrName>style.visibility</p:attrName>
                                        </p:attrNameLst>
                                      </p:cBhvr>
                                      <p:to>
                                        <p:strVal val="visible"/>
                                      </p:to>
                                    </p:set>
                                    <p:anim calcmode="lin" valueType="num">
                                      <p:cBhvr>
                                        <p:cTn id="18" dur="500" fill="hold"/>
                                        <p:tgtEl>
                                          <p:spTgt spid="1555514"/>
                                        </p:tgtEl>
                                        <p:attrNameLst>
                                          <p:attrName>ppt_w</p:attrName>
                                        </p:attrNameLst>
                                      </p:cBhvr>
                                      <p:tavLst>
                                        <p:tav tm="0">
                                          <p:val>
                                            <p:strVal val="(6*min(max(#ppt_w*#ppt_h,.3),1)-7.4)/-.7*#ppt_w"/>
                                          </p:val>
                                        </p:tav>
                                        <p:tav tm="100000">
                                          <p:val>
                                            <p:strVal val="#ppt_w"/>
                                          </p:val>
                                        </p:tav>
                                      </p:tavLst>
                                    </p:anim>
                                    <p:anim calcmode="lin" valueType="num">
                                      <p:cBhvr>
                                        <p:cTn id="19" dur="500" fill="hold"/>
                                        <p:tgtEl>
                                          <p:spTgt spid="1555514"/>
                                        </p:tgtEl>
                                        <p:attrNameLst>
                                          <p:attrName>ppt_h</p:attrName>
                                        </p:attrNameLst>
                                      </p:cBhvr>
                                      <p:tavLst>
                                        <p:tav tm="0">
                                          <p:val>
                                            <p:strVal val="(6*min(max(#ppt_w*#ppt_h,.3),1)-7.4)/-.7*#ppt_h"/>
                                          </p:val>
                                        </p:tav>
                                        <p:tav tm="100000">
                                          <p:val>
                                            <p:strVal val="#ppt_h"/>
                                          </p:val>
                                        </p:tav>
                                      </p:tavLst>
                                    </p:anim>
                                    <p:anim calcmode="lin" valueType="num">
                                      <p:cBhvr>
                                        <p:cTn id="20" dur="500" fill="hold"/>
                                        <p:tgtEl>
                                          <p:spTgt spid="1555514"/>
                                        </p:tgtEl>
                                        <p:attrNameLst>
                                          <p:attrName>ppt_x</p:attrName>
                                        </p:attrNameLst>
                                      </p:cBhvr>
                                      <p:tavLst>
                                        <p:tav tm="0">
                                          <p:val>
                                            <p:fltVal val="0.5"/>
                                          </p:val>
                                        </p:tav>
                                        <p:tav tm="100000">
                                          <p:val>
                                            <p:strVal val="#ppt_x"/>
                                          </p:val>
                                        </p:tav>
                                      </p:tavLst>
                                    </p:anim>
                                    <p:anim calcmode="lin" valueType="num">
                                      <p:cBhvr>
                                        <p:cTn id="21" dur="500" fill="hold"/>
                                        <p:tgtEl>
                                          <p:spTgt spid="1555514"/>
                                        </p:tgtEl>
                                        <p:attrNameLst>
                                          <p:attrName>ppt_y</p:attrName>
                                        </p:attrNameLst>
                                      </p:cBhvr>
                                      <p:tavLst>
                                        <p:tav tm="0">
                                          <p:val>
                                            <p:strVal val="1+(6*min(max(#ppt_w*#ppt_h,.3),1)-7.4)/-.7*#ppt_h/2"/>
                                          </p:val>
                                        </p:tav>
                                        <p:tav tm="100000">
                                          <p:val>
                                            <p:strVal val="#ppt_y"/>
                                          </p:val>
                                        </p:tav>
                                      </p:tavLst>
                                    </p:anim>
                                  </p:childTnLst>
                                </p:cTn>
                              </p:par>
                              <p:par>
                                <p:cTn id="22" presetID="1" presetClass="entr" presetSubtype="0" fill="hold" grpId="0" nodeType="withEffect">
                                  <p:stCondLst>
                                    <p:cond delay="0"/>
                                  </p:stCondLst>
                                  <p:childTnLst>
                                    <p:set>
                                      <p:cBhvr>
                                        <p:cTn id="23" dur="1" fill="hold">
                                          <p:stCondLst>
                                            <p:cond delay="0"/>
                                          </p:stCondLst>
                                        </p:cTn>
                                        <p:tgtEl>
                                          <p:spTgt spid="15555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97" grpId="0" animBg="1"/>
      <p:bldP spid="1555514" grpId="0" animBg="1"/>
      <p:bldP spid="1555532" grpId="0"/>
      <p:bldP spid="1555533"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rael Map No Highway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343" y="-75311"/>
            <a:ext cx="9428343" cy="6933311"/>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00098" name="Rectangle 2"/>
          <p:cNvSpPr>
            <a:spLocks noGrp="1" noChangeArrowheads="1"/>
          </p:cNvSpPr>
          <p:nvPr>
            <p:ph type="ctrTitle"/>
          </p:nvPr>
        </p:nvSpPr>
        <p:spPr>
          <a:xfrm>
            <a:off x="0" y="43012"/>
            <a:ext cx="4467817" cy="1442557"/>
          </a:xfrm>
          <a:effectLst>
            <a:outerShdw blurRad="63500" dist="35921" dir="2700000" algn="ctr" rotWithShape="0">
              <a:schemeClr val="tx2">
                <a:alpha val="74998"/>
              </a:schemeClr>
            </a:outerShdw>
          </a:effectLst>
        </p:spPr>
        <p:txBody>
          <a:bodyPr anchor="ctr"/>
          <a:lstStyle/>
          <a:p>
            <a:pPr algn="l">
              <a:defRPr/>
            </a:pPr>
            <a:r>
              <a:rPr lang="zh-CN" altLang="en-US" sz="6000" b="1" dirty="0">
                <a:effectLst>
                  <a:glow rad="127000">
                    <a:schemeClr val="tx1"/>
                  </a:glow>
                </a:effectLst>
                <a:latin typeface="Kaiti SC" panose="02010600040101010101" pitchFamily="2" charset="-122"/>
                <a:ea typeface="Kaiti SC" panose="02010600040101010101" pitchFamily="2" charset="-122"/>
                <a:cs typeface="ＭＳ Ｐゴシック" charset="0"/>
              </a:rPr>
              <a:t>以色列</a:t>
            </a:r>
            <a:br>
              <a:rPr lang="en-US" sz="6000" b="1" dirty="0">
                <a:effectLst>
                  <a:glow rad="127000">
                    <a:schemeClr val="tx1"/>
                  </a:glow>
                </a:effectLst>
                <a:latin typeface="Arial" charset="0"/>
                <a:ea typeface="ＭＳ Ｐゴシック" charset="0"/>
                <a:cs typeface="ＭＳ Ｐゴシック" charset="0"/>
              </a:rPr>
            </a:br>
            <a:r>
              <a:rPr lang="en-US" sz="4000" b="1" dirty="0">
                <a:effectLst>
                  <a:glow rad="127000">
                    <a:schemeClr val="tx1"/>
                  </a:glow>
                </a:effectLst>
                <a:latin typeface="Arial" charset="0"/>
                <a:ea typeface="ＭＳ Ｐゴシック" charset="0"/>
                <a:cs typeface="ＭＳ Ｐゴシック" charset="0"/>
              </a:rPr>
              <a:t>(AD 67-68)</a:t>
            </a:r>
            <a:endParaRPr lang="en-US" b="1" dirty="0">
              <a:effectLst>
                <a:glow rad="127000">
                  <a:schemeClr val="tx1"/>
                </a:glow>
              </a:effectLst>
              <a:latin typeface="Arial" charset="0"/>
              <a:ea typeface="ＭＳ Ｐゴシック" charset="0"/>
              <a:cs typeface="ＭＳ Ｐゴシック" charset="0"/>
            </a:endParaRPr>
          </a:p>
        </p:txBody>
      </p:sp>
      <p:sp>
        <p:nvSpPr>
          <p:cNvPr id="5" name="Rectangle 2"/>
          <p:cNvSpPr txBox="1">
            <a:spLocks noChangeArrowheads="1"/>
          </p:cNvSpPr>
          <p:nvPr/>
        </p:nvSpPr>
        <p:spPr bwMode="auto">
          <a:xfrm>
            <a:off x="1991185" y="2978595"/>
            <a:ext cx="2936966" cy="65027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zh-CN" altLang="en-US" sz="3200" b="1" i="0" u="none" strike="noStrike" kern="1200" cap="none" spc="0" normalizeH="0" baseline="0" noProof="0" dirty="0">
                <a:ln>
                  <a:noFill/>
                </a:ln>
                <a:solidFill>
                  <a:srgbClr val="FFFFFF"/>
                </a:solidFill>
                <a:effectLst>
                  <a:glow rad="127000">
                    <a:srgbClr val="000000"/>
                  </a:glow>
                </a:effectLst>
                <a:uLnTx/>
                <a:uFillTx/>
                <a:latin typeface="Kaiti SC" panose="02010600040101010101" pitchFamily="2" charset="-122"/>
                <a:ea typeface="Kaiti SC" panose="02010600040101010101" pitchFamily="2" charset="-122"/>
                <a:cs typeface="ＭＳ Ｐゴシック" charset="0"/>
              </a:rPr>
              <a:t>耶路撒冷</a:t>
            </a:r>
            <a:endParaRPr kumimoji="0" lang="en-US" sz="3200" b="1" i="0" u="none" strike="noStrike" kern="1200" cap="none" spc="0" normalizeH="0" baseline="0" noProof="0" dirty="0">
              <a:ln>
                <a:noFill/>
              </a:ln>
              <a:solidFill>
                <a:srgbClr val="FFFFFF"/>
              </a:solidFill>
              <a:effectLst>
                <a:glow rad="127000">
                  <a:srgbClr val="000000"/>
                </a:glow>
              </a:effectLst>
              <a:uLnTx/>
              <a:uFillTx/>
              <a:latin typeface="Kaiti SC" panose="02010600040101010101" pitchFamily="2" charset="-122"/>
              <a:ea typeface="Kaiti SC" panose="02010600040101010101" pitchFamily="2" charset="-122"/>
              <a:cs typeface="ＭＳ Ｐゴシック" charset="0"/>
            </a:endParaRPr>
          </a:p>
        </p:txBody>
      </p:sp>
      <p:sp>
        <p:nvSpPr>
          <p:cNvPr id="9" name="Oval 58"/>
          <p:cNvSpPr>
            <a:spLocks noChangeArrowheads="1"/>
          </p:cNvSpPr>
          <p:nvPr/>
        </p:nvSpPr>
        <p:spPr bwMode="auto">
          <a:xfrm>
            <a:off x="4693201" y="2835955"/>
            <a:ext cx="234950" cy="233362"/>
          </a:xfrm>
          <a:prstGeom prst="ellipse">
            <a:avLst/>
          </a:prstGeom>
          <a:solidFill>
            <a:srgbClr val="FA0020"/>
          </a:solidFill>
          <a:ln w="38100">
            <a:solidFill>
              <a:srgbClr val="FFFFFF"/>
            </a:solidFill>
            <a:round/>
            <a:headEnd/>
            <a:tailEnd/>
          </a:ln>
          <a:effectLst>
            <a:outerShdw blurRad="63500" dist="89803" dir="2700000" algn="ctr" rotWithShape="0">
              <a:srgbClr val="020009">
                <a:alpha val="74998"/>
              </a:srgb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1" name="Right Arrow 10"/>
          <p:cNvSpPr/>
          <p:nvPr/>
        </p:nvSpPr>
        <p:spPr bwMode="auto">
          <a:xfrm rot="1381308">
            <a:off x="3734910" y="2570223"/>
            <a:ext cx="856912" cy="4596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2" name="Right Arrow 11"/>
          <p:cNvSpPr/>
          <p:nvPr/>
        </p:nvSpPr>
        <p:spPr bwMode="auto">
          <a:xfrm rot="4036888">
            <a:off x="3884484" y="1956078"/>
            <a:ext cx="1143985"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3" name="Right Arrow 12"/>
          <p:cNvSpPr/>
          <p:nvPr/>
        </p:nvSpPr>
        <p:spPr bwMode="auto">
          <a:xfrm rot="5652466">
            <a:off x="4009187" y="1346083"/>
            <a:ext cx="2171568"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BONES" pitchFamily="-105" charset="0"/>
              <a:ea typeface="ＭＳ Ｐゴシック" charset="0"/>
              <a:cs typeface="+mn-cs"/>
            </a:endParaRPr>
          </a:p>
        </p:txBody>
      </p:sp>
      <p:sp>
        <p:nvSpPr>
          <p:cNvPr id="14" name="Right Arrow 13"/>
          <p:cNvSpPr/>
          <p:nvPr/>
        </p:nvSpPr>
        <p:spPr bwMode="auto">
          <a:xfrm rot="7569010">
            <a:off x="4929790" y="2276706"/>
            <a:ext cx="1143985" cy="504056"/>
          </a:xfrm>
          <a:prstGeom prst="rightArrow">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FF"/>
              </a:solidFill>
              <a:effectLst/>
              <a:uLnTx/>
              <a:uFillTx/>
              <a:latin typeface="BONES" pitchFamily="-105" charset="0"/>
              <a:ea typeface="ＭＳ Ｐゴシック" charset="0"/>
              <a:cs typeface="+mn-cs"/>
            </a:endParaRPr>
          </a:p>
        </p:txBody>
      </p:sp>
    </p:spTree>
    <p:extLst>
      <p:ext uri="{BB962C8B-B14F-4D97-AF65-F5344CB8AC3E}">
        <p14:creationId xmlns:p14="http://schemas.microsoft.com/office/powerpoint/2010/main" val="41963247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6*min(max(#ppt_w*#ppt_h,.3),1)-7.4)/-.7*#ppt_w"/>
                                          </p:val>
                                        </p:tav>
                                        <p:tav tm="100000">
                                          <p:val>
                                            <p:strVal val="#ppt_w"/>
                                          </p:val>
                                        </p:tav>
                                      </p:tavLst>
                                    </p:anim>
                                    <p:anim calcmode="lin" valueType="num">
                                      <p:cBhvr>
                                        <p:cTn id="8" dur="500" fill="hold"/>
                                        <p:tgtEl>
                                          <p:spTgt spid="9"/>
                                        </p:tgtEl>
                                        <p:attrNameLst>
                                          <p:attrName>ppt_h</p:attrName>
                                        </p:attrNameLst>
                                      </p:cBhvr>
                                      <p:tavLst>
                                        <p:tav tm="0">
                                          <p:val>
                                            <p:strVal val="(6*min(max(#ppt_w*#ppt_h,.3),1)-7.4)/-.7*#ppt_h"/>
                                          </p:val>
                                        </p:tav>
                                        <p:tav tm="100000">
                                          <p:val>
                                            <p:strVal val="#ppt_h"/>
                                          </p:val>
                                        </p:tav>
                                      </p:tavLst>
                                    </p:anim>
                                    <p:anim calcmode="lin" valueType="num">
                                      <p:cBhvr>
                                        <p:cTn id="9" dur="500" fill="hold"/>
                                        <p:tgtEl>
                                          <p:spTgt spid="9"/>
                                        </p:tgtEl>
                                        <p:attrNameLst>
                                          <p:attrName>ppt_x</p:attrName>
                                        </p:attrNameLst>
                                      </p:cBhvr>
                                      <p:tavLst>
                                        <p:tav tm="0">
                                          <p:val>
                                            <p:fltVal val="0.5"/>
                                          </p:val>
                                        </p:tav>
                                        <p:tav tm="100000">
                                          <p:val>
                                            <p:strVal val="#ppt_x"/>
                                          </p:val>
                                        </p:tav>
                                      </p:tavLst>
                                    </p:anim>
                                    <p:anim calcmode="lin" valueType="num">
                                      <p:cBhvr>
                                        <p:cTn id="10"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5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up)">
                                      <p:cBhvr>
                                        <p:cTn id="23" dur="500"/>
                                        <p:tgtEl>
                                          <p:spTgt spid="13"/>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sz="quarter"/>
          </p:nvPr>
        </p:nvSpPr>
        <p:spPr>
          <a:xfrm>
            <a:off x="239600" y="1"/>
            <a:ext cx="3833711" cy="6858000"/>
          </a:xfrm>
          <a:effectLst/>
        </p:spPr>
        <p:txBody>
          <a:bodyPr anchor="ctr"/>
          <a:lstStyle/>
          <a:p>
            <a:pPr eaLnBrk="1" hangingPunct="1"/>
            <a:r>
              <a:rPr lang="zh-CN" altLang="en-US" sz="6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ＭＳ Ｐゴシック" charset="0"/>
              </a:rPr>
              <a:t>我们怎么知道读者是犹太人呢</a:t>
            </a:r>
            <a:r>
              <a:rPr lang="en-AU" sz="6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ＭＳ Ｐゴシック" charset="0"/>
              </a:rPr>
              <a:t>?</a:t>
            </a:r>
            <a:endParaRPr lang="en-US" sz="6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ＭＳ Ｐゴシック" charset="0"/>
            </a:endParaRPr>
          </a:p>
        </p:txBody>
      </p:sp>
      <p:pic>
        <p:nvPicPr>
          <p:cNvPr id="2" name="Picture 1"/>
          <p:cNvPicPr>
            <a:picLocks noChangeAspect="1"/>
          </p:cNvPicPr>
          <p:nvPr/>
        </p:nvPicPr>
        <p:blipFill>
          <a:blip r:embed="rId4"/>
          <a:stretch>
            <a:fillRect/>
          </a:stretch>
        </p:blipFill>
        <p:spPr>
          <a:xfrm>
            <a:off x="4565650" y="1574800"/>
            <a:ext cx="4406900" cy="5283200"/>
          </a:xfrm>
          <a:prstGeom prst="rect">
            <a:avLst/>
          </a:prstGeom>
        </p:spPr>
      </p:pic>
    </p:spTree>
    <p:extLst>
      <p:ext uri="{BB962C8B-B14F-4D97-AF65-F5344CB8AC3E}">
        <p14:creationId xmlns:p14="http://schemas.microsoft.com/office/powerpoint/2010/main" val="3400692609"/>
      </p:ext>
    </p:extLst>
  </p:cSld>
  <p:clrMapOvr>
    <a:overrideClrMapping bg1="dk2" tx1="lt1" bg2="dk1"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8000" y="846819"/>
            <a:ext cx="8128000" cy="5422900"/>
          </a:xfrm>
          <a:prstGeom prst="rect">
            <a:avLst/>
          </a:prstGeom>
        </p:spPr>
      </p:pic>
      <p:sp>
        <p:nvSpPr>
          <p:cNvPr id="94210" name="Picture 1"/>
          <p:cNvSpPr>
            <a:spLocks noChangeAspect="1"/>
          </p:cNvSpPr>
          <p:nvPr/>
        </p:nvSpPr>
        <p:spPr bwMode="auto">
          <a:xfrm>
            <a:off x="0" y="368300"/>
            <a:ext cx="9144000" cy="609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ＭＳ Ｐゴシック" charset="0"/>
            </a:endParaRPr>
          </a:p>
        </p:txBody>
      </p:sp>
      <p:sp>
        <p:nvSpPr>
          <p:cNvPr id="900098" name="Rectangle 2"/>
          <p:cNvSpPr>
            <a:spLocks noGrp="1" noChangeArrowheads="1"/>
          </p:cNvSpPr>
          <p:nvPr>
            <p:ph type="ctrTitle"/>
          </p:nvPr>
        </p:nvSpPr>
        <p:spPr>
          <a:xfrm>
            <a:off x="0" y="0"/>
            <a:ext cx="9144000" cy="922587"/>
          </a:xfrm>
          <a:effectLst>
            <a:outerShdw blurRad="63500" dist="35921" dir="2700000" algn="ctr" rotWithShape="0">
              <a:schemeClr val="tx2">
                <a:alpha val="74998"/>
              </a:schemeClr>
            </a:outerShdw>
          </a:effectLst>
        </p:spPr>
        <p:txBody>
          <a:bodyPr anchor="ctr"/>
          <a:lstStyle/>
          <a:p>
            <a:pPr>
              <a:defRPr/>
            </a:pPr>
            <a:r>
              <a:rPr lang="zh-CN" altLang="en-US" sz="4800" b="1" dirty="0">
                <a:effectLst>
                  <a:glow rad="127000">
                    <a:schemeClr val="tx1"/>
                  </a:glow>
                </a:effectLst>
                <a:latin typeface="Kaiti SC" panose="02010600040101010101" pitchFamily="2" charset="-122"/>
                <a:ea typeface="Kaiti SC" panose="02010600040101010101" pitchFamily="2" charset="-122"/>
                <a:cs typeface="ＭＳ Ｐゴシック" charset="0"/>
              </a:rPr>
              <a:t>一个特定的犹太社区</a:t>
            </a:r>
            <a:endParaRPr lang="en-US" sz="4800" b="1" dirty="0">
              <a:effectLst>
                <a:glow rad="127000">
                  <a:schemeClr val="tx1"/>
                </a:glow>
              </a:effectLst>
              <a:latin typeface="Kaiti SC" panose="02010600040101010101" pitchFamily="2" charset="-122"/>
              <a:ea typeface="Kaiti SC" panose="02010600040101010101" pitchFamily="2" charset="-122"/>
              <a:cs typeface="ＭＳ Ｐゴシック" charset="0"/>
            </a:endParaRPr>
          </a:p>
        </p:txBody>
      </p:sp>
      <p:sp>
        <p:nvSpPr>
          <p:cNvPr id="8" name="Rectangle 2"/>
          <p:cNvSpPr txBox="1">
            <a:spLocks noChangeArrowheads="1"/>
          </p:cNvSpPr>
          <p:nvPr/>
        </p:nvSpPr>
        <p:spPr bwMode="auto">
          <a:xfrm>
            <a:off x="1" y="5535525"/>
            <a:ext cx="9143999" cy="1322475"/>
          </a:xfrm>
          <a:prstGeom prst="rect">
            <a:avLst/>
          </a:prstGeom>
          <a:noFill/>
          <a:ln w="9525">
            <a:noFill/>
            <a:miter lim="800000"/>
            <a:headEnd/>
            <a:tailEnd/>
          </a:ln>
          <a:effectLst/>
        </p:spPr>
        <p:txBody>
          <a:bodyPr vert="horz" wrap="square" lIns="91435" tIns="45718" rIns="91435" bIns="45718" numCol="1" anchor="ctr" anchorCtr="1" compatLnSpc="1">
            <a:prstTxWarp prst="textNoShape">
              <a:avLst/>
            </a:prstTxWarp>
          </a:bodyPr>
          <a:lstStyle>
            <a:lvl1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17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3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glow rad="406400">
                    <a:srgbClr val="000000">
                      <a:alpha val="99000"/>
                    </a:srgbClr>
                  </a:glow>
                </a:effectLst>
                <a:uLnTx/>
                <a:uFillTx/>
                <a:latin typeface="Arial" charset="0"/>
                <a:ea typeface="ＭＳ Ｐゴシック" charset="0"/>
                <a:cs typeface="ＭＳ Ｐゴシック" charset="0"/>
              </a:rPr>
              <a:t>"</a:t>
            </a:r>
            <a:r>
              <a:rPr kumimoji="0" lang="zh-CN" altLang="en-US" sz="3600" b="1" i="0" u="none" strike="noStrike" kern="1200" cap="none" spc="0" normalizeH="0" baseline="0" noProof="0" dirty="0">
                <a:ln>
                  <a:noFill/>
                </a:ln>
                <a:solidFill>
                  <a:srgbClr val="FFFFFF"/>
                </a:solidFill>
                <a:effectLst>
                  <a:glow rad="406400">
                    <a:srgbClr val="000000">
                      <a:alpha val="99000"/>
                    </a:srgbClr>
                  </a:glow>
                </a:effectLst>
                <a:uLnTx/>
                <a:uFillTx/>
                <a:latin typeface="Kaiti SC" panose="02010600040101010101" pitchFamily="2" charset="-122"/>
                <a:ea typeface="Kaiti SC" panose="02010600040101010101" pitchFamily="2" charset="-122"/>
                <a:cs typeface="ＭＳ Ｐゴシック" charset="0"/>
              </a:rPr>
              <a:t>我更加要求你们为我们祷告，好使我们能够快点回到你们那里去。</a:t>
            </a:r>
            <a:r>
              <a:rPr kumimoji="0" lang="en-US" sz="3600" b="1" i="0" u="none" strike="noStrike" kern="1200" cap="none" spc="0" normalizeH="0" baseline="0" noProof="0" dirty="0">
                <a:ln>
                  <a:noFill/>
                </a:ln>
                <a:solidFill>
                  <a:srgbClr val="FFFFFF"/>
                </a:solidFill>
                <a:effectLst>
                  <a:glow rad="406400">
                    <a:srgbClr val="000000">
                      <a:alpha val="99000"/>
                    </a:srgbClr>
                  </a:glow>
                </a:effectLst>
                <a:uLnTx/>
                <a:uFillTx/>
                <a:latin typeface="Kaiti SC" panose="02010600040101010101" pitchFamily="2" charset="-122"/>
                <a:ea typeface="Kaiti SC" panose="02010600040101010101" pitchFamily="2" charset="-122"/>
                <a:cs typeface="ＭＳ Ｐゴシック" charset="0"/>
              </a:rPr>
              <a:t>" (13:19 </a:t>
            </a:r>
            <a:r>
              <a:rPr kumimoji="0" lang="en-US" altLang="zh-CN" sz="3600" b="1" i="0" u="none" strike="noStrike" kern="1200" cap="none" spc="0" normalizeH="0" baseline="0" noProof="0" dirty="0">
                <a:ln>
                  <a:noFill/>
                </a:ln>
                <a:solidFill>
                  <a:srgbClr val="FFFFFF"/>
                </a:solidFill>
                <a:effectLst>
                  <a:glow rad="406400">
                    <a:srgbClr val="000000">
                      <a:alpha val="99000"/>
                    </a:srgbClr>
                  </a:glow>
                </a:effectLst>
                <a:uLnTx/>
                <a:uFillTx/>
                <a:latin typeface="Kaiti SC" panose="02010600040101010101" pitchFamily="2" charset="-122"/>
                <a:ea typeface="Kaiti SC" panose="02010600040101010101" pitchFamily="2" charset="-122"/>
                <a:cs typeface="ＭＳ Ｐゴシック" charset="0"/>
              </a:rPr>
              <a:t>CNVS</a:t>
            </a:r>
            <a:r>
              <a:rPr kumimoji="0" lang="en-US" sz="3600" b="1" i="0" u="none" strike="noStrike" kern="1200" cap="none" spc="0" normalizeH="0" baseline="0" noProof="0" dirty="0">
                <a:ln>
                  <a:noFill/>
                </a:ln>
                <a:solidFill>
                  <a:srgbClr val="FFFFFF"/>
                </a:solidFill>
                <a:effectLst>
                  <a:glow rad="406400">
                    <a:srgbClr val="000000">
                      <a:alpha val="99000"/>
                    </a:srgbClr>
                  </a:glow>
                </a:effectLst>
                <a:uLnTx/>
                <a:uFillTx/>
                <a:latin typeface="Kaiti SC" panose="02010600040101010101" pitchFamily="2" charset="-122"/>
                <a:ea typeface="Kaiti SC" panose="02010600040101010101" pitchFamily="2" charset="-122"/>
                <a:cs typeface="ＭＳ Ｐゴシック" charset="0"/>
              </a:rPr>
              <a:t>).</a:t>
            </a:r>
          </a:p>
        </p:txBody>
      </p:sp>
    </p:spTree>
    <p:extLst>
      <p:ext uri="{BB962C8B-B14F-4D97-AF65-F5344CB8AC3E}">
        <p14:creationId xmlns:p14="http://schemas.microsoft.com/office/powerpoint/2010/main" val="2685330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_inro_Wax_Sealed_Envelope_cn_b_sm.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371" y="0"/>
            <a:ext cx="8937309" cy="6702982"/>
          </a:xfrm>
          <a:prstGeom prst="rect">
            <a:avLst/>
          </a:prstGeom>
        </p:spPr>
      </p:pic>
      <p:sp>
        <p:nvSpPr>
          <p:cNvPr id="5" name="TextBox 4"/>
          <p:cNvSpPr txBox="1"/>
          <p:nvPr/>
        </p:nvSpPr>
        <p:spPr>
          <a:xfrm>
            <a:off x="4427984" y="1268760"/>
            <a:ext cx="795898" cy="110799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6600" b="0" i="0" u="none" strike="noStrike" kern="1200" cap="none" spc="0" normalizeH="0" baseline="0" noProof="0" dirty="0">
                <a:ln>
                  <a:noFill/>
                </a:ln>
                <a:solidFill>
                  <a:srgbClr val="FFFFFF"/>
                </a:solidFill>
                <a:effectLst/>
                <a:uLnTx/>
                <a:uFillTx/>
                <a:latin typeface="Times New Roman"/>
                <a:ea typeface="ＭＳ Ｐゴシック" charset="0"/>
                <a:cs typeface="Times New Roman"/>
              </a:rPr>
              <a:t>H</a:t>
            </a:r>
          </a:p>
        </p:txBody>
      </p:sp>
      <p:sp>
        <p:nvSpPr>
          <p:cNvPr id="3" name="Title 2"/>
          <p:cNvSpPr>
            <a:spLocks noGrp="1"/>
          </p:cNvSpPr>
          <p:nvPr>
            <p:ph type="title"/>
          </p:nvPr>
        </p:nvSpPr>
        <p:spPr>
          <a:xfrm>
            <a:off x="760040" y="2708920"/>
            <a:ext cx="7772400" cy="2079104"/>
          </a:xfrm>
        </p:spPr>
        <p:txBody>
          <a:bodyPr/>
          <a:lstStyle/>
          <a:p>
            <a:r>
              <a:rPr lang="zh-CN" altLang="en-US" sz="11500" b="1" dirty="0">
                <a:solidFill>
                  <a:schemeClr val="tx1"/>
                </a:solidFill>
                <a:latin typeface="Kaiti SC" panose="02010600040101010101" pitchFamily="2" charset="-122"/>
                <a:ea typeface="Kaiti SC" panose="02010600040101010101" pitchFamily="2" charset="-122"/>
              </a:rPr>
              <a:t>希伯来书</a:t>
            </a:r>
            <a:endParaRPr lang="en-US" sz="11500" b="1" dirty="0">
              <a:solidFill>
                <a:schemeClr val="tx1"/>
              </a:solidFill>
              <a:latin typeface="Kaiti SC" panose="02010600040101010101" pitchFamily="2" charset="-122"/>
              <a:ea typeface="Kaiti SC" panose="02010600040101010101" pitchFamily="2" charset="-122"/>
            </a:endParaRPr>
          </a:p>
        </p:txBody>
      </p:sp>
    </p:spTree>
    <p:extLst>
      <p:ext uri="{BB962C8B-B14F-4D97-AF65-F5344CB8AC3E}">
        <p14:creationId xmlns:p14="http://schemas.microsoft.com/office/powerpoint/2010/main" val="1336110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14400"/>
          </a:xfrm>
        </p:spPr>
        <p:txBody>
          <a:bodyPr/>
          <a:lstStyle/>
          <a:p>
            <a:pPr algn="l"/>
            <a:r>
              <a:rPr lang="zh-CN" altLang="en-US" sz="4800" b="1" dirty="0">
                <a:solidFill>
                  <a:srgbClr val="FFFFFF"/>
                </a:solidFill>
                <a:latin typeface="Kaiti SC" panose="02010600040101010101" pitchFamily="2" charset="-122"/>
                <a:ea typeface="Kaiti SC" panose="02010600040101010101" pitchFamily="2" charset="-122"/>
                <a:cs typeface="Tahoma" charset="0"/>
              </a:rPr>
              <a:t>        复习</a:t>
            </a:r>
            <a:r>
              <a:rPr lang="en-US" sz="4800" b="1" dirty="0">
                <a:solidFill>
                  <a:srgbClr val="FFFFFF"/>
                </a:solidFill>
                <a:latin typeface="Kaiti SC" panose="02010600040101010101" pitchFamily="2" charset="-122"/>
                <a:ea typeface="Kaiti SC" panose="02010600040101010101" pitchFamily="2" charset="-122"/>
                <a:cs typeface="Tahoma" charset="0"/>
              </a:rPr>
              <a:t>…</a:t>
            </a:r>
          </a:p>
        </p:txBody>
      </p:sp>
      <p:sp>
        <p:nvSpPr>
          <p:cNvPr id="4" name="Content Placeholder 3"/>
          <p:cNvSpPr>
            <a:spLocks noGrp="1"/>
          </p:cNvSpPr>
          <p:nvPr>
            <p:ph idx="1"/>
          </p:nvPr>
        </p:nvSpPr>
        <p:spPr>
          <a:xfrm>
            <a:off x="2286000" y="838200"/>
            <a:ext cx="6858000" cy="4724400"/>
          </a:xfrm>
        </p:spPr>
        <p:txBody>
          <a:bodyPr/>
          <a:lstStyle/>
          <a:p>
            <a:r>
              <a:rPr lang="en-US" b="1" dirty="0" err="1">
                <a:solidFill>
                  <a:srgbClr val="FFFFFF"/>
                </a:solidFill>
                <a:latin typeface="Kaiti SC" panose="02010600040101010101" pitchFamily="2" charset="-122"/>
                <a:ea typeface="Kaiti SC" panose="02010600040101010101" pitchFamily="2" charset="-122"/>
                <a:cs typeface="Tahoma" charset="0"/>
              </a:rPr>
              <a:t>收信人</a:t>
            </a:r>
            <a:endParaRPr lang="en-US" b="1" dirty="0">
              <a:solidFill>
                <a:srgbClr val="FFFFFF"/>
              </a:solidFill>
              <a:latin typeface="Kaiti SC" panose="02010600040101010101" pitchFamily="2" charset="-122"/>
              <a:ea typeface="Kaiti SC" panose="02010600040101010101" pitchFamily="2" charset="-122"/>
              <a:cs typeface="Tahoma" charset="0"/>
            </a:endParaRPr>
          </a:p>
          <a:p>
            <a:pPr lvl="1"/>
            <a:r>
              <a:rPr lang="en-US" sz="3200" b="1" dirty="0" err="1">
                <a:solidFill>
                  <a:srgbClr val="FFFFFF"/>
                </a:solidFill>
                <a:latin typeface="Kaiti SC" panose="02010600040101010101" pitchFamily="2" charset="-122"/>
                <a:ea typeface="Kaiti SC" panose="02010600040101010101" pitchFamily="2" charset="-122"/>
                <a:cs typeface="Tahoma" charset="0"/>
              </a:rPr>
              <a:t>一般相信是犹太基督徒</a:t>
            </a:r>
            <a:endParaRPr lang="en-US" sz="3200" b="1" dirty="0">
              <a:solidFill>
                <a:srgbClr val="FFFFFF"/>
              </a:solidFill>
              <a:latin typeface="Kaiti SC" panose="02010600040101010101" pitchFamily="2" charset="-122"/>
              <a:ea typeface="Kaiti SC" panose="02010600040101010101" pitchFamily="2" charset="-122"/>
              <a:cs typeface="Tahoma" charset="0"/>
            </a:endParaRPr>
          </a:p>
          <a:p>
            <a:pPr lvl="1"/>
            <a:r>
              <a:rPr lang="en-US" sz="3200" b="1" dirty="0" err="1">
                <a:solidFill>
                  <a:srgbClr val="FFFFFF"/>
                </a:solidFill>
                <a:latin typeface="Kaiti SC" panose="02010600040101010101" pitchFamily="2" charset="-122"/>
                <a:ea typeface="Kaiti SC" panose="02010600040101010101" pitchFamily="2" charset="-122"/>
                <a:cs typeface="Tahoma" charset="0"/>
              </a:rPr>
              <a:t>无人知道写信时他们在何处</a:t>
            </a:r>
            <a:endParaRPr lang="en-US" sz="3200" b="1" dirty="0">
              <a:solidFill>
                <a:srgbClr val="FFFFFF"/>
              </a:solidFill>
              <a:latin typeface="Kaiti SC" panose="02010600040101010101" pitchFamily="2" charset="-122"/>
              <a:ea typeface="Kaiti SC" panose="02010600040101010101" pitchFamily="2" charset="-122"/>
              <a:cs typeface="Tahoma" charset="0"/>
            </a:endParaRPr>
          </a:p>
          <a:p>
            <a:pPr lvl="1"/>
            <a:r>
              <a:rPr lang="en-US" sz="3200" b="1" dirty="0" err="1">
                <a:solidFill>
                  <a:srgbClr val="FFFFFF"/>
                </a:solidFill>
                <a:latin typeface="Kaiti SC" panose="02010600040101010101" pitchFamily="2" charset="-122"/>
                <a:ea typeface="Kaiti SC" panose="02010600040101010101" pitchFamily="2" charset="-122"/>
                <a:cs typeface="Tahoma" charset="0"/>
              </a:rPr>
              <a:t>一般认为收信人在以色列</a:t>
            </a:r>
            <a:r>
              <a:rPr lang="zh-CN" altLang="en-US" sz="3200" b="1" dirty="0">
                <a:solidFill>
                  <a:srgbClr val="FFFFFF"/>
                </a:solidFill>
                <a:latin typeface="Kaiti SC" panose="02010600040101010101" pitchFamily="2" charset="-122"/>
                <a:ea typeface="Kaiti SC" panose="02010600040101010101" pitchFamily="2" charset="-122"/>
                <a:cs typeface="Tahoma" charset="0"/>
              </a:rPr>
              <a:t>，而作者在意大利</a:t>
            </a:r>
            <a:r>
              <a:rPr lang="en-US" sz="3200" b="1" dirty="0">
                <a:solidFill>
                  <a:srgbClr val="FFFFFF"/>
                </a:solidFill>
                <a:latin typeface="Kaiti SC" panose="02010600040101010101" pitchFamily="2" charset="-122"/>
                <a:ea typeface="Kaiti SC" panose="02010600040101010101" pitchFamily="2" charset="-122"/>
                <a:cs typeface="Tahoma" charset="0"/>
              </a:rPr>
              <a:t> (13:24)</a:t>
            </a:r>
          </a:p>
          <a:p>
            <a:pPr lvl="1"/>
            <a:r>
              <a:rPr lang="en-US" sz="3200" b="1" dirty="0" err="1">
                <a:solidFill>
                  <a:srgbClr val="FFFFFF"/>
                </a:solidFill>
                <a:latin typeface="Kaiti SC" panose="02010600040101010101" pitchFamily="2" charset="-122"/>
                <a:ea typeface="Kaiti SC" panose="02010600040101010101" pitchFamily="2" charset="-122"/>
                <a:cs typeface="Tahoma" charset="0"/>
              </a:rPr>
              <a:t>作者本人认识并了解收信人</a:t>
            </a:r>
            <a:r>
              <a:rPr lang="en-US" sz="3200" b="1" dirty="0">
                <a:solidFill>
                  <a:srgbClr val="FFFFFF"/>
                </a:solidFill>
                <a:latin typeface="Kaiti SC" panose="02010600040101010101" pitchFamily="2" charset="-122"/>
                <a:ea typeface="Kaiti SC" panose="02010600040101010101" pitchFamily="2" charset="-122"/>
                <a:cs typeface="Tahoma" charset="0"/>
              </a:rPr>
              <a:t> </a:t>
            </a:r>
            <a:r>
              <a:rPr lang="zh-CN" altLang="en-US" sz="3200" b="1" dirty="0">
                <a:solidFill>
                  <a:srgbClr val="FFFFFF"/>
                </a:solidFill>
                <a:latin typeface="Kaiti SC" panose="02010600040101010101" pitchFamily="2" charset="-122"/>
                <a:ea typeface="Kaiti SC" panose="02010600040101010101" pitchFamily="2" charset="-122"/>
                <a:cs typeface="Tahoma" charset="0"/>
              </a:rPr>
              <a:t> </a:t>
            </a:r>
            <a:r>
              <a:rPr lang="en-US" sz="3200" b="1" dirty="0">
                <a:solidFill>
                  <a:srgbClr val="FFFFFF"/>
                </a:solidFill>
                <a:latin typeface="Kaiti SC" panose="02010600040101010101" pitchFamily="2" charset="-122"/>
                <a:ea typeface="Kaiti SC" panose="02010600040101010101" pitchFamily="2" charset="-122"/>
                <a:cs typeface="Tahoma" charset="0"/>
              </a:rPr>
              <a:t>(10:34; 13:19)</a:t>
            </a:r>
          </a:p>
        </p:txBody>
      </p:sp>
    </p:spTree>
    <p:extLst>
      <p:ext uri="{BB962C8B-B14F-4D97-AF65-F5344CB8AC3E}">
        <p14:creationId xmlns:p14="http://schemas.microsoft.com/office/powerpoint/2010/main" val="200007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4"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from="(-#ppt_w/2)" to="(#ppt_x)" calcmode="lin" valueType="num">
                                      <p:cBhvr>
                                        <p:cTn id="43" dur="600" fill="hold">
                                          <p:stCondLst>
                                            <p:cond delay="0"/>
                                          </p:stCondLst>
                                        </p:cTn>
                                        <p:tgtEl>
                                          <p:spTgt spid="4">
                                            <p:txEl>
                                              <p:pRg st="2" end="2"/>
                                            </p:txEl>
                                          </p:spTgt>
                                        </p:tgtEl>
                                        <p:attrNameLst>
                                          <p:attrName>ppt_x</p:attrName>
                                        </p:attrNameLst>
                                      </p:cBhvr>
                                    </p:anim>
                                    <p:anim from="0" to="-1.0" calcmode="lin" valueType="num">
                                      <p:cBhvr>
                                        <p:cTn id="44" dur="200" decel="50000" autoRev="1" fill="hold">
                                          <p:stCondLst>
                                            <p:cond delay="600"/>
                                          </p:stCondLst>
                                        </p:cTn>
                                        <p:tgtEl>
                                          <p:spTgt spid="4">
                                            <p:txEl>
                                              <p:pRg st="2" end="2"/>
                                            </p:txEl>
                                          </p:spTgt>
                                        </p:tgtEl>
                                        <p:attrNameLst>
                                          <p:attrName>xshear</p:attrName>
                                        </p:attrNameLst>
                                      </p:cBhvr>
                                    </p:anim>
                                    <p:animScale>
                                      <p:cBhvr>
                                        <p:cTn id="45" dur="200" decel="100000" autoRev="1" fill="hold">
                                          <p:stCondLst>
                                            <p:cond delay="600"/>
                                          </p:stCondLst>
                                        </p:cTn>
                                        <p:tgtEl>
                                          <p:spTgt spid="4">
                                            <p:txEl>
                                              <p:pRg st="2" end="2"/>
                                            </p:txEl>
                                          </p:spTgt>
                                        </p:tgtEl>
                                      </p:cBhvr>
                                      <p:from x="100000" y="100000"/>
                                      <p:to x="80000" y="100000"/>
                                    </p:animScale>
                                    <p:anim by="(#ppt_h/3+#ppt_w*0.1)" calcmode="lin" valueType="num">
                                      <p:cBhvr additive="sum">
                                        <p:cTn id="46" dur="200" decel="100000" autoRev="1" fill="hold">
                                          <p:stCondLst>
                                            <p:cond delay="600"/>
                                          </p:stCondLst>
                                        </p:cTn>
                                        <p:tgtEl>
                                          <p:spTgt spid="4">
                                            <p:txEl>
                                              <p:pRg st="2" end="2"/>
                                            </p:txEl>
                                          </p:spTgt>
                                        </p:tgtEl>
                                        <p:attrNameLst>
                                          <p:attrName>ppt_x</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0"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Effect transition="in" filter="fade">
                                      <p:cBhvr>
                                        <p:cTn id="51" dur="800" decel="100000"/>
                                        <p:tgtEl>
                                          <p:spTgt spid="4">
                                            <p:txEl>
                                              <p:pRg st="3" end="3"/>
                                            </p:txEl>
                                          </p:spTgt>
                                        </p:tgtEl>
                                      </p:cBhvr>
                                    </p:animEffect>
                                    <p:anim calcmode="lin" valueType="num">
                                      <p:cBhvr>
                                        <p:cTn id="5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5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5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5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5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4">
                                            <p:txEl>
                                              <p:pRg st="4" end="4"/>
                                            </p:txEl>
                                          </p:spTgt>
                                        </p:tgtEl>
                                        <p:attrNameLst>
                                          <p:attrName>style.visibility</p:attrName>
                                        </p:attrNameLst>
                                      </p:cBhvr>
                                      <p:to>
                                        <p:strVal val="visible"/>
                                      </p:to>
                                    </p:set>
                                    <p:anim calcmode="lin" valueType="num">
                                      <p:cBhvr>
                                        <p:cTn id="6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58193" cy="6858000"/>
          </a:xfrm>
          <a:prstGeom prst="rect">
            <a:avLst/>
          </a:prstGeom>
        </p:spPr>
      </p:pic>
      <p:sp>
        <p:nvSpPr>
          <p:cNvPr id="14339" name="Rectangle 3"/>
          <p:cNvSpPr>
            <a:spLocks noGrp="1" noChangeArrowheads="1"/>
          </p:cNvSpPr>
          <p:nvPr>
            <p:ph type="ctrTitle"/>
          </p:nvPr>
        </p:nvSpPr>
        <p:spPr>
          <a:xfrm rot="16200000">
            <a:off x="-2941520" y="2944882"/>
            <a:ext cx="6858002" cy="968238"/>
          </a:xfrm>
          <a:solidFill>
            <a:srgbClr val="000000"/>
          </a:solidFill>
          <a:effectLst/>
        </p:spPr>
        <p:txBody>
          <a:bodyPr anchor="ctr"/>
          <a:lstStyle/>
          <a:p>
            <a:pPr eaLnBrk="1" hangingPunct="1"/>
            <a:r>
              <a:rPr lang="zh-CN" altLang="en-US"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“更好</a:t>
            </a:r>
            <a:r>
              <a:rPr lang="en-US" altLang="zh-CN"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a:t>
            </a:r>
            <a:r>
              <a:rPr lang="zh-CN" altLang="en-US"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更美”的书</a:t>
            </a:r>
            <a:r>
              <a:rPr lang="en-US"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p>
        </p:txBody>
      </p:sp>
      <p:sp>
        <p:nvSpPr>
          <p:cNvPr id="14340" name="Rectangle 4"/>
          <p:cNvSpPr>
            <a:spLocks noGrp="1" noChangeArrowheads="1"/>
          </p:cNvSpPr>
          <p:nvPr>
            <p:ph type="subTitle" idx="1"/>
          </p:nvPr>
        </p:nvSpPr>
        <p:spPr>
          <a:xfrm>
            <a:off x="1008112" y="620688"/>
            <a:ext cx="8135888" cy="6180393"/>
          </a:xfrm>
          <a:noFill/>
          <a:ln w="9525">
            <a:noFill/>
            <a:miter lim="800000"/>
            <a:headEnd/>
            <a:tailEnd/>
          </a:ln>
          <a:effectLst/>
        </p:spPr>
        <p:txBody>
          <a:bodyPr vert="horz" wrap="square" lIns="91435" tIns="45718" rIns="91435" bIns="45718" numCol="1" anchor="t" anchorCtr="1" compatLnSpc="1">
            <a:prstTxWarp prst="textNoShape">
              <a:avLst/>
            </a:prstTxWarp>
          </a:bodyPr>
          <a:lstStyle/>
          <a:p>
            <a:pPr algn="l" eaLnBrk="1" hangingPunct="1">
              <a:spcBef>
                <a:spcPct val="0"/>
              </a:spcBef>
            </a:pP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1:4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基督</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远比天使</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p>
          <a:p>
            <a:pPr algn="l" eaLnBrk="1" hangingPunct="1">
              <a:spcBef>
                <a:spcPct val="0"/>
              </a:spcBef>
            </a:pP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6:9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我们深信</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那关于你们的</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更好</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之事”</a:t>
            </a:r>
            <a:endPar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endParaRPr>
          </a:p>
          <a:p>
            <a:pPr algn="l" eaLnBrk="1" hangingPunct="1">
              <a:spcBef>
                <a:spcPct val="0"/>
              </a:spcBef>
            </a:pP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7:7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麦基洗德比亚伯拉罕的位分</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更大</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p>
          <a:p>
            <a:pPr algn="l" eaLnBrk="1" hangingPunct="1">
              <a:spcBef>
                <a:spcPct val="0"/>
              </a:spcBef>
            </a:pP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7:19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我们有一个</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的盼望</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b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b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7:22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耶稣耶就成了</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之约的保证人</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a:t>
            </a:r>
            <a:b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b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8:6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基督是</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之约的中保”</a:t>
            </a:r>
            <a:endPar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endParaRPr>
          </a:p>
          <a:p>
            <a:pPr algn="l" eaLnBrk="1" hangingPunct="1">
              <a:spcBef>
                <a:spcPct val="0"/>
              </a:spcBef>
            </a:pP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8:6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这新约是</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建立在各样</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的应许之上</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b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b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9:23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祭司的服饰就必须用这些</a:t>
            </a:r>
            <a:r>
              <a:rPr lang="en-US" sz="2400" b="1" dirty="0">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的祭物</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来洁净</a:t>
            </a:r>
            <a:endPar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endParaRPr>
          </a:p>
          <a:p>
            <a:pPr algn="l" eaLnBrk="1" hangingPunct="1">
              <a:spcBef>
                <a:spcPct val="0"/>
              </a:spcBef>
            </a:pP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10:34</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天堂是个</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更好的</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effectLst>
                  <a:outerShdw blurRad="50800" dist="63500" dir="2700000" algn="tl" rotWithShape="0">
                    <a:srgbClr val="000000"/>
                  </a:outerShdw>
                </a:effectLst>
                <a:latin typeface="Kaiti SC" panose="02010600040101010101" pitchFamily="2" charset="-122"/>
                <a:ea typeface="Kaiti SC" panose="02010600040101010101" pitchFamily="2" charset="-122"/>
              </a:rPr>
              <a:t>、更</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长存的基业</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p>
          <a:p>
            <a:pPr algn="l" eaLnBrk="1" hangingPunct="1">
              <a:spcBef>
                <a:spcPct val="0"/>
              </a:spcBef>
            </a:pP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11:16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天堂是个</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的家乡”</a:t>
            </a:r>
            <a:endPar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endParaRPr>
          </a:p>
          <a:p>
            <a:pPr algn="l" eaLnBrk="1" hangingPunct="1">
              <a:spcBef>
                <a:spcPct val="0"/>
              </a:spcBef>
            </a:pP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11:35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他们经历了一个</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的复活</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b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b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11:40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神为我们</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 </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的事</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a:t>
            </a:r>
            <a:b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b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12:24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基督的血</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比亚伯的血所述说的</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更美好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a:t>
            </a:r>
          </a:p>
          <a:p>
            <a:pPr algn="l" eaLnBrk="1" hangingPunct="1">
              <a:spcBef>
                <a:spcPct val="0"/>
              </a:spcBef>
            </a:pPr>
            <a:endParaRPr lang="en-US" sz="18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endParaRPr>
          </a:p>
          <a:p>
            <a:pPr algn="l" eaLnBrk="1" hangingPunct="1">
              <a:spcBef>
                <a:spcPct val="0"/>
              </a:spcBef>
            </a:pP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注</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a:t>
            </a:r>
          </a:p>
          <a:p>
            <a:pPr algn="l" eaLnBrk="1" hangingPunct="1">
              <a:spcBef>
                <a:spcPct val="0"/>
              </a:spcBef>
            </a:pP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11:4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亚伯向神献上的祭物比该隐所献的</a:t>
            </a:r>
            <a:r>
              <a:rPr lang="zh-CN" altLang="en-US" sz="2400" b="1" dirty="0">
                <a:solidFill>
                  <a:srgbClr val="FFFF00"/>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更好</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引用了一个不同的希腊词汇，一般译为</a:t>
            </a:r>
            <a:r>
              <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 “</a:t>
            </a:r>
            <a:r>
              <a:rPr lang="zh-CN" alt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rPr>
              <a:t>更好”</a:t>
            </a:r>
            <a:endParaRPr lang="en-US" sz="2400" b="1" dirty="0">
              <a:solidFill>
                <a:srgbClr val="FFFFFF"/>
              </a:solidFill>
              <a:effectLst>
                <a:glow rad="152400">
                  <a:srgbClr val="000000"/>
                </a:glow>
                <a:outerShdw blurRad="44450" dist="88900" dir="2700000" algn="tl" rotWithShape="0">
                  <a:srgbClr val="000000">
                    <a:alpha val="92000"/>
                  </a:srgbClr>
                </a:outerShdw>
              </a:effectLst>
              <a:latin typeface="Kaiti SC" panose="02010600040101010101" pitchFamily="2" charset="-122"/>
              <a:ea typeface="Kaiti SC" panose="02010600040101010101" pitchFamily="2" charset="-122"/>
              <a:cs typeface="ＭＳ Ｐゴシック" charset="0"/>
            </a:endParaRPr>
          </a:p>
        </p:txBody>
      </p:sp>
      <p:sp>
        <p:nvSpPr>
          <p:cNvPr id="6" name="Rectangle 4"/>
          <p:cNvSpPr txBox="1">
            <a:spLocks noChangeArrowheads="1"/>
          </p:cNvSpPr>
          <p:nvPr/>
        </p:nvSpPr>
        <p:spPr bwMode="auto">
          <a:xfrm>
            <a:off x="288032" y="44624"/>
            <a:ext cx="8388424" cy="576064"/>
          </a:xfrm>
          <a:prstGeom prst="rect">
            <a:avLst/>
          </a:prstGeom>
          <a:noFill/>
          <a:ln w="9525">
            <a:noFill/>
            <a:miter lim="800000"/>
            <a:headEnd/>
            <a:tailEnd/>
          </a:ln>
          <a:effectLst/>
        </p:spPr>
        <p:txBody>
          <a:bodyPr vert="horz" wrap="square" lIns="91435" tIns="45718" rIns="91435" bIns="45718" numCol="1" anchor="t" anchorCtr="1" compatLnSpc="1">
            <a:prstTxWarp prst="textNoShape">
              <a:avLst/>
            </a:prstTxWarp>
          </a:bodyPr>
          <a:lstStyle>
            <a:lvl1pPr marL="0" indent="0" algn="ctr" rtl="0" eaLnBrk="0" fontAlgn="base" hangingPunct="0">
              <a:spcBef>
                <a:spcPct val="20000"/>
              </a:spcBef>
              <a:spcAft>
                <a:spcPct val="0"/>
              </a:spcAft>
              <a:buClr>
                <a:schemeClr val="hlink"/>
              </a:buClr>
              <a:buSzPct val="80000"/>
              <a:buFont typeface="Wingdings" pitchFamily="-111" charset="2"/>
              <a:buNone/>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12" indent="-285736" algn="l" rtl="0" eaLnBrk="0" fontAlgn="base" hangingPunct="0">
              <a:spcBef>
                <a:spcPct val="20000"/>
              </a:spcBef>
              <a:spcAft>
                <a:spcPct val="0"/>
              </a:spcAft>
              <a:buClr>
                <a:schemeClr val="tx2"/>
              </a:buClr>
              <a:buSzPct val="50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42" indent="-228588"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1" charset="-128"/>
              </a:defRPr>
            </a:lvl3pPr>
            <a:lvl4pPr marL="1600118" indent="-228588" algn="l" rtl="0" eaLnBrk="0" fontAlgn="base" hangingPunct="0">
              <a:spcBef>
                <a:spcPct val="20000"/>
              </a:spcBef>
              <a:spcAft>
                <a:spcPct val="0"/>
              </a:spcAft>
              <a:buClr>
                <a:schemeClr val="folHlink"/>
              </a:buClr>
              <a:buSzPct val="50000"/>
              <a:buFont typeface="Wingdings" charset="0"/>
              <a:buChar char="l"/>
              <a:defRPr sz="2000">
                <a:solidFill>
                  <a:schemeClr val="tx1"/>
                </a:solidFill>
                <a:effectLst>
                  <a:outerShdw blurRad="38100" dist="38100" dir="2700000" algn="tl">
                    <a:srgbClr val="000000"/>
                  </a:outerShdw>
                </a:effectLst>
                <a:latin typeface="+mn-lt"/>
                <a:ea typeface="ＭＳ Ｐゴシック" pitchFamily="-111" charset="-128"/>
              </a:defRPr>
            </a:lvl4pPr>
            <a:lvl5pPr marL="2057295" indent="-228588"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5pPr>
            <a:lvl6pPr marL="2514471"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6pPr>
            <a:lvl7pPr marL="2971648"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7pPr>
            <a:lvl8pPr marL="3428825"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8pPr>
            <a:lvl9pPr marL="3886001" indent="-228588"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1" charset="-128"/>
              </a:defRPr>
            </a:lvl9pPr>
          </a:lstStyle>
          <a:p>
            <a:pPr marL="0" marR="0" lvl="0" indent="0" algn="l" defTabSz="914400" rtl="0" eaLnBrk="1" fontAlgn="base" latinLnBrk="0" hangingPunct="1">
              <a:lnSpc>
                <a:spcPct val="100000"/>
              </a:lnSpc>
              <a:spcBef>
                <a:spcPct val="0"/>
              </a:spcBef>
              <a:spcAft>
                <a:spcPct val="0"/>
              </a:spcAft>
              <a:buClr>
                <a:srgbClr val="99FF99"/>
              </a:buClr>
              <a:buSzPct val="80000"/>
              <a:buFont typeface="Wingdings" pitchFamily="-111" charset="2"/>
              <a:buNone/>
              <a:tabLst/>
              <a:defRPr/>
            </a:pPr>
            <a:r>
              <a:rPr kumimoji="0" lang="zh-CN" altLang="en-US" sz="3200" b="1" i="0" u="none" strike="noStrike" kern="1200" cap="none" spc="0" normalizeH="0" baseline="0" noProof="0" dirty="0">
                <a:ln>
                  <a:noFill/>
                </a:ln>
                <a:solidFill>
                  <a:srgbClr val="FFFFFF"/>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希伯来书用了</a:t>
            </a:r>
            <a:r>
              <a:rPr kumimoji="0" lang="en-US" sz="3200" b="1" i="0" u="none" strike="noStrike" kern="1200" cap="none" spc="0" normalizeH="0" baseline="0" noProof="0" dirty="0">
                <a:ln>
                  <a:noFill/>
                </a:ln>
                <a:solidFill>
                  <a:srgbClr val="FFFFFF"/>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 “</a:t>
            </a:r>
            <a:r>
              <a:rPr kumimoji="0" lang="zh-CN" altLang="en-US" sz="3200" b="1" i="0" u="none" strike="noStrike" kern="1200" cap="none" spc="0" normalizeH="0" baseline="0" noProof="0" dirty="0">
                <a:ln>
                  <a:noFill/>
                </a:ln>
                <a:solidFill>
                  <a:srgbClr val="FFFF00"/>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更好</a:t>
            </a:r>
            <a:r>
              <a:rPr kumimoji="0" lang="en-US" altLang="zh-CN" sz="3200" b="1" i="0" u="none" strike="noStrike" kern="1200" cap="none" spc="0" normalizeH="0" baseline="0" noProof="0" dirty="0">
                <a:ln>
                  <a:noFill/>
                </a:ln>
                <a:solidFill>
                  <a:srgbClr val="FFFF00"/>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a:t>
            </a:r>
            <a:r>
              <a:rPr kumimoji="0" lang="zh-CN" altLang="en-US" sz="3200" b="1" i="0" u="none" strike="noStrike" kern="1200" cap="none" spc="0" normalizeH="0" baseline="0" noProof="0" dirty="0">
                <a:ln>
                  <a:noFill/>
                </a:ln>
                <a:solidFill>
                  <a:srgbClr val="FFFF00"/>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更美”</a:t>
            </a:r>
            <a:r>
              <a:rPr kumimoji="0" lang="en-US" sz="3200" b="1" i="0" u="none" strike="noStrike" kern="1200" cap="none" spc="0" normalizeH="0" baseline="0" noProof="0" dirty="0">
                <a:ln>
                  <a:noFill/>
                </a:ln>
                <a:solidFill>
                  <a:srgbClr val="FFFFFF"/>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 </a:t>
            </a:r>
            <a:r>
              <a:rPr kumimoji="0" lang="zh-CN" altLang="en-US" sz="3200" b="1" i="0" u="none" strike="noStrike" kern="1200" cap="none" spc="0" normalizeH="0" baseline="0" noProof="0" dirty="0">
                <a:ln>
                  <a:noFill/>
                </a:ln>
                <a:solidFill>
                  <a:srgbClr val="FFFFFF"/>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共</a:t>
            </a:r>
            <a:r>
              <a:rPr kumimoji="0" lang="en-US" sz="3200" b="1" i="0" u="none" strike="noStrike" kern="1200" cap="none" spc="0" normalizeH="0" baseline="0" noProof="0" dirty="0">
                <a:ln>
                  <a:noFill/>
                </a:ln>
                <a:solidFill>
                  <a:srgbClr val="FFFFFF"/>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13 </a:t>
            </a:r>
            <a:r>
              <a:rPr kumimoji="0" lang="zh-CN" altLang="en-US" sz="3200" b="1" i="0" u="none" strike="noStrike" kern="1200" cap="none" spc="0" normalizeH="0" baseline="0" noProof="0" dirty="0">
                <a:ln>
                  <a:noFill/>
                </a:ln>
                <a:solidFill>
                  <a:srgbClr val="FFFFFF"/>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次</a:t>
            </a:r>
            <a:r>
              <a:rPr kumimoji="0" lang="en-US" sz="3200" b="1" i="0" u="none" strike="noStrike" kern="1200" cap="none" spc="0" normalizeH="0" baseline="0" noProof="0" dirty="0">
                <a:ln>
                  <a:noFill/>
                </a:ln>
                <a:solidFill>
                  <a:srgbClr val="FFFFFF"/>
                </a:solidFill>
                <a:effectLst>
                  <a:glow rad="152400">
                    <a:srgbClr val="000000"/>
                  </a:glow>
                  <a:outerShdw blurRad="44450" dist="88900" dir="2700000" algn="tl" rotWithShape="0">
                    <a:srgbClr val="000000">
                      <a:alpha val="92000"/>
                    </a:srgbClr>
                  </a:outerShdw>
                </a:effectLst>
                <a:uLnTx/>
                <a:uFillTx/>
                <a:latin typeface="Kaiti SC" panose="02010600040101010101" pitchFamily="2" charset="-122"/>
                <a:ea typeface="Kaiti SC" panose="02010600040101010101" pitchFamily="2" charset="-122"/>
                <a:cs typeface="ＭＳ Ｐゴシック" charset="0"/>
              </a:rPr>
              <a:t>…</a:t>
            </a:r>
          </a:p>
        </p:txBody>
      </p:sp>
      <p:sp>
        <p:nvSpPr>
          <p:cNvPr id="7" name="Text Box 5"/>
          <p:cNvSpPr txBox="1">
            <a:spLocks noChangeArrowheads="1"/>
          </p:cNvSpPr>
          <p:nvPr/>
        </p:nvSpPr>
        <p:spPr bwMode="auto">
          <a:xfrm>
            <a:off x="8244408" y="60325"/>
            <a:ext cx="915625" cy="523216"/>
          </a:xfrm>
          <a:prstGeom prst="rect">
            <a:avLst/>
          </a:prstGeom>
          <a:noFill/>
          <a:ln w="9525">
            <a:noFill/>
            <a:miter lim="800000"/>
            <a:headEnd/>
            <a:tailEnd/>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35" tIns="45718" rIns="91435" bIns="45718" numCol="1" anchor="t" anchorCtr="1" compatLnSpc="1">
            <a:prstTxWarp prst="textNoShape">
              <a:avLst/>
            </a:prstTxWarp>
          </a:bodyPr>
          <a:lstStyle>
            <a:defPPr>
              <a:defRPr lang="en-US"/>
            </a:defPPr>
            <a:lvl1pPr marL="0" indent="0" eaLnBrk="1" hangingPunct="1">
              <a:buClr>
                <a:schemeClr val="hlink"/>
              </a:buClr>
              <a:buSzPct val="80000"/>
              <a:buFont typeface="Wingdings" pitchFamily="-111" charset="2"/>
              <a:buNone/>
              <a:defRPr sz="2800" b="1">
                <a:solidFill>
                  <a:srgbClr val="FFFFFF"/>
                </a:solidFill>
                <a:effectLst>
                  <a:glow rad="152400">
                    <a:srgbClr val="000000"/>
                  </a:glow>
                  <a:outerShdw blurRad="44450" dist="88900" dir="2700000" algn="tl" rotWithShape="0">
                    <a:srgbClr val="000000">
                      <a:alpha val="92000"/>
                    </a:srgbClr>
                  </a:outerShdw>
                </a:effectLst>
              </a:defRPr>
            </a:lvl1pPr>
            <a:lvl2pPr marL="742912" indent="-285736">
              <a:spcBef>
                <a:spcPct val="20000"/>
              </a:spcBef>
              <a:buClr>
                <a:schemeClr val="tx2"/>
              </a:buClr>
              <a:buSzPct val="50000"/>
              <a:buFont typeface="Wingdings" charset="0"/>
              <a:buChar char="l"/>
              <a:defRPr sz="2800">
                <a:effectLst>
                  <a:outerShdw blurRad="38100" dist="38100" dir="2700000" algn="tl">
                    <a:srgbClr val="000000"/>
                  </a:outerShdw>
                </a:effectLst>
                <a:latin typeface="+mn-lt"/>
                <a:ea typeface="ＭＳ Ｐゴシック" pitchFamily="-111" charset="-128"/>
              </a:defRPr>
            </a:lvl2pPr>
            <a:lvl3pPr marL="1142942" indent="-228588">
              <a:spcBef>
                <a:spcPct val="20000"/>
              </a:spcBef>
              <a:buClr>
                <a:schemeClr val="accent2"/>
              </a:buClr>
              <a:buChar char="•"/>
              <a:defRPr>
                <a:effectLst>
                  <a:outerShdw blurRad="38100" dist="38100" dir="2700000" algn="tl">
                    <a:srgbClr val="000000"/>
                  </a:outerShdw>
                </a:effectLst>
                <a:latin typeface="+mn-lt"/>
                <a:ea typeface="ＭＳ Ｐゴシック" pitchFamily="-111" charset="-128"/>
              </a:defRPr>
            </a:lvl3pPr>
            <a:lvl4pPr marL="1600118" indent="-228588">
              <a:spcBef>
                <a:spcPct val="20000"/>
              </a:spcBef>
              <a:buClr>
                <a:schemeClr val="folHlink"/>
              </a:buClr>
              <a:buSzPct val="50000"/>
              <a:buFont typeface="Wingdings" charset="0"/>
              <a:buChar char="l"/>
              <a:defRPr sz="2000">
                <a:effectLst>
                  <a:outerShdw blurRad="38100" dist="38100" dir="2700000" algn="tl">
                    <a:srgbClr val="000000"/>
                  </a:outerShdw>
                </a:effectLst>
                <a:latin typeface="+mn-lt"/>
                <a:ea typeface="ＭＳ Ｐゴシック" pitchFamily="-111" charset="-128"/>
              </a:defRPr>
            </a:lvl4pPr>
            <a:lvl5pPr marL="2057295" indent="-228588">
              <a:spcBef>
                <a:spcPct val="20000"/>
              </a:spcBef>
              <a:buClr>
                <a:schemeClr val="hlink"/>
              </a:buClr>
              <a:buChar char="•"/>
              <a:defRPr sz="2000">
                <a:effectLst>
                  <a:outerShdw blurRad="38100" dist="38100" dir="2700000" algn="tl">
                    <a:srgbClr val="000000"/>
                  </a:outerShdw>
                </a:effectLst>
                <a:latin typeface="+mn-lt"/>
                <a:ea typeface="ＭＳ Ｐゴシック" pitchFamily="-111" charset="-128"/>
              </a:defRPr>
            </a:lvl5pPr>
            <a:lvl6pPr marL="2514471" indent="-228588" fontAlgn="base">
              <a:spcBef>
                <a:spcPct val="20000"/>
              </a:spcBef>
              <a:spcAft>
                <a:spcPct val="0"/>
              </a:spcAft>
              <a:buClr>
                <a:schemeClr val="hlink"/>
              </a:buClr>
              <a:buChar char="•"/>
              <a:defRPr sz="2000">
                <a:effectLst>
                  <a:outerShdw blurRad="38100" dist="38100" dir="2700000" algn="tl">
                    <a:srgbClr val="000000"/>
                  </a:outerShdw>
                </a:effectLst>
                <a:latin typeface="+mn-lt"/>
                <a:ea typeface="ＭＳ Ｐゴシック" pitchFamily="-111" charset="-128"/>
              </a:defRPr>
            </a:lvl6pPr>
            <a:lvl7pPr marL="2971648" indent="-228588" fontAlgn="base">
              <a:spcBef>
                <a:spcPct val="20000"/>
              </a:spcBef>
              <a:spcAft>
                <a:spcPct val="0"/>
              </a:spcAft>
              <a:buClr>
                <a:schemeClr val="hlink"/>
              </a:buClr>
              <a:buChar char="•"/>
              <a:defRPr sz="2000">
                <a:effectLst>
                  <a:outerShdw blurRad="38100" dist="38100" dir="2700000" algn="tl">
                    <a:srgbClr val="000000"/>
                  </a:outerShdw>
                </a:effectLst>
                <a:latin typeface="+mn-lt"/>
                <a:ea typeface="ＭＳ Ｐゴシック" pitchFamily="-111" charset="-128"/>
              </a:defRPr>
            </a:lvl7pPr>
            <a:lvl8pPr marL="3428825" indent="-228588" fontAlgn="base">
              <a:spcBef>
                <a:spcPct val="20000"/>
              </a:spcBef>
              <a:spcAft>
                <a:spcPct val="0"/>
              </a:spcAft>
              <a:buClr>
                <a:schemeClr val="hlink"/>
              </a:buClr>
              <a:buChar char="•"/>
              <a:defRPr sz="2000">
                <a:effectLst>
                  <a:outerShdw blurRad="38100" dist="38100" dir="2700000" algn="tl">
                    <a:srgbClr val="000000"/>
                  </a:outerShdw>
                </a:effectLst>
                <a:latin typeface="+mn-lt"/>
                <a:ea typeface="ＭＳ Ｐゴシック" pitchFamily="-111" charset="-128"/>
              </a:defRPr>
            </a:lvl8pPr>
            <a:lvl9pPr marL="3886001" indent="-228588" fontAlgn="base">
              <a:spcBef>
                <a:spcPct val="20000"/>
              </a:spcBef>
              <a:spcAft>
                <a:spcPct val="0"/>
              </a:spcAft>
              <a:buClr>
                <a:schemeClr val="hlink"/>
              </a:buClr>
              <a:buChar char="•"/>
              <a:defRPr sz="2000">
                <a:effectLst>
                  <a:outerShdw blurRad="38100" dist="38100" dir="2700000" algn="tl">
                    <a:srgbClr val="000000"/>
                  </a:outerShdw>
                </a:effectLst>
                <a:latin typeface="+mn-lt"/>
                <a:ea typeface="ＭＳ Ｐゴシック" pitchFamily="-111" charset="-128"/>
              </a:defRPr>
            </a:lvl9pPr>
          </a:lstStyle>
          <a:p>
            <a:pPr marL="0" marR="0" lvl="0" indent="0" algn="l" defTabSz="914400" rtl="0" eaLnBrk="1" fontAlgn="base" latinLnBrk="0" hangingPunct="1">
              <a:lnSpc>
                <a:spcPct val="100000"/>
              </a:lnSpc>
              <a:spcBef>
                <a:spcPct val="0"/>
              </a:spcBef>
              <a:spcAft>
                <a:spcPct val="0"/>
              </a:spcAft>
              <a:buClr>
                <a:srgbClr val="99FF99"/>
              </a:buClr>
              <a:buSzPct val="80000"/>
              <a:buFont typeface="Wingdings" pitchFamily="-111" charset="2"/>
              <a:buNone/>
              <a:tabLst/>
              <a:defRPr/>
            </a:pPr>
            <a:r>
              <a:rPr kumimoji="0" lang="en-US" sz="2400" b="1" i="0" u="none" strike="noStrike" kern="1200" cap="none" spc="0" normalizeH="0" baseline="0" noProof="0" dirty="0">
                <a:ln>
                  <a:noFill/>
                </a:ln>
                <a:solidFill>
                  <a:srgbClr val="FFFFFF"/>
                </a:solidFill>
                <a:effectLst>
                  <a:glow rad="152400">
                    <a:srgbClr val="000000"/>
                  </a:glow>
                  <a:outerShdw blurRad="44450" dist="88900" dir="2700000" algn="tl" rotWithShape="0">
                    <a:srgbClr val="000000">
                      <a:alpha val="92000"/>
                    </a:srgbClr>
                  </a:outerShdw>
                </a:effectLst>
                <a:uLnTx/>
                <a:uFillTx/>
                <a:latin typeface="Arial" charset="0"/>
                <a:ea typeface="ＭＳ Ｐゴシック" charset="0"/>
                <a:cs typeface="+mn-cs"/>
              </a:rPr>
              <a:t>266f</a:t>
            </a:r>
          </a:p>
        </p:txBody>
      </p:sp>
    </p:spTree>
    <p:extLst>
      <p:ext uri="{BB962C8B-B14F-4D97-AF65-F5344CB8AC3E}">
        <p14:creationId xmlns:p14="http://schemas.microsoft.com/office/powerpoint/2010/main" val="1655232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ctrTitle" sz="quarter"/>
          </p:nvPr>
        </p:nvSpPr>
        <p:spPr>
          <a:xfrm>
            <a:off x="467544" y="1340768"/>
            <a:ext cx="8136904" cy="1349375"/>
          </a:xfrm>
          <a:effectLst/>
        </p:spPr>
        <p:txBody>
          <a:bodyPr/>
          <a:lstStyle/>
          <a:p>
            <a:pPr eaLnBrk="1" hangingPunct="1"/>
            <a:r>
              <a:rPr lang="en-US" sz="6600" b="1" dirty="0">
                <a:solidFill>
                  <a:schemeClr val="tx1"/>
                </a:solidFill>
                <a:effectLst>
                  <a:glow rad="152400">
                    <a:srgbClr val="000000"/>
                  </a:glow>
                  <a:outerShdw blurRad="44450" dist="88900" dir="2700000" algn="tl" rotWithShape="0">
                    <a:srgbClr val="000000">
                      <a:alpha val="92000"/>
                    </a:srgbClr>
                  </a:outerShdw>
                </a:effectLst>
                <a:latin typeface="Arial" charset="0"/>
                <a:ea typeface="ＭＳ Ｐゴシック" charset="0"/>
                <a:cs typeface="ＭＳ Ｐゴシック" charset="0"/>
              </a:rPr>
              <a:t>Christ is Better</a:t>
            </a:r>
          </a:p>
        </p:txBody>
      </p:sp>
      <p:pic>
        <p:nvPicPr>
          <p:cNvPr id="3" name="Picture 2"/>
          <p:cNvPicPr>
            <a:picLocks noChangeAspect="1"/>
          </p:cNvPicPr>
          <p:nvPr/>
        </p:nvPicPr>
        <p:blipFill>
          <a:blip r:embed="rId4"/>
          <a:stretch>
            <a:fillRect/>
          </a:stretch>
        </p:blipFill>
        <p:spPr>
          <a:xfrm>
            <a:off x="-486308" y="669038"/>
            <a:ext cx="10044608" cy="5640282"/>
          </a:xfrm>
          <a:prstGeom prst="rect">
            <a:avLst/>
          </a:prstGeom>
        </p:spPr>
      </p:pic>
      <p:sp>
        <p:nvSpPr>
          <p:cNvPr id="2" name="TextBox 1">
            <a:extLst>
              <a:ext uri="{FF2B5EF4-FFF2-40B4-BE49-F238E27FC236}">
                <a16:creationId xmlns:a16="http://schemas.microsoft.com/office/drawing/2014/main" id="{70750214-8B80-4A4E-A566-83112FF1AD38}"/>
              </a:ext>
            </a:extLst>
          </p:cNvPr>
          <p:cNvSpPr txBox="1"/>
          <p:nvPr/>
        </p:nvSpPr>
        <p:spPr>
          <a:xfrm>
            <a:off x="2555776" y="5714092"/>
            <a:ext cx="3888432" cy="523220"/>
          </a:xfrm>
          <a:prstGeom prst="rect">
            <a:avLst/>
          </a:prstGeom>
          <a:solidFill>
            <a:srgbClr val="323232"/>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8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希 伯 来 书</a:t>
            </a:r>
            <a:endParaRPr kumimoji="0" lang="en-US" sz="28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endParaRPr>
          </a:p>
        </p:txBody>
      </p:sp>
      <p:sp>
        <p:nvSpPr>
          <p:cNvPr id="4" name="TextBox 3">
            <a:extLst>
              <a:ext uri="{FF2B5EF4-FFF2-40B4-BE49-F238E27FC236}">
                <a16:creationId xmlns:a16="http://schemas.microsoft.com/office/drawing/2014/main" id="{FE53C124-0EC6-074A-BCB8-FDD68D24EB4C}"/>
              </a:ext>
            </a:extLst>
          </p:cNvPr>
          <p:cNvSpPr txBox="1"/>
          <p:nvPr/>
        </p:nvSpPr>
        <p:spPr>
          <a:xfrm>
            <a:off x="3059832" y="1268760"/>
            <a:ext cx="2808312" cy="538609"/>
          </a:xfrm>
          <a:prstGeom prst="rect">
            <a:avLst/>
          </a:prstGeom>
          <a:solidFill>
            <a:schemeClr val="accent4">
              <a:lumMod val="25000"/>
            </a:schemeClr>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9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耶  稣</a:t>
            </a:r>
            <a:endParaRPr kumimoji="0" lang="en-US" sz="29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endParaRPr>
          </a:p>
        </p:txBody>
      </p:sp>
      <p:sp>
        <p:nvSpPr>
          <p:cNvPr id="5" name="TextBox 4">
            <a:extLst>
              <a:ext uri="{FF2B5EF4-FFF2-40B4-BE49-F238E27FC236}">
                <a16:creationId xmlns:a16="http://schemas.microsoft.com/office/drawing/2014/main" id="{20E8F1FB-7B1C-AA48-8E13-E3EE0C5AB503}"/>
              </a:ext>
            </a:extLst>
          </p:cNvPr>
          <p:cNvSpPr txBox="1"/>
          <p:nvPr/>
        </p:nvSpPr>
        <p:spPr>
          <a:xfrm>
            <a:off x="4283968" y="2276872"/>
            <a:ext cx="504056" cy="461665"/>
          </a:xfrm>
          <a:prstGeom prst="rect">
            <a:avLst/>
          </a:prstGeom>
          <a:solidFill>
            <a:srgbClr val="683408"/>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是</a:t>
            </a:r>
            <a:endParaRPr kumimoji="0" lang="en-US"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endParaRPr>
          </a:p>
        </p:txBody>
      </p:sp>
      <p:sp>
        <p:nvSpPr>
          <p:cNvPr id="6" name="TextBox 5">
            <a:extLst>
              <a:ext uri="{FF2B5EF4-FFF2-40B4-BE49-F238E27FC236}">
                <a16:creationId xmlns:a16="http://schemas.microsoft.com/office/drawing/2014/main" id="{85F4110E-4ED6-7E4D-9B72-EDD796A22FCB}"/>
              </a:ext>
            </a:extLst>
          </p:cNvPr>
          <p:cNvSpPr txBox="1"/>
          <p:nvPr/>
        </p:nvSpPr>
        <p:spPr>
          <a:xfrm>
            <a:off x="2699792" y="3284984"/>
            <a:ext cx="3672409" cy="707886"/>
          </a:xfrm>
          <a:prstGeom prst="rect">
            <a:avLst/>
          </a:prstGeom>
          <a:solidFill>
            <a:srgbClr val="C06111"/>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更 优 秀 的</a:t>
            </a:r>
            <a:endParaRPr kumimoji="0" lang="en-US" sz="40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endParaRPr>
          </a:p>
        </p:txBody>
      </p:sp>
      <p:sp>
        <p:nvSpPr>
          <p:cNvPr id="7" name="TextBox 6">
            <a:extLst>
              <a:ext uri="{FF2B5EF4-FFF2-40B4-BE49-F238E27FC236}">
                <a16:creationId xmlns:a16="http://schemas.microsoft.com/office/drawing/2014/main" id="{E777501C-C607-0B48-9E4E-527F89235594}"/>
              </a:ext>
            </a:extLst>
          </p:cNvPr>
          <p:cNvSpPr txBox="1"/>
          <p:nvPr/>
        </p:nvSpPr>
        <p:spPr>
          <a:xfrm>
            <a:off x="2195736" y="4149080"/>
            <a:ext cx="4320480" cy="461665"/>
          </a:xfrm>
          <a:prstGeom prst="rect">
            <a:avLst/>
          </a:prstGeom>
          <a:solidFill>
            <a:srgbClr val="EDB87E"/>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9A7310"/>
                </a:solidFill>
                <a:effectLst/>
                <a:uLnTx/>
                <a:uFillTx/>
                <a:latin typeface="Kaiti SC" panose="02010600040101010101" pitchFamily="2" charset="-122"/>
                <a:ea typeface="Kaiti SC" panose="02010600040101010101" pitchFamily="2" charset="-122"/>
                <a:cs typeface="+mn-cs"/>
              </a:rPr>
              <a:t>基督的超越性</a:t>
            </a:r>
            <a:endParaRPr kumimoji="0" lang="en-US" sz="2400" b="1" i="0" u="none" strike="noStrike" kern="1200" cap="none" spc="0" normalizeH="0" baseline="0" noProof="0" dirty="0">
              <a:ln>
                <a:noFill/>
              </a:ln>
              <a:solidFill>
                <a:srgbClr val="9A7310"/>
              </a:solidFill>
              <a:effectLst/>
              <a:uLnTx/>
              <a:uFillTx/>
              <a:latin typeface="Kaiti SC" panose="02010600040101010101" pitchFamily="2" charset="-122"/>
              <a:ea typeface="Kaiti SC" panose="02010600040101010101" pitchFamily="2" charset="-122"/>
              <a:cs typeface="+mn-cs"/>
            </a:endParaRPr>
          </a:p>
        </p:txBody>
      </p:sp>
    </p:spTree>
    <p:extLst>
      <p:ext uri="{BB962C8B-B14F-4D97-AF65-F5344CB8AC3E}">
        <p14:creationId xmlns:p14="http://schemas.microsoft.com/office/powerpoint/2010/main" val="2202989323"/>
      </p:ext>
    </p:extLst>
  </p:cSld>
  <p:clrMapOvr>
    <a:overrideClrMapping bg1="dk2" tx1="lt1" bg2="dk1"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extLst>
      <p:ext uri="{BB962C8B-B14F-4D97-AF65-F5344CB8AC3E}">
        <p14:creationId xmlns:p14="http://schemas.microsoft.com/office/powerpoint/2010/main" val="34889658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D9A8C-B0CB-CCE1-7562-CAE2FA1C0C25}"/>
            </a:ext>
          </a:extLst>
        </p:cNvPr>
        <p:cNvGrpSpPr/>
        <p:nvPr/>
      </p:nvGrpSpPr>
      <p:grpSpPr>
        <a:xfrm>
          <a:off x="0" y="0"/>
          <a:ext cx="0" cy="0"/>
          <a:chOff x="0" y="0"/>
          <a:chExt cx="0" cy="0"/>
        </a:xfrm>
      </p:grpSpPr>
      <p:sp>
        <p:nvSpPr>
          <p:cNvPr id="202755" name="Rectangle 1026">
            <a:extLst>
              <a:ext uri="{FF2B5EF4-FFF2-40B4-BE49-F238E27FC236}">
                <a16:creationId xmlns:a16="http://schemas.microsoft.com/office/drawing/2014/main" id="{ECA10E6B-36E3-34F1-EE04-6ED2D16B26DB}"/>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a:extLst>
              <a:ext uri="{FF2B5EF4-FFF2-40B4-BE49-F238E27FC236}">
                <a16:creationId xmlns:a16="http://schemas.microsoft.com/office/drawing/2014/main" id="{FC8AF2DF-27A2-4428-44D5-DBDFF81D5A57}"/>
              </a:ext>
            </a:extLst>
          </p:cNvPr>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新约批判研究</a:t>
            </a:r>
            <a:r>
              <a:rPr lang="en-US" altLang="zh-CN" sz="2800" b="1" dirty="0">
                <a:solidFill>
                  <a:srgbClr val="FFFFFF"/>
                </a:solidFill>
                <a:latin typeface="Arial" charset="0"/>
                <a:ea typeface="SimSun" charset="0"/>
                <a:cs typeface="SimSun" charset="0"/>
              </a:rPr>
              <a:t>-</a:t>
            </a:r>
            <a:r>
              <a:rPr lang="zh-CN" altLang="en-US" sz="2800" b="1" dirty="0">
                <a:solidFill>
                  <a:srgbClr val="FFFFFF"/>
                </a:solidFill>
                <a:latin typeface="Arial" charset="0"/>
                <a:ea typeface="SimSun" charset="0"/>
                <a:cs typeface="SimSun" charset="0"/>
              </a:rPr>
              <a:t> </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a:extLst>
              <a:ext uri="{FF2B5EF4-FFF2-40B4-BE49-F238E27FC236}">
                <a16:creationId xmlns:a16="http://schemas.microsoft.com/office/drawing/2014/main" id="{75527C4B-9E9C-DF66-53CE-1BD92573A5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a:extLst>
              <a:ext uri="{FF2B5EF4-FFF2-40B4-BE49-F238E27FC236}">
                <a16:creationId xmlns:a16="http://schemas.microsoft.com/office/drawing/2014/main" id="{1177E36B-9403-C406-0485-DD20F0D72D9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a:extLst>
              <a:ext uri="{FF2B5EF4-FFF2-40B4-BE49-F238E27FC236}">
                <a16:creationId xmlns:a16="http://schemas.microsoft.com/office/drawing/2014/main" id="{348FAAA2-2319-C9BB-53EA-89EFA9D109CF}"/>
              </a:ext>
            </a:extLst>
          </p:cNvPr>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13754890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ctrTitle" sz="quarter"/>
          </p:nvPr>
        </p:nvSpPr>
        <p:spPr>
          <a:xfrm>
            <a:off x="0" y="1340768"/>
            <a:ext cx="9144000" cy="1447800"/>
          </a:xfrm>
          <a:effectLst/>
        </p:spPr>
        <p:txBody>
          <a:bodyPr/>
          <a:lstStyle/>
          <a:p>
            <a:pPr eaLnBrk="1" hangingPunct="1"/>
            <a:r>
              <a:rPr lang="zh-CN" altLang="en-US" sz="6000"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ＭＳ Ｐゴシック" charset="0"/>
              </a:rPr>
              <a:t>希伯来书内的争论点</a:t>
            </a:r>
            <a:endParaRPr lang="en-US" sz="6000" b="1" dirty="0">
              <a:solidFill>
                <a:srgbClr val="FFFFFF"/>
              </a:solidFill>
              <a:effectLst>
                <a:outerShdw blurRad="50800" dist="88900" dir="2700000" algn="tl" rotWithShape="0">
                  <a:srgbClr val="000000"/>
                </a:outerShdw>
              </a:effectLst>
              <a:latin typeface="Kaiti SC" panose="02010600040101010101" pitchFamily="2" charset="-122"/>
              <a:ea typeface="Kaiti SC" panose="02010600040101010101" pitchFamily="2" charset="-122"/>
              <a:cs typeface="ＭＳ Ｐゴシック" charset="0"/>
            </a:endParaRPr>
          </a:p>
        </p:txBody>
      </p:sp>
      <p:grpSp>
        <p:nvGrpSpPr>
          <p:cNvPr id="4" name="Group 3"/>
          <p:cNvGrpSpPr/>
          <p:nvPr/>
        </p:nvGrpSpPr>
        <p:grpSpPr>
          <a:xfrm>
            <a:off x="1061309" y="2743200"/>
            <a:ext cx="7536551" cy="2971800"/>
            <a:chOff x="1061309" y="2743200"/>
            <a:chExt cx="7536551" cy="2971800"/>
          </a:xfrm>
        </p:grpSpPr>
        <p:pic>
          <p:nvPicPr>
            <p:cNvPr id="5" name="Picture 3" descr="S041900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1309" y="2743200"/>
              <a:ext cx="7536551" cy="29718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Oval 5"/>
            <p:cNvSpPr/>
            <p:nvPr/>
          </p:nvSpPr>
          <p:spPr bwMode="auto">
            <a:xfrm>
              <a:off x="2362200" y="3581400"/>
              <a:ext cx="3657600" cy="1371600"/>
            </a:xfrm>
            <a:prstGeom prst="ellipse">
              <a:avLst/>
            </a:prstGeom>
            <a:solidFill>
              <a:srgbClr val="0D0D0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111" charset="0"/>
                <a:ea typeface="ＭＳ Ｐゴシック" pitchFamily="-111" charset="-128"/>
                <a:cs typeface="ＭＳ Ｐゴシック" pitchFamily="-111" charset="-128"/>
              </a:endParaRPr>
            </a:p>
          </p:txBody>
        </p:sp>
      </p:grpSp>
      <p:sp>
        <p:nvSpPr>
          <p:cNvPr id="7" name="Rectangle 2"/>
          <p:cNvSpPr txBox="1">
            <a:spLocks noChangeArrowheads="1"/>
          </p:cNvSpPr>
          <p:nvPr/>
        </p:nvSpPr>
        <p:spPr bwMode="auto">
          <a:xfrm>
            <a:off x="-152400" y="3498850"/>
            <a:ext cx="9144000" cy="1225550"/>
          </a:xfrm>
          <a:prstGeom prst="rect">
            <a:avLst/>
          </a:prstGeom>
          <a:noFill/>
          <a:ln w="9525">
            <a:noFill/>
            <a:miter lim="800000"/>
            <a:headEnd/>
            <a:tailEnd/>
          </a:ln>
          <a:effectLst>
            <a:outerShdw blurRad="63500" dist="68978" dir="1379351" algn="ctr" rotWithShape="0">
              <a:srgbClr val="001D30">
                <a:alpha val="74998"/>
              </a:srgbClr>
            </a:outerShdw>
          </a:effectLst>
        </p:spPr>
        <p:txBody>
          <a:bodyPr vert="horz" wrap="square" lIns="91435" tIns="45718" rIns="91435" bIns="45718" numCol="1" anchor="b" anchorCtr="1" compatLnSpc="1">
            <a:prstTxWarp prst="textNoShape">
              <a:avLst/>
            </a:prstTxWarp>
          </a:bodyPr>
          <a:lstStyle>
            <a:lvl1pPr algn="ctr" rtl="0" eaLnBrk="0" fontAlgn="base" hangingPunct="0">
              <a:spcBef>
                <a:spcPct val="0"/>
              </a:spcBef>
              <a:spcAft>
                <a:spcPct val="0"/>
              </a:spcAft>
              <a:defRPr sz="5400" b="1">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charset="-128"/>
                <a:cs typeface="ＭＳ Ｐゴシック" charset="-128"/>
              </a:defRPr>
            </a:lvl5pPr>
            <a:lvl6pPr marL="45717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5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3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0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6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希伯来书</a:t>
            </a:r>
            <a:endParaRPr kumimoji="0" lang="en-US" sz="6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endParaRPr>
          </a:p>
        </p:txBody>
      </p:sp>
    </p:spTree>
    <p:extLst>
      <p:ext uri="{BB962C8B-B14F-4D97-AF65-F5344CB8AC3E}">
        <p14:creationId xmlns:p14="http://schemas.microsoft.com/office/powerpoint/2010/main" val="370275399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withEffect">
                                  <p:stCondLst>
                                    <p:cond delay="0"/>
                                  </p:stCondLst>
                                  <p:iterate type="lt">
                                    <p:tmPct val="10000"/>
                                  </p:iterate>
                                  <p:childTnLst>
                                    <p:set>
                                      <p:cBhvr>
                                        <p:cTn id="6" dur="1" fill="hold">
                                          <p:stCondLst>
                                            <p:cond delay="0"/>
                                          </p:stCondLst>
                                        </p:cTn>
                                        <p:tgtEl>
                                          <p:spTgt spid="40962"/>
                                        </p:tgtEl>
                                        <p:attrNameLst>
                                          <p:attrName>style.visibility</p:attrName>
                                        </p:attrNameLst>
                                      </p:cBhvr>
                                      <p:to>
                                        <p:strVal val="visible"/>
                                      </p:to>
                                    </p:set>
                                    <p:animEffect transition="in" filter="fade">
                                      <p:cBhvr>
                                        <p:cTn id="7" dur="1000"/>
                                        <p:tgtEl>
                                          <p:spTgt spid="40962"/>
                                        </p:tgtEl>
                                      </p:cBhvr>
                                    </p:animEffect>
                                    <p:anim calcmode="lin" valueType="num">
                                      <p:cBhvr>
                                        <p:cTn id="8" dur="1000" fill="hold"/>
                                        <p:tgtEl>
                                          <p:spTgt spid="40962"/>
                                        </p:tgtEl>
                                        <p:attrNameLst>
                                          <p:attrName>ppt_x</p:attrName>
                                        </p:attrNameLst>
                                      </p:cBhvr>
                                      <p:tavLst>
                                        <p:tav tm="0">
                                          <p:val>
                                            <p:strVal val="#ppt_x-.1"/>
                                          </p:val>
                                        </p:tav>
                                        <p:tav tm="100000">
                                          <p:val>
                                            <p:strVal val="#ppt_x"/>
                                          </p:val>
                                        </p:tav>
                                      </p:tavLst>
                                    </p:anim>
                                    <p:anim calcmode="lin" valueType="num">
                                      <p:cBhvr>
                                        <p:cTn id="9" dur="1000" fill="hold"/>
                                        <p:tgtEl>
                                          <p:spTgt spid="40962"/>
                                        </p:tgtEl>
                                        <p:attrNameLst>
                                          <p:attrName>ppt_y</p:attrName>
                                        </p:attrNameLst>
                                      </p:cBhvr>
                                      <p:tavLst>
                                        <p:tav tm="0">
                                          <p:val>
                                            <p:strVal val="#ppt_y"/>
                                          </p:val>
                                        </p:tav>
                                        <p:tav tm="100000">
                                          <p:val>
                                            <p:strVal val="#ppt_y"/>
                                          </p:val>
                                        </p:tav>
                                      </p:tavLst>
                                    </p:anim>
                                  </p:childTnLst>
                                </p:cTn>
                              </p:par>
                              <p:par>
                                <p:cTn id="10" presetID="40" presetClass="entr" presetSubtype="0" fill="hold" grpId="0" nodeType="with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1"/>
                                          </p:val>
                                        </p:tav>
                                        <p:tav tm="100000">
                                          <p:val>
                                            <p:strVal val="#ppt_x"/>
                                          </p:val>
                                        </p:tav>
                                      </p:tavLst>
                                    </p:anim>
                                    <p:anim calcmode="lin" valueType="num">
                                      <p:cBhvr>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4339" name="Rectangle 3"/>
          <p:cNvSpPr>
            <a:spLocks noGrp="1" noChangeArrowheads="1"/>
          </p:cNvSpPr>
          <p:nvPr>
            <p:ph type="ctrTitle" sz="quarter"/>
          </p:nvPr>
        </p:nvSpPr>
        <p:spPr>
          <a:xfrm>
            <a:off x="-33718" y="30348"/>
            <a:ext cx="9177717" cy="1349375"/>
          </a:xfrm>
          <a:effectLst/>
        </p:spPr>
        <p:txBody>
          <a:bodyPr/>
          <a:lstStyle/>
          <a:p>
            <a:pPr eaLnBrk="1" hangingPunct="1"/>
            <a:r>
              <a:rPr lang="zh-CN" altLang="en-US" sz="6600" b="1" i="1" dirty="0">
                <a:solidFill>
                  <a:schemeClr val="tx1"/>
                </a:solidFill>
                <a:effectLst>
                  <a:glow rad="152400">
                    <a:srgbClr val="000000"/>
                  </a:glow>
                  <a:outerShdw blurRad="44450" dist="88900" dir="2700000" algn="tl" rotWithShape="0">
                    <a:srgbClr val="000000">
                      <a:alpha val="92000"/>
                    </a:srgbClr>
                  </a:outerShdw>
                  <a:reflection stA="50000" endPos="75000" dir="5400000" sy="-100000" algn="bl" rotWithShape="0"/>
                </a:effectLst>
                <a:latin typeface="Kaiti SC" panose="02010600040101010101" pitchFamily="2" charset="-122"/>
                <a:ea typeface="Kaiti SC" panose="02010600040101010101" pitchFamily="2" charset="-122"/>
                <a:cs typeface="ＭＳ Ｐゴシック" charset="0"/>
              </a:rPr>
              <a:t>希伯来书的作者是谁？</a:t>
            </a:r>
            <a:endParaRPr lang="en-US" sz="6600" b="1" i="1" dirty="0">
              <a:solidFill>
                <a:schemeClr val="tx1"/>
              </a:solidFill>
              <a:effectLst>
                <a:glow rad="152400">
                  <a:srgbClr val="000000"/>
                </a:glow>
                <a:outerShdw blurRad="44450" dist="88900" dir="2700000" algn="tl" rotWithShape="0">
                  <a:srgbClr val="000000">
                    <a:alpha val="92000"/>
                  </a:srgbClr>
                </a:outerShdw>
                <a:reflection stA="50000" endPos="75000" dir="5400000" sy="-100000" algn="bl" rotWithShape="0"/>
              </a:effectLst>
              <a:latin typeface="Kaiti SC" panose="02010600040101010101" pitchFamily="2" charset="-122"/>
              <a:ea typeface="Kaiti SC" panose="02010600040101010101" pitchFamily="2" charset="-122"/>
              <a:cs typeface="ＭＳ Ｐゴシック" charset="0"/>
            </a:endParaRPr>
          </a:p>
        </p:txBody>
      </p:sp>
    </p:spTree>
    <p:extLst>
      <p:ext uri="{BB962C8B-B14F-4D97-AF65-F5344CB8AC3E}">
        <p14:creationId xmlns:p14="http://schemas.microsoft.com/office/powerpoint/2010/main" val="1227322553"/>
      </p:ext>
    </p:extLst>
  </p:cSld>
  <p:clrMapOvr>
    <a:overrideClrMapping bg1="dk2" tx1="lt1" bg2="dk1"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zh-CN" altLang="en-US" sz="5400" b="1" dirty="0">
                <a:latin typeface="Kaiti SC" panose="02010600040101010101" pitchFamily="2" charset="-122"/>
                <a:ea typeface="Kaiti SC" panose="02010600040101010101" pitchFamily="2" charset="-122"/>
                <a:cs typeface="ＭＳ Ｐゴシック" charset="0"/>
              </a:rPr>
              <a:t>作者</a:t>
            </a:r>
            <a:endParaRPr lang="en-US" sz="5400" b="1" dirty="0">
              <a:latin typeface="Kaiti SC" panose="02010600040101010101" pitchFamily="2" charset="-122"/>
              <a:ea typeface="Kaiti SC" panose="02010600040101010101" pitchFamily="2" charset="-122"/>
              <a:cs typeface="ＭＳ Ｐゴシック" charset="0"/>
            </a:endParaRPr>
          </a:p>
        </p:txBody>
      </p:sp>
      <p:pic>
        <p:nvPicPr>
          <p:cNvPr id="343043" name="Picture 4" descr="j0234074[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1" y="533400"/>
            <a:ext cx="1684338"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3044" name="Text Box 5"/>
          <p:cNvSpPr txBox="1">
            <a:spLocks noChangeArrowheads="1"/>
          </p:cNvSpPr>
          <p:nvPr/>
        </p:nvSpPr>
        <p:spPr bwMode="auto">
          <a:xfrm>
            <a:off x="8054976" y="76200"/>
            <a:ext cx="1032101" cy="373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Tahoma" charset="0"/>
                <a:ea typeface="ＭＳ Ｐゴシック" charset="0"/>
              </a:rPr>
              <a:t>255-56</a:t>
            </a:r>
          </a:p>
        </p:txBody>
      </p:sp>
      <p:sp>
        <p:nvSpPr>
          <p:cNvPr id="6" name="Rectangle 3"/>
          <p:cNvSpPr txBox="1">
            <a:spLocks noChangeArrowheads="1"/>
          </p:cNvSpPr>
          <p:nvPr/>
        </p:nvSpPr>
        <p:spPr bwMode="auto">
          <a:xfrm>
            <a:off x="107504" y="1628775"/>
            <a:ext cx="9036495" cy="5029200"/>
          </a:xfrm>
          <a:prstGeom prst="rect">
            <a:avLst/>
          </a:prstGeom>
          <a:noFill/>
          <a:ln w="9525">
            <a:noFill/>
            <a:miter lim="800000"/>
            <a:headEnd/>
            <a:tailEnd/>
          </a:ln>
          <a:effectLst/>
        </p:spPr>
        <p:txBody>
          <a:bodyPr lIns="91435" tIns="45718" rIns="91435" bIns="45718"/>
          <a:lstStyle>
            <a:lvl1pPr marL="609600" indent="-6096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609600" marR="0" lvl="0" indent="-609600" algn="ctr" defTabSz="914400" rtl="0" eaLnBrk="1" fontAlgn="base" latinLnBrk="0" hangingPunct="1">
              <a:lnSpc>
                <a:spcPct val="90000"/>
              </a:lnSpc>
              <a:spcBef>
                <a:spcPct val="20000"/>
              </a:spcBef>
              <a:spcAft>
                <a:spcPct val="0"/>
              </a:spcAft>
              <a:buClr>
                <a:srgbClr val="99FF99"/>
              </a:buClr>
              <a:buSzPct val="80000"/>
              <a:buFont typeface="Wingdings" charset="0"/>
              <a:buNone/>
              <a:tabLst/>
              <a:defRPr/>
            </a:pPr>
            <a:r>
              <a:rPr kumimoji="0"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希腊文的标题：</a:t>
            </a:r>
          </a:p>
          <a:p>
            <a:pPr marL="609600" marR="0" lvl="0" indent="-609600" algn="ctr" defTabSz="914400" rtl="0" eaLnBrk="1" fontAlgn="base" latinLnBrk="0" hangingPunct="1">
              <a:lnSpc>
                <a:spcPct val="90000"/>
              </a:lnSpc>
              <a:spcBef>
                <a:spcPct val="20000"/>
              </a:spcBef>
              <a:spcAft>
                <a:spcPct val="0"/>
              </a:spcAft>
              <a:buClr>
                <a:srgbClr val="99FF99"/>
              </a:buClr>
              <a:buSzPct val="80000"/>
              <a:buFont typeface="Wingdings" charset="0"/>
              <a:buNone/>
              <a:tabLst/>
              <a:defRPr/>
            </a:pPr>
            <a:r>
              <a:rPr kumimoji="0" lang="zh-CN" altLang="en-US" sz="3200" b="1" i="0" u="sng"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至：</a:t>
            </a:r>
            <a:r>
              <a:rPr kumimoji="0" lang="zh-CN" altLang="en-US" sz="3200" b="1" i="1" u="sng"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希伯来人</a:t>
            </a:r>
            <a:endParaRPr kumimoji="0" lang="en-AU"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endParaRPr>
          </a:p>
          <a:p>
            <a:pPr marL="609600" marR="0" lvl="0" indent="-609600" algn="l" defTabSz="914400" rtl="0" eaLnBrk="1" fontAlgn="base" latinLnBrk="0" hangingPunct="1">
              <a:lnSpc>
                <a:spcPct val="120000"/>
              </a:lnSpc>
              <a:spcBef>
                <a:spcPct val="20000"/>
              </a:spcBef>
              <a:spcAft>
                <a:spcPct val="0"/>
              </a:spcAft>
              <a:buClr>
                <a:srgbClr val="99FF99"/>
              </a:buClr>
              <a:buSzPct val="80000"/>
              <a:buFont typeface="Wingdings" charset="0"/>
              <a:buAutoNum type="arabicPeriod"/>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指</a:t>
            </a:r>
            <a:r>
              <a:rPr kumimoji="0" lang="en-AU"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 </a:t>
            </a:r>
            <a:r>
              <a:rPr kumimoji="0" lang="en-AU" sz="2800" b="1" i="1"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收信人</a:t>
            </a:r>
            <a:endParaRPr kumimoji="0" lang="en-AU" sz="2800" b="1" i="1" u="none" strike="noStrike" kern="1200" cap="none" spc="0" normalizeH="0" baseline="0" noProof="0" dirty="0">
              <a:ln>
                <a:noFill/>
              </a:ln>
              <a:solidFill>
                <a:srgbClr val="FFFF00"/>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endParaRPr>
          </a:p>
          <a:p>
            <a:pPr marL="609600" marR="0" lvl="0" indent="-609600" algn="l" defTabSz="914400" rtl="0" eaLnBrk="1" fontAlgn="base" latinLnBrk="0" hangingPunct="1">
              <a:lnSpc>
                <a:spcPct val="120000"/>
              </a:lnSpc>
              <a:spcBef>
                <a:spcPct val="20000"/>
              </a:spcBef>
              <a:spcAft>
                <a:spcPct val="0"/>
              </a:spcAft>
              <a:buClr>
                <a:srgbClr val="99FF99"/>
              </a:buClr>
              <a:buSzPct val="80000"/>
              <a:buFont typeface="Wingdings" charset="0"/>
              <a:buAutoNum type="arabicPeriod"/>
              <a:tabLst/>
              <a:defRPr/>
            </a:pPr>
            <a:r>
              <a:rPr kumimoji="0" lang="zh-CN"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没有根据一般的习俗</a:t>
            </a:r>
            <a:b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br>
            <a:r>
              <a:rPr kumimoji="0" lang="en-US" altLang="zh-CN"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a:t>
            </a: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普通书信的书名一般都用作者的名字</a:t>
            </a:r>
            <a:r>
              <a:rPr kumimoji="0" lang="en-US" altLang="zh-CN"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a:t>
            </a:r>
          </a:p>
          <a:p>
            <a:pPr marL="609600" marR="0" lvl="0" indent="-609600" algn="l" defTabSz="914400" rtl="0" eaLnBrk="1" fontAlgn="base" latinLnBrk="0" hangingPunct="1">
              <a:lnSpc>
                <a:spcPct val="120000"/>
              </a:lnSpc>
              <a:spcBef>
                <a:spcPct val="20000"/>
              </a:spcBef>
              <a:spcAft>
                <a:spcPct val="0"/>
              </a:spcAft>
              <a:buClr>
                <a:srgbClr val="99FF99"/>
              </a:buClr>
              <a:buSzPct val="80000"/>
              <a:buFont typeface="Wingdings" charset="0"/>
              <a:buAutoNum type="arabicPeriod"/>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书内没有提到</a:t>
            </a:r>
            <a:r>
              <a:rPr kumimoji="0" lang="zh-CN"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作者的名字</a:t>
            </a:r>
            <a:endParaRPr kumimoji="0" lang="en-US" altLang="zh-CN"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endParaRPr>
          </a:p>
          <a:p>
            <a:pPr marL="609600" marR="0" lvl="0" indent="-609600" algn="l" defTabSz="914400" rtl="0" eaLnBrk="1" fontAlgn="base" latinLnBrk="0" hangingPunct="1">
              <a:lnSpc>
                <a:spcPct val="120000"/>
              </a:lnSpc>
              <a:spcBef>
                <a:spcPct val="20000"/>
              </a:spcBef>
              <a:spcAft>
                <a:spcPct val="0"/>
              </a:spcAft>
              <a:buClr>
                <a:srgbClr val="99FF99"/>
              </a:buClr>
              <a:buSzPct val="80000"/>
              <a:buFont typeface="Wingdings" charset="0"/>
              <a:buAutoNum type="arabicPeriod"/>
              <a:tabLst/>
              <a:defRPr/>
            </a:pP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本书信的作者对收信人并</a:t>
            </a:r>
            <a:r>
              <a:rPr kumimoji="0" lang="zh-CN" alt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不陌生</a:t>
            </a:r>
            <a:r>
              <a:rPr kumimoji="0" lang="en-US" altLang="zh-CN"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a:t>
            </a:r>
            <a:r>
              <a:rPr kumimoji="0" lang="zh-CN" altLang="en-US"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来</a:t>
            </a:r>
            <a:r>
              <a:rPr kumimoji="0" lang="en-US" altLang="zh-CN" sz="2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aiti SC" panose="02010600040101010101" pitchFamily="2" charset="-122"/>
                <a:ea typeface="Kaiti SC" panose="02010600040101010101" pitchFamily="2" charset="-122"/>
              </a:rPr>
              <a:t>13:18-24)</a:t>
            </a:r>
          </a:p>
        </p:txBody>
      </p:sp>
    </p:spTree>
    <p:extLst>
      <p:ext uri="{BB962C8B-B14F-4D97-AF65-F5344CB8AC3E}">
        <p14:creationId xmlns:p14="http://schemas.microsoft.com/office/powerpoint/2010/main" val="189744937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checkerboard(across)">
                                      <p:cBhvr>
                                        <p:cTn id="7" dur="500"/>
                                        <p:tgtEl>
                                          <p:spTgt spid="41986"/>
                                        </p:tgtEl>
                                      </p:cBhvr>
                                    </p:animEffect>
                                  </p:childTnLst>
                                </p:cTn>
                              </p:par>
                              <p:par>
                                <p:cTn id="8" presetID="50" presetClass="entr" presetSubtype="0" decel="10000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calcmode="lin" valueType="num">
                                      <p:cBhvr>
                                        <p:cTn id="10" dur="1000" fill="hold"/>
                                        <p:tgtEl>
                                          <p:spTgt spid="6">
                                            <p:txEl>
                                              <p:pRg st="0" end="0"/>
                                            </p:txEl>
                                          </p:spTgt>
                                        </p:tgtEl>
                                        <p:attrNameLst>
                                          <p:attrName>ppt_w</p:attrName>
                                        </p:attrNameLst>
                                      </p:cBhvr>
                                      <p:tavLst>
                                        <p:tav tm="0">
                                          <p:val>
                                            <p:strVal val="#ppt_w+.3"/>
                                          </p:val>
                                        </p:tav>
                                        <p:tav tm="100000">
                                          <p:val>
                                            <p:strVal val="#ppt_w"/>
                                          </p:val>
                                        </p:tav>
                                      </p:tavLst>
                                    </p:anim>
                                    <p:anim calcmode="lin" valueType="num">
                                      <p:cBhvr>
                                        <p:cTn id="11"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2" dur="1000"/>
                                        <p:tgtEl>
                                          <p:spTgt spid="6">
                                            <p:txEl>
                                              <p:pRg st="0" end="0"/>
                                            </p:txEl>
                                          </p:spTgt>
                                        </p:tgtEl>
                                      </p:cBhvr>
                                    </p:animEffect>
                                  </p:childTnLst>
                                </p:cTn>
                              </p:par>
                              <p:par>
                                <p:cTn id="13" presetID="50" presetClass="entr" presetSubtype="0" decel="100000"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1000" fill="hold"/>
                                        <p:tgtEl>
                                          <p:spTgt spid="6">
                                            <p:txEl>
                                              <p:pRg st="1" end="1"/>
                                            </p:txEl>
                                          </p:spTgt>
                                        </p:tgtEl>
                                        <p:attrNameLst>
                                          <p:attrName>ppt_w</p:attrName>
                                        </p:attrNameLst>
                                      </p:cBhvr>
                                      <p:tavLst>
                                        <p:tav tm="0">
                                          <p:val>
                                            <p:strVal val="#ppt_w+.3"/>
                                          </p:val>
                                        </p:tav>
                                        <p:tav tm="100000">
                                          <p:val>
                                            <p:strVal val="#ppt_w"/>
                                          </p:val>
                                        </p:tav>
                                      </p:tavLst>
                                    </p:anim>
                                    <p:anim calcmode="lin" valueType="num">
                                      <p:cBhvr>
                                        <p:cTn id="16" dur="10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0" presetClass="entr" presetSubtype="0" decel="10000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 calcmode="lin" valueType="num">
                                      <p:cBhvr>
                                        <p:cTn id="22" dur="1000" fill="hold"/>
                                        <p:tgtEl>
                                          <p:spTgt spid="6">
                                            <p:txEl>
                                              <p:pRg st="2" end="2"/>
                                            </p:txEl>
                                          </p:spTgt>
                                        </p:tgtEl>
                                        <p:attrNameLst>
                                          <p:attrName>ppt_w</p:attrName>
                                        </p:attrNameLst>
                                      </p:cBhvr>
                                      <p:tavLst>
                                        <p:tav tm="0">
                                          <p:val>
                                            <p:strVal val="#ppt_w+.3"/>
                                          </p:val>
                                        </p:tav>
                                        <p:tav tm="100000">
                                          <p:val>
                                            <p:strVal val="#ppt_w"/>
                                          </p:val>
                                        </p:tav>
                                      </p:tavLst>
                                    </p:anim>
                                    <p:anim calcmode="lin" valueType="num">
                                      <p:cBhvr>
                                        <p:cTn id="23"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p:cTn id="29" dur="1000" fill="hold"/>
                                        <p:tgtEl>
                                          <p:spTgt spid="6">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6">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grpId="0"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 calcmode="lin" valueType="num">
                                      <p:cBhvr>
                                        <p:cTn id="36" dur="1000" fill="hold"/>
                                        <p:tgtEl>
                                          <p:spTgt spid="6">
                                            <p:txEl>
                                              <p:pRg st="4" end="4"/>
                                            </p:txEl>
                                          </p:spTgt>
                                        </p:tgtEl>
                                        <p:attrNameLst>
                                          <p:attrName>ppt_w</p:attrName>
                                        </p:attrNameLst>
                                      </p:cBhvr>
                                      <p:tavLst>
                                        <p:tav tm="0">
                                          <p:val>
                                            <p:strVal val="#ppt_w+.3"/>
                                          </p:val>
                                        </p:tav>
                                        <p:tav tm="100000">
                                          <p:val>
                                            <p:strVal val="#ppt_w"/>
                                          </p:val>
                                        </p:tav>
                                      </p:tavLst>
                                    </p:anim>
                                    <p:anim calcmode="lin" valueType="num">
                                      <p:cBhvr>
                                        <p:cTn id="37" dur="1000" fill="hold"/>
                                        <p:tgtEl>
                                          <p:spTgt spid="6">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000" fill="hold"/>
                                        <p:tgtEl>
                                          <p:spTgt spid="6">
                                            <p:txEl>
                                              <p:pRg st="5" end="5"/>
                                            </p:txEl>
                                          </p:spTgt>
                                        </p:tgtEl>
                                        <p:attrNameLst>
                                          <p:attrName>ppt_w</p:attrName>
                                        </p:attrNameLst>
                                      </p:cBhvr>
                                      <p:tavLst>
                                        <p:tav tm="0">
                                          <p:val>
                                            <p:strVal val="#ppt_w+.3"/>
                                          </p:val>
                                        </p:tav>
                                        <p:tav tm="100000">
                                          <p:val>
                                            <p:strVal val="#ppt_w"/>
                                          </p:val>
                                        </p:tav>
                                      </p:tavLst>
                                    </p:anim>
                                    <p:anim calcmode="lin" valueType="num">
                                      <p:cBhvr>
                                        <p:cTn id="44" dur="1000" fill="hold"/>
                                        <p:tgtEl>
                                          <p:spTgt spid="6">
                                            <p:txEl>
                                              <p:pRg st="5" end="5"/>
                                            </p:txEl>
                                          </p:spTgt>
                                        </p:tgtEl>
                                        <p:attrNameLst>
                                          <p:attrName>ppt_h</p:attrName>
                                        </p:attrNameLst>
                                      </p:cBhvr>
                                      <p:tavLst>
                                        <p:tav tm="0">
                                          <p:val>
                                            <p:strVal val="#ppt_h"/>
                                          </p:val>
                                        </p:tav>
                                        <p:tav tm="100000">
                                          <p:val>
                                            <p:strVal val="#ppt_h"/>
                                          </p:val>
                                        </p:tav>
                                      </p:tavLst>
                                    </p:anim>
                                    <p:animEffect transition="in" filter="fade">
                                      <p:cBhvr>
                                        <p:cTn id="4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6"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250825" y="1125539"/>
            <a:ext cx="8763000" cy="5616575"/>
          </a:xfrm>
        </p:spPr>
        <p:txBody>
          <a:bodyPr/>
          <a:lstStyle/>
          <a:p>
            <a:pPr marL="609569" indent="-609569" algn="ctr" eaLnBrk="1" hangingPunct="1">
              <a:lnSpc>
                <a:spcPct val="80000"/>
              </a:lnSpc>
              <a:buNone/>
            </a:pPr>
            <a:r>
              <a:rPr lang="zh-CN" altLang="en-US" sz="2800" b="1" dirty="0">
                <a:latin typeface="Kaiti SC" panose="02010600040101010101" pitchFamily="2" charset="-122"/>
                <a:ea typeface="Kaiti SC" panose="02010600040101010101" pitchFamily="2" charset="-122"/>
                <a:cs typeface="ＭＳ Ｐゴシック" charset="0"/>
              </a:rPr>
              <a:t>外部的证据</a:t>
            </a:r>
          </a:p>
          <a:p>
            <a:pPr marL="609569" indent="-609569" algn="ctr" eaLnBrk="1" hangingPunct="1">
              <a:lnSpc>
                <a:spcPct val="80000"/>
              </a:lnSpc>
              <a:buNone/>
            </a:pPr>
            <a:endParaRPr lang="zh-CN" altLang="en-US" sz="2800" b="1" dirty="0">
              <a:latin typeface="Arial" charset="0"/>
              <a:ea typeface="ＭＳ Ｐゴシック" charset="0"/>
              <a:cs typeface="ＭＳ Ｐゴシック" charset="0"/>
            </a:endParaRPr>
          </a:p>
          <a:p>
            <a:pPr marL="609569" indent="-609569" eaLnBrk="1" hangingPunct="1">
              <a:lnSpc>
                <a:spcPct val="80000"/>
              </a:lnSpc>
              <a:buFont typeface="+mj-lt"/>
              <a:buAutoNum type="arabicPeriod"/>
            </a:pPr>
            <a:r>
              <a:rPr lang="zh-CN" altLang="en-US" sz="2800" b="1" dirty="0">
                <a:latin typeface="Kaiti SC" panose="02010600040101010101" pitchFamily="2" charset="-122"/>
                <a:ea typeface="Kaiti SC" panose="02010600040101010101" pitchFamily="2" charset="-122"/>
                <a:cs typeface="ＭＳ Ｐゴシック" charset="0"/>
              </a:rPr>
              <a:t>亚历山大</a:t>
            </a:r>
            <a:r>
              <a:rPr lang="en-US" altLang="zh-CN" sz="2800" b="1" dirty="0">
                <a:latin typeface="Kaiti SC" panose="02010600040101010101" pitchFamily="2" charset="-122"/>
                <a:ea typeface="Kaiti SC" panose="02010600040101010101" pitchFamily="2" charset="-122"/>
                <a:cs typeface="ＭＳ Ｐゴシック" charset="0"/>
              </a:rPr>
              <a:t>[Alexandria](</a:t>
            </a:r>
            <a:r>
              <a:rPr lang="zh-CN" altLang="en-US" sz="2800" b="1" dirty="0">
                <a:latin typeface="Kaiti SC" panose="02010600040101010101" pitchFamily="2" charset="-122"/>
                <a:ea typeface="Kaiti SC" panose="02010600040101010101" pitchFamily="2" charset="-122"/>
                <a:cs typeface="ＭＳ Ｐゴシック" charset="0"/>
              </a:rPr>
              <a:t>埃及</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和东方教会</a:t>
            </a:r>
            <a:endParaRPr lang="en-US" altLang="zh-CN" sz="2800" b="1" dirty="0">
              <a:latin typeface="Kaiti SC" panose="02010600040101010101" pitchFamily="2" charset="-122"/>
              <a:ea typeface="Kaiti SC" panose="02010600040101010101" pitchFamily="2" charset="-122"/>
              <a:cs typeface="ＭＳ Ｐゴシック" charset="0"/>
            </a:endParaRPr>
          </a:p>
          <a:p>
            <a:pPr lvl="1" eaLnBrk="1" hangingPunct="1">
              <a:lnSpc>
                <a:spcPct val="80000"/>
              </a:lnSpc>
              <a:buFont typeface="Wingdings" pitchFamily="2" charset="2"/>
              <a:buChar char="Ø"/>
            </a:pPr>
            <a:r>
              <a:rPr lang="zh-CN" altLang="en-US" sz="2400" b="1" dirty="0">
                <a:latin typeface="Kaiti SC" panose="02010600040101010101" pitchFamily="2" charset="-122"/>
                <a:ea typeface="Kaiti SC" panose="02010600040101010101" pitchFamily="2" charset="-122"/>
                <a:cs typeface="ＭＳ Ｐゴシック" charset="0"/>
              </a:rPr>
              <a:t>保罗</a:t>
            </a:r>
            <a:endParaRPr lang="en-US" altLang="zh-CN" sz="2400" b="1" dirty="0">
              <a:latin typeface="Kaiti SC" panose="02010600040101010101" pitchFamily="2" charset="-122"/>
              <a:ea typeface="Kaiti SC" panose="02010600040101010101" pitchFamily="2" charset="-122"/>
              <a:cs typeface="ＭＳ Ｐゴシック" charset="0"/>
            </a:endParaRPr>
          </a:p>
          <a:p>
            <a:pPr marL="609569" indent="-609569" eaLnBrk="1" hangingPunct="1">
              <a:lnSpc>
                <a:spcPct val="80000"/>
              </a:lnSpc>
              <a:buFont typeface="+mj-lt"/>
              <a:buAutoNum type="arabicPeriod"/>
            </a:pPr>
            <a:endParaRPr lang="en-US" altLang="zh-CN" sz="2800" b="1" dirty="0">
              <a:latin typeface="Kaiti SC" panose="02010600040101010101" pitchFamily="2" charset="-122"/>
              <a:ea typeface="Kaiti SC" panose="02010600040101010101" pitchFamily="2" charset="-122"/>
              <a:cs typeface="ＭＳ Ｐゴシック" charset="0"/>
            </a:endParaRPr>
          </a:p>
          <a:p>
            <a:pPr marL="609569" indent="-609569" eaLnBrk="1" hangingPunct="1">
              <a:lnSpc>
                <a:spcPct val="80000"/>
              </a:lnSpc>
              <a:buFont typeface="+mj-lt"/>
              <a:buAutoNum type="arabicPeriod"/>
            </a:pPr>
            <a:r>
              <a:rPr lang="zh-CN" altLang="en-US" sz="2800" b="1" dirty="0">
                <a:latin typeface="Kaiti SC" panose="02010600040101010101" pitchFamily="2" charset="-122"/>
                <a:ea typeface="Kaiti SC" panose="02010600040101010101" pitchFamily="2" charset="-122"/>
                <a:cs typeface="ＭＳ Ｐゴシック" charset="0"/>
              </a:rPr>
              <a:t>北非早期的教父</a:t>
            </a:r>
          </a:p>
          <a:p>
            <a:pPr marL="742930" lvl="1" indent="-342900" eaLnBrk="1" hangingPunct="1">
              <a:lnSpc>
                <a:spcPct val="80000"/>
              </a:lnSpc>
              <a:buFont typeface="Wingdings" panose="05000000000000000000" pitchFamily="2" charset="2"/>
              <a:buChar char="Ø"/>
            </a:pPr>
            <a:r>
              <a:rPr lang="zh-CN" altLang="en-US" sz="2400" b="1" dirty="0">
                <a:latin typeface="Kaiti SC" panose="02010600040101010101" pitchFamily="2" charset="-122"/>
                <a:ea typeface="Kaiti SC" panose="02010600040101010101" pitchFamily="2" charset="-122"/>
                <a:cs typeface="ＭＳ Ｐゴシック" charset="0"/>
              </a:rPr>
              <a:t>巴拿巴</a:t>
            </a:r>
          </a:p>
          <a:p>
            <a:pPr marL="609569" indent="-609569" eaLnBrk="1" hangingPunct="1">
              <a:lnSpc>
                <a:spcPct val="80000"/>
              </a:lnSpc>
              <a:buFont typeface="+mj-lt"/>
              <a:buAutoNum type="arabicPeriod"/>
            </a:pPr>
            <a:endParaRPr lang="zh-CN" altLang="en-US" sz="2800" b="1" dirty="0">
              <a:latin typeface="Kaiti SC" panose="02010600040101010101" pitchFamily="2" charset="-122"/>
              <a:ea typeface="Kaiti SC" panose="02010600040101010101" pitchFamily="2" charset="-122"/>
              <a:cs typeface="ＭＳ Ｐゴシック" charset="0"/>
            </a:endParaRPr>
          </a:p>
          <a:p>
            <a:pPr marL="609569" indent="-609569" eaLnBrk="1" hangingPunct="1">
              <a:lnSpc>
                <a:spcPct val="80000"/>
              </a:lnSpc>
              <a:buFont typeface="+mj-lt"/>
              <a:buAutoNum type="arabicPeriod"/>
            </a:pPr>
            <a:r>
              <a:rPr lang="zh-CN" altLang="en-US" sz="2800" b="1" dirty="0">
                <a:latin typeface="Kaiti SC" panose="02010600040101010101" pitchFamily="2" charset="-122"/>
                <a:ea typeface="Kaiti SC" panose="02010600040101010101" pitchFamily="2" charset="-122"/>
                <a:cs typeface="ＭＳ Ｐゴシック" charset="0"/>
              </a:rPr>
              <a:t>意大利和西欧洲</a:t>
            </a:r>
          </a:p>
          <a:p>
            <a:pPr marL="1009599" lvl="1" indent="-609569" eaLnBrk="1" hangingPunct="1">
              <a:lnSpc>
                <a:spcPct val="80000"/>
              </a:lnSpc>
              <a:buFont typeface="Wingdings" panose="05000000000000000000" pitchFamily="2" charset="2"/>
              <a:buChar char="Ø"/>
            </a:pPr>
            <a:r>
              <a:rPr lang="zh-CN" altLang="en-US" sz="2400" b="1" dirty="0">
                <a:latin typeface="Kaiti SC" panose="02010600040101010101" pitchFamily="2" charset="-122"/>
                <a:ea typeface="Kaiti SC" panose="02010600040101010101" pitchFamily="2" charset="-122"/>
                <a:cs typeface="ＭＳ Ｐゴシック" charset="0"/>
              </a:rPr>
              <a:t>最初的辩论</a:t>
            </a:r>
          </a:p>
          <a:p>
            <a:pPr marL="1009599" lvl="1" indent="-609569" eaLnBrk="1" hangingPunct="1">
              <a:lnSpc>
                <a:spcPct val="80000"/>
              </a:lnSpc>
              <a:buFont typeface="Wingdings" panose="05000000000000000000" pitchFamily="2" charset="2"/>
              <a:buChar char="Ø"/>
            </a:pPr>
            <a:r>
              <a:rPr lang="zh-CN" altLang="en-US" sz="2400" b="1" dirty="0">
                <a:latin typeface="Kaiti SC" panose="02010600040101010101" pitchFamily="2" charset="-122"/>
                <a:ea typeface="Kaiti SC" panose="02010600040101010101" pitchFamily="2" charset="-122"/>
                <a:cs typeface="ＭＳ Ｐゴシック" charset="0"/>
              </a:rPr>
              <a:t>被杰罗姆</a:t>
            </a:r>
            <a:r>
              <a:rPr lang="en-US" altLang="zh-CN" sz="2400" b="1" dirty="0">
                <a:latin typeface="Kaiti SC" panose="02010600040101010101" pitchFamily="2" charset="-122"/>
                <a:ea typeface="Kaiti SC" panose="02010600040101010101" pitchFamily="2" charset="-122"/>
                <a:cs typeface="ＭＳ Ｐゴシック" charset="0"/>
              </a:rPr>
              <a:t>[Jerome](</a:t>
            </a:r>
            <a:r>
              <a:rPr lang="zh-CN" altLang="en-US" sz="2400" b="1" dirty="0">
                <a:latin typeface="Kaiti SC" panose="02010600040101010101" pitchFamily="2" charset="-122"/>
                <a:ea typeface="Kaiti SC" panose="02010600040101010101" pitchFamily="2" charset="-122"/>
                <a:cs typeface="ＭＳ Ｐゴシック" charset="0"/>
              </a:rPr>
              <a:t>主后</a:t>
            </a:r>
            <a:r>
              <a:rPr lang="en-US" altLang="zh-CN" sz="2400" b="1" dirty="0">
                <a:latin typeface="Kaiti SC" panose="02010600040101010101" pitchFamily="2" charset="-122"/>
                <a:ea typeface="Kaiti SC" panose="02010600040101010101" pitchFamily="2" charset="-122"/>
                <a:cs typeface="ＭＳ Ｐゴシック" charset="0"/>
              </a:rPr>
              <a:t>340-420</a:t>
            </a:r>
            <a:r>
              <a:rPr lang="zh-CN" altLang="en-US" sz="2400" b="1" dirty="0">
                <a:latin typeface="Kaiti SC" panose="02010600040101010101" pitchFamily="2" charset="-122"/>
                <a:ea typeface="Kaiti SC" panose="02010600040101010101" pitchFamily="2" charset="-122"/>
                <a:cs typeface="ＭＳ Ｐゴシック" charset="0"/>
              </a:rPr>
              <a:t>年</a:t>
            </a:r>
            <a:r>
              <a:rPr lang="en-US" altLang="zh-CN" sz="2400" b="1" dirty="0">
                <a:latin typeface="Kaiti SC" panose="02010600040101010101" pitchFamily="2" charset="-122"/>
                <a:ea typeface="Kaiti SC" panose="02010600040101010101" pitchFamily="2" charset="-122"/>
                <a:cs typeface="ＭＳ Ｐゴシック" charset="0"/>
              </a:rPr>
              <a:t>)</a:t>
            </a:r>
            <a:r>
              <a:rPr lang="zh-CN" altLang="en-US" sz="2400" b="1" dirty="0">
                <a:latin typeface="Kaiti SC" panose="02010600040101010101" pitchFamily="2" charset="-122"/>
                <a:ea typeface="Kaiti SC" panose="02010600040101010101" pitchFamily="2" charset="-122"/>
                <a:cs typeface="ＭＳ Ｐゴシック" charset="0"/>
              </a:rPr>
              <a:t>和奥古斯丁</a:t>
            </a:r>
            <a:r>
              <a:rPr lang="en-US" altLang="zh-CN" sz="2400" b="1" dirty="0">
                <a:latin typeface="Kaiti SC" panose="02010600040101010101" pitchFamily="2" charset="-122"/>
                <a:ea typeface="Kaiti SC" panose="02010600040101010101" pitchFamily="2" charset="-122"/>
                <a:cs typeface="ＭＳ Ｐゴシック" charset="0"/>
              </a:rPr>
              <a:t>(</a:t>
            </a:r>
            <a:r>
              <a:rPr lang="zh-CN" altLang="en-US" sz="2400" b="1" dirty="0">
                <a:latin typeface="Kaiti SC" panose="02010600040101010101" pitchFamily="2" charset="-122"/>
                <a:ea typeface="Kaiti SC" panose="02010600040101010101" pitchFamily="2" charset="-122"/>
                <a:cs typeface="ＭＳ Ｐゴシック" charset="0"/>
              </a:rPr>
              <a:t>主后</a:t>
            </a:r>
            <a:r>
              <a:rPr lang="en-US" altLang="zh-CN" sz="2400" b="1" dirty="0">
                <a:latin typeface="Kaiti SC" panose="02010600040101010101" pitchFamily="2" charset="-122"/>
                <a:ea typeface="Kaiti SC" panose="02010600040101010101" pitchFamily="2" charset="-122"/>
                <a:cs typeface="ＭＳ Ｐゴシック" charset="0"/>
              </a:rPr>
              <a:t>354-430</a:t>
            </a:r>
            <a:r>
              <a:rPr lang="zh-CN" altLang="en-US" sz="2400" b="1" dirty="0">
                <a:latin typeface="Kaiti SC" panose="02010600040101010101" pitchFamily="2" charset="-122"/>
                <a:ea typeface="Kaiti SC" panose="02010600040101010101" pitchFamily="2" charset="-122"/>
                <a:cs typeface="ＭＳ Ｐゴシック" charset="0"/>
              </a:rPr>
              <a:t>年</a:t>
            </a:r>
            <a:r>
              <a:rPr lang="en-US" altLang="zh-CN" sz="2400" b="1" dirty="0">
                <a:latin typeface="Kaiti SC" panose="02010600040101010101" pitchFamily="2" charset="-122"/>
                <a:ea typeface="Kaiti SC" panose="02010600040101010101" pitchFamily="2" charset="-122"/>
                <a:cs typeface="ＭＳ Ｐゴシック" charset="0"/>
              </a:rPr>
              <a:t>)</a:t>
            </a:r>
            <a:r>
              <a:rPr lang="zh-CN" altLang="en-US" sz="2400" b="1" dirty="0">
                <a:latin typeface="Kaiti SC" panose="02010600040101010101" pitchFamily="2" charset="-122"/>
                <a:ea typeface="Kaiti SC" panose="02010600040101010101" pitchFamily="2" charset="-122"/>
                <a:cs typeface="ＭＳ Ｐゴシック" charset="0"/>
              </a:rPr>
              <a:t>说服，跟随东方教会</a:t>
            </a:r>
            <a:r>
              <a:rPr lang="en-US" altLang="zh-CN" sz="2400" b="1" dirty="0">
                <a:latin typeface="Kaiti SC" panose="02010600040101010101" pitchFamily="2" charset="-122"/>
                <a:ea typeface="Kaiti SC" panose="02010600040101010101" pitchFamily="2" charset="-122"/>
                <a:cs typeface="ＭＳ Ｐゴシック" charset="0"/>
              </a:rPr>
              <a:t>(</a:t>
            </a:r>
            <a:r>
              <a:rPr lang="zh-CN" altLang="en-US" sz="2400" b="1" dirty="0">
                <a:latin typeface="Kaiti SC" panose="02010600040101010101" pitchFamily="2" charset="-122"/>
                <a:ea typeface="Kaiti SC" panose="02010600040101010101" pitchFamily="2" charset="-122"/>
                <a:cs typeface="ＭＳ Ｐゴシック" charset="0"/>
              </a:rPr>
              <a:t>认为是保罗写的</a:t>
            </a:r>
            <a:r>
              <a:rPr lang="en-US" altLang="zh-CN" sz="2400" b="1" dirty="0">
                <a:latin typeface="Kaiti SC" panose="02010600040101010101" pitchFamily="2" charset="-122"/>
                <a:ea typeface="Kaiti SC" panose="02010600040101010101" pitchFamily="2" charset="-122"/>
                <a:cs typeface="ＭＳ Ｐゴシック" charset="0"/>
              </a:rPr>
              <a:t>)</a:t>
            </a:r>
            <a:endParaRPr lang="en-US" b="1" dirty="0">
              <a:solidFill>
                <a:srgbClr val="FFFF00"/>
              </a:solidFill>
              <a:latin typeface="Kaiti SC" panose="02010600040101010101" pitchFamily="2" charset="-122"/>
              <a:ea typeface="Kaiti SC" panose="02010600040101010101" pitchFamily="2" charset="-122"/>
            </a:endParaRPr>
          </a:p>
        </p:txBody>
      </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28184" y="2420888"/>
            <a:ext cx="2843807" cy="2736304"/>
          </a:xfrm>
          <a:prstGeom prst="rect">
            <a:avLst/>
          </a:prstGeom>
        </p:spPr>
      </p:pic>
      <p:sp>
        <p:nvSpPr>
          <p:cNvPr id="43010" name="Rectangle 2"/>
          <p:cNvSpPr>
            <a:spLocks noGrp="1" noChangeArrowheads="1"/>
          </p:cNvSpPr>
          <p:nvPr>
            <p:ph type="title"/>
          </p:nvPr>
        </p:nvSpPr>
        <p:spPr>
          <a:xfrm>
            <a:off x="457200" y="277813"/>
            <a:ext cx="8229600" cy="712787"/>
          </a:xfrm>
        </p:spPr>
        <p:txBody>
          <a:bodyPr/>
          <a:lstStyle/>
          <a:p>
            <a:pPr eaLnBrk="1" hangingPunct="1"/>
            <a:r>
              <a:rPr lang="zh-CN" altLang="en-US" b="1" dirty="0">
                <a:latin typeface="Kaiti SC" panose="02010600040101010101" pitchFamily="2" charset="-122"/>
                <a:ea typeface="Kaiti SC" panose="02010600040101010101" pitchFamily="2" charset="-122"/>
                <a:cs typeface="ＭＳ Ｐゴシック" charset="0"/>
              </a:rPr>
              <a:t>作者</a:t>
            </a:r>
            <a:endParaRPr lang="en-US" b="1" dirty="0">
              <a:latin typeface="Kaiti SC" panose="02010600040101010101" pitchFamily="2" charset="-122"/>
              <a:ea typeface="Kaiti SC" panose="02010600040101010101" pitchFamily="2" charset="-122"/>
              <a:cs typeface="ＭＳ Ｐゴシック" charset="0"/>
            </a:endParaRPr>
          </a:p>
        </p:txBody>
      </p:sp>
      <p:pic>
        <p:nvPicPr>
          <p:cNvPr id="345092" name="Picture 4" descr="j0234074[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1001" y="304800"/>
            <a:ext cx="1684338"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3" name="Text Box 5"/>
          <p:cNvSpPr txBox="1">
            <a:spLocks noChangeArrowheads="1"/>
          </p:cNvSpPr>
          <p:nvPr/>
        </p:nvSpPr>
        <p:spPr bwMode="auto">
          <a:xfrm>
            <a:off x="8305800" y="50801"/>
            <a:ext cx="669925" cy="396875"/>
          </a:xfrm>
          <a:prstGeom prst="rect">
            <a:avLst/>
          </a:prstGeom>
          <a:noFill/>
          <a:ln w="9525">
            <a:noFill/>
            <a:miter lim="800000"/>
            <a:headEnd/>
            <a:tailEnd/>
          </a:ln>
          <a:effectLst>
            <a:outerShdw blurRad="63500" dist="35921" dir="2700000" algn="ctr" rotWithShape="0">
              <a:srgbClr val="001D30">
                <a:alpha val="74998"/>
              </a:srgbClr>
            </a:outerShdw>
          </a:effectLst>
        </p:spPr>
        <p:txBody>
          <a:bodyPr wrap="none" lIns="91435" tIns="45718" rIns="91435" bIns="4571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ahoma" charset="-52"/>
                <a:ea typeface="ＭＳ Ｐゴシック" charset="-128"/>
                <a:cs typeface="ＭＳ Ｐゴシック" charset="-128"/>
              </a:rPr>
              <a:t>255</a:t>
            </a:r>
          </a:p>
        </p:txBody>
      </p:sp>
    </p:spTree>
    <p:extLst>
      <p:ext uri="{BB962C8B-B14F-4D97-AF65-F5344CB8AC3E}">
        <p14:creationId xmlns:p14="http://schemas.microsoft.com/office/powerpoint/2010/main" val="146084508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430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011">
                                            <p:txEl>
                                              <p:pRg st="0" end="0"/>
                                            </p:txEl>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43011">
                                            <p:txEl>
                                              <p:pRg st="2" end="2"/>
                                            </p:txEl>
                                          </p:spTgt>
                                        </p:tgtEl>
                                        <p:attrNameLst>
                                          <p:attrName>style.visibility</p:attrName>
                                        </p:attrNameLst>
                                      </p:cBhvr>
                                      <p:to>
                                        <p:strVal val="visible"/>
                                      </p:to>
                                    </p:set>
                                    <p:anim calcmode="lin" valueType="num">
                                      <p:cBhvr>
                                        <p:cTn id="12" dur="1000" fill="hold"/>
                                        <p:tgtEl>
                                          <p:spTgt spid="43011">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43011">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43011">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anim calcmode="lin" valueType="num">
                                      <p:cBhvr>
                                        <p:cTn id="19" dur="1000" fill="hold"/>
                                        <p:tgtEl>
                                          <p:spTgt spid="43011">
                                            <p:txEl>
                                              <p:pRg st="3" end="3"/>
                                            </p:txEl>
                                          </p:spTgt>
                                        </p:tgtEl>
                                        <p:attrNameLst>
                                          <p:attrName>ppt_w</p:attrName>
                                        </p:attrNameLst>
                                      </p:cBhvr>
                                      <p:tavLst>
                                        <p:tav tm="0">
                                          <p:val>
                                            <p:strVal val="#ppt_w+.3"/>
                                          </p:val>
                                        </p:tav>
                                        <p:tav tm="100000">
                                          <p:val>
                                            <p:strVal val="#ppt_w"/>
                                          </p:val>
                                        </p:tav>
                                      </p:tavLst>
                                    </p:anim>
                                    <p:anim calcmode="lin" valueType="num">
                                      <p:cBhvr>
                                        <p:cTn id="20" dur="1000" fill="hold"/>
                                        <p:tgtEl>
                                          <p:spTgt spid="43011">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43011">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0" presetClass="entr" presetSubtype="0" decel="100000" fill="hold" grpId="0" nodeType="clickEffect">
                                  <p:stCondLst>
                                    <p:cond delay="0"/>
                                  </p:stCondLst>
                                  <p:childTnLst>
                                    <p:set>
                                      <p:cBhvr>
                                        <p:cTn id="25" dur="1" fill="hold">
                                          <p:stCondLst>
                                            <p:cond delay="0"/>
                                          </p:stCondLst>
                                        </p:cTn>
                                        <p:tgtEl>
                                          <p:spTgt spid="43011">
                                            <p:txEl>
                                              <p:pRg st="5" end="5"/>
                                            </p:txEl>
                                          </p:spTgt>
                                        </p:tgtEl>
                                        <p:attrNameLst>
                                          <p:attrName>style.visibility</p:attrName>
                                        </p:attrNameLst>
                                      </p:cBhvr>
                                      <p:to>
                                        <p:strVal val="visible"/>
                                      </p:to>
                                    </p:set>
                                    <p:anim calcmode="lin" valueType="num">
                                      <p:cBhvr>
                                        <p:cTn id="26" dur="1000" fill="hold"/>
                                        <p:tgtEl>
                                          <p:spTgt spid="43011">
                                            <p:txEl>
                                              <p:pRg st="5" end="5"/>
                                            </p:txEl>
                                          </p:spTgt>
                                        </p:tgtEl>
                                        <p:attrNameLst>
                                          <p:attrName>ppt_w</p:attrName>
                                        </p:attrNameLst>
                                      </p:cBhvr>
                                      <p:tavLst>
                                        <p:tav tm="0">
                                          <p:val>
                                            <p:strVal val="#ppt_w+.3"/>
                                          </p:val>
                                        </p:tav>
                                        <p:tav tm="100000">
                                          <p:val>
                                            <p:strVal val="#ppt_w"/>
                                          </p:val>
                                        </p:tav>
                                      </p:tavLst>
                                    </p:anim>
                                    <p:anim calcmode="lin" valueType="num">
                                      <p:cBhvr>
                                        <p:cTn id="27" dur="1000" fill="hold"/>
                                        <p:tgtEl>
                                          <p:spTgt spid="43011">
                                            <p:txEl>
                                              <p:pRg st="5" end="5"/>
                                            </p:txEl>
                                          </p:spTgt>
                                        </p:tgtEl>
                                        <p:attrNameLst>
                                          <p:attrName>ppt_h</p:attrName>
                                        </p:attrNameLst>
                                      </p:cBhvr>
                                      <p:tavLst>
                                        <p:tav tm="0">
                                          <p:val>
                                            <p:strVal val="#ppt_h"/>
                                          </p:val>
                                        </p:tav>
                                        <p:tav tm="100000">
                                          <p:val>
                                            <p:strVal val="#ppt_h"/>
                                          </p:val>
                                        </p:tav>
                                      </p:tavLst>
                                    </p:anim>
                                    <p:animEffect transition="in" filter="fade">
                                      <p:cBhvr>
                                        <p:cTn id="28" dur="1000"/>
                                        <p:tgtEl>
                                          <p:spTgt spid="43011">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43011">
                                            <p:txEl>
                                              <p:pRg st="6" end="6"/>
                                            </p:txEl>
                                          </p:spTgt>
                                        </p:tgtEl>
                                        <p:attrNameLst>
                                          <p:attrName>style.visibility</p:attrName>
                                        </p:attrNameLst>
                                      </p:cBhvr>
                                      <p:to>
                                        <p:strVal val="visible"/>
                                      </p:to>
                                    </p:set>
                                    <p:anim calcmode="lin" valueType="num">
                                      <p:cBhvr>
                                        <p:cTn id="33" dur="1000" fill="hold"/>
                                        <p:tgtEl>
                                          <p:spTgt spid="43011">
                                            <p:txEl>
                                              <p:pRg st="6" end="6"/>
                                            </p:txEl>
                                          </p:spTgt>
                                        </p:tgtEl>
                                        <p:attrNameLst>
                                          <p:attrName>ppt_w</p:attrName>
                                        </p:attrNameLst>
                                      </p:cBhvr>
                                      <p:tavLst>
                                        <p:tav tm="0">
                                          <p:val>
                                            <p:strVal val="#ppt_w+.3"/>
                                          </p:val>
                                        </p:tav>
                                        <p:tav tm="100000">
                                          <p:val>
                                            <p:strVal val="#ppt_w"/>
                                          </p:val>
                                        </p:tav>
                                      </p:tavLst>
                                    </p:anim>
                                    <p:anim calcmode="lin" valueType="num">
                                      <p:cBhvr>
                                        <p:cTn id="34" dur="1000" fill="hold"/>
                                        <p:tgtEl>
                                          <p:spTgt spid="43011">
                                            <p:txEl>
                                              <p:pRg st="6" end="6"/>
                                            </p:txEl>
                                          </p:spTgt>
                                        </p:tgtEl>
                                        <p:attrNameLst>
                                          <p:attrName>ppt_h</p:attrName>
                                        </p:attrNameLst>
                                      </p:cBhvr>
                                      <p:tavLst>
                                        <p:tav tm="0">
                                          <p:val>
                                            <p:strVal val="#ppt_h"/>
                                          </p:val>
                                        </p:tav>
                                        <p:tav tm="100000">
                                          <p:val>
                                            <p:strVal val="#ppt_h"/>
                                          </p:val>
                                        </p:tav>
                                      </p:tavLst>
                                    </p:anim>
                                    <p:animEffect transition="in" filter="fade">
                                      <p:cBhvr>
                                        <p:cTn id="35" dur="1000"/>
                                        <p:tgtEl>
                                          <p:spTgt spid="43011">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grpId="0" nodeType="clickEffect">
                                  <p:stCondLst>
                                    <p:cond delay="0"/>
                                  </p:stCondLst>
                                  <p:childTnLst>
                                    <p:set>
                                      <p:cBhvr>
                                        <p:cTn id="39" dur="1" fill="hold">
                                          <p:stCondLst>
                                            <p:cond delay="0"/>
                                          </p:stCondLst>
                                        </p:cTn>
                                        <p:tgtEl>
                                          <p:spTgt spid="43011">
                                            <p:txEl>
                                              <p:pRg st="8" end="8"/>
                                            </p:txEl>
                                          </p:spTgt>
                                        </p:tgtEl>
                                        <p:attrNameLst>
                                          <p:attrName>style.visibility</p:attrName>
                                        </p:attrNameLst>
                                      </p:cBhvr>
                                      <p:to>
                                        <p:strVal val="visible"/>
                                      </p:to>
                                    </p:set>
                                    <p:anim calcmode="lin" valueType="num">
                                      <p:cBhvr>
                                        <p:cTn id="40" dur="1000" fill="hold"/>
                                        <p:tgtEl>
                                          <p:spTgt spid="43011">
                                            <p:txEl>
                                              <p:pRg st="8" end="8"/>
                                            </p:txEl>
                                          </p:spTgt>
                                        </p:tgtEl>
                                        <p:attrNameLst>
                                          <p:attrName>ppt_w</p:attrName>
                                        </p:attrNameLst>
                                      </p:cBhvr>
                                      <p:tavLst>
                                        <p:tav tm="0">
                                          <p:val>
                                            <p:strVal val="#ppt_w+.3"/>
                                          </p:val>
                                        </p:tav>
                                        <p:tav tm="100000">
                                          <p:val>
                                            <p:strVal val="#ppt_w"/>
                                          </p:val>
                                        </p:tav>
                                      </p:tavLst>
                                    </p:anim>
                                    <p:anim calcmode="lin" valueType="num">
                                      <p:cBhvr>
                                        <p:cTn id="41" dur="1000" fill="hold"/>
                                        <p:tgtEl>
                                          <p:spTgt spid="43011">
                                            <p:txEl>
                                              <p:pRg st="8" end="8"/>
                                            </p:txEl>
                                          </p:spTgt>
                                        </p:tgtEl>
                                        <p:attrNameLst>
                                          <p:attrName>ppt_h</p:attrName>
                                        </p:attrNameLst>
                                      </p:cBhvr>
                                      <p:tavLst>
                                        <p:tav tm="0">
                                          <p:val>
                                            <p:strVal val="#ppt_h"/>
                                          </p:val>
                                        </p:tav>
                                        <p:tav tm="100000">
                                          <p:val>
                                            <p:strVal val="#ppt_h"/>
                                          </p:val>
                                        </p:tav>
                                      </p:tavLst>
                                    </p:anim>
                                    <p:animEffect transition="in" filter="fade">
                                      <p:cBhvr>
                                        <p:cTn id="42" dur="1000"/>
                                        <p:tgtEl>
                                          <p:spTgt spid="4301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43011">
                                            <p:txEl>
                                              <p:pRg st="9" end="9"/>
                                            </p:txEl>
                                          </p:spTgt>
                                        </p:tgtEl>
                                        <p:attrNameLst>
                                          <p:attrName>style.visibility</p:attrName>
                                        </p:attrNameLst>
                                      </p:cBhvr>
                                      <p:to>
                                        <p:strVal val="visible"/>
                                      </p:to>
                                    </p:set>
                                    <p:anim calcmode="lin" valueType="num">
                                      <p:cBhvr>
                                        <p:cTn id="47" dur="1000" fill="hold"/>
                                        <p:tgtEl>
                                          <p:spTgt spid="43011">
                                            <p:txEl>
                                              <p:pRg st="9" end="9"/>
                                            </p:txEl>
                                          </p:spTgt>
                                        </p:tgtEl>
                                        <p:attrNameLst>
                                          <p:attrName>ppt_w</p:attrName>
                                        </p:attrNameLst>
                                      </p:cBhvr>
                                      <p:tavLst>
                                        <p:tav tm="0">
                                          <p:val>
                                            <p:strVal val="#ppt_w+.3"/>
                                          </p:val>
                                        </p:tav>
                                        <p:tav tm="100000">
                                          <p:val>
                                            <p:strVal val="#ppt_w"/>
                                          </p:val>
                                        </p:tav>
                                      </p:tavLst>
                                    </p:anim>
                                    <p:anim calcmode="lin" valueType="num">
                                      <p:cBhvr>
                                        <p:cTn id="48" dur="1000" fill="hold"/>
                                        <p:tgtEl>
                                          <p:spTgt spid="43011">
                                            <p:txEl>
                                              <p:pRg st="9" end="9"/>
                                            </p:txEl>
                                          </p:spTgt>
                                        </p:tgtEl>
                                        <p:attrNameLst>
                                          <p:attrName>ppt_h</p:attrName>
                                        </p:attrNameLst>
                                      </p:cBhvr>
                                      <p:tavLst>
                                        <p:tav tm="0">
                                          <p:val>
                                            <p:strVal val="#ppt_h"/>
                                          </p:val>
                                        </p:tav>
                                        <p:tav tm="100000">
                                          <p:val>
                                            <p:strVal val="#ppt_h"/>
                                          </p:val>
                                        </p:tav>
                                      </p:tavLst>
                                    </p:anim>
                                    <p:animEffect transition="in" filter="fade">
                                      <p:cBhvr>
                                        <p:cTn id="49" dur="1000"/>
                                        <p:tgtEl>
                                          <p:spTgt spid="43011">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0" presetClass="entr" presetSubtype="0" decel="100000" fill="hold" grpId="0" nodeType="clickEffect">
                                  <p:stCondLst>
                                    <p:cond delay="0"/>
                                  </p:stCondLst>
                                  <p:childTnLst>
                                    <p:set>
                                      <p:cBhvr>
                                        <p:cTn id="53" dur="1" fill="hold">
                                          <p:stCondLst>
                                            <p:cond delay="0"/>
                                          </p:stCondLst>
                                        </p:cTn>
                                        <p:tgtEl>
                                          <p:spTgt spid="43011">
                                            <p:txEl>
                                              <p:pRg st="10" end="10"/>
                                            </p:txEl>
                                          </p:spTgt>
                                        </p:tgtEl>
                                        <p:attrNameLst>
                                          <p:attrName>style.visibility</p:attrName>
                                        </p:attrNameLst>
                                      </p:cBhvr>
                                      <p:to>
                                        <p:strVal val="visible"/>
                                      </p:to>
                                    </p:set>
                                    <p:anim calcmode="lin" valueType="num">
                                      <p:cBhvr>
                                        <p:cTn id="54" dur="1000" fill="hold"/>
                                        <p:tgtEl>
                                          <p:spTgt spid="43011">
                                            <p:txEl>
                                              <p:pRg st="10" end="10"/>
                                            </p:txEl>
                                          </p:spTgt>
                                        </p:tgtEl>
                                        <p:attrNameLst>
                                          <p:attrName>ppt_w</p:attrName>
                                        </p:attrNameLst>
                                      </p:cBhvr>
                                      <p:tavLst>
                                        <p:tav tm="0">
                                          <p:val>
                                            <p:strVal val="#ppt_w+.3"/>
                                          </p:val>
                                        </p:tav>
                                        <p:tav tm="100000">
                                          <p:val>
                                            <p:strVal val="#ppt_w"/>
                                          </p:val>
                                        </p:tav>
                                      </p:tavLst>
                                    </p:anim>
                                    <p:anim calcmode="lin" valueType="num">
                                      <p:cBhvr>
                                        <p:cTn id="55" dur="1000" fill="hold"/>
                                        <p:tgtEl>
                                          <p:spTgt spid="43011">
                                            <p:txEl>
                                              <p:pRg st="10" end="10"/>
                                            </p:txEl>
                                          </p:spTgt>
                                        </p:tgtEl>
                                        <p:attrNameLst>
                                          <p:attrName>ppt_h</p:attrName>
                                        </p:attrNameLst>
                                      </p:cBhvr>
                                      <p:tavLst>
                                        <p:tav tm="0">
                                          <p:val>
                                            <p:strVal val="#ppt_h"/>
                                          </p:val>
                                        </p:tav>
                                        <p:tav tm="100000">
                                          <p:val>
                                            <p:strVal val="#ppt_h"/>
                                          </p:val>
                                        </p:tav>
                                      </p:tavLst>
                                    </p:anim>
                                    <p:animEffect transition="in" filter="fade">
                                      <p:cBhvr>
                                        <p:cTn id="56" dur="1000"/>
                                        <p:tgtEl>
                                          <p:spTgt spid="430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6705" y="2487049"/>
            <a:ext cx="2843807" cy="2886167"/>
          </a:xfrm>
          <a:prstGeom prst="rect">
            <a:avLst/>
          </a:prstGeom>
        </p:spPr>
      </p:pic>
      <p:sp>
        <p:nvSpPr>
          <p:cNvPr id="44034" name="Rectangle 2"/>
          <p:cNvSpPr>
            <a:spLocks noGrp="1" noChangeArrowheads="1"/>
          </p:cNvSpPr>
          <p:nvPr>
            <p:ph type="title"/>
          </p:nvPr>
        </p:nvSpPr>
        <p:spPr/>
        <p:txBody>
          <a:bodyPr/>
          <a:lstStyle/>
          <a:p>
            <a:pPr eaLnBrk="1" hangingPunct="1"/>
            <a:r>
              <a:rPr lang="zh-CN" altLang="en-US" sz="5400" b="1" dirty="0">
                <a:latin typeface="Kaiti SC" panose="02010600040101010101" pitchFamily="2" charset="-122"/>
                <a:ea typeface="Kaiti SC" panose="02010600040101010101" pitchFamily="2" charset="-122"/>
                <a:cs typeface="ＭＳ Ｐゴシック" charset="0"/>
              </a:rPr>
              <a:t>作者</a:t>
            </a:r>
            <a:endParaRPr lang="en-US" sz="5400" b="1" dirty="0">
              <a:latin typeface="Kaiti SC" panose="02010600040101010101" pitchFamily="2" charset="-122"/>
              <a:ea typeface="Kaiti SC" panose="02010600040101010101" pitchFamily="2" charset="-122"/>
              <a:cs typeface="ＭＳ Ｐゴシック" charset="0"/>
            </a:endParaRPr>
          </a:p>
        </p:txBody>
      </p:sp>
      <p:sp>
        <p:nvSpPr>
          <p:cNvPr id="44035" name="Rectangle 3"/>
          <p:cNvSpPr>
            <a:spLocks noGrp="1" noChangeArrowheads="1"/>
          </p:cNvSpPr>
          <p:nvPr>
            <p:ph idx="1"/>
          </p:nvPr>
        </p:nvSpPr>
        <p:spPr>
          <a:xfrm>
            <a:off x="914399" y="1600201"/>
            <a:ext cx="7531101" cy="4565103"/>
          </a:xfrm>
        </p:spPr>
        <p:txBody>
          <a:bodyPr/>
          <a:lstStyle/>
          <a:p>
            <a:pPr marL="609569" indent="-609569" algn="ctr" eaLnBrk="1" hangingPunct="1">
              <a:buNone/>
            </a:pPr>
            <a:r>
              <a:rPr lang="zh-CN" altLang="en-US" sz="2800" b="1" dirty="0">
                <a:latin typeface="Kaiti SC" panose="02010600040101010101" pitchFamily="2" charset="-122"/>
                <a:ea typeface="Kaiti SC" panose="02010600040101010101" pitchFamily="2" charset="-122"/>
                <a:cs typeface="ＭＳ Ｐゴシック" charset="0"/>
              </a:rPr>
              <a:t>外部的证据</a:t>
            </a:r>
          </a:p>
          <a:p>
            <a:pPr marL="609569" indent="-609569" algn="ctr" eaLnBrk="1" hangingPunct="1">
              <a:buNone/>
            </a:pPr>
            <a:endParaRPr lang="zh-CN" altLang="en-US" sz="2800" b="1" dirty="0">
              <a:latin typeface="Kaiti SC" panose="02010600040101010101" pitchFamily="2" charset="-122"/>
              <a:ea typeface="Kaiti SC" panose="02010600040101010101" pitchFamily="2" charset="-122"/>
              <a:cs typeface="ＭＳ Ｐゴシック" charset="0"/>
            </a:endParaRPr>
          </a:p>
          <a:p>
            <a:pPr marL="609569" indent="-609569" eaLnBrk="1" hangingPunct="1">
              <a:buFont typeface="+mj-lt"/>
              <a:buAutoNum type="arabicPeriod" startAt="4"/>
            </a:pPr>
            <a:r>
              <a:rPr lang="zh-CN" altLang="en-US" sz="2800" b="1" dirty="0">
                <a:latin typeface="Kaiti SC" panose="02010600040101010101" pitchFamily="2" charset="-122"/>
                <a:ea typeface="Kaiti SC" panose="02010600040101010101" pitchFamily="2" charset="-122"/>
                <a:cs typeface="ＭＳ Ｐゴシック" charset="0"/>
              </a:rPr>
              <a:t>改革宗的基督徒</a:t>
            </a:r>
            <a:br>
              <a:rPr lang="zh-CN" altLang="en-US" sz="2800" b="1" dirty="0">
                <a:latin typeface="Kaiti SC" panose="02010600040101010101" pitchFamily="2" charset="-122"/>
                <a:ea typeface="Kaiti SC" panose="02010600040101010101" pitchFamily="2" charset="-122"/>
                <a:cs typeface="ＭＳ Ｐゴシック" charset="0"/>
              </a:rPr>
            </a:br>
            <a:r>
              <a:rPr lang="zh-CN" altLang="en-US" sz="2800" b="1" dirty="0">
                <a:latin typeface="Kaiti SC" panose="02010600040101010101" pitchFamily="2" charset="-122"/>
                <a:ea typeface="Kaiti SC" panose="02010600040101010101" pitchFamily="2" charset="-122"/>
                <a:cs typeface="ＭＳ Ｐゴシック" charset="0"/>
              </a:rPr>
              <a:t> </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例如</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加尔文</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路德及伊拉斯马斯</a:t>
            </a:r>
            <a:r>
              <a:rPr lang="en-US" altLang="zh-CN" sz="2000" b="1" dirty="0">
                <a:latin typeface="Kaiti SC" panose="02010600040101010101" pitchFamily="2" charset="-122"/>
                <a:ea typeface="Kaiti SC" panose="02010600040101010101" pitchFamily="2" charset="-122"/>
                <a:cs typeface="ＭＳ Ｐゴシック" charset="0"/>
              </a:rPr>
              <a:t>[Erasmu</a:t>
            </a:r>
            <a:r>
              <a:rPr lang="en-US" altLang="zh-CN" sz="1800" b="1" dirty="0">
                <a:latin typeface="Kaiti SC" panose="02010600040101010101" pitchFamily="2" charset="-122"/>
                <a:ea typeface="Kaiti SC" panose="02010600040101010101" pitchFamily="2" charset="-122"/>
                <a:cs typeface="ＭＳ Ｐゴシック" charset="0"/>
              </a:rPr>
              <a:t>s</a:t>
            </a:r>
            <a:r>
              <a:rPr lang="en-US" altLang="zh-CN" sz="2800" b="1" dirty="0">
                <a:latin typeface="Kaiti SC" panose="02010600040101010101" pitchFamily="2" charset="-122"/>
                <a:ea typeface="Kaiti SC" panose="02010600040101010101" pitchFamily="2" charset="-122"/>
                <a:cs typeface="ＭＳ Ｐゴシック" charset="0"/>
              </a:rPr>
              <a:t>])</a:t>
            </a:r>
          </a:p>
          <a:p>
            <a:pPr marL="742930" lvl="1" indent="-342900" eaLnBrk="1" hangingPunct="1">
              <a:buFont typeface="Wingdings" panose="05000000000000000000" pitchFamily="2" charset="2"/>
              <a:buChar char="Ø"/>
            </a:pPr>
            <a:r>
              <a:rPr lang="zh-CN" altLang="en-US" sz="2400" b="1" dirty="0">
                <a:solidFill>
                  <a:srgbClr val="FFFF00"/>
                </a:solidFill>
                <a:latin typeface="Kaiti SC" panose="02010600040101010101" pitchFamily="2" charset="-122"/>
                <a:ea typeface="Kaiti SC" panose="02010600040101010101" pitchFamily="2" charset="-122"/>
                <a:cs typeface="ＭＳ Ｐゴシック" charset="0"/>
              </a:rPr>
              <a:t>亚波罗</a:t>
            </a:r>
          </a:p>
          <a:p>
            <a:pPr marL="609569" indent="-609569" eaLnBrk="1" hangingPunct="1">
              <a:buFont typeface="+mj-lt"/>
              <a:buAutoNum type="arabicPeriod" startAt="4"/>
            </a:pPr>
            <a:endParaRPr lang="zh-CN" altLang="en-US" sz="2800" b="1" dirty="0">
              <a:latin typeface="Kaiti SC" panose="02010600040101010101" pitchFamily="2" charset="-122"/>
              <a:ea typeface="Kaiti SC" panose="02010600040101010101" pitchFamily="2" charset="-122"/>
              <a:cs typeface="ＭＳ Ｐゴシック" charset="0"/>
            </a:endParaRPr>
          </a:p>
          <a:p>
            <a:pPr marL="609569" indent="-609569" eaLnBrk="1" hangingPunct="1">
              <a:buFont typeface="+mj-lt"/>
              <a:buAutoNum type="arabicPeriod" startAt="4"/>
            </a:pPr>
            <a:r>
              <a:rPr lang="zh-CN" altLang="en-US" sz="2800" b="1" dirty="0">
                <a:latin typeface="Kaiti SC" panose="02010600040101010101" pitchFamily="2" charset="-122"/>
                <a:ea typeface="Kaiti SC" panose="02010600040101010101" pitchFamily="2" charset="-122"/>
                <a:cs typeface="ＭＳ Ｐゴシック" charset="0"/>
              </a:rPr>
              <a:t>现代学者 </a:t>
            </a:r>
          </a:p>
          <a:p>
            <a:pPr marL="1009599" lvl="1" indent="-609569" eaLnBrk="1" hangingPunct="1">
              <a:buFont typeface="Wingdings" panose="05000000000000000000" pitchFamily="2" charset="2"/>
              <a:buChar char="Ø"/>
            </a:pPr>
            <a:r>
              <a:rPr lang="zh-CN" altLang="en-US" sz="2400" b="1" dirty="0">
                <a:solidFill>
                  <a:srgbClr val="FFFF00"/>
                </a:solidFill>
                <a:latin typeface="Kaiti SC" panose="02010600040101010101" pitchFamily="2" charset="-122"/>
                <a:ea typeface="Kaiti SC" panose="02010600040101010101" pitchFamily="2" charset="-122"/>
                <a:cs typeface="ＭＳ Ｐゴシック" charset="0"/>
              </a:rPr>
              <a:t>路加</a:t>
            </a:r>
            <a:r>
              <a:rPr lang="zh-CN" altLang="en-US" sz="2400" dirty="0">
                <a:solidFill>
                  <a:srgbClr val="FFFF00"/>
                </a:solidFill>
                <a:effectLst>
                  <a:outerShdw blurRad="50800" dist="63500" dir="2700000" algn="tl" rotWithShape="0">
                    <a:srgbClr val="000000"/>
                  </a:outerShdw>
                </a:effectLst>
                <a:latin typeface="Kaiti SC" panose="02010600040101010101" pitchFamily="2" charset="-122"/>
                <a:ea typeface="Kaiti SC" panose="02010600040101010101" pitchFamily="2" charset="-122"/>
              </a:rPr>
              <a:t>、</a:t>
            </a:r>
            <a:r>
              <a:rPr lang="zh-CN" altLang="en-US" sz="2400" b="1" dirty="0">
                <a:solidFill>
                  <a:srgbClr val="FFFF00"/>
                </a:solidFill>
                <a:latin typeface="Kaiti SC" panose="02010600040101010101" pitchFamily="2" charset="-122"/>
                <a:ea typeface="Kaiti SC" panose="02010600040101010101" pitchFamily="2" charset="-122"/>
                <a:cs typeface="ＭＳ Ｐゴシック" charset="0"/>
              </a:rPr>
              <a:t>革利免</a:t>
            </a:r>
            <a:r>
              <a:rPr lang="zh-CN" altLang="en-US" sz="2400" dirty="0">
                <a:solidFill>
                  <a:srgbClr val="FFFF00"/>
                </a:solidFill>
                <a:effectLst>
                  <a:outerShdw blurRad="50800" dist="63500" dir="2700000" algn="tl" rotWithShape="0">
                    <a:srgbClr val="000000"/>
                  </a:outerShdw>
                </a:effectLst>
                <a:latin typeface="Kaiti SC" panose="02010600040101010101" pitchFamily="2" charset="-122"/>
                <a:ea typeface="Kaiti SC" panose="02010600040101010101" pitchFamily="2" charset="-122"/>
              </a:rPr>
              <a:t>、</a:t>
            </a:r>
            <a:r>
              <a:rPr lang="zh-CN" altLang="en-US" sz="2400" b="1" dirty="0">
                <a:solidFill>
                  <a:srgbClr val="FFFF00"/>
                </a:solidFill>
                <a:latin typeface="Kaiti SC" panose="02010600040101010101" pitchFamily="2" charset="-122"/>
                <a:ea typeface="Kaiti SC" panose="02010600040101010101" pitchFamily="2" charset="-122"/>
                <a:cs typeface="ＭＳ Ｐゴシック" charset="0"/>
              </a:rPr>
              <a:t>西拉</a:t>
            </a:r>
            <a:r>
              <a:rPr lang="zh-CN" altLang="en-US" sz="2400" dirty="0">
                <a:solidFill>
                  <a:srgbClr val="FFFF00"/>
                </a:solidFill>
                <a:effectLst>
                  <a:outerShdw blurRad="50800" dist="63500" dir="2700000" algn="tl" rotWithShape="0">
                    <a:srgbClr val="000000"/>
                  </a:outerShdw>
                </a:effectLst>
                <a:latin typeface="Kaiti SC" panose="02010600040101010101" pitchFamily="2" charset="-122"/>
                <a:ea typeface="Kaiti SC" panose="02010600040101010101" pitchFamily="2" charset="-122"/>
              </a:rPr>
              <a:t>、</a:t>
            </a:r>
            <a:r>
              <a:rPr lang="zh-CN" altLang="en-US" sz="2400" b="1" dirty="0">
                <a:solidFill>
                  <a:srgbClr val="FFFF00"/>
                </a:solidFill>
                <a:latin typeface="Kaiti SC" panose="02010600040101010101" pitchFamily="2" charset="-122"/>
                <a:ea typeface="Kaiti SC" panose="02010600040101010101" pitchFamily="2" charset="-122"/>
                <a:cs typeface="ＭＳ Ｐゴシック" charset="0"/>
              </a:rPr>
              <a:t>百基拉</a:t>
            </a:r>
            <a:r>
              <a:rPr lang="zh-CN" altLang="en-US" sz="2400" dirty="0">
                <a:solidFill>
                  <a:srgbClr val="FFFF00"/>
                </a:solidFill>
                <a:effectLst>
                  <a:outerShdw blurRad="50800" dist="63500" dir="2700000" algn="tl" rotWithShape="0">
                    <a:srgbClr val="000000"/>
                  </a:outerShdw>
                </a:effectLst>
                <a:latin typeface="Kaiti SC" panose="02010600040101010101" pitchFamily="2" charset="-122"/>
                <a:ea typeface="Kaiti SC" panose="02010600040101010101" pitchFamily="2" charset="-122"/>
              </a:rPr>
              <a:t>、</a:t>
            </a:r>
            <a:r>
              <a:rPr lang="zh-CN" altLang="en-US" sz="2400" b="1" dirty="0">
                <a:solidFill>
                  <a:srgbClr val="FFFF00"/>
                </a:solidFill>
                <a:latin typeface="Kaiti SC" panose="02010600040101010101" pitchFamily="2" charset="-122"/>
                <a:ea typeface="Kaiti SC" panose="02010600040101010101" pitchFamily="2" charset="-122"/>
                <a:cs typeface="ＭＳ Ｐゴシック" charset="0"/>
              </a:rPr>
              <a:t>传福音的腓利</a:t>
            </a:r>
          </a:p>
        </p:txBody>
      </p:sp>
      <p:pic>
        <p:nvPicPr>
          <p:cNvPr id="347140" name="Picture 4" descr="j0234074[1]"/>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601" y="533400"/>
            <a:ext cx="1684338"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7141" name="Text Box 5"/>
          <p:cNvSpPr txBox="1">
            <a:spLocks noChangeArrowheads="1"/>
          </p:cNvSpPr>
          <p:nvPr/>
        </p:nvSpPr>
        <p:spPr bwMode="auto">
          <a:xfrm>
            <a:off x="8445501" y="50801"/>
            <a:ext cx="6699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ahoma" charset="0"/>
                <a:ea typeface="ＭＳ Ｐゴシック" charset="0"/>
              </a:rPr>
              <a:t>255</a:t>
            </a:r>
          </a:p>
        </p:txBody>
      </p:sp>
    </p:spTree>
    <p:extLst>
      <p:ext uri="{BB962C8B-B14F-4D97-AF65-F5344CB8AC3E}">
        <p14:creationId xmlns:p14="http://schemas.microsoft.com/office/powerpoint/2010/main" val="3711879289"/>
      </p:ext>
    </p:extLst>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609600"/>
            <a:ext cx="8229600" cy="560388"/>
          </a:xfrm>
        </p:spPr>
        <p:txBody>
          <a:bodyPr/>
          <a:lstStyle/>
          <a:p>
            <a:pPr eaLnBrk="1" hangingPunct="1"/>
            <a:r>
              <a:rPr lang="zh-CN" altLang="en-US" sz="5400" b="1" dirty="0">
                <a:latin typeface="Kaiti SC" panose="02010600040101010101" pitchFamily="2" charset="-122"/>
                <a:ea typeface="Kaiti SC" panose="02010600040101010101" pitchFamily="2" charset="-122"/>
                <a:cs typeface="ＭＳ Ｐゴシック" charset="0"/>
              </a:rPr>
              <a:t>作者</a:t>
            </a:r>
            <a:endParaRPr lang="en-US" sz="5400" b="1" dirty="0">
              <a:latin typeface="Kaiti SC" panose="02010600040101010101" pitchFamily="2" charset="-122"/>
              <a:ea typeface="Kaiti SC" panose="02010600040101010101" pitchFamily="2" charset="-122"/>
              <a:cs typeface="ＭＳ Ｐゴシック" charset="0"/>
            </a:endParaRPr>
          </a:p>
        </p:txBody>
      </p:sp>
      <p:sp>
        <p:nvSpPr>
          <p:cNvPr id="45059" name="Rectangle 3"/>
          <p:cNvSpPr>
            <a:spLocks noGrp="1" noChangeArrowheads="1"/>
          </p:cNvSpPr>
          <p:nvPr>
            <p:ph idx="1"/>
          </p:nvPr>
        </p:nvSpPr>
        <p:spPr>
          <a:xfrm>
            <a:off x="107950" y="1341439"/>
            <a:ext cx="9036050" cy="4391025"/>
          </a:xfrm>
        </p:spPr>
        <p:txBody>
          <a:bodyPr/>
          <a:lstStyle/>
          <a:p>
            <a:pPr marL="609569" indent="-609569" algn="ctr" eaLnBrk="1" hangingPunct="1">
              <a:lnSpc>
                <a:spcPct val="80000"/>
              </a:lnSpc>
              <a:buNone/>
            </a:pPr>
            <a:r>
              <a:rPr lang="zh-CN" altLang="en-US" sz="2800" b="1" dirty="0">
                <a:latin typeface="Kaiti SC" panose="02010600040101010101" pitchFamily="2" charset="-122"/>
                <a:ea typeface="Kaiti SC" panose="02010600040101010101" pitchFamily="2" charset="-122"/>
                <a:cs typeface="ＭＳ Ｐゴシック" charset="0"/>
              </a:rPr>
              <a:t>内部的证据</a:t>
            </a:r>
          </a:p>
          <a:p>
            <a:pPr marL="609569" indent="-609569" eaLnBrk="1" hangingPunct="1">
              <a:lnSpc>
                <a:spcPct val="80000"/>
              </a:lnSpc>
              <a:buNone/>
            </a:pPr>
            <a:endParaRPr lang="zh-CN" altLang="en-US" sz="2800" b="1" dirty="0">
              <a:latin typeface="Kaiti SC" panose="02010600040101010101" pitchFamily="2" charset="-122"/>
              <a:ea typeface="Kaiti SC" panose="02010600040101010101" pitchFamily="2" charset="-122"/>
              <a:cs typeface="ＭＳ Ｐゴシック" charset="0"/>
            </a:endParaRPr>
          </a:p>
          <a:p>
            <a:pPr marL="609569" indent="-609569" eaLnBrk="1" hangingPunct="1">
              <a:lnSpc>
                <a:spcPct val="80000"/>
              </a:lnSpc>
              <a:buNone/>
            </a:pPr>
            <a:r>
              <a:rPr lang="zh-CN" altLang="en-US" sz="2800" b="1" dirty="0">
                <a:latin typeface="Kaiti SC" panose="02010600040101010101" pitchFamily="2" charset="-122"/>
                <a:ea typeface="Kaiti SC" panose="02010600040101010101" pitchFamily="2" charset="-122"/>
                <a:cs typeface="ＭＳ Ｐゴシック" charset="0"/>
              </a:rPr>
              <a:t>最佳的证据建议作者是</a:t>
            </a:r>
            <a:r>
              <a:rPr lang="zh-CN" altLang="en-US" sz="2800" b="1" dirty="0">
                <a:solidFill>
                  <a:srgbClr val="FFFF00"/>
                </a:solidFill>
                <a:latin typeface="Kaiti SC" panose="02010600040101010101" pitchFamily="2" charset="-122"/>
                <a:ea typeface="Kaiti SC" panose="02010600040101010101" pitchFamily="2" charset="-122"/>
                <a:cs typeface="ＭＳ Ｐゴシック" charset="0"/>
              </a:rPr>
              <a:t>保罗</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 原因是</a:t>
            </a:r>
            <a:r>
              <a:rPr lang="en-US" altLang="zh-CN" sz="2800" b="1" dirty="0">
                <a:latin typeface="Kaiti SC" panose="02010600040101010101" pitchFamily="2" charset="-122"/>
                <a:ea typeface="Kaiti SC" panose="02010600040101010101" pitchFamily="2" charset="-122"/>
                <a:cs typeface="ＭＳ Ｐゴシック" charset="0"/>
              </a:rPr>
              <a:t>:</a:t>
            </a:r>
          </a:p>
          <a:p>
            <a:pPr marL="609569" indent="-609569" eaLnBrk="1" hangingPunct="1">
              <a:lnSpc>
                <a:spcPct val="80000"/>
              </a:lnSpc>
              <a:buNone/>
            </a:pPr>
            <a:endParaRPr lang="en-US" altLang="zh-CN" sz="2800" b="1" dirty="0">
              <a:latin typeface="Kaiti SC" panose="02010600040101010101" pitchFamily="2" charset="-122"/>
              <a:ea typeface="Kaiti SC" panose="02010600040101010101" pitchFamily="2" charset="-122"/>
              <a:cs typeface="ＭＳ Ｐゴシック" charset="0"/>
            </a:endParaRPr>
          </a:p>
          <a:p>
            <a:pPr eaLnBrk="1" hangingPunct="1">
              <a:lnSpc>
                <a:spcPct val="80000"/>
              </a:lnSpc>
              <a:buFont typeface="Wingdings" panose="05000000000000000000" pitchFamily="2" charset="2"/>
              <a:buChar char="Ø"/>
            </a:pPr>
            <a:r>
              <a:rPr lang="zh-CN" altLang="en-US" sz="2800" b="1" dirty="0">
                <a:latin typeface="Kaiti SC" panose="02010600040101010101" pitchFamily="2" charset="-122"/>
                <a:ea typeface="Kaiti SC" panose="02010600040101010101" pitchFamily="2" charset="-122"/>
                <a:cs typeface="ＭＳ Ｐゴシック" charset="0"/>
              </a:rPr>
              <a:t>信中有提及提摩太</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来</a:t>
            </a:r>
            <a:r>
              <a:rPr lang="en-US" altLang="zh-CN" sz="2800" b="1" dirty="0">
                <a:latin typeface="Kaiti SC" panose="02010600040101010101" pitchFamily="2" charset="-122"/>
                <a:ea typeface="Kaiti SC" panose="02010600040101010101" pitchFamily="2" charset="-122"/>
                <a:cs typeface="ＭＳ Ｐゴシック" charset="0"/>
              </a:rPr>
              <a:t>13:23)</a:t>
            </a:r>
          </a:p>
          <a:p>
            <a:pPr eaLnBrk="1" hangingPunct="1">
              <a:lnSpc>
                <a:spcPct val="80000"/>
              </a:lnSpc>
              <a:buFont typeface="Wingdings" panose="05000000000000000000" pitchFamily="2" charset="2"/>
              <a:buChar char="Ø"/>
            </a:pPr>
            <a:r>
              <a:rPr lang="zh-CN" altLang="en-US" sz="2800" b="1" dirty="0">
                <a:latin typeface="Kaiti SC" panose="02010600040101010101" pitchFamily="2" charset="-122"/>
                <a:ea typeface="Kaiti SC" panose="02010600040101010101" pitchFamily="2" charset="-122"/>
                <a:cs typeface="ＭＳ Ｐゴシック" charset="0"/>
              </a:rPr>
              <a:t>作者是在监狱里书写这封信</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来</a:t>
            </a:r>
            <a:r>
              <a:rPr lang="en-US" altLang="zh-CN" sz="2800" b="1" dirty="0">
                <a:latin typeface="Kaiti SC" panose="02010600040101010101" pitchFamily="2" charset="-122"/>
                <a:ea typeface="Kaiti SC" panose="02010600040101010101" pitchFamily="2" charset="-122"/>
                <a:cs typeface="ＭＳ Ｐゴシック" charset="0"/>
              </a:rPr>
              <a:t>13:19)</a:t>
            </a:r>
          </a:p>
          <a:p>
            <a:pPr eaLnBrk="1" hangingPunct="1">
              <a:lnSpc>
                <a:spcPct val="80000"/>
              </a:lnSpc>
              <a:buFont typeface="Wingdings" panose="05000000000000000000" pitchFamily="2" charset="2"/>
              <a:buChar char="Ø"/>
            </a:pPr>
            <a:r>
              <a:rPr lang="zh-CN" altLang="en-US" sz="2800" b="1" dirty="0">
                <a:latin typeface="Kaiti SC" panose="02010600040101010101" pitchFamily="2" charset="-122"/>
                <a:ea typeface="Kaiti SC" panose="02010600040101010101" pitchFamily="2" charset="-122"/>
                <a:cs typeface="ＭＳ Ｐゴシック" charset="0"/>
              </a:rPr>
              <a:t>保罗结束信笺时祝福的写法</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来</a:t>
            </a:r>
            <a:r>
              <a:rPr lang="en-US" altLang="zh-CN" sz="2800" b="1" dirty="0">
                <a:latin typeface="Kaiti SC" panose="02010600040101010101" pitchFamily="2" charset="-122"/>
                <a:ea typeface="Kaiti SC" panose="02010600040101010101" pitchFamily="2" charset="-122"/>
                <a:cs typeface="ＭＳ Ｐゴシック" charset="0"/>
              </a:rPr>
              <a:t>13:20-21)</a:t>
            </a:r>
          </a:p>
          <a:p>
            <a:pPr eaLnBrk="1" hangingPunct="1">
              <a:lnSpc>
                <a:spcPct val="80000"/>
              </a:lnSpc>
              <a:buFont typeface="Wingdings" panose="05000000000000000000" pitchFamily="2" charset="2"/>
              <a:buChar char="Ø"/>
            </a:pPr>
            <a:r>
              <a:rPr lang="zh-CN" altLang="en-US" sz="2800" b="1" dirty="0">
                <a:latin typeface="Kaiti SC" panose="02010600040101010101" pitchFamily="2" charset="-122"/>
                <a:ea typeface="Kaiti SC" panose="02010600040101010101" pitchFamily="2" charset="-122"/>
                <a:cs typeface="ＭＳ Ｐゴシック" charset="0"/>
              </a:rPr>
              <a:t>意大利基督徒的问候。“从意大利来的人也问候你们” </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来</a:t>
            </a:r>
            <a:r>
              <a:rPr lang="en-US" altLang="zh-CN" sz="2800" b="1" dirty="0">
                <a:latin typeface="Kaiti SC" panose="02010600040101010101" pitchFamily="2" charset="-122"/>
                <a:ea typeface="Kaiti SC" panose="02010600040101010101" pitchFamily="2" charset="-122"/>
                <a:cs typeface="ＭＳ Ｐゴシック" charset="0"/>
              </a:rPr>
              <a:t>13:24)</a:t>
            </a:r>
            <a:endParaRPr lang="en-AU" b="1" dirty="0">
              <a:latin typeface="Kaiti SC" panose="02010600040101010101" pitchFamily="2" charset="-122"/>
              <a:ea typeface="Kaiti SC" panose="02010600040101010101" pitchFamily="2" charset="-122"/>
            </a:endParaRPr>
          </a:p>
        </p:txBody>
      </p:sp>
      <p:pic>
        <p:nvPicPr>
          <p:cNvPr id="349188" name="Picture 4" descr="j0234074[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1" y="533400"/>
            <a:ext cx="1684338"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9189" name="Text Box 5"/>
          <p:cNvSpPr txBox="1">
            <a:spLocks noChangeArrowheads="1"/>
          </p:cNvSpPr>
          <p:nvPr/>
        </p:nvSpPr>
        <p:spPr bwMode="auto">
          <a:xfrm>
            <a:off x="8397875" y="60325"/>
            <a:ext cx="6699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ahoma" charset="0"/>
                <a:ea typeface="ＭＳ Ｐゴシック" charset="0"/>
              </a:rPr>
              <a:t>255</a:t>
            </a:r>
          </a:p>
        </p:txBody>
      </p:sp>
      <p:sp>
        <p:nvSpPr>
          <p:cNvPr id="2" name="TextBox 1"/>
          <p:cNvSpPr txBox="1">
            <a:spLocks noChangeArrowheads="1"/>
          </p:cNvSpPr>
          <p:nvPr/>
        </p:nvSpPr>
        <p:spPr bwMode="auto">
          <a:xfrm>
            <a:off x="179388" y="5300662"/>
            <a:ext cx="8856662" cy="83099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marL="24161750" indent="-24161750">
              <a:defRPr sz="2400">
                <a:solidFill>
                  <a:schemeClr val="tx1"/>
                </a:solidFill>
                <a:latin typeface="Arial" charset="0"/>
                <a:ea typeface="ＭＳ Ｐゴシック" charset="0"/>
                <a:cs typeface="ＭＳ Ｐゴシック" charset="0"/>
              </a:defRPr>
            </a:lvl1pPr>
            <a:lvl2pPr>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1" indent="0" algn="l" defTabSz="914400" rtl="0" eaLnBrk="0" fontAlgn="base" latinLnBrk="0" hangingPunct="0">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以上的论据都建议这封信是保罗在罗马的两次监禁中的一次书写的</a:t>
            </a:r>
            <a:r>
              <a:rPr kumimoji="0" lang="en-US" altLang="zh-CN"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a:t>
            </a:r>
            <a:r>
              <a:rPr kumimoji="0" lang="zh-CN" altLang="en-US"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主后</a:t>
            </a:r>
            <a:r>
              <a:rPr kumimoji="0" lang="en-US" altLang="zh-CN"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60-62</a:t>
            </a:r>
            <a:r>
              <a:rPr kumimoji="0" lang="zh-CN" altLang="en-US"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年 或 主后</a:t>
            </a:r>
            <a:r>
              <a:rPr kumimoji="0" lang="en-US" altLang="zh-CN"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67-68</a:t>
            </a:r>
            <a:r>
              <a:rPr kumimoji="0" lang="zh-CN" altLang="en-US"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年</a:t>
            </a:r>
            <a:r>
              <a:rPr kumimoji="0" lang="en-US" altLang="zh-CN"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 </a:t>
            </a:r>
            <a:r>
              <a:rPr kumimoji="0" lang="zh-CN" altLang="en-US"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a:t>
            </a:r>
          </a:p>
        </p:txBody>
      </p:sp>
    </p:spTree>
    <p:extLst>
      <p:ext uri="{BB962C8B-B14F-4D97-AF65-F5344CB8AC3E}">
        <p14:creationId xmlns:p14="http://schemas.microsoft.com/office/powerpoint/2010/main" val="249842994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50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505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5059">
                                            <p:txEl>
                                              <p:pRg st="2" end="2"/>
                                            </p:txEl>
                                          </p:spTgt>
                                        </p:tgtEl>
                                        <p:attrNameLst>
                                          <p:attrName>style.visibility</p:attrName>
                                        </p:attrNameLst>
                                      </p:cBhvr>
                                      <p:to>
                                        <p:strVal val="visible"/>
                                      </p:to>
                                    </p:set>
                                    <p:anim calcmode="lin" valueType="num">
                                      <p:cBhvr>
                                        <p:cTn id="14" dur="1000" fill="hold"/>
                                        <p:tgtEl>
                                          <p:spTgt spid="4505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505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505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5059">
                                            <p:txEl>
                                              <p:pRg st="4" end="4"/>
                                            </p:txEl>
                                          </p:spTgt>
                                        </p:tgtEl>
                                        <p:attrNameLst>
                                          <p:attrName>style.visibility</p:attrName>
                                        </p:attrNameLst>
                                      </p:cBhvr>
                                      <p:to>
                                        <p:strVal val="visible"/>
                                      </p:to>
                                    </p:set>
                                    <p:anim calcmode="lin" valueType="num">
                                      <p:cBhvr>
                                        <p:cTn id="21" dur="1000" fill="hold"/>
                                        <p:tgtEl>
                                          <p:spTgt spid="45059">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45059">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4505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5059">
                                            <p:txEl>
                                              <p:pRg st="5" end="5"/>
                                            </p:txEl>
                                          </p:spTgt>
                                        </p:tgtEl>
                                        <p:attrNameLst>
                                          <p:attrName>style.visibility</p:attrName>
                                        </p:attrNameLst>
                                      </p:cBhvr>
                                      <p:to>
                                        <p:strVal val="visible"/>
                                      </p:to>
                                    </p:set>
                                    <p:anim calcmode="lin" valueType="num">
                                      <p:cBhvr>
                                        <p:cTn id="28" dur="1000" fill="hold"/>
                                        <p:tgtEl>
                                          <p:spTgt spid="45059">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45059">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4505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5059">
                                            <p:txEl>
                                              <p:pRg st="6" end="6"/>
                                            </p:txEl>
                                          </p:spTgt>
                                        </p:tgtEl>
                                        <p:attrNameLst>
                                          <p:attrName>style.visibility</p:attrName>
                                        </p:attrNameLst>
                                      </p:cBhvr>
                                      <p:to>
                                        <p:strVal val="visible"/>
                                      </p:to>
                                    </p:set>
                                    <p:anim calcmode="lin" valueType="num">
                                      <p:cBhvr>
                                        <p:cTn id="35" dur="1000" fill="hold"/>
                                        <p:tgtEl>
                                          <p:spTgt spid="45059">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45059">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450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5059">
                                            <p:txEl>
                                              <p:pRg st="7" end="7"/>
                                            </p:txEl>
                                          </p:spTgt>
                                        </p:tgtEl>
                                        <p:attrNameLst>
                                          <p:attrName>style.visibility</p:attrName>
                                        </p:attrNameLst>
                                      </p:cBhvr>
                                      <p:to>
                                        <p:strVal val="visible"/>
                                      </p:to>
                                    </p:set>
                                    <p:anim calcmode="lin" valueType="num">
                                      <p:cBhvr>
                                        <p:cTn id="42" dur="1000" fill="hold"/>
                                        <p:tgtEl>
                                          <p:spTgt spid="45059">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45059">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45059">
                                            <p:txEl>
                                              <p:pRg st="7" end="7"/>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circle(in)">
                                      <p:cBhvr>
                                        <p:cTn id="4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lumMod val="75000"/>
              </a:schemeClr>
            </a:gs>
            <a:gs pos="100000">
              <a:srgbClr val="000000"/>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457200"/>
            <a:ext cx="8229600" cy="560388"/>
          </a:xfrm>
        </p:spPr>
        <p:txBody>
          <a:bodyPr/>
          <a:lstStyle/>
          <a:p>
            <a:pPr eaLnBrk="1" hangingPunct="1"/>
            <a:r>
              <a:rPr lang="zh-CN" altLang="en-US" sz="5400" b="1" dirty="0">
                <a:latin typeface="Kaiti SC" panose="02010600040101010101" pitchFamily="2" charset="-122"/>
                <a:ea typeface="Kaiti SC" panose="02010600040101010101" pitchFamily="2" charset="-122"/>
                <a:cs typeface="ＭＳ Ｐゴシック" charset="0"/>
              </a:rPr>
              <a:t>作者</a:t>
            </a:r>
            <a:endParaRPr lang="en-US" sz="5400" b="1" dirty="0">
              <a:latin typeface="Kaiti SC" panose="02010600040101010101" pitchFamily="2" charset="-122"/>
              <a:ea typeface="Kaiti SC" panose="02010600040101010101" pitchFamily="2" charset="-122"/>
              <a:cs typeface="ＭＳ Ｐゴシック" charset="0"/>
            </a:endParaRPr>
          </a:p>
        </p:txBody>
      </p:sp>
      <p:sp>
        <p:nvSpPr>
          <p:cNvPr id="46083" name="Rectangle 3"/>
          <p:cNvSpPr>
            <a:spLocks noGrp="1" noChangeArrowheads="1"/>
          </p:cNvSpPr>
          <p:nvPr>
            <p:ph idx="1"/>
          </p:nvPr>
        </p:nvSpPr>
        <p:spPr>
          <a:xfrm>
            <a:off x="179388" y="1295400"/>
            <a:ext cx="8964612" cy="3646488"/>
          </a:xfrm>
        </p:spPr>
        <p:txBody>
          <a:bodyPr/>
          <a:lstStyle/>
          <a:p>
            <a:pPr marL="609569" indent="-609569" algn="ctr" eaLnBrk="1" hangingPunct="1">
              <a:lnSpc>
                <a:spcPct val="80000"/>
              </a:lnSpc>
              <a:buNone/>
            </a:pPr>
            <a:r>
              <a:rPr lang="zh-CN" altLang="en-US" sz="2800" b="1" dirty="0">
                <a:latin typeface="Kaiti SC" panose="02010600040101010101" pitchFamily="2" charset="-122"/>
                <a:ea typeface="Kaiti SC" panose="02010600040101010101" pitchFamily="2" charset="-122"/>
                <a:cs typeface="ＭＳ Ｐゴシック" charset="0"/>
              </a:rPr>
              <a:t>内部的证据</a:t>
            </a:r>
          </a:p>
          <a:p>
            <a:pPr marL="609569" indent="-609569" algn="ctr" eaLnBrk="1" hangingPunct="1">
              <a:lnSpc>
                <a:spcPct val="80000"/>
              </a:lnSpc>
              <a:buNone/>
            </a:pPr>
            <a:endParaRPr lang="zh-CN" altLang="en-US" sz="2800" b="1" dirty="0">
              <a:latin typeface="Kaiti SC" panose="02010600040101010101" pitchFamily="2" charset="-122"/>
              <a:ea typeface="Kaiti SC" panose="02010600040101010101" pitchFamily="2" charset="-122"/>
              <a:cs typeface="ＭＳ Ｐゴシック" charset="0"/>
            </a:endParaRPr>
          </a:p>
          <a:p>
            <a:pPr marL="609569" indent="-609569" eaLnBrk="1" hangingPunct="1">
              <a:lnSpc>
                <a:spcPct val="80000"/>
              </a:lnSpc>
              <a:buNone/>
            </a:pPr>
            <a:r>
              <a:rPr lang="zh-CN" altLang="en-US" sz="2800" b="1" dirty="0">
                <a:latin typeface="Kaiti SC" panose="02010600040101010101" pitchFamily="2" charset="-122"/>
                <a:ea typeface="Kaiti SC" panose="02010600040101010101" pitchFamily="2" charset="-122"/>
                <a:cs typeface="ＭＳ Ｐゴシック" charset="0"/>
              </a:rPr>
              <a:t>最佳的证据建议作者是保罗</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 原因是</a:t>
            </a:r>
            <a:r>
              <a:rPr lang="en-US" altLang="zh-CN" sz="2800" b="1" dirty="0">
                <a:latin typeface="Kaiti SC" panose="02010600040101010101" pitchFamily="2" charset="-122"/>
                <a:ea typeface="Kaiti SC" panose="02010600040101010101" pitchFamily="2" charset="-122"/>
                <a:cs typeface="ＭＳ Ｐゴシック" charset="0"/>
              </a:rPr>
              <a:t>:</a:t>
            </a:r>
          </a:p>
          <a:p>
            <a:pPr marL="609569" indent="-609569" eaLnBrk="1" hangingPunct="1">
              <a:lnSpc>
                <a:spcPct val="80000"/>
              </a:lnSpc>
              <a:buNone/>
            </a:pPr>
            <a:endParaRPr lang="en-US" altLang="zh-CN" sz="2800" b="1" dirty="0">
              <a:latin typeface="Kaiti SC" panose="02010600040101010101" pitchFamily="2" charset="-122"/>
              <a:ea typeface="Kaiti SC" panose="02010600040101010101" pitchFamily="2" charset="-122"/>
              <a:cs typeface="ＭＳ Ｐゴシック" charset="0"/>
            </a:endParaRPr>
          </a:p>
          <a:p>
            <a:pPr eaLnBrk="1" hangingPunct="1">
              <a:lnSpc>
                <a:spcPct val="80000"/>
              </a:lnSpc>
              <a:buFont typeface="Wingdings" panose="05000000000000000000" pitchFamily="2" charset="2"/>
              <a:buChar char="Ø"/>
            </a:pPr>
            <a:r>
              <a:rPr lang="en-US" altLang="zh-CN" sz="2800" b="1" dirty="0">
                <a:latin typeface="Kaiti SC" panose="02010600040101010101" pitchFamily="2" charset="-122"/>
                <a:ea typeface="Kaiti SC" panose="02010600040101010101" pitchFamily="2" charset="-122"/>
                <a:cs typeface="ＭＳ Ｐゴシック" charset="0"/>
              </a:rPr>
              <a:t>	</a:t>
            </a:r>
            <a:r>
              <a:rPr lang="zh-CN" altLang="en-US" sz="2800" b="1" dirty="0">
                <a:latin typeface="Kaiti SC" panose="02010600040101010101" pitchFamily="2" charset="-122"/>
                <a:ea typeface="Kaiti SC" panose="02010600040101010101" pitchFamily="2" charset="-122"/>
                <a:cs typeface="ＭＳ Ｐゴシック" charset="0"/>
              </a:rPr>
              <a:t>保罗写关于信心的主题</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来 </a:t>
            </a:r>
            <a:r>
              <a:rPr lang="en-US" altLang="zh-CN" sz="2800" b="1" dirty="0">
                <a:latin typeface="Kaiti SC" panose="02010600040101010101" pitchFamily="2" charset="-122"/>
                <a:ea typeface="Kaiti SC" panose="02010600040101010101" pitchFamily="2" charset="-122"/>
                <a:cs typeface="ＭＳ Ｐゴシック" charset="0"/>
              </a:rPr>
              <a:t>11</a:t>
            </a:r>
            <a:r>
              <a:rPr lang="zh-CN" altLang="en-US" sz="2800" b="1" dirty="0">
                <a:latin typeface="Kaiti SC" panose="02010600040101010101" pitchFamily="2" charset="-122"/>
                <a:ea typeface="Kaiti SC" panose="02010600040101010101" pitchFamily="2" charset="-122"/>
                <a:cs typeface="ＭＳ Ｐゴシック" charset="0"/>
              </a:rPr>
              <a:t>章</a:t>
            </a:r>
            <a:r>
              <a:rPr lang="en-US" altLang="zh-CN" sz="2800" b="1" dirty="0">
                <a:latin typeface="Kaiti SC" panose="02010600040101010101" pitchFamily="2" charset="-122"/>
                <a:ea typeface="Kaiti SC" panose="02010600040101010101" pitchFamily="2" charset="-122"/>
                <a:cs typeface="ＭＳ Ｐゴシック" charset="0"/>
              </a:rPr>
              <a:t>)</a:t>
            </a:r>
          </a:p>
          <a:p>
            <a:pPr eaLnBrk="1" hangingPunct="1">
              <a:lnSpc>
                <a:spcPct val="80000"/>
              </a:lnSpc>
              <a:buFont typeface="Wingdings" panose="05000000000000000000" pitchFamily="2" charset="2"/>
              <a:buChar char="Ø"/>
            </a:pPr>
            <a:r>
              <a:rPr lang="en-US" altLang="zh-CN" sz="2800" b="1" dirty="0">
                <a:latin typeface="Kaiti SC" panose="02010600040101010101" pitchFamily="2" charset="-122"/>
                <a:ea typeface="Kaiti SC" panose="02010600040101010101" pitchFamily="2" charset="-122"/>
                <a:cs typeface="ＭＳ Ｐゴシック" charset="0"/>
              </a:rPr>
              <a:t>	</a:t>
            </a:r>
            <a:r>
              <a:rPr lang="zh-CN" altLang="en-US" sz="2800" b="1" dirty="0">
                <a:latin typeface="Kaiti SC" panose="02010600040101010101" pitchFamily="2" charset="-122"/>
                <a:ea typeface="Kaiti SC" panose="02010600040101010101" pitchFamily="2" charset="-122"/>
                <a:cs typeface="ＭＳ Ｐゴシック" charset="0"/>
              </a:rPr>
              <a:t>新的约</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来 </a:t>
            </a:r>
            <a:r>
              <a:rPr lang="en-US" altLang="zh-CN" sz="2800" b="1" dirty="0">
                <a:latin typeface="Kaiti SC" panose="02010600040101010101" pitchFamily="2" charset="-122"/>
                <a:ea typeface="Kaiti SC" panose="02010600040101010101" pitchFamily="2" charset="-122"/>
                <a:cs typeface="ＭＳ Ｐゴシック" charset="0"/>
              </a:rPr>
              <a:t>8</a:t>
            </a:r>
            <a:r>
              <a:rPr lang="zh-CN" altLang="en-US" sz="2800" b="1" dirty="0">
                <a:latin typeface="Kaiti SC" panose="02010600040101010101" pitchFamily="2" charset="-122"/>
                <a:ea typeface="Kaiti SC" panose="02010600040101010101" pitchFamily="2" charset="-122"/>
                <a:cs typeface="ＭＳ Ｐゴシック" charset="0"/>
              </a:rPr>
              <a:t>章</a:t>
            </a:r>
            <a:r>
              <a:rPr lang="en-US" altLang="zh-CN" sz="2800" b="1" dirty="0">
                <a:latin typeface="Kaiti SC" panose="02010600040101010101" pitchFamily="2" charset="-122"/>
                <a:ea typeface="Kaiti SC" panose="02010600040101010101" pitchFamily="2" charset="-122"/>
                <a:cs typeface="ＭＳ Ｐゴシック" charset="0"/>
              </a:rPr>
              <a:t>)</a:t>
            </a:r>
          </a:p>
          <a:p>
            <a:pPr eaLnBrk="1" hangingPunct="1">
              <a:lnSpc>
                <a:spcPct val="80000"/>
              </a:lnSpc>
              <a:buFont typeface="Wingdings" panose="05000000000000000000" pitchFamily="2" charset="2"/>
              <a:buChar char="Ø"/>
            </a:pPr>
            <a:r>
              <a:rPr lang="en-US" altLang="zh-CN" sz="2800" b="1" dirty="0">
                <a:latin typeface="Kaiti SC" panose="02010600040101010101" pitchFamily="2" charset="-122"/>
                <a:ea typeface="Kaiti SC" panose="02010600040101010101" pitchFamily="2" charset="-122"/>
                <a:cs typeface="ＭＳ Ｐゴシック" charset="0"/>
              </a:rPr>
              <a:t>	</a:t>
            </a:r>
            <a:r>
              <a:rPr lang="zh-CN" altLang="en-US" sz="2800" b="1" dirty="0">
                <a:latin typeface="Kaiti SC" panose="02010600040101010101" pitchFamily="2" charset="-122"/>
                <a:ea typeface="Kaiti SC" panose="02010600040101010101" pitchFamily="2" charset="-122"/>
                <a:cs typeface="ＭＳ Ｐゴシック" charset="0"/>
              </a:rPr>
              <a:t>以色列的例子</a:t>
            </a:r>
            <a:r>
              <a:rPr lang="en-US" altLang="zh-CN" sz="2800" b="1" dirty="0">
                <a:latin typeface="Kaiti SC" panose="02010600040101010101" pitchFamily="2" charset="-122"/>
                <a:ea typeface="Kaiti SC" panose="02010600040101010101" pitchFamily="2" charset="-122"/>
                <a:cs typeface="ＭＳ Ｐゴシック" charset="0"/>
              </a:rPr>
              <a:t>(</a:t>
            </a:r>
            <a:r>
              <a:rPr lang="zh-CN" altLang="en-US" sz="2800" b="1" dirty="0">
                <a:latin typeface="Kaiti SC" panose="02010600040101010101" pitchFamily="2" charset="-122"/>
                <a:ea typeface="Kaiti SC" panose="02010600040101010101" pitchFamily="2" charset="-122"/>
                <a:cs typeface="ＭＳ Ｐゴシック" charset="0"/>
              </a:rPr>
              <a:t>来</a:t>
            </a:r>
            <a:r>
              <a:rPr lang="en-US" altLang="zh-CN" sz="2800" b="1" dirty="0">
                <a:latin typeface="Kaiti SC" panose="02010600040101010101" pitchFamily="2" charset="-122"/>
                <a:ea typeface="Kaiti SC" panose="02010600040101010101" pitchFamily="2" charset="-122"/>
                <a:cs typeface="ＭＳ Ｐゴシック" charset="0"/>
              </a:rPr>
              <a:t>4</a:t>
            </a:r>
            <a:r>
              <a:rPr lang="zh-CN" altLang="en-US" sz="2800" b="1" dirty="0">
                <a:latin typeface="Kaiti SC" panose="02010600040101010101" pitchFamily="2" charset="-122"/>
                <a:ea typeface="Kaiti SC" panose="02010600040101010101" pitchFamily="2" charset="-122"/>
                <a:cs typeface="ＭＳ Ｐゴシック" charset="0"/>
              </a:rPr>
              <a:t>章</a:t>
            </a:r>
            <a:r>
              <a:rPr lang="en-US" altLang="zh-CN" sz="2800" b="1" dirty="0">
                <a:latin typeface="Kaiti SC" panose="02010600040101010101" pitchFamily="2" charset="-122"/>
                <a:ea typeface="Kaiti SC" panose="02010600040101010101" pitchFamily="2" charset="-122"/>
                <a:cs typeface="ＭＳ Ｐゴシック" charset="0"/>
              </a:rPr>
              <a:t>)</a:t>
            </a:r>
          </a:p>
          <a:p>
            <a:pPr eaLnBrk="1" hangingPunct="1">
              <a:lnSpc>
                <a:spcPct val="80000"/>
              </a:lnSpc>
              <a:buFont typeface="Wingdings" panose="05000000000000000000" pitchFamily="2" charset="2"/>
              <a:buChar char="Ø"/>
            </a:pPr>
            <a:r>
              <a:rPr lang="zh-CN" altLang="en-US" b="1" dirty="0">
                <a:latin typeface="Kaiti SC" panose="02010600040101010101" pitchFamily="2" charset="-122"/>
                <a:ea typeface="Kaiti SC" panose="02010600040101010101" pitchFamily="2" charset="-122"/>
                <a:cs typeface="ＭＳ Ｐゴシック" charset="0"/>
              </a:rPr>
              <a:t>     恩赐与权威</a:t>
            </a:r>
            <a:r>
              <a:rPr lang="en-US" altLang="zh-CN" b="1" dirty="0">
                <a:latin typeface="Kaiti SC" panose="02010600040101010101" pitchFamily="2" charset="-122"/>
                <a:ea typeface="Kaiti SC" panose="02010600040101010101" pitchFamily="2" charset="-122"/>
                <a:cs typeface="ＭＳ Ｐゴシック" charset="0"/>
              </a:rPr>
              <a:t>(</a:t>
            </a:r>
            <a:r>
              <a:rPr lang="zh-CN" altLang="en-US" b="1" dirty="0">
                <a:latin typeface="Kaiti SC" panose="02010600040101010101" pitchFamily="2" charset="-122"/>
                <a:ea typeface="Kaiti SC" panose="02010600040101010101" pitchFamily="2" charset="-122"/>
                <a:cs typeface="ＭＳ Ｐゴシック" charset="0"/>
              </a:rPr>
              <a:t>来</a:t>
            </a:r>
            <a:r>
              <a:rPr lang="en-US" altLang="zh-CN" b="1" dirty="0">
                <a:latin typeface="Kaiti SC" panose="02010600040101010101" pitchFamily="2" charset="-122"/>
                <a:ea typeface="Kaiti SC" panose="02010600040101010101" pitchFamily="2" charset="-122"/>
                <a:cs typeface="ＭＳ Ｐゴシック" charset="0"/>
              </a:rPr>
              <a:t>2:4)</a:t>
            </a:r>
          </a:p>
          <a:p>
            <a:pPr eaLnBrk="1" hangingPunct="1">
              <a:lnSpc>
                <a:spcPct val="80000"/>
              </a:lnSpc>
              <a:buFont typeface="Wingdings" panose="05000000000000000000" pitchFamily="2" charset="2"/>
              <a:buChar char="Ø"/>
            </a:pPr>
            <a:r>
              <a:rPr lang="zh-CN" altLang="en-US" b="1" dirty="0">
                <a:latin typeface="Kaiti SC" panose="02010600040101010101" pitchFamily="2" charset="-122"/>
                <a:ea typeface="Kaiti SC" panose="02010600040101010101" pitchFamily="2" charset="-122"/>
                <a:cs typeface="ＭＳ Ｐゴシック" charset="0"/>
              </a:rPr>
              <a:t>     基督之人格</a:t>
            </a:r>
            <a:r>
              <a:rPr lang="en-US" altLang="zh-CN" b="1" dirty="0">
                <a:latin typeface="Kaiti SC" panose="02010600040101010101" pitchFamily="2" charset="-122"/>
                <a:ea typeface="Kaiti SC" panose="02010600040101010101" pitchFamily="2" charset="-122"/>
                <a:cs typeface="ＭＳ Ｐゴシック" charset="0"/>
              </a:rPr>
              <a:t>(</a:t>
            </a:r>
            <a:r>
              <a:rPr lang="zh-CN" altLang="en-US" b="1" dirty="0">
                <a:latin typeface="Kaiti SC" panose="02010600040101010101" pitchFamily="2" charset="-122"/>
                <a:ea typeface="Kaiti SC" panose="02010600040101010101" pitchFamily="2" charset="-122"/>
                <a:cs typeface="ＭＳ Ｐゴシック" charset="0"/>
              </a:rPr>
              <a:t>来</a:t>
            </a:r>
            <a:r>
              <a:rPr lang="en-US" altLang="zh-CN" b="1" dirty="0">
                <a:latin typeface="Kaiti SC" panose="02010600040101010101" pitchFamily="2" charset="-122"/>
                <a:ea typeface="Kaiti SC" panose="02010600040101010101" pitchFamily="2" charset="-122"/>
                <a:cs typeface="ＭＳ Ｐゴシック" charset="0"/>
              </a:rPr>
              <a:t>1-10</a:t>
            </a:r>
            <a:r>
              <a:rPr lang="zh-CN" altLang="en-US" b="1" dirty="0">
                <a:latin typeface="Kaiti SC" panose="02010600040101010101" pitchFamily="2" charset="-122"/>
                <a:ea typeface="Kaiti SC" panose="02010600040101010101" pitchFamily="2" charset="-122"/>
                <a:cs typeface="ＭＳ Ｐゴシック" charset="0"/>
              </a:rPr>
              <a:t>章</a:t>
            </a:r>
            <a:r>
              <a:rPr lang="en-US" altLang="zh-CN" b="1" dirty="0">
                <a:latin typeface="Kaiti SC" panose="02010600040101010101" pitchFamily="2" charset="-122"/>
                <a:ea typeface="Kaiti SC" panose="02010600040101010101" pitchFamily="2" charset="-122"/>
                <a:cs typeface="ＭＳ Ｐゴシック" charset="0"/>
              </a:rPr>
              <a:t>)</a:t>
            </a:r>
          </a:p>
        </p:txBody>
      </p:sp>
      <p:pic>
        <p:nvPicPr>
          <p:cNvPr id="351236" name="Picture 4" descr="j0234074[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04800"/>
            <a:ext cx="1684338"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1237" name="Text Box 5"/>
          <p:cNvSpPr txBox="1">
            <a:spLocks noChangeArrowheads="1"/>
          </p:cNvSpPr>
          <p:nvPr/>
        </p:nvSpPr>
        <p:spPr bwMode="auto">
          <a:xfrm>
            <a:off x="8397875" y="60325"/>
            <a:ext cx="669925"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35" tIns="45718" rIns="91435" bIns="45718">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ahoma" charset="0"/>
                <a:ea typeface="ＭＳ Ｐゴシック" charset="0"/>
              </a:rPr>
              <a:t>255</a:t>
            </a:r>
          </a:p>
        </p:txBody>
      </p:sp>
      <p:sp>
        <p:nvSpPr>
          <p:cNvPr id="6" name="TextBox 5"/>
          <p:cNvSpPr txBox="1">
            <a:spLocks noChangeArrowheads="1"/>
          </p:cNvSpPr>
          <p:nvPr/>
        </p:nvSpPr>
        <p:spPr bwMode="auto">
          <a:xfrm>
            <a:off x="107950" y="5445125"/>
            <a:ext cx="8928100" cy="83099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91435" tIns="45718" rIns="91435" bIns="45718">
            <a:spAutoFit/>
          </a:bodyPr>
          <a:lstStyle>
            <a:lvl1pPr marL="24161750" indent="-24161750">
              <a:defRPr sz="2400">
                <a:solidFill>
                  <a:schemeClr val="tx1"/>
                </a:solidFill>
                <a:latin typeface="Arial" charset="0"/>
                <a:ea typeface="ＭＳ Ｐゴシック" charset="0"/>
                <a:cs typeface="ＭＳ Ｐゴシック" charset="0"/>
              </a:defRPr>
            </a:lvl1pPr>
            <a:lvl2pPr marL="1588">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1588" marR="0" lvl="1" indent="0" algn="ctr" defTabSz="914400" rtl="0" eaLnBrk="1" fontAlgn="base" latinLnBrk="0" hangingPunct="1">
              <a:lnSpc>
                <a:spcPct val="100000"/>
              </a:lnSpc>
              <a:spcBef>
                <a:spcPct val="0"/>
              </a:spcBef>
              <a:spcAft>
                <a:spcPct val="0"/>
              </a:spcAft>
              <a:buClr>
                <a:srgbClr val="99FF99"/>
              </a:buClr>
              <a:buSzPct val="80000"/>
              <a:buFontTx/>
              <a:buNone/>
              <a:tabLst/>
              <a:defRPr/>
            </a:pPr>
            <a:r>
              <a:rPr kumimoji="0" lang="zh-CN" altLang="en-US"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rPr>
              <a:t>保罗不把名字写出来或许是因为当时犹太人对他的误解及憎恨。他们以为保罗诽谤殿宇和误入歧途，背叛犹太教和加入基督教</a:t>
            </a:r>
            <a:endParaRPr kumimoji="0" lang="en-AU" sz="2400" b="1" i="0" u="none" strike="noStrike" kern="1200" cap="none" spc="0" normalizeH="0" baseline="0" noProof="0" dirty="0">
              <a:ln>
                <a:noFill/>
              </a:ln>
              <a:solidFill>
                <a:srgbClr val="FFFFFF"/>
              </a:solidFill>
              <a:effectLst/>
              <a:uLnTx/>
              <a:uFillTx/>
              <a:latin typeface="Kaiti SC" panose="02010600040101010101" pitchFamily="2" charset="-122"/>
              <a:ea typeface="Kaiti SC" panose="02010600040101010101" pitchFamily="2" charset="-122"/>
              <a:cs typeface="+mn-cs"/>
            </a:endParaRPr>
          </a:p>
        </p:txBody>
      </p:sp>
    </p:spTree>
    <p:extLst>
      <p:ext uri="{BB962C8B-B14F-4D97-AF65-F5344CB8AC3E}">
        <p14:creationId xmlns:p14="http://schemas.microsoft.com/office/powerpoint/2010/main" val="102397306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animBg="1"/>
    </p:bldLst>
  </p:timing>
</p:sld>
</file>

<file path=ppt/theme/theme1.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untitled 1">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10.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11.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12.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13.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2.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3.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4.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5.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6.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7.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8.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ppt/theme/themeOverride9.xml><?xml version="1.0" encoding="utf-8"?>
<a:themeOverride xmlns:a="http://schemas.openxmlformats.org/drawingml/2006/main">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2004:Templates:Presentations:Designs:Alchemy</Template>
  <TotalTime>847</TotalTime>
  <Words>1268</Words>
  <Application>Microsoft Macintosh PowerPoint</Application>
  <PresentationFormat>On-screen Show (4:3)</PresentationFormat>
  <Paragraphs>179</Paragraphs>
  <Slides>24</Slides>
  <Notes>21</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24</vt:i4>
      </vt:variant>
    </vt:vector>
  </HeadingPairs>
  <TitlesOfParts>
    <vt:vector size="44" baseType="lpstr">
      <vt:lpstr>26</vt:lpstr>
      <vt:lpstr>BONES</vt:lpstr>
      <vt:lpstr>Kaiti SC</vt:lpstr>
      <vt:lpstr>ＭＳ Ｐゴシック</vt:lpstr>
      <vt:lpstr>SimSun</vt:lpstr>
      <vt:lpstr>Times</vt:lpstr>
      <vt:lpstr>Arial</vt:lpstr>
      <vt:lpstr>Comic Sans MS</vt:lpstr>
      <vt:lpstr>Monotype Sorts</vt:lpstr>
      <vt:lpstr>Tahoma</vt:lpstr>
      <vt:lpstr>Times New Roman</vt:lpstr>
      <vt:lpstr>Wingdings</vt:lpstr>
      <vt:lpstr>3_Orbit</vt:lpstr>
      <vt:lpstr>Ripple</vt:lpstr>
      <vt:lpstr>1_Custom Design</vt:lpstr>
      <vt:lpstr>2_Ripple</vt:lpstr>
      <vt:lpstr>untitled 1</vt:lpstr>
      <vt:lpstr>50_Blank Presentation</vt:lpstr>
      <vt:lpstr>2_Custom Design</vt:lpstr>
      <vt:lpstr>16_Blank Presentation</vt:lpstr>
      <vt:lpstr>希伯来书的作者</vt:lpstr>
      <vt:lpstr>希伯来书</vt:lpstr>
      <vt:lpstr>希伯来书内的争论点</vt:lpstr>
      <vt:lpstr>希伯来书的作者是谁？</vt:lpstr>
      <vt:lpstr>作者</vt:lpstr>
      <vt:lpstr>作者</vt:lpstr>
      <vt:lpstr>作者</vt:lpstr>
      <vt:lpstr>作者</vt:lpstr>
      <vt:lpstr>作者</vt:lpstr>
      <vt:lpstr>作者</vt:lpstr>
      <vt:lpstr>作者</vt:lpstr>
      <vt:lpstr>作者</vt:lpstr>
      <vt:lpstr>这封信是在哪 里写的?</vt:lpstr>
      <vt:lpstr>这些犹太人住在哪里?</vt:lpstr>
      <vt:lpstr>赞恩霍奇斯说是在利比亚</vt:lpstr>
      <vt:lpstr>我自己觉得他们住在以色列</vt:lpstr>
      <vt:lpstr>以色列 (AD 67-68)</vt:lpstr>
      <vt:lpstr>我们怎么知道读者是犹太人呢?</vt:lpstr>
      <vt:lpstr>一个特定的犹太社区</vt:lpstr>
      <vt:lpstr>        复习…</vt:lpstr>
      <vt:lpstr>“更好/更美”的书 </vt:lpstr>
      <vt:lpstr>Christ is Better</vt:lpstr>
      <vt:lpstr>Black</vt:lpstr>
      <vt:lpstr>新约批判研究-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 4:17, 23</dc:title>
  <dc:creator>Rick Griffith</dc:creator>
  <cp:lastModifiedBy>Rick Griffith</cp:lastModifiedBy>
  <cp:revision>21</cp:revision>
  <dcterms:created xsi:type="dcterms:W3CDTF">2005-12-30T08:25:08Z</dcterms:created>
  <dcterms:modified xsi:type="dcterms:W3CDTF">2026-05-21T08:40:09Z</dcterms:modified>
</cp:coreProperties>
</file>