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853" r:id="rId2"/>
    <p:sldMasterId id="2147483867" r:id="rId3"/>
    <p:sldMasterId id="2147483882" r:id="rId4"/>
    <p:sldMasterId id="2147483906" r:id="rId5"/>
    <p:sldMasterId id="2147483918" r:id="rId6"/>
    <p:sldMasterId id="2147483930" r:id="rId7"/>
  </p:sldMasterIdLst>
  <p:notesMasterIdLst>
    <p:notesMasterId r:id="rId19"/>
  </p:notesMasterIdLst>
  <p:sldIdLst>
    <p:sldId id="549" r:id="rId8"/>
    <p:sldId id="3812" r:id="rId9"/>
    <p:sldId id="4078" r:id="rId10"/>
    <p:sldId id="4079" r:id="rId11"/>
    <p:sldId id="347" r:id="rId12"/>
    <p:sldId id="342" r:id="rId13"/>
    <p:sldId id="517" r:id="rId14"/>
    <p:sldId id="3806" r:id="rId15"/>
    <p:sldId id="475" r:id="rId16"/>
    <p:sldId id="305" r:id="rId17"/>
    <p:sldId id="4077"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1" autoAdjust="0"/>
    <p:restoredTop sz="95187"/>
  </p:normalViewPr>
  <p:slideViewPr>
    <p:cSldViewPr>
      <p:cViewPr>
        <p:scale>
          <a:sx n="87" d="100"/>
          <a:sy n="87" d="100"/>
        </p:scale>
        <p:origin x="240" y="1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3C503D-6255-3F4C-B8E2-59E522C7B51B}" type="slidenum">
              <a:rPr lang="en-US"/>
              <a:pPr/>
              <a:t>‹#›</a:t>
            </a:fld>
            <a:endParaRPr lang="en-US"/>
          </a:p>
        </p:txBody>
      </p:sp>
    </p:spTree>
    <p:extLst>
      <p:ext uri="{BB962C8B-B14F-4D97-AF65-F5344CB8AC3E}">
        <p14:creationId xmlns:p14="http://schemas.microsoft.com/office/powerpoint/2010/main" val="17226928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94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This chart shows that Paul addressed theology to churches in this order: Soteriology, Eschatology, Christology, and Ecclesiology. This contrasts with how most follow-up today postpones eschatology too late.</a:t>
            </a:r>
          </a:p>
          <a:p>
            <a:r>
              <a:rPr lang="en-US" dirty="0"/>
              <a:t>This order follows the NT except Philemon is moved from the end of the Pauline Epistles after Titus to complete the Prison Epistles after Colossians.</a:t>
            </a:r>
          </a:p>
          <a:p>
            <a:r>
              <a:rPr lang="en-US" dirty="0"/>
              <a:t>But one could argue that Philemon is a pastoral letter, since it addresses a situation that required reconciliation.</a:t>
            </a:r>
          </a:p>
          <a:p>
            <a:r>
              <a:rPr lang="en-US" dirty="0"/>
              <a:t>On the other hand, Paul wrote Philemon in Rome during Paul's first imprisonment, so it is a Prison Epistle in this sense. </a:t>
            </a:r>
          </a:p>
          <a:p>
            <a:r>
              <a:rPr lang="en-US" dirty="0"/>
              <a:t>In the end, I do not know who has explained the reasoning for the order of Paul's letters.</a:t>
            </a:r>
          </a:p>
          <a:p>
            <a:r>
              <a:rPr lang="en-US" dirty="0"/>
              <a:t>Note that combining the four Foundational and two Prophetic Epistles gives us the six Missionary Epistles.</a:t>
            </a:r>
          </a:p>
          <a:p>
            <a:r>
              <a:rPr lang="en-US" dirty="0"/>
              <a:t>___________</a:t>
            </a:r>
          </a:p>
          <a:p>
            <a:r>
              <a:rPr lang="en-US" dirty="0"/>
              <a:t>Common-440</a:t>
            </a:r>
          </a:p>
          <a:p>
            <a:r>
              <a:rPr lang="en-US" dirty="0"/>
              <a:t>NS-00-NT Introduction-105</a:t>
            </a:r>
          </a:p>
          <a:p>
            <a:r>
              <a:rPr lang="en-US" dirty="0"/>
              <a:t>NS-06-Pauline Epistles-4</a:t>
            </a:r>
          </a:p>
          <a:p>
            <a:r>
              <a:rPr lang="en-US" dirty="0"/>
              <a:t>NS-06-Missionary Epistles-10</a:t>
            </a:r>
          </a:p>
          <a:p>
            <a:r>
              <a:rPr lang="en-US" dirty="0"/>
              <a:t>NS-10-Prison Epistles-3</a:t>
            </a:r>
          </a:p>
          <a:p>
            <a:r>
              <a:rPr lang="en-US" dirty="0"/>
              <a:t>NS-15-Pastoral Epistles-15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12BBEC-CB9D-634C-9BB8-B08CD875DA0C}" type="slidenum">
              <a:rPr kumimoji="0" lang="en-US" sz="1200" b="1" i="0" u="none" strike="noStrike" kern="1200" cap="none" spc="0" normalizeH="0" baseline="0" noProof="0" smtClean="0">
                <a:ln>
                  <a:noFill/>
                </a:ln>
                <a:solidFill>
                  <a:srgbClr val="808080"/>
                </a:solidFill>
                <a:effectLst>
                  <a:outerShdw blurRad="38100" dist="38100" dir="2700000" algn="tl">
                    <a:srgbClr val="DDDDDD"/>
                  </a:outerShdw>
                </a:effectLst>
                <a:uLnTx/>
                <a:uFillTx/>
                <a:latin typeface="Engravers MT"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a:ln>
                <a:noFill/>
              </a:ln>
              <a:solidFill>
                <a:srgbClr val="808080"/>
              </a:solidFill>
              <a:effectLst>
                <a:outerShdw blurRad="38100" dist="38100" dir="2700000" algn="tl">
                  <a:srgbClr val="DDDDDD"/>
                </a:outerShdw>
              </a:effectLst>
              <a:uLnTx/>
              <a:uFillTx/>
              <a:latin typeface="Engravers MT" charset="0"/>
              <a:ea typeface="ＭＳ Ｐゴシック" charset="0"/>
              <a:cs typeface="Times New Roman" charset="0"/>
            </a:endParaRPr>
          </a:p>
        </p:txBody>
      </p:sp>
    </p:spTree>
    <p:extLst>
      <p:ext uri="{BB962C8B-B14F-4D97-AF65-F5344CB8AC3E}">
        <p14:creationId xmlns:p14="http://schemas.microsoft.com/office/powerpoint/2010/main" val="149590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1EFE52-51CE-D844-B46A-263096840983}"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Regarding #3 above on the different words in the Pastorals:</a:t>
            </a:r>
          </a:p>
          <a:p>
            <a:endParaRPr lang="en-US" dirty="0"/>
          </a:p>
          <a:p>
            <a:pPr marL="228600" indent="-228600">
              <a:buAutoNum type="arabicPeriod"/>
            </a:pPr>
            <a:r>
              <a:rPr lang="en-US" dirty="0"/>
              <a:t>Only they give the lists of elder and deacon qualifications (1 Tim 3; Tit 1).</a:t>
            </a:r>
          </a:p>
          <a:p>
            <a:pPr marL="228600" indent="-228600">
              <a:buAutoNum type="arabicPeriod"/>
            </a:pPr>
            <a:endParaRPr lang="en-US" dirty="0"/>
          </a:p>
          <a:p>
            <a:pPr marL="228600" indent="-228600">
              <a:buAutoNum type="arabicPeriod"/>
            </a:pPr>
            <a:r>
              <a:rPr lang="en-US" dirty="0"/>
              <a:t>They "describe the heretical threat as both present (1 Tim 1:3, 20; 2 Tim 2:20; Titus 1:10-16) and future (1 Tim 4:1; 2 Tim 3:1)" (Mark Bailey, "A Biblical Theology of Paul's Pastoral Epistles," in </a:t>
            </a:r>
            <a:r>
              <a:rPr lang="en-US" i="1" dirty="0"/>
              <a:t>A Biblical Theology of the NT</a:t>
            </a:r>
            <a:r>
              <a:rPr lang="en-US" i="0" dirty="0"/>
              <a:t> eds. Roy B. Zuck and Darrell L. Bock [Chicago: Moody, 1994], 335).</a:t>
            </a:r>
          </a:p>
          <a:p>
            <a:pPr marL="228600" indent="-228600">
              <a:buAutoNum type="arabicPeriod"/>
            </a:pPr>
            <a:endParaRPr lang="en-US" i="0"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i="0" dirty="0"/>
              <a:t>The term </a:t>
            </a:r>
            <a:r>
              <a:rPr lang="en-US" i="1" dirty="0"/>
              <a:t>kekausteriasmenon</a:t>
            </a:r>
            <a:r>
              <a:rPr lang="en-US" i="0" dirty="0"/>
              <a:t> for "seared" appears only in 1 Timothy 4:2 in the NT. Likewise, </a:t>
            </a:r>
            <a:r>
              <a:rPr lang="en-US" i="1" dirty="0"/>
              <a:t>antilytron</a:t>
            </a:r>
            <a:r>
              <a:rPr lang="en-US" i="0" dirty="0"/>
              <a:t> ("ransom") is used only in 1 Timothy 2:6 in the NT. But note that Colossians has many words used only there as it addresses a unique situation and thus required a unique vocabulary. Its </a:t>
            </a:r>
            <a:r>
              <a:rPr kumimoji="1" lang="en-US" sz="1200" kern="1200" dirty="0">
                <a:solidFill>
                  <a:schemeClr val="tx1"/>
                </a:solidFill>
                <a:effectLst/>
                <a:latin typeface="Times New Roman" charset="0"/>
                <a:ea typeface="ＭＳ Ｐゴシック" charset="-128"/>
                <a:cs typeface="ＭＳ Ｐゴシック" charset="-128"/>
              </a:rPr>
              <a:t>35 unique words include “visible” (1:16), “supremacy” (1:18), “fill up” (1:24), “philosophy” (2:8), and “deity” (2:9; Kubo, </a:t>
            </a:r>
            <a:r>
              <a:rPr kumimoji="1" lang="en-US" sz="1200" i="1" kern="1200" dirty="0">
                <a:solidFill>
                  <a:schemeClr val="tx1"/>
                </a:solidFill>
                <a:effectLst/>
                <a:latin typeface="Times New Roman" charset="0"/>
                <a:ea typeface="ＭＳ Ｐゴシック" charset="-128"/>
                <a:cs typeface="ＭＳ Ｐゴシック" charset="-128"/>
              </a:rPr>
              <a:t>A Reader's Greek-English Lexicon of the New Testament</a:t>
            </a:r>
            <a:r>
              <a:rPr kumimoji="1" lang="en-US" sz="1200" kern="1200" dirty="0">
                <a:solidFill>
                  <a:schemeClr val="tx1"/>
                </a:solidFill>
                <a:effectLst/>
                <a:latin typeface="Times New Roman" charset="0"/>
                <a:ea typeface="ＭＳ Ｐゴシック" charset="-128"/>
                <a:cs typeface="ＭＳ Ｐゴシック" charset="-128"/>
              </a:rPr>
              <a:t>, 193-97). </a:t>
            </a:r>
          </a:p>
          <a:p>
            <a:pPr marL="228600" indent="-228600">
              <a:buAutoNum type="arabicPeriod"/>
            </a:pPr>
            <a:endParaRPr lang="en-US" i="0" dirty="0"/>
          </a:p>
          <a:p>
            <a:pPr marL="228600" indent="-228600">
              <a:buAutoNum type="arabicPeriod"/>
            </a:pPr>
            <a:r>
              <a:rPr lang="en-US" i="0" dirty="0"/>
              <a:t>These epistles lack mention of Jesus as the Son of God or subordinate to the Father—but they still have an exalted view of "Christ Jesus" (used in the Pastorals in 25 of the 32 NT references). See Bailey, 343.</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12BBEC-CB9D-634C-9BB8-B08CD875DA0C}" type="slidenum">
              <a:rPr kumimoji="0" lang="en-US" sz="1200" b="1" i="0" u="none" strike="noStrike" kern="1200" cap="none" spc="0" normalizeH="0" baseline="0" noProof="0" smtClean="0">
                <a:ln>
                  <a:noFill/>
                </a:ln>
                <a:solidFill>
                  <a:srgbClr val="808080"/>
                </a:solidFill>
                <a:effectLst>
                  <a:outerShdw blurRad="38100" dist="38100" dir="2700000" algn="tl">
                    <a:srgbClr val="DDDDDD"/>
                  </a:outerShdw>
                </a:effectLst>
                <a:uLnTx/>
                <a:uFillTx/>
                <a:latin typeface="Engravers MT"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srgbClr val="808080"/>
              </a:solidFill>
              <a:effectLst>
                <a:outerShdw blurRad="38100" dist="38100" dir="2700000" algn="tl">
                  <a:srgbClr val="DDDDDD"/>
                </a:outerShdw>
              </a:effectLst>
              <a:uLnTx/>
              <a:uFillTx/>
              <a:latin typeface="Engravers MT" charset="0"/>
              <a:ea typeface="ＭＳ Ｐゴシック" charset="0"/>
            </a:endParaRPr>
          </a:p>
        </p:txBody>
      </p:sp>
    </p:spTree>
    <p:extLst>
      <p:ext uri="{BB962C8B-B14F-4D97-AF65-F5344CB8AC3E}">
        <p14:creationId xmlns:p14="http://schemas.microsoft.com/office/powerpoint/2010/main" val="100705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B5E57-A459-2640-8613-10D17D0F18D7}" type="slidenum">
              <a:rPr lang="en-US"/>
              <a:pPr/>
              <a:t>10</a:t>
            </a:fld>
            <a:endParaRPr lang="en-US"/>
          </a:p>
        </p:txBody>
      </p:sp>
      <p:sp>
        <p:nvSpPr>
          <p:cNvPr id="272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
        <p:nvSpPr>
          <p:cNvPr id="272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0" hangingPunct="0">
              <a:spcBef>
                <a:spcPct val="0"/>
              </a:spcBef>
            </a:pPr>
            <a:endParaRPr lang="en-US" sz="2400">
              <a:latin typeface="Arial"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17546-88D2-A8CB-339C-9D99174B464F}"/>
            </a:ext>
          </a:extLst>
        </p:cNvPr>
        <p:cNvGrpSpPr/>
        <p:nvPr/>
      </p:nvGrpSpPr>
      <p:grpSpPr>
        <a:xfrm>
          <a:off x="0" y="0"/>
          <a:ext cx="0" cy="0"/>
          <a:chOff x="0" y="0"/>
          <a:chExt cx="0" cy="0"/>
        </a:xfrm>
      </p:grpSpPr>
      <p:sp>
        <p:nvSpPr>
          <p:cNvPr id="203777" name="Rectangle 7">
            <a:extLst>
              <a:ext uri="{FF2B5EF4-FFF2-40B4-BE49-F238E27FC236}">
                <a16:creationId xmlns:a16="http://schemas.microsoft.com/office/drawing/2014/main" id="{B8BFA018-2977-09B4-9EED-45E9CF856DC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E71FD3BA-F0B8-DA4C-B590-69A23FF2915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203778" name="Rectangle 2">
            <a:extLst>
              <a:ext uri="{FF2B5EF4-FFF2-40B4-BE49-F238E27FC236}">
                <a16:creationId xmlns:a16="http://schemas.microsoft.com/office/drawing/2014/main" id="{8E0649B5-BB80-22EC-1052-2CE80BF5D3F3}"/>
              </a:ext>
            </a:extLst>
          </p:cNvPr>
          <p:cNvSpPr>
            <a:spLocks noGrp="1" noRot="1" noChangeAspect="1" noChangeArrowheads="1"/>
          </p:cNvSpPr>
          <p:nvPr>
            <p:ph type="sldImg"/>
          </p:nvPr>
        </p:nvSpPr>
        <p:spPr>
          <a:xfrm>
            <a:off x="1143000" y="685800"/>
            <a:ext cx="4572000" cy="3429000"/>
          </a:xfrm>
          <a:solidFill>
            <a:srgbClr val="FFFFFF"/>
          </a:solidFill>
          <a:ln/>
        </p:spPr>
        <p:txBody>
          <a:bodyPr/>
          <a:lstStyle/>
          <a:p>
            <a:endParaRPr lang="en-US"/>
          </a:p>
        </p:txBody>
      </p:sp>
      <p:sp>
        <p:nvSpPr>
          <p:cNvPr id="203779" name="Rectangle 3">
            <a:extLst>
              <a:ext uri="{FF2B5EF4-FFF2-40B4-BE49-F238E27FC236}">
                <a16:creationId xmlns:a16="http://schemas.microsoft.com/office/drawing/2014/main" id="{E5C6D8B1-17EF-D003-6DB5-DDD873125189}"/>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rPr>
              <a:t>The explanation for free!</a:t>
            </a:r>
          </a:p>
          <a:p>
            <a:pPr eaLnBrk="1" hangingPunct="1"/>
            <a:r>
              <a:rPr lang="en-US" dirty="0">
                <a:latin typeface="Arial" charset="0"/>
              </a:rPr>
              <a:t>NT</a:t>
            </a:r>
            <a:r>
              <a:rPr lang="en-US" baseline="0" dirty="0">
                <a:latin typeface="Arial" charset="0"/>
              </a:rPr>
              <a:t> Critical Studies </a:t>
            </a:r>
            <a:r>
              <a:rPr lang="en-US" dirty="0">
                <a:latin typeface="Arial" charset="0"/>
              </a:rPr>
              <a:t>link address</a:t>
            </a:r>
          </a:p>
        </p:txBody>
      </p:sp>
    </p:spTree>
    <p:extLst>
      <p:ext uri="{BB962C8B-B14F-4D97-AF65-F5344CB8AC3E}">
        <p14:creationId xmlns:p14="http://schemas.microsoft.com/office/powerpoint/2010/main" val="200218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7F9AE7-B39C-EA47-92D4-FB7EC027A210}" type="slidenum">
              <a:rPr lang="en-US"/>
              <a:pPr/>
              <a:t>‹#›</a:t>
            </a:fld>
            <a:endParaRPr lang="en-US"/>
          </a:p>
        </p:txBody>
      </p:sp>
    </p:spTree>
    <p:extLst>
      <p:ext uri="{BB962C8B-B14F-4D97-AF65-F5344CB8AC3E}">
        <p14:creationId xmlns:p14="http://schemas.microsoft.com/office/powerpoint/2010/main" val="134269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BC3C11-7D55-664D-BBF5-0CD9C26A08E6}" type="slidenum">
              <a:rPr lang="en-US"/>
              <a:pPr/>
              <a:t>‹#›</a:t>
            </a:fld>
            <a:endParaRPr lang="en-US"/>
          </a:p>
        </p:txBody>
      </p:sp>
    </p:spTree>
    <p:extLst>
      <p:ext uri="{BB962C8B-B14F-4D97-AF65-F5344CB8AC3E}">
        <p14:creationId xmlns:p14="http://schemas.microsoft.com/office/powerpoint/2010/main" val="35291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DFF332-C016-3E47-BBCD-CE539CB136E3}" type="slidenum">
              <a:rPr lang="en-US"/>
              <a:pPr/>
              <a:t>‹#›</a:t>
            </a:fld>
            <a:endParaRPr lang="en-US"/>
          </a:p>
        </p:txBody>
      </p:sp>
    </p:spTree>
    <p:extLst>
      <p:ext uri="{BB962C8B-B14F-4D97-AF65-F5344CB8AC3E}">
        <p14:creationId xmlns:p14="http://schemas.microsoft.com/office/powerpoint/2010/main" val="315033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13991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25481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442872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84754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967733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02109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06584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403448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073287-4BFA-A74B-B92B-8661BB3D5CB0}" type="slidenum">
              <a:rPr lang="en-US"/>
              <a:pPr/>
              <a:t>‹#›</a:t>
            </a:fld>
            <a:endParaRPr lang="en-US"/>
          </a:p>
        </p:txBody>
      </p:sp>
    </p:spTree>
    <p:extLst>
      <p:ext uri="{BB962C8B-B14F-4D97-AF65-F5344CB8AC3E}">
        <p14:creationId xmlns:p14="http://schemas.microsoft.com/office/powerpoint/2010/main" val="1324565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644345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564746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506936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33209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847978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cs typeface="Arial" charset="0"/>
              </a:defRPr>
            </a:lvl1pPr>
          </a:lstStyle>
          <a:p>
            <a:pPr>
              <a:defRPr/>
            </a:pPr>
            <a:fld id="{64F39A18-0A4C-0A40-8CFA-388B135A6118}" type="slidenum">
              <a:rPr lang="en-US"/>
              <a:pPr>
                <a:defRPr/>
              </a:pPr>
              <a:t>‹#›</a:t>
            </a:fld>
            <a:endParaRPr lang="en-US"/>
          </a:p>
        </p:txBody>
      </p:sp>
    </p:spTree>
    <p:extLst>
      <p:ext uri="{BB962C8B-B14F-4D97-AF65-F5344CB8AC3E}">
        <p14:creationId xmlns:p14="http://schemas.microsoft.com/office/powerpoint/2010/main" val="1646689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cs typeface="Arial" charset="0"/>
              </a:defRPr>
            </a:lvl1pPr>
          </a:lstStyle>
          <a:p>
            <a:pPr>
              <a:defRPr/>
            </a:pPr>
            <a:fld id="{0D2BDA02-9AF8-4246-BEA8-A2C580B7B4C8}" type="slidenum">
              <a:rPr lang="en-US"/>
              <a:pPr>
                <a:defRPr/>
              </a:pPr>
              <a:t>‹#›</a:t>
            </a:fld>
            <a:endParaRPr lang="en-US"/>
          </a:p>
        </p:txBody>
      </p:sp>
    </p:spTree>
    <p:extLst>
      <p:ext uri="{BB962C8B-B14F-4D97-AF65-F5344CB8AC3E}">
        <p14:creationId xmlns:p14="http://schemas.microsoft.com/office/powerpoint/2010/main" val="245902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5E67026-492B-EC44-8B88-C42F494F6924}" type="datetimeFigureOut">
              <a:rPr lang="en-US">
                <a:latin typeface="Calibri"/>
              </a:rPr>
              <a:pPr>
                <a:defRPr/>
              </a:pPr>
              <a:t>5/21/26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2D8F7B-2FCF-5447-8DB4-6219DC8E1CE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010519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7652E6-73AF-6D42-AA48-2463A5560065}" type="datetimeFigureOut">
              <a:rPr lang="en-US">
                <a:latin typeface="Calibri"/>
              </a:rPr>
              <a:pPr>
                <a:defRPr/>
              </a:pPr>
              <a:t>5/21/26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48A8590-9B50-3E49-BA0D-F43CF3DB51E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80781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332BAE-E9F1-734A-976D-58DD5C59622C}" type="datetimeFigureOut">
              <a:rPr lang="en-US">
                <a:latin typeface="Calibri"/>
              </a:rPr>
              <a:pPr>
                <a:defRPr/>
              </a:pPr>
              <a:t>5/21/26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66E898E-E7D5-FD49-B7DC-0971726D04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59584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198EA2-A99A-284F-829F-2300C5ED1D52}" type="slidenum">
              <a:rPr lang="en-US"/>
              <a:pPr/>
              <a:t>‹#›</a:t>
            </a:fld>
            <a:endParaRPr lang="en-US"/>
          </a:p>
        </p:txBody>
      </p:sp>
    </p:spTree>
    <p:extLst>
      <p:ext uri="{BB962C8B-B14F-4D97-AF65-F5344CB8AC3E}">
        <p14:creationId xmlns:p14="http://schemas.microsoft.com/office/powerpoint/2010/main" val="3563549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2DF34E-C08B-BC4B-B4A8-3FF3D34F6A61}" type="datetimeFigureOut">
              <a:rPr lang="en-US">
                <a:latin typeface="Calibri"/>
              </a:rPr>
              <a:pPr>
                <a:defRPr/>
              </a:pPr>
              <a:t>5/21/26</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6114336-C556-AD4F-80E3-4891DB93791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066308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330024-35D8-D94A-8999-7B7B6B51CA1B}" type="datetimeFigureOut">
              <a:rPr lang="en-US">
                <a:latin typeface="Calibri"/>
              </a:rPr>
              <a:pPr>
                <a:defRPr/>
              </a:pPr>
              <a:t>5/21/26</a:t>
            </a:fld>
            <a:endParaRPr lang="en-US">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A9A045FC-3700-984A-B207-4D872868D8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604857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05C3A14-E094-2A4E-8099-0EDC7438E730}" type="datetimeFigureOut">
              <a:rPr lang="en-US">
                <a:latin typeface="Calibri"/>
              </a:rPr>
              <a:pPr>
                <a:defRPr/>
              </a:pPr>
              <a:t>5/21/26</a:t>
            </a:fld>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9BAE152D-FDAA-9E47-9A0E-2ED8E9B3CB2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906110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F908AB-5B50-4F49-94AA-220D160AA4F4}" type="datetimeFigureOut">
              <a:rPr lang="en-US">
                <a:latin typeface="Calibri"/>
              </a:rPr>
              <a:pPr>
                <a:defRPr/>
              </a:pPr>
              <a:t>5/21/26</a:t>
            </a:fld>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18BB8D47-628B-824C-8574-3A11692350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16255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366DE2-63B7-4041-8918-7F499461D365}" type="datetimeFigureOut">
              <a:rPr lang="en-US">
                <a:latin typeface="Calibri"/>
              </a:rPr>
              <a:pPr>
                <a:defRPr/>
              </a:pPr>
              <a:t>5/21/26</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525CA73-0552-214B-B539-DF47D6D79F0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539871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E8933BA-218B-C447-AF2D-4B676F47CDE7}" type="datetimeFigureOut">
              <a:rPr lang="en-US">
                <a:latin typeface="Calibri"/>
              </a:rPr>
              <a:pPr>
                <a:defRPr/>
              </a:pPr>
              <a:t>5/21/26</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F44B108-CFD7-CE48-A9BB-702F622A53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755451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B22C59-F915-1047-9473-5D5FE98DF12C}" type="datetimeFigureOut">
              <a:rPr lang="en-US">
                <a:latin typeface="Calibri"/>
              </a:rPr>
              <a:pPr>
                <a:defRPr/>
              </a:pPr>
              <a:t>5/21/26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59E6DFA-5FBA-3043-9187-CA3798BD5BD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514900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CF1EB7-CA46-CA4B-BD9C-063522A155A6}" type="datetimeFigureOut">
              <a:rPr lang="en-US">
                <a:latin typeface="Calibri"/>
              </a:rPr>
              <a:pPr>
                <a:defRPr/>
              </a:pPr>
              <a:t>5/21/26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A81F1A0-283A-9E48-B9B5-B61800A6FBB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378474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1557517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348219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7295F3-4D9F-D540-BE66-E8FBEDD892E8}" type="slidenum">
              <a:rPr lang="en-US"/>
              <a:pPr/>
              <a:t>‹#›</a:t>
            </a:fld>
            <a:endParaRPr lang="en-US"/>
          </a:p>
        </p:txBody>
      </p:sp>
    </p:spTree>
    <p:extLst>
      <p:ext uri="{BB962C8B-B14F-4D97-AF65-F5344CB8AC3E}">
        <p14:creationId xmlns:p14="http://schemas.microsoft.com/office/powerpoint/2010/main" val="2084268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2619160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1728526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1944392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4151530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3553157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4038982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2533161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3564649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34440320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9"/>
          <p:cNvSpPr>
            <a:spLocks noGrp="1" noChangeArrowheads="1"/>
          </p:cNvSpPr>
          <p:nvPr>
            <p:ph type="sldNum" sz="quarter" idx="12"/>
          </p:nvPr>
        </p:nvSpPr>
        <p:spPr>
          <a:ln/>
        </p:spPr>
        <p:txBody>
          <a:bodyPr/>
          <a:lstStyle>
            <a:lvl1pPr>
              <a:defRPr/>
            </a:lvl1pPr>
          </a:lstStyle>
          <a:p>
            <a:pPr>
              <a:defRPr/>
            </a:pPr>
            <a:fld id="{174AA18D-07D5-9E46-801E-51ED13FB1817}" type="slidenum">
              <a:rPr lang="zh-CN" altLang="en-US"/>
              <a:pPr>
                <a:defRPr/>
              </a:pPr>
              <a:t>‹#›</a:t>
            </a:fld>
            <a:endParaRPr lang="en-US" altLang="zh-CN"/>
          </a:p>
        </p:txBody>
      </p:sp>
    </p:spTree>
    <p:extLst>
      <p:ext uri="{BB962C8B-B14F-4D97-AF65-F5344CB8AC3E}">
        <p14:creationId xmlns:p14="http://schemas.microsoft.com/office/powerpoint/2010/main" val="240693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19310F-459F-8E43-9E15-E285FD80B528}" type="slidenum">
              <a:rPr lang="en-US"/>
              <a:pPr/>
              <a:t>‹#›</a:t>
            </a:fld>
            <a:endParaRPr lang="en-US"/>
          </a:p>
        </p:txBody>
      </p:sp>
    </p:spTree>
    <p:extLst>
      <p:ext uri="{BB962C8B-B14F-4D97-AF65-F5344CB8AC3E}">
        <p14:creationId xmlns:p14="http://schemas.microsoft.com/office/powerpoint/2010/main" val="2390594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9"/>
          <p:cNvSpPr>
            <a:spLocks noGrp="1" noChangeArrowheads="1"/>
          </p:cNvSpPr>
          <p:nvPr>
            <p:ph type="sldNum" sz="quarter" idx="12"/>
          </p:nvPr>
        </p:nvSpPr>
        <p:spPr>
          <a:ln/>
        </p:spPr>
        <p:txBody>
          <a:bodyPr/>
          <a:lstStyle>
            <a:lvl1pPr>
              <a:defRPr/>
            </a:lvl1pPr>
          </a:lstStyle>
          <a:p>
            <a:pPr>
              <a:defRPr/>
            </a:pPr>
            <a:fld id="{1E968EB9-93BF-D647-9001-A277E50BBF4A}" type="slidenum">
              <a:rPr lang="zh-CN" altLang="en-US"/>
              <a:pPr>
                <a:defRPr/>
              </a:pPr>
              <a:t>‹#›</a:t>
            </a:fld>
            <a:endParaRPr lang="en-US" altLang="zh-CN"/>
          </a:p>
        </p:txBody>
      </p:sp>
    </p:spTree>
    <p:extLst>
      <p:ext uri="{BB962C8B-B14F-4D97-AF65-F5344CB8AC3E}">
        <p14:creationId xmlns:p14="http://schemas.microsoft.com/office/powerpoint/2010/main" val="3863224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9"/>
          <p:cNvSpPr>
            <a:spLocks noGrp="1" noChangeArrowheads="1"/>
          </p:cNvSpPr>
          <p:nvPr>
            <p:ph type="sldNum" sz="quarter" idx="12"/>
          </p:nvPr>
        </p:nvSpPr>
        <p:spPr>
          <a:ln/>
        </p:spPr>
        <p:txBody>
          <a:bodyPr/>
          <a:lstStyle>
            <a:lvl1pPr>
              <a:defRPr/>
            </a:lvl1pPr>
          </a:lstStyle>
          <a:p>
            <a:pPr>
              <a:defRPr/>
            </a:pPr>
            <a:fld id="{4BD449DA-4AB6-E045-95F8-36C2DCD3B617}" type="slidenum">
              <a:rPr lang="zh-CN" altLang="en-US"/>
              <a:pPr>
                <a:defRPr/>
              </a:pPr>
              <a:t>‹#›</a:t>
            </a:fld>
            <a:endParaRPr lang="en-US" altLang="zh-CN"/>
          </a:p>
        </p:txBody>
      </p:sp>
    </p:spTree>
    <p:extLst>
      <p:ext uri="{BB962C8B-B14F-4D97-AF65-F5344CB8AC3E}">
        <p14:creationId xmlns:p14="http://schemas.microsoft.com/office/powerpoint/2010/main" val="2700911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9"/>
          <p:cNvSpPr>
            <a:spLocks noGrp="1" noChangeArrowheads="1"/>
          </p:cNvSpPr>
          <p:nvPr>
            <p:ph type="sldNum" sz="quarter" idx="12"/>
          </p:nvPr>
        </p:nvSpPr>
        <p:spPr>
          <a:ln/>
        </p:spPr>
        <p:txBody>
          <a:bodyPr/>
          <a:lstStyle>
            <a:lvl1pPr>
              <a:defRPr/>
            </a:lvl1pPr>
          </a:lstStyle>
          <a:p>
            <a:pPr>
              <a:defRPr/>
            </a:pPr>
            <a:fld id="{21AFB748-4C88-C140-A721-6ECD7F68EC95}" type="slidenum">
              <a:rPr lang="zh-CN" altLang="en-US"/>
              <a:pPr>
                <a:defRPr/>
              </a:pPr>
              <a:t>‹#›</a:t>
            </a:fld>
            <a:endParaRPr lang="en-US" altLang="zh-CN"/>
          </a:p>
        </p:txBody>
      </p:sp>
    </p:spTree>
    <p:extLst>
      <p:ext uri="{BB962C8B-B14F-4D97-AF65-F5344CB8AC3E}">
        <p14:creationId xmlns:p14="http://schemas.microsoft.com/office/powerpoint/2010/main" val="1847337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9"/>
          <p:cNvSpPr>
            <a:spLocks noGrp="1" noChangeArrowheads="1"/>
          </p:cNvSpPr>
          <p:nvPr>
            <p:ph type="sldNum" sz="quarter" idx="12"/>
          </p:nvPr>
        </p:nvSpPr>
        <p:spPr>
          <a:ln/>
        </p:spPr>
        <p:txBody>
          <a:bodyPr/>
          <a:lstStyle>
            <a:lvl1pPr>
              <a:defRPr/>
            </a:lvl1pPr>
          </a:lstStyle>
          <a:p>
            <a:pPr>
              <a:defRPr/>
            </a:pPr>
            <a:fld id="{B2A7A4CE-938A-2C44-81BF-C528470EC4CF}" type="slidenum">
              <a:rPr lang="zh-CN" altLang="en-US"/>
              <a:pPr>
                <a:defRPr/>
              </a:pPr>
              <a:t>‹#›</a:t>
            </a:fld>
            <a:endParaRPr lang="en-US" altLang="zh-CN"/>
          </a:p>
        </p:txBody>
      </p:sp>
    </p:spTree>
    <p:extLst>
      <p:ext uri="{BB962C8B-B14F-4D97-AF65-F5344CB8AC3E}">
        <p14:creationId xmlns:p14="http://schemas.microsoft.com/office/powerpoint/2010/main" val="25207590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9"/>
          <p:cNvSpPr>
            <a:spLocks noGrp="1" noChangeArrowheads="1"/>
          </p:cNvSpPr>
          <p:nvPr>
            <p:ph type="sldNum" sz="quarter" idx="12"/>
          </p:nvPr>
        </p:nvSpPr>
        <p:spPr>
          <a:ln/>
        </p:spPr>
        <p:txBody>
          <a:bodyPr/>
          <a:lstStyle>
            <a:lvl1pPr>
              <a:defRPr/>
            </a:lvl1pPr>
          </a:lstStyle>
          <a:p>
            <a:pPr>
              <a:defRPr/>
            </a:pPr>
            <a:fld id="{F1063BD5-F9FB-E244-9E2F-696A3AD616F8}" type="slidenum">
              <a:rPr lang="zh-CN" altLang="en-US"/>
              <a:pPr>
                <a:defRPr/>
              </a:pPr>
              <a:t>‹#›</a:t>
            </a:fld>
            <a:endParaRPr lang="en-US" altLang="zh-CN"/>
          </a:p>
        </p:txBody>
      </p:sp>
    </p:spTree>
    <p:extLst>
      <p:ext uri="{BB962C8B-B14F-4D97-AF65-F5344CB8AC3E}">
        <p14:creationId xmlns:p14="http://schemas.microsoft.com/office/powerpoint/2010/main" val="3373599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9"/>
          <p:cNvSpPr>
            <a:spLocks noGrp="1" noChangeArrowheads="1"/>
          </p:cNvSpPr>
          <p:nvPr>
            <p:ph type="sldNum" sz="quarter" idx="12"/>
          </p:nvPr>
        </p:nvSpPr>
        <p:spPr>
          <a:ln/>
        </p:spPr>
        <p:txBody>
          <a:bodyPr/>
          <a:lstStyle>
            <a:lvl1pPr>
              <a:defRPr/>
            </a:lvl1pPr>
          </a:lstStyle>
          <a:p>
            <a:pPr>
              <a:defRPr/>
            </a:pPr>
            <a:fld id="{22890D0B-CE20-F942-81C8-B3910DD4C668}" type="slidenum">
              <a:rPr lang="zh-CN" altLang="en-US"/>
              <a:pPr>
                <a:defRPr/>
              </a:pPr>
              <a:t>‹#›</a:t>
            </a:fld>
            <a:endParaRPr lang="en-US" altLang="zh-CN"/>
          </a:p>
        </p:txBody>
      </p:sp>
    </p:spTree>
    <p:extLst>
      <p:ext uri="{BB962C8B-B14F-4D97-AF65-F5344CB8AC3E}">
        <p14:creationId xmlns:p14="http://schemas.microsoft.com/office/powerpoint/2010/main" val="4017060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9"/>
          <p:cNvSpPr>
            <a:spLocks noGrp="1" noChangeArrowheads="1"/>
          </p:cNvSpPr>
          <p:nvPr>
            <p:ph type="sldNum" sz="quarter" idx="12"/>
          </p:nvPr>
        </p:nvSpPr>
        <p:spPr>
          <a:ln/>
        </p:spPr>
        <p:txBody>
          <a:bodyPr/>
          <a:lstStyle>
            <a:lvl1pPr>
              <a:defRPr/>
            </a:lvl1pPr>
          </a:lstStyle>
          <a:p>
            <a:pPr>
              <a:defRPr/>
            </a:pPr>
            <a:fld id="{1D3B915A-85D6-E94B-A621-F0872F638396}" type="slidenum">
              <a:rPr lang="zh-CN" altLang="en-US"/>
              <a:pPr>
                <a:defRPr/>
              </a:pPr>
              <a:t>‹#›</a:t>
            </a:fld>
            <a:endParaRPr lang="en-US" altLang="zh-CN"/>
          </a:p>
        </p:txBody>
      </p:sp>
    </p:spTree>
    <p:extLst>
      <p:ext uri="{BB962C8B-B14F-4D97-AF65-F5344CB8AC3E}">
        <p14:creationId xmlns:p14="http://schemas.microsoft.com/office/powerpoint/2010/main" val="1287081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9"/>
          <p:cNvSpPr>
            <a:spLocks noGrp="1" noChangeArrowheads="1"/>
          </p:cNvSpPr>
          <p:nvPr>
            <p:ph type="sldNum" sz="quarter" idx="12"/>
          </p:nvPr>
        </p:nvSpPr>
        <p:spPr>
          <a:ln/>
        </p:spPr>
        <p:txBody>
          <a:bodyPr/>
          <a:lstStyle>
            <a:lvl1pPr>
              <a:defRPr/>
            </a:lvl1pPr>
          </a:lstStyle>
          <a:p>
            <a:pPr>
              <a:defRPr/>
            </a:pPr>
            <a:fld id="{83B51E2B-DBA9-2644-80C3-2F3FD5F04F1A}" type="slidenum">
              <a:rPr lang="zh-CN" altLang="en-US"/>
              <a:pPr>
                <a:defRPr/>
              </a:pPr>
              <a:t>‹#›</a:t>
            </a:fld>
            <a:endParaRPr lang="en-US" altLang="zh-CN"/>
          </a:p>
        </p:txBody>
      </p:sp>
    </p:spTree>
    <p:extLst>
      <p:ext uri="{BB962C8B-B14F-4D97-AF65-F5344CB8AC3E}">
        <p14:creationId xmlns:p14="http://schemas.microsoft.com/office/powerpoint/2010/main" val="36248964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9"/>
          <p:cNvSpPr>
            <a:spLocks noGrp="1" noChangeArrowheads="1"/>
          </p:cNvSpPr>
          <p:nvPr>
            <p:ph type="sldNum" sz="quarter" idx="12"/>
          </p:nvPr>
        </p:nvSpPr>
        <p:spPr>
          <a:ln/>
        </p:spPr>
        <p:txBody>
          <a:bodyPr/>
          <a:lstStyle>
            <a:lvl1pPr>
              <a:defRPr/>
            </a:lvl1pPr>
          </a:lstStyle>
          <a:p>
            <a:pPr>
              <a:defRPr/>
            </a:pPr>
            <a:fld id="{2F0E36A3-AB02-F64B-A4FA-58BE0F27DF6E}" type="slidenum">
              <a:rPr lang="zh-CN" altLang="en-US"/>
              <a:pPr>
                <a:defRPr/>
              </a:pPr>
              <a:t>‹#›</a:t>
            </a:fld>
            <a:endParaRPr lang="en-US" altLang="zh-CN"/>
          </a:p>
        </p:txBody>
      </p:sp>
    </p:spTree>
    <p:extLst>
      <p:ext uri="{BB962C8B-B14F-4D97-AF65-F5344CB8AC3E}">
        <p14:creationId xmlns:p14="http://schemas.microsoft.com/office/powerpoint/2010/main" val="3767935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9"/>
          <p:cNvSpPr>
            <a:spLocks noGrp="1" noChangeArrowheads="1"/>
          </p:cNvSpPr>
          <p:nvPr>
            <p:ph type="sldNum" sz="quarter" idx="12"/>
          </p:nvPr>
        </p:nvSpPr>
        <p:spPr>
          <a:ln/>
        </p:spPr>
        <p:txBody>
          <a:bodyPr/>
          <a:lstStyle>
            <a:lvl1pPr>
              <a:defRPr/>
            </a:lvl1pPr>
          </a:lstStyle>
          <a:p>
            <a:pPr>
              <a:defRPr/>
            </a:pPr>
            <a:fld id="{1B13BDD9-D868-B646-AC7D-BAF18216E76E}" type="slidenum">
              <a:rPr lang="zh-CN" altLang="en-US"/>
              <a:pPr>
                <a:defRPr/>
              </a:pPr>
              <a:t>‹#›</a:t>
            </a:fld>
            <a:endParaRPr lang="en-US" altLang="zh-CN"/>
          </a:p>
        </p:txBody>
      </p:sp>
    </p:spTree>
    <p:extLst>
      <p:ext uri="{BB962C8B-B14F-4D97-AF65-F5344CB8AC3E}">
        <p14:creationId xmlns:p14="http://schemas.microsoft.com/office/powerpoint/2010/main" val="352410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43F14C-6727-F842-9A36-D6542208510F}" type="slidenum">
              <a:rPr lang="en-US"/>
              <a:pPr/>
              <a:t>‹#›</a:t>
            </a:fld>
            <a:endParaRPr lang="en-US"/>
          </a:p>
        </p:txBody>
      </p:sp>
    </p:spTree>
    <p:extLst>
      <p:ext uri="{BB962C8B-B14F-4D97-AF65-F5344CB8AC3E}">
        <p14:creationId xmlns:p14="http://schemas.microsoft.com/office/powerpoint/2010/main" val="2801924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F1173FB7-E4BE-E041-A45B-567D2A80C396}" type="datetimeFigureOut">
              <a:rPr lang="en-US"/>
              <a:pPr>
                <a:defRPr/>
              </a:pPr>
              <a:t>5/21/26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9E4AACBC-8DA8-8240-AA7D-2E8918DB7233}" type="slidenum">
              <a:rPr lang="en-US"/>
              <a:pPr>
                <a:defRPr/>
              </a:pPr>
              <a:t>‹#›</a:t>
            </a:fld>
            <a:endParaRPr lang="en-US"/>
          </a:p>
        </p:txBody>
      </p:sp>
    </p:spTree>
    <p:extLst>
      <p:ext uri="{BB962C8B-B14F-4D97-AF65-F5344CB8AC3E}">
        <p14:creationId xmlns:p14="http://schemas.microsoft.com/office/powerpoint/2010/main" val="1833599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F369A430-5A1A-524C-B4F9-CA9AC09AA819}" type="datetimeFigureOut">
              <a:rPr lang="en-US"/>
              <a:pPr>
                <a:defRPr/>
              </a:pPr>
              <a:t>5/21/26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7BC0D2E9-A2BF-C14E-90B0-D43CE7EC804A}" type="slidenum">
              <a:rPr lang="en-US"/>
              <a:pPr>
                <a:defRPr/>
              </a:pPr>
              <a:t>‹#›</a:t>
            </a:fld>
            <a:endParaRPr lang="en-US"/>
          </a:p>
        </p:txBody>
      </p:sp>
    </p:spTree>
    <p:extLst>
      <p:ext uri="{BB962C8B-B14F-4D97-AF65-F5344CB8AC3E}">
        <p14:creationId xmlns:p14="http://schemas.microsoft.com/office/powerpoint/2010/main" val="23195208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E17A0876-DD28-5D4A-9A61-A4CA259E6D5A}" type="datetimeFigureOut">
              <a:rPr lang="en-US"/>
              <a:pPr>
                <a:defRPr/>
              </a:pPr>
              <a:t>5/21/26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35BDF1B2-BC22-BE4B-9FA6-6A210B8CDE81}" type="slidenum">
              <a:rPr lang="en-US"/>
              <a:pPr>
                <a:defRPr/>
              </a:pPr>
              <a:t>‹#›</a:t>
            </a:fld>
            <a:endParaRPr lang="en-US"/>
          </a:p>
        </p:txBody>
      </p:sp>
    </p:spTree>
    <p:extLst>
      <p:ext uri="{BB962C8B-B14F-4D97-AF65-F5344CB8AC3E}">
        <p14:creationId xmlns:p14="http://schemas.microsoft.com/office/powerpoint/2010/main" val="902681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897B4C7B-939D-B04E-9F29-20C7966FE953}" type="datetimeFigureOut">
              <a:rPr lang="en-US"/>
              <a:pPr>
                <a:defRPr/>
              </a:pPr>
              <a:t>5/21/26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22BF388C-04BB-9E4B-A9D1-3C10945E6101}" type="slidenum">
              <a:rPr lang="en-US"/>
              <a:pPr>
                <a:defRPr/>
              </a:pPr>
              <a:t>‹#›</a:t>
            </a:fld>
            <a:endParaRPr lang="en-US"/>
          </a:p>
        </p:txBody>
      </p:sp>
    </p:spTree>
    <p:extLst>
      <p:ext uri="{BB962C8B-B14F-4D97-AF65-F5344CB8AC3E}">
        <p14:creationId xmlns:p14="http://schemas.microsoft.com/office/powerpoint/2010/main" val="26974891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A184C0ED-21C2-8A4E-8EEA-F6D7C76490BF}" type="datetimeFigureOut">
              <a:rPr lang="en-US"/>
              <a:pPr>
                <a:defRPr/>
              </a:pPr>
              <a:t>5/21/26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559BCC53-1733-8F41-A491-FC2924DE4D76}" type="slidenum">
              <a:rPr lang="en-US"/>
              <a:pPr>
                <a:defRPr/>
              </a:pPr>
              <a:t>‹#›</a:t>
            </a:fld>
            <a:endParaRPr lang="en-US"/>
          </a:p>
        </p:txBody>
      </p:sp>
    </p:spTree>
    <p:extLst>
      <p:ext uri="{BB962C8B-B14F-4D97-AF65-F5344CB8AC3E}">
        <p14:creationId xmlns:p14="http://schemas.microsoft.com/office/powerpoint/2010/main" val="29946228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C7877EF5-FF8B-2544-9F46-8BDA83BF11A6}" type="datetimeFigureOut">
              <a:rPr lang="en-US"/>
              <a:pPr>
                <a:defRPr/>
              </a:pPr>
              <a:t>5/21/26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9514BB05-87ED-004C-876C-34CD726DBF6D}" type="slidenum">
              <a:rPr lang="en-US"/>
              <a:pPr>
                <a:defRPr/>
              </a:pPr>
              <a:t>‹#›</a:t>
            </a:fld>
            <a:endParaRPr lang="en-US"/>
          </a:p>
        </p:txBody>
      </p:sp>
    </p:spTree>
    <p:extLst>
      <p:ext uri="{BB962C8B-B14F-4D97-AF65-F5344CB8AC3E}">
        <p14:creationId xmlns:p14="http://schemas.microsoft.com/office/powerpoint/2010/main" val="2467251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434A2DFD-F488-1049-915A-E32CE4AD98AE}" type="datetimeFigureOut">
              <a:rPr lang="en-US"/>
              <a:pPr>
                <a:defRPr/>
              </a:pPr>
              <a:t>5/21/26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2A285270-0625-3C4E-B7B6-C51C80B7D455}" type="slidenum">
              <a:rPr lang="en-US"/>
              <a:pPr>
                <a:defRPr/>
              </a:pPr>
              <a:t>‹#›</a:t>
            </a:fld>
            <a:endParaRPr lang="en-US"/>
          </a:p>
        </p:txBody>
      </p:sp>
    </p:spTree>
    <p:extLst>
      <p:ext uri="{BB962C8B-B14F-4D97-AF65-F5344CB8AC3E}">
        <p14:creationId xmlns:p14="http://schemas.microsoft.com/office/powerpoint/2010/main" val="17642993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3A4B0F5A-A0E3-4040-BC99-682676AFCA38}" type="datetimeFigureOut">
              <a:rPr lang="en-US"/>
              <a:pPr>
                <a:defRPr/>
              </a:pPr>
              <a:t>5/21/26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F2F1A739-0772-8148-B4E6-D0746B2240EE}" type="slidenum">
              <a:rPr lang="en-US"/>
              <a:pPr>
                <a:defRPr/>
              </a:pPr>
              <a:t>‹#›</a:t>
            </a:fld>
            <a:endParaRPr lang="en-US"/>
          </a:p>
        </p:txBody>
      </p:sp>
    </p:spTree>
    <p:extLst>
      <p:ext uri="{BB962C8B-B14F-4D97-AF65-F5344CB8AC3E}">
        <p14:creationId xmlns:p14="http://schemas.microsoft.com/office/powerpoint/2010/main" val="20725715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84F5BEC6-9CE9-5E45-B24A-074D197E82AF}" type="datetimeFigureOut">
              <a:rPr lang="en-US"/>
              <a:pPr>
                <a:defRPr/>
              </a:pPr>
              <a:t>5/21/26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9A8B088C-38B1-274F-8D5F-225083B0E9B9}" type="slidenum">
              <a:rPr lang="en-US"/>
              <a:pPr>
                <a:defRPr/>
              </a:pPr>
              <a:t>‹#›</a:t>
            </a:fld>
            <a:endParaRPr lang="en-US"/>
          </a:p>
        </p:txBody>
      </p:sp>
    </p:spTree>
    <p:extLst>
      <p:ext uri="{BB962C8B-B14F-4D97-AF65-F5344CB8AC3E}">
        <p14:creationId xmlns:p14="http://schemas.microsoft.com/office/powerpoint/2010/main" val="42575687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A141E0FA-61ED-6F4C-98BF-41F2B98AD3C4}" type="datetimeFigureOut">
              <a:rPr lang="en-US"/>
              <a:pPr>
                <a:defRPr/>
              </a:pPr>
              <a:t>5/21/26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56EA5AD5-F326-0D4D-A3F6-B5CF2A6671CD}" type="slidenum">
              <a:rPr lang="en-US"/>
              <a:pPr>
                <a:defRPr/>
              </a:pPr>
              <a:t>‹#›</a:t>
            </a:fld>
            <a:endParaRPr lang="en-US"/>
          </a:p>
        </p:txBody>
      </p:sp>
    </p:spTree>
    <p:extLst>
      <p:ext uri="{BB962C8B-B14F-4D97-AF65-F5344CB8AC3E}">
        <p14:creationId xmlns:p14="http://schemas.microsoft.com/office/powerpoint/2010/main" val="291829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884DCC-F9CC-154B-96D1-F20CA51C867C}" type="slidenum">
              <a:rPr lang="en-US"/>
              <a:pPr/>
              <a:t>‹#›</a:t>
            </a:fld>
            <a:endParaRPr lang="en-US"/>
          </a:p>
        </p:txBody>
      </p:sp>
    </p:spTree>
    <p:extLst>
      <p:ext uri="{BB962C8B-B14F-4D97-AF65-F5344CB8AC3E}">
        <p14:creationId xmlns:p14="http://schemas.microsoft.com/office/powerpoint/2010/main" val="33880768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7C337AC6-81B1-0C4A-8589-FB5C22AD25F1}" type="datetimeFigureOut">
              <a:rPr lang="en-US"/>
              <a:pPr>
                <a:defRPr/>
              </a:pPr>
              <a:t>5/21/26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8D5B333C-0D4B-3C47-82BC-E487376897B2}" type="slidenum">
              <a:rPr lang="en-US"/>
              <a:pPr>
                <a:defRPr/>
              </a:pPr>
              <a:t>‹#›</a:t>
            </a:fld>
            <a:endParaRPr lang="en-US"/>
          </a:p>
        </p:txBody>
      </p:sp>
    </p:spTree>
    <p:extLst>
      <p:ext uri="{BB962C8B-B14F-4D97-AF65-F5344CB8AC3E}">
        <p14:creationId xmlns:p14="http://schemas.microsoft.com/office/powerpoint/2010/main" val="33787480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rtlCol="0"/>
          <a:lstStyle>
            <a:lvl1pPr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fld id="{C59B99CC-2CA4-4744-A824-B003D0F50E91}" type="slidenum">
              <a:rPr lang="en-US"/>
              <a:pPr>
                <a:defRPr/>
              </a:pPr>
              <a:t>‹#›</a:t>
            </a:fld>
            <a:endParaRPr lang="en-US"/>
          </a:p>
        </p:txBody>
      </p:sp>
    </p:spTree>
    <p:extLst>
      <p:ext uri="{BB962C8B-B14F-4D97-AF65-F5344CB8AC3E}">
        <p14:creationId xmlns:p14="http://schemas.microsoft.com/office/powerpoint/2010/main" val="103106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AA6083-1B7F-9D4C-860C-93513C8E8924}" type="slidenum">
              <a:rPr lang="en-US"/>
              <a:pPr/>
              <a:t>‹#›</a:t>
            </a:fld>
            <a:endParaRPr lang="en-US"/>
          </a:p>
        </p:txBody>
      </p:sp>
    </p:spTree>
    <p:extLst>
      <p:ext uri="{BB962C8B-B14F-4D97-AF65-F5344CB8AC3E}">
        <p14:creationId xmlns:p14="http://schemas.microsoft.com/office/powerpoint/2010/main" val="308867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A95B0D-956C-3F4D-94E0-49EF590E8374}" type="slidenum">
              <a:rPr lang="en-US"/>
              <a:pPr/>
              <a:t>‹#›</a:t>
            </a:fld>
            <a:endParaRPr lang="en-US"/>
          </a:p>
        </p:txBody>
      </p:sp>
    </p:spTree>
    <p:extLst>
      <p:ext uri="{BB962C8B-B14F-4D97-AF65-F5344CB8AC3E}">
        <p14:creationId xmlns:p14="http://schemas.microsoft.com/office/powerpoint/2010/main" val="5583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1EE7AA4-69C7-0A4A-BCAD-F323B48A41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0380980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0" y="4445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44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charset="0"/>
              </a:defRPr>
            </a:lvl1pPr>
          </a:lstStyle>
          <a:p>
            <a:pPr>
              <a:defRPr/>
            </a:pPr>
            <a:fld id="{ADEBA4A3-5119-E348-8B50-B6ED910F2F8B}" type="slidenum">
              <a:rPr lang="en-US"/>
              <a:pPr>
                <a:defRPr/>
              </a:pPr>
              <a:t>‹#›</a:t>
            </a:fld>
            <a:endParaRPr lang="en-US"/>
          </a:p>
        </p:txBody>
      </p:sp>
    </p:spTree>
    <p:extLst>
      <p:ext uri="{BB962C8B-B14F-4D97-AF65-F5344CB8AC3E}">
        <p14:creationId xmlns:p14="http://schemas.microsoft.com/office/powerpoint/2010/main" val="2738813885"/>
      </p:ext>
    </p:extLst>
  </p:cSld>
  <p:clrMap bg1="dk2" tx1="lt1" bg2="dk1" tx2="lt2" accent1="accent1" accent2="accent2" accent3="accent3" accent4="accent4" accent5="accent5" accent6="accent6" hlink="hlink" folHlink="folHlink"/>
  <p:sldLayoutIdLst>
    <p:sldLayoutId id="2147483868" r:id="rId1"/>
    <p:sldLayoutId id="2147483869" r:id="rId2"/>
  </p:sldLayoutIdLst>
  <p:txStyles>
    <p:titleStyle>
      <a:lvl1pPr algn="ctr"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C16A198B-9034-4749-8A8D-B90A5F5B90A3}" type="datetimeFigureOut">
              <a:rPr lang="en-US">
                <a:latin typeface="Calibri" charset="0"/>
              </a:rPr>
              <a:pPr>
                <a:defRPr/>
              </a:pPr>
              <a:t>5/21/26</a:t>
            </a:fld>
            <a:endParaRPr lang="en-US">
              <a:latin typeface="Calibri"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FA356419-7718-C74B-9C0F-E2D2C7D5AD85}" type="slidenum">
              <a:rPr lang="en-US">
                <a:latin typeface="Calibri" charset="0"/>
              </a:rPr>
              <a:pPr>
                <a:defRPr/>
              </a:pPr>
              <a:t>‹#›</a:t>
            </a:fld>
            <a:endParaRPr lang="en-US">
              <a:latin typeface="Calibri" charset="0"/>
            </a:endParaRPr>
          </a:p>
        </p:txBody>
      </p:sp>
    </p:spTree>
    <p:extLst>
      <p:ext uri="{BB962C8B-B14F-4D97-AF65-F5344CB8AC3E}">
        <p14:creationId xmlns:p14="http://schemas.microsoft.com/office/powerpoint/2010/main" val="366058437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b="0">
                <a:solidFill>
                  <a:srgbClr val="000000"/>
                </a:solidFill>
              </a:defRPr>
            </a:lvl1pPr>
          </a:lstStyle>
          <a:p>
            <a:pPr defTabSz="914300" fontAlgn="base">
              <a:spcBef>
                <a:spcPct val="0"/>
              </a:spcBef>
              <a:spcAft>
                <a:spcPct val="0"/>
              </a:spcAft>
            </a:pPr>
            <a:fld id="{111197F5-119A-7744-A3D0-076D05FD2A1B}"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113643151"/>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150" algn="ctr" rtl="0" fontAlgn="base">
        <a:spcBef>
          <a:spcPct val="0"/>
        </a:spcBef>
        <a:spcAft>
          <a:spcPct val="0"/>
        </a:spcAft>
        <a:defRPr sz="4400">
          <a:solidFill>
            <a:schemeClr val="tx2"/>
          </a:solidFill>
          <a:latin typeface="Arial" pitchFamily="-111" charset="0"/>
        </a:defRPr>
      </a:lvl6pPr>
      <a:lvl7pPr marL="914300" algn="ctr" rtl="0" fontAlgn="base">
        <a:spcBef>
          <a:spcPct val="0"/>
        </a:spcBef>
        <a:spcAft>
          <a:spcPct val="0"/>
        </a:spcAft>
        <a:defRPr sz="4400">
          <a:solidFill>
            <a:schemeClr val="tx2"/>
          </a:solidFill>
          <a:latin typeface="Arial" pitchFamily="-111" charset="0"/>
        </a:defRPr>
      </a:lvl7pPr>
      <a:lvl8pPr marL="1371450" algn="ctr" rtl="0" fontAlgn="base">
        <a:spcBef>
          <a:spcPct val="0"/>
        </a:spcBef>
        <a:spcAft>
          <a:spcPct val="0"/>
        </a:spcAft>
        <a:defRPr sz="4400">
          <a:solidFill>
            <a:schemeClr val="tx2"/>
          </a:solidFill>
          <a:latin typeface="Arial" pitchFamily="-111" charset="0"/>
        </a:defRPr>
      </a:lvl8pPr>
      <a:lvl9pPr marL="1828600" algn="ctr" rtl="0" fontAlgn="base">
        <a:spcBef>
          <a:spcPct val="0"/>
        </a:spcBef>
        <a:spcAft>
          <a:spcPct val="0"/>
        </a:spcAft>
        <a:defRPr sz="4400">
          <a:solidFill>
            <a:schemeClr val="tx2"/>
          </a:solidFill>
          <a:latin typeface="Arial" pitchFamily="-111"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869" indent="-28572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2875" indent="-228575"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02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17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07874" name="Group 2"/>
          <p:cNvGrpSpPr>
            <a:grpSpLocks/>
          </p:cNvGrpSpPr>
          <p:nvPr/>
        </p:nvGrpSpPr>
        <p:grpSpPr bwMode="auto">
          <a:xfrm>
            <a:off x="0" y="0"/>
            <a:ext cx="7242175" cy="1981200"/>
            <a:chOff x="0" y="0"/>
            <a:chExt cx="4562" cy="1248"/>
          </a:xfrm>
        </p:grpSpPr>
        <p:sp>
          <p:nvSpPr>
            <p:cNvPr id="235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zh-CN" altLang="en-US" sz="2400">
                <a:solidFill>
                  <a:schemeClr val="tx1"/>
                </a:solidFill>
                <a:latin typeface="Times New Roman" pitchFamily="18" charset="0"/>
                <a:ea typeface="ＭＳ Ｐゴシック" pitchFamily="34" charset="-128"/>
                <a:cs typeface="+mn-cs"/>
              </a:endParaRPr>
            </a:p>
          </p:txBody>
        </p:sp>
        <p:sp>
          <p:nvSpPr>
            <p:cNvPr id="207881"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outerShdw blurRad="38100" dist="38100" dir="2700000" algn="tl">
                    <a:srgbClr val="8C0000"/>
                  </a:outerShdw>
                </a:effectLst>
                <a:latin typeface="Tahoma" charset="0"/>
                <a:ea typeface="ＭＳ Ｐゴシック" charset="-128"/>
                <a:cs typeface="ＭＳ Ｐゴシック" charset="-128"/>
              </a:defRPr>
            </a:lvl1pPr>
          </a:lstStyle>
          <a:p>
            <a:pPr>
              <a:defRPr/>
            </a:pPr>
            <a:endParaRPr lang="zh-CN" altLang="en-US"/>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effectLst>
                  <a:outerShdw blurRad="38100" dist="38100" dir="2700000" algn="tl">
                    <a:srgbClr val="8C0000"/>
                  </a:outerShdw>
                </a:effectLst>
                <a:latin typeface="Tahoma" charset="0"/>
                <a:ea typeface="ＭＳ Ｐゴシック" charset="-128"/>
                <a:cs typeface="ＭＳ Ｐゴシック" charset="-128"/>
              </a:defRPr>
            </a:lvl1pPr>
          </a:lstStyle>
          <a:p>
            <a:pPr>
              <a:defRPr/>
            </a:pPr>
            <a:endParaRPr lang="zh-CN" altLang="en-US"/>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outerShdw blurRad="38100" dist="38100" dir="2700000" algn="tl">
                    <a:srgbClr val="8C0000"/>
                  </a:outerShdw>
                </a:effectLst>
                <a:latin typeface="Tahoma" charset="0"/>
                <a:ea typeface="ＭＳ Ｐゴシック" charset="0"/>
                <a:cs typeface="ＭＳ Ｐゴシック" charset="0"/>
              </a:defRPr>
            </a:lvl1pPr>
          </a:lstStyle>
          <a:p>
            <a:pPr>
              <a:defRPr/>
            </a:pPr>
            <a:fld id="{F90E691A-1B90-1F4F-A0E7-B68E9F151C30}" type="slidenum">
              <a:rPr lang="zh-CN" altLang="en-US"/>
              <a:pPr>
                <a:defRPr/>
              </a:pPr>
              <a:t>‹#›</a:t>
            </a:fld>
            <a:endParaRPr lang="en-US" altLang="zh-CN"/>
          </a:p>
        </p:txBody>
      </p:sp>
    </p:spTree>
    <p:extLst>
      <p:ext uri="{BB962C8B-B14F-4D97-AF65-F5344CB8AC3E}">
        <p14:creationId xmlns:p14="http://schemas.microsoft.com/office/powerpoint/2010/main" val="2469860433"/>
      </p:ext>
    </p:extLst>
  </p:cSld>
  <p:clrMap bg1="dk2" tx1="lt1" bg2="dk1"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34" charset="-128"/>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0"/>
          <a:cs typeface="Geneva"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Geneva" charset="0"/>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80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280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MS PGothic" charset="0"/>
              </a:defRPr>
            </a:lvl1pPr>
          </a:lstStyle>
          <a:p>
            <a:fld id="{E6519472-CB5B-4246-A1E6-165522E3AF8C}" type="datetimeFigureOut">
              <a:rPr lang="en-US">
                <a:effectLst/>
                <a:ea typeface="ＭＳ Ｐゴシック" charset="0"/>
              </a:rPr>
              <a:pPr/>
              <a:t>5/21/26</a:t>
            </a:fld>
            <a:endParaRPr lang="en-US">
              <a:effectLst/>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S PGothic" charset="0"/>
                <a:cs typeface="MS PGothic" charset="0"/>
              </a:defRPr>
            </a:lvl1pPr>
          </a:lstStyle>
          <a:p>
            <a:pPr>
              <a:defRPr/>
            </a:pPr>
            <a:endParaRPr lang="en-US">
              <a:effectLs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MS PGothic" charset="0"/>
              </a:defRPr>
            </a:lvl1pPr>
          </a:lstStyle>
          <a:p>
            <a:fld id="{8B06F129-AA50-B442-A235-2E42DF2963E5}" type="slidenum">
              <a:rPr lang="en-US">
                <a:effectLst/>
                <a:ea typeface="ＭＳ Ｐゴシック" charset="0"/>
              </a:rPr>
              <a:pPr/>
              <a:t>‹#›</a:t>
            </a:fld>
            <a:endParaRPr lang="en-US">
              <a:effectLst/>
              <a:ea typeface="ＭＳ Ｐゴシック" charset="0"/>
            </a:endParaRPr>
          </a:p>
        </p:txBody>
      </p:sp>
    </p:spTree>
    <p:extLst>
      <p:ext uri="{BB962C8B-B14F-4D97-AF65-F5344CB8AC3E}">
        <p14:creationId xmlns:p14="http://schemas.microsoft.com/office/powerpoint/2010/main" val="150329143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5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5.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descr="Image result for apostle paul writing">
            <a:extLst>
              <a:ext uri="{FF2B5EF4-FFF2-40B4-BE49-F238E27FC236}">
                <a16:creationId xmlns:a16="http://schemas.microsoft.com/office/drawing/2014/main" id="{EA710AE0-A2B1-7749-90AC-43A8B3B934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92" y="3324"/>
            <a:ext cx="9087010" cy="4536504"/>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4866204"/>
            <a:ext cx="9144000" cy="769349"/>
          </a:xfrm>
          <a:effectLst>
            <a:outerShdw blurRad="63500" dist="35921" dir="2700000" algn="ctr" rotWithShape="0">
              <a:schemeClr val="tx2">
                <a:alpha val="74998"/>
              </a:schemeClr>
            </a:outerShdw>
          </a:effectLst>
        </p:spPr>
        <p:txBody>
          <a:bodyPr/>
          <a:lstStyle/>
          <a:p>
            <a:pPr>
              <a:defRPr/>
            </a:pPr>
            <a:r>
              <a:rPr lang="en-US" sz="5400" dirty="0"/>
              <a:t>保罗作者身份</a:t>
            </a:r>
            <a:endParaRPr lang="en-US" sz="5400" b="1" dirty="0">
              <a:effectLst>
                <a:glow rad="127000">
                  <a:schemeClr val="tx1"/>
                </a:glow>
              </a:effectLst>
              <a:latin typeface="Arial" charset="0"/>
              <a:ea typeface="ＭＳ Ｐゴシック" charset="0"/>
              <a:cs typeface="ＭＳ Ｐゴシック" charset="0"/>
            </a:endParaRPr>
          </a:p>
        </p:txBody>
      </p:sp>
      <p:sp>
        <p:nvSpPr>
          <p:cNvPr id="2" name="Text Box 6">
            <a:extLst>
              <a:ext uri="{FF2B5EF4-FFF2-40B4-BE49-F238E27FC236}">
                <a16:creationId xmlns:a16="http://schemas.microsoft.com/office/drawing/2014/main" id="{5198EB00-313D-52BC-7D3D-47CA49087440}"/>
              </a:ext>
            </a:extLst>
          </p:cNvPr>
          <p:cNvSpPr txBox="1">
            <a:spLocks noChangeArrowheads="1"/>
          </p:cNvSpPr>
          <p:nvPr/>
        </p:nvSpPr>
        <p:spPr bwMode="auto">
          <a:xfrm>
            <a:off x="-36513" y="6004134"/>
            <a:ext cx="9252519" cy="474344"/>
          </a:xfrm>
          <a:prstGeom prst="rect">
            <a:avLst/>
          </a:prstGeom>
          <a:solidFill>
            <a:srgbClr val="000000"/>
          </a:solidFill>
          <a:ln w="9525">
            <a:noFill/>
            <a:miter lim="800000"/>
            <a:headEnd/>
            <a:tailEnd/>
          </a:ln>
          <a:effectLst/>
        </p:spPr>
        <p:txBody>
          <a:bodyPr lIns="91430" tIns="45715" rIns="91430" bIns="45715"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15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p>
        </p:txBody>
      </p:sp>
    </p:spTree>
    <p:extLst>
      <p:ext uri="{BB962C8B-B14F-4D97-AF65-F5344CB8AC3E}">
        <p14:creationId xmlns:p14="http://schemas.microsoft.com/office/powerpoint/2010/main" val="219132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0" y="-609600"/>
            <a:ext cx="1905000" cy="792163"/>
          </a:xfrm>
          <a:noFill/>
        </p:spPr>
        <p:txBody>
          <a:bodyPr/>
          <a:lstStyle/>
          <a:p>
            <a:r>
              <a:rPr lang="en-US" b="1">
                <a:solidFill>
                  <a:schemeClr val="tx1"/>
                </a:solidFill>
              </a:rPr>
              <a:t>Black</a:t>
            </a:r>
            <a:endParaRPr lang="en-US">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D9A8C-B0CB-CCE1-7562-CAE2FA1C0C25}"/>
            </a:ext>
          </a:extLst>
        </p:cNvPr>
        <p:cNvGrpSpPr/>
        <p:nvPr/>
      </p:nvGrpSpPr>
      <p:grpSpPr>
        <a:xfrm>
          <a:off x="0" y="0"/>
          <a:ext cx="0" cy="0"/>
          <a:chOff x="0" y="0"/>
          <a:chExt cx="0" cy="0"/>
        </a:xfrm>
      </p:grpSpPr>
      <p:sp>
        <p:nvSpPr>
          <p:cNvPr id="202755" name="Rectangle 1026">
            <a:extLst>
              <a:ext uri="{FF2B5EF4-FFF2-40B4-BE49-F238E27FC236}">
                <a16:creationId xmlns:a16="http://schemas.microsoft.com/office/drawing/2014/main" id="{ECA10E6B-36E3-34F1-EE04-6ED2D16B26DB}"/>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uLnTx/>
                <a:uFillTx/>
                <a:latin typeface="Arial" charset="0"/>
                <a:ea typeface="SimSun" charset="0"/>
                <a:cs typeface="Arial" charset="0"/>
              </a:rPr>
              <a:t>免费获得该讲解</a:t>
            </a:r>
            <a:r>
              <a:rPr kumimoji="0" lang="en-US" sz="4000" b="1" i="0" u="none" strike="noStrike" kern="1200" cap="none" spc="0" normalizeH="0" baseline="0" noProof="0" dirty="0">
                <a:ln>
                  <a:noFill/>
                </a:ln>
                <a:solidFill>
                  <a:srgbClr val="FFFFFF"/>
                </a:solidFill>
                <a:effectLst/>
                <a:uLnTx/>
                <a:uFillTx/>
                <a:latin typeface="Arial" charset="0"/>
                <a:ea typeface="SimSun" charset="0"/>
                <a:cs typeface="Arial" charset="0"/>
              </a:rPr>
              <a:t>!</a:t>
            </a:r>
            <a:endParaRPr kumimoji="0" lang="en-US" sz="1400" b="1" i="0" u="none" strike="noStrike" kern="1200" cap="none" spc="0" normalizeH="0" baseline="0" noProof="0" dirty="0">
              <a:ln>
                <a:noFill/>
              </a:ln>
              <a:solidFill>
                <a:srgbClr val="FFFFFF"/>
              </a:solidFill>
              <a:effectLst/>
              <a:uLnTx/>
              <a:uFillTx/>
              <a:latin typeface="Arial" charset="0"/>
              <a:ea typeface="SimSun" charset="0"/>
              <a:cs typeface="Arial" charset="0"/>
            </a:endParaRPr>
          </a:p>
        </p:txBody>
      </p:sp>
      <p:sp>
        <p:nvSpPr>
          <p:cNvPr id="202753" name="Rectangle 1026">
            <a:extLst>
              <a:ext uri="{FF2B5EF4-FFF2-40B4-BE49-F238E27FC236}">
                <a16:creationId xmlns:a16="http://schemas.microsoft.com/office/drawing/2014/main" id="{FC8AF2DF-27A2-4428-44D5-DBDFF81D5A57}"/>
              </a:ext>
            </a:extLst>
          </p:cNvPr>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新约批判研究</a:t>
            </a:r>
            <a:r>
              <a:rPr lang="en-US" altLang="zh-CN" sz="2800" b="1" dirty="0">
                <a:solidFill>
                  <a:srgbClr val="FFFFFF"/>
                </a:solidFill>
                <a:latin typeface="Arial" charset="0"/>
                <a:ea typeface="SimSun" charset="0"/>
                <a:cs typeface="SimSun" charset="0"/>
              </a:rPr>
              <a:t>-</a:t>
            </a:r>
            <a:r>
              <a:rPr lang="zh-CN" altLang="en-US" sz="2800" b="1" dirty="0">
                <a:solidFill>
                  <a:srgbClr val="FFFFFF"/>
                </a:solidFill>
                <a:latin typeface="Arial" charset="0"/>
                <a:ea typeface="SimSun" charset="0"/>
                <a:cs typeface="SimSun" charset="0"/>
              </a:rPr>
              <a:t> </a:t>
            </a:r>
            <a:r>
              <a:rPr lang="zh-CN" altLang="en-US" sz="2800" b="1" dirty="0">
                <a:solidFill>
                  <a:srgbClr val="FFFFFF"/>
                </a:solidFill>
                <a:latin typeface="Arial" charset="0"/>
              </a:rPr>
              <a:t> </a:t>
            </a:r>
            <a:r>
              <a:rPr lang="en-US" sz="28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a:extLst>
              <a:ext uri="{FF2B5EF4-FFF2-40B4-BE49-F238E27FC236}">
                <a16:creationId xmlns:a16="http://schemas.microsoft.com/office/drawing/2014/main" id="{75527C4B-9E9C-DF66-53CE-1BD92573A5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a:extLst>
              <a:ext uri="{FF2B5EF4-FFF2-40B4-BE49-F238E27FC236}">
                <a16:creationId xmlns:a16="http://schemas.microsoft.com/office/drawing/2014/main" id="{1177E36B-9403-C406-0485-DD20F0D72D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a:extLst>
              <a:ext uri="{FF2B5EF4-FFF2-40B4-BE49-F238E27FC236}">
                <a16:creationId xmlns:a16="http://schemas.microsoft.com/office/drawing/2014/main" id="{348FAAA2-2319-C9BB-53EA-89EFA9D109CF}"/>
              </a:ext>
            </a:extLst>
          </p:cNvPr>
          <p:cNvSpPr txBox="1">
            <a:spLocks noChangeArrowheads="1"/>
          </p:cNvSpPr>
          <p:nvPr/>
        </p:nvSpPr>
        <p:spPr bwMode="auto">
          <a:xfrm>
            <a:off x="0" y="1310559"/>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000000"/>
                </a:solidFill>
                <a:effectLst/>
                <a:uLnTx/>
                <a:uFillTx/>
                <a:latin typeface="Times New Roman" charset="0"/>
                <a:ea typeface="SimSun" charset="0"/>
                <a:cs typeface="Arial" charset="0"/>
              </a:rPr>
              <a:t>圣经学习下载</a:t>
            </a:r>
          </a:p>
        </p:txBody>
      </p:sp>
    </p:spTree>
    <p:extLst>
      <p:ext uri="{BB962C8B-B14F-4D97-AF65-F5344CB8AC3E}">
        <p14:creationId xmlns:p14="http://schemas.microsoft.com/office/powerpoint/2010/main" val="13754890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53" y="-27384"/>
            <a:ext cx="9162651" cy="1057238"/>
          </a:xfrm>
          <a:solidFill>
            <a:schemeClr val="tx1"/>
          </a:solidFill>
        </p:spPr>
        <p:txBody>
          <a:bodyPr/>
          <a:lstStyle/>
          <a:p>
            <a:r>
              <a:rPr lang="en-US" sz="3200" b="1" dirty="0">
                <a:solidFill>
                  <a:schemeClr val="bg1"/>
                </a:solidFill>
                <a:effectLst>
                  <a:glow rad="101600">
                    <a:schemeClr val="tx1">
                      <a:alpha val="99000"/>
                    </a:schemeClr>
                  </a:glow>
                </a:effectLst>
                <a:latin typeface="Arial"/>
                <a:cs typeface="Arial"/>
              </a:rPr>
              <a:t>Paul's Epistles in Mostly Scriptural Order</a:t>
            </a:r>
          </a:p>
        </p:txBody>
      </p:sp>
      <p:sp>
        <p:nvSpPr>
          <p:cNvPr id="3" name="Title 1"/>
          <p:cNvSpPr txBox="1">
            <a:spLocks/>
          </p:cNvSpPr>
          <p:nvPr/>
        </p:nvSpPr>
        <p:spPr bwMode="auto">
          <a:xfrm>
            <a:off x="14766" y="1433727"/>
            <a:ext cx="9129233" cy="439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white"/>
              </a:solidFill>
              <a:effectLst>
                <a:glow rad="101600">
                  <a:prstClr val="black">
                    <a:alpha val="99000"/>
                  </a:prstClr>
                </a:glow>
              </a:effectLst>
              <a:uLnTx/>
              <a:uFillTx/>
              <a:latin typeface="Calibri"/>
              <a:ea typeface="ＭＳ Ｐゴシック" charset="0"/>
            </a:endParaRPr>
          </a:p>
        </p:txBody>
      </p:sp>
      <p:sp>
        <p:nvSpPr>
          <p:cNvPr id="4" name="Rectangle 2"/>
          <p:cNvSpPr txBox="1">
            <a:spLocks noChangeArrowheads="1"/>
          </p:cNvSpPr>
          <p:nvPr/>
        </p:nvSpPr>
        <p:spPr bwMode="auto">
          <a:xfrm>
            <a:off x="531896" y="1602007"/>
            <a:ext cx="1375808" cy="132293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TEXT</a:t>
            </a:r>
          </a:p>
        </p:txBody>
      </p:sp>
      <p:sp>
        <p:nvSpPr>
          <p:cNvPr id="6" name="TextBox 5">
            <a:extLst>
              <a:ext uri="{FF2B5EF4-FFF2-40B4-BE49-F238E27FC236}">
                <a16:creationId xmlns:a16="http://schemas.microsoft.com/office/drawing/2014/main" id="{43AD213A-E023-3049-B2DF-595C9BBECCCC}"/>
              </a:ext>
            </a:extLst>
          </p:cNvPr>
          <p:cNvSpPr txBox="1"/>
          <p:nvPr/>
        </p:nvSpPr>
        <p:spPr>
          <a:xfrm>
            <a:off x="-18654" y="6577607"/>
            <a:ext cx="9199165" cy="307777"/>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Adapted from The Pastoral Epistles © John Stevenson 2010 • https://slideplayer.com/slide/6106093/</a:t>
            </a:r>
          </a:p>
        </p:txBody>
      </p:sp>
      <p:graphicFrame>
        <p:nvGraphicFramePr>
          <p:cNvPr id="9" name="Table 9">
            <a:extLst>
              <a:ext uri="{FF2B5EF4-FFF2-40B4-BE49-F238E27FC236}">
                <a16:creationId xmlns:a16="http://schemas.microsoft.com/office/drawing/2014/main" id="{2585CE94-A6F5-0340-A474-705B70EC1BF3}"/>
              </a:ext>
            </a:extLst>
          </p:cNvPr>
          <p:cNvGraphicFramePr>
            <a:graphicFrameLocks noGrp="1"/>
          </p:cNvGraphicFramePr>
          <p:nvPr/>
        </p:nvGraphicFramePr>
        <p:xfrm>
          <a:off x="14766" y="980728"/>
          <a:ext cx="9129236" cy="5547754"/>
        </p:xfrm>
        <a:graphic>
          <a:graphicData uri="http://schemas.openxmlformats.org/drawingml/2006/table">
            <a:tbl>
              <a:tblPr firstRow="1" bandRow="1">
                <a:tableStyleId>{073A0DAA-6AF3-43AB-8588-CEC1D06C72B9}</a:tableStyleId>
              </a:tblPr>
              <a:tblGrid>
                <a:gridCol w="2282309">
                  <a:extLst>
                    <a:ext uri="{9D8B030D-6E8A-4147-A177-3AD203B41FA5}">
                      <a16:colId xmlns:a16="http://schemas.microsoft.com/office/drawing/2014/main" val="924203666"/>
                    </a:ext>
                  </a:extLst>
                </a:gridCol>
                <a:gridCol w="2282309">
                  <a:extLst>
                    <a:ext uri="{9D8B030D-6E8A-4147-A177-3AD203B41FA5}">
                      <a16:colId xmlns:a16="http://schemas.microsoft.com/office/drawing/2014/main" val="4269621205"/>
                    </a:ext>
                  </a:extLst>
                </a:gridCol>
                <a:gridCol w="2282309">
                  <a:extLst>
                    <a:ext uri="{9D8B030D-6E8A-4147-A177-3AD203B41FA5}">
                      <a16:colId xmlns:a16="http://schemas.microsoft.com/office/drawing/2014/main" val="2936786396"/>
                    </a:ext>
                  </a:extLst>
                </a:gridCol>
                <a:gridCol w="2282309">
                  <a:extLst>
                    <a:ext uri="{9D8B030D-6E8A-4147-A177-3AD203B41FA5}">
                      <a16:colId xmlns:a16="http://schemas.microsoft.com/office/drawing/2014/main" val="4075494368"/>
                    </a:ext>
                  </a:extLst>
                </a:gridCol>
              </a:tblGrid>
              <a:tr h="1175258">
                <a:tc>
                  <a:txBody>
                    <a:bodyPr/>
                    <a:lstStyle/>
                    <a:p>
                      <a:pPr algn="ctr"/>
                      <a:r>
                        <a:rPr lang="en-US" sz="2000" dirty="0">
                          <a:solidFill>
                            <a:schemeClr val="bg1"/>
                          </a:solidFill>
                          <a:latin typeface="Arial" panose="020B0604020202020204" pitchFamily="34" charset="0"/>
                          <a:cs typeface="Arial" panose="020B0604020202020204" pitchFamily="34" charset="0"/>
                        </a:rPr>
                        <a:t>Foundational</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Prophetic</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Prison</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Pastoral</a:t>
                      </a:r>
                    </a:p>
                  </a:txBody>
                  <a:tcPr anchor="ctr">
                    <a:gradFill flip="none" rotWithShape="1">
                      <a:gsLst>
                        <a:gs pos="0">
                          <a:schemeClr val="tx2"/>
                        </a:gs>
                        <a:gs pos="97000">
                          <a:schemeClr val="tx1"/>
                        </a:gs>
                      </a:gsLst>
                      <a:path path="rect">
                        <a:fillToRect l="50000" t="50000" r="50000" b="50000"/>
                      </a:path>
                      <a:tileRect/>
                    </a:gradFill>
                  </a:tcPr>
                </a:tc>
                <a:extLst>
                  <a:ext uri="{0D108BD9-81ED-4DB2-BD59-A6C34878D82A}">
                    <a16:rowId xmlns:a16="http://schemas.microsoft.com/office/drawing/2014/main" val="2532585487"/>
                  </a:ext>
                </a:extLst>
              </a:tr>
              <a:tr h="2021980">
                <a:tc>
                  <a:txBody>
                    <a:bodyPr/>
                    <a:lstStyle/>
                    <a:p>
                      <a:pPr algn="ctr"/>
                      <a:r>
                        <a:rPr lang="en-US" sz="2000" b="1" dirty="0">
                          <a:solidFill>
                            <a:schemeClr val="bg1"/>
                          </a:solidFill>
                          <a:latin typeface="Arial" panose="020B0604020202020204" pitchFamily="34" charset="0"/>
                          <a:cs typeface="Arial" panose="020B0604020202020204" pitchFamily="34" charset="0"/>
                        </a:rPr>
                        <a:t>Romans</a:t>
                      </a:r>
                    </a:p>
                    <a:p>
                      <a:pPr algn="ctr"/>
                      <a:r>
                        <a:rPr lang="en-US" sz="2000" b="1" dirty="0">
                          <a:solidFill>
                            <a:schemeClr val="bg1"/>
                          </a:solidFill>
                          <a:latin typeface="Arial" panose="020B0604020202020204" pitchFamily="34" charset="0"/>
                          <a:cs typeface="Arial" panose="020B0604020202020204" pitchFamily="34" charset="0"/>
                        </a:rPr>
                        <a:t>1 Corinthians</a:t>
                      </a:r>
                    </a:p>
                    <a:p>
                      <a:pPr algn="ctr"/>
                      <a:r>
                        <a:rPr lang="en-US" sz="2000" b="1" dirty="0">
                          <a:solidFill>
                            <a:schemeClr val="bg1"/>
                          </a:solidFill>
                          <a:latin typeface="Arial" panose="020B0604020202020204" pitchFamily="34" charset="0"/>
                          <a:cs typeface="Arial" panose="020B0604020202020204" pitchFamily="34" charset="0"/>
                        </a:rPr>
                        <a:t>2 Corinthians</a:t>
                      </a:r>
                    </a:p>
                    <a:p>
                      <a:pPr algn="ctr"/>
                      <a:r>
                        <a:rPr lang="en-US" sz="2000" b="1" dirty="0">
                          <a:solidFill>
                            <a:schemeClr val="bg1"/>
                          </a:solidFill>
                          <a:latin typeface="Arial" panose="020B0604020202020204" pitchFamily="34" charset="0"/>
                          <a:cs typeface="Arial" panose="020B0604020202020204" pitchFamily="34" charset="0"/>
                        </a:rPr>
                        <a:t>Galatians</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1 Thessalonians</a:t>
                      </a:r>
                    </a:p>
                    <a:p>
                      <a:pPr algn="ctr"/>
                      <a:r>
                        <a:rPr lang="en-US" sz="2000" b="1" dirty="0">
                          <a:solidFill>
                            <a:schemeClr val="bg1"/>
                          </a:solidFill>
                          <a:latin typeface="Arial" panose="020B0604020202020204" pitchFamily="34" charset="0"/>
                          <a:cs typeface="Arial" panose="020B0604020202020204" pitchFamily="34" charset="0"/>
                        </a:rPr>
                        <a:t>2 Thessalonians</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Ephesians</a:t>
                      </a:r>
                    </a:p>
                    <a:p>
                      <a:pPr algn="ctr"/>
                      <a:r>
                        <a:rPr lang="en-US" sz="2000" b="1" dirty="0">
                          <a:solidFill>
                            <a:schemeClr val="bg1"/>
                          </a:solidFill>
                          <a:latin typeface="Arial" panose="020B0604020202020204" pitchFamily="34" charset="0"/>
                          <a:cs typeface="Arial" panose="020B0604020202020204" pitchFamily="34" charset="0"/>
                        </a:rPr>
                        <a:t>Philippians</a:t>
                      </a:r>
                    </a:p>
                    <a:p>
                      <a:pPr algn="ctr"/>
                      <a:r>
                        <a:rPr lang="en-US" sz="2000" b="1" dirty="0">
                          <a:solidFill>
                            <a:schemeClr val="bg1"/>
                          </a:solidFill>
                          <a:latin typeface="Arial" panose="020B0604020202020204" pitchFamily="34" charset="0"/>
                          <a:cs typeface="Arial" panose="020B0604020202020204" pitchFamily="34" charset="0"/>
                        </a:rPr>
                        <a:t>Colossians</a:t>
                      </a:r>
                    </a:p>
                    <a:p>
                      <a:pPr algn="ctr"/>
                      <a:r>
                        <a:rPr lang="en-US" sz="2000" b="1" dirty="0">
                          <a:solidFill>
                            <a:schemeClr val="bg1"/>
                          </a:solidFill>
                          <a:latin typeface="Arial" panose="020B0604020202020204" pitchFamily="34" charset="0"/>
                          <a:cs typeface="Arial" panose="020B0604020202020204" pitchFamily="34" charset="0"/>
                        </a:rPr>
                        <a:t>Philemon</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1 Timothy</a:t>
                      </a:r>
                    </a:p>
                    <a:p>
                      <a:pPr algn="ctr"/>
                      <a:r>
                        <a:rPr lang="en-US" sz="2000" b="1" dirty="0">
                          <a:solidFill>
                            <a:schemeClr val="bg1"/>
                          </a:solidFill>
                          <a:latin typeface="Arial" panose="020B0604020202020204" pitchFamily="34" charset="0"/>
                          <a:cs typeface="Arial" panose="020B0604020202020204" pitchFamily="34" charset="0"/>
                        </a:rPr>
                        <a:t>2 Timothy</a:t>
                      </a:r>
                    </a:p>
                    <a:p>
                      <a:pPr algn="ctr"/>
                      <a:r>
                        <a:rPr lang="en-US" sz="2000" b="1" dirty="0">
                          <a:solidFill>
                            <a:schemeClr val="bg1"/>
                          </a:solidFill>
                          <a:latin typeface="Arial" panose="020B0604020202020204" pitchFamily="34" charset="0"/>
                          <a:cs typeface="Arial" panose="020B0604020202020204" pitchFamily="34" charset="0"/>
                        </a:rPr>
                        <a:t>Titus</a:t>
                      </a:r>
                    </a:p>
                  </a:txBody>
                  <a:tcPr anchor="ctr">
                    <a:gradFill>
                      <a:gsLst>
                        <a:gs pos="0">
                          <a:srgbClr val="C00000"/>
                        </a:gs>
                        <a:gs pos="97000">
                          <a:schemeClr val="tx1"/>
                        </a:gs>
                      </a:gsLst>
                      <a:path path="rect">
                        <a:fillToRect l="50000" t="50000" r="50000" b="50000"/>
                      </a:path>
                    </a:gradFill>
                  </a:tcPr>
                </a:tc>
                <a:extLst>
                  <a:ext uri="{0D108BD9-81ED-4DB2-BD59-A6C34878D82A}">
                    <a16:rowId xmlns:a16="http://schemas.microsoft.com/office/drawing/2014/main" val="1792722809"/>
                  </a:ext>
                </a:extLst>
              </a:tr>
              <a:tr h="1175258">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Cross</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Second Coming</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Church</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Congregation</a:t>
                      </a:r>
                    </a:p>
                  </a:txBody>
                  <a:tcPr anchor="ctr"/>
                </a:tc>
                <a:extLst>
                  <a:ext uri="{0D108BD9-81ED-4DB2-BD59-A6C34878D82A}">
                    <a16:rowId xmlns:a16="http://schemas.microsoft.com/office/drawing/2014/main" val="3065756197"/>
                  </a:ext>
                </a:extLst>
              </a:tr>
              <a:tr h="1175258">
                <a:tc>
                  <a:txBody>
                    <a:bodyPr/>
                    <a:lstStyle/>
                    <a:p>
                      <a:pPr algn="ctr"/>
                      <a:r>
                        <a:rPr lang="en-US" sz="2000" b="1" dirty="0">
                          <a:solidFill>
                            <a:schemeClr val="tx1"/>
                          </a:solidFill>
                          <a:latin typeface="Arial" panose="020B0604020202020204" pitchFamily="34" charset="0"/>
                          <a:cs typeface="Arial" panose="020B0604020202020204" pitchFamily="34" charset="0"/>
                        </a:rPr>
                        <a:t>Soteriology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Eschatology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Christology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Ecclesiology</a:t>
                      </a:r>
                    </a:p>
                  </a:txBody>
                  <a:tcPr anchor="ctr">
                    <a:solidFill>
                      <a:schemeClr val="bg1">
                        <a:lumMod val="75000"/>
                      </a:schemeClr>
                    </a:solidFill>
                  </a:tcPr>
                </a:tc>
                <a:extLst>
                  <a:ext uri="{0D108BD9-81ED-4DB2-BD59-A6C34878D82A}">
                    <a16:rowId xmlns:a16="http://schemas.microsoft.com/office/drawing/2014/main" val="662822788"/>
                  </a:ext>
                </a:extLst>
              </a:tr>
            </a:tbl>
          </a:graphicData>
        </a:graphic>
      </p:graphicFrame>
    </p:spTree>
    <p:extLst>
      <p:ext uri="{BB962C8B-B14F-4D97-AF65-F5344CB8AC3E}">
        <p14:creationId xmlns:p14="http://schemas.microsoft.com/office/powerpoint/2010/main" val="302905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pPr eaLnBrk="1" hangingPunct="1">
              <a:defRPr/>
            </a:pPr>
            <a:r>
              <a:rPr lang="zh-CN" altLang="en-US">
                <a:solidFill>
                  <a:schemeClr val="tx1"/>
                </a:solidFill>
                <a:latin typeface="Tahoma" charset="0"/>
                <a:ea typeface="ＭＳ Ｐゴシック" charset="0"/>
                <a:cs typeface="ＭＳ Ｐゴシック" charset="0"/>
              </a:rPr>
              <a:t>支持保罗说作者</a:t>
            </a:r>
          </a:p>
        </p:txBody>
      </p:sp>
      <p:pic>
        <p:nvPicPr>
          <p:cNvPr id="402435" name="Picture 4" descr="PH01589K"/>
          <p:cNvPicPr>
            <a:picLocks noGrp="1" noChangeAspect="1" noChangeArrowheads="1"/>
          </p:cNvPicPr>
          <p:nvPr>
            <p:ph type="clipArt" sz="half" idx="2"/>
          </p:nvPr>
        </p:nvPicPr>
        <p:blipFill>
          <a:blip r:embed="rId2">
            <a:lum bright="20000" contrast="14000"/>
            <a:extLst>
              <a:ext uri="{28A0092B-C50C-407E-A947-70E740481C1C}">
                <a14:useLocalDpi xmlns:a14="http://schemas.microsoft.com/office/drawing/2010/main"/>
              </a:ext>
            </a:extLst>
          </a:blip>
          <a:srcRect/>
          <a:stretch>
            <a:fillRect/>
          </a:stretch>
        </p:blipFill>
        <p:spPr>
          <a:xfrm>
            <a:off x="5715000" y="1371600"/>
            <a:ext cx="3233738" cy="4876800"/>
          </a:xfrm>
          <a:noFill/>
          <a:extLst>
            <a:ext uri="{909E8E84-426E-40dd-AFC4-6F175D3DCCD1}">
              <a14:hiddenFill xmlns:a14="http://schemas.microsoft.com/office/drawing/2010/main" xmlns="">
                <a:solidFill>
                  <a:srgbClr val="FFFFFF"/>
                </a:solidFill>
              </a14:hiddenFill>
            </a:ext>
          </a:extLst>
        </p:spPr>
      </p:pic>
      <p:pic>
        <p:nvPicPr>
          <p:cNvPr id="402436" name="Picture 5" descr="ag00218_"/>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0" y="0"/>
            <a:ext cx="1417638"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9" name="Text Box 7"/>
          <p:cNvSpPr txBox="1">
            <a:spLocks noChangeArrowheads="1"/>
          </p:cNvSpPr>
          <p:nvPr/>
        </p:nvSpPr>
        <p:spPr bwMode="auto">
          <a:xfrm>
            <a:off x="8426450" y="76200"/>
            <a:ext cx="641350" cy="457200"/>
          </a:xfrm>
          <a:prstGeom prst="rect">
            <a:avLst/>
          </a:prstGeom>
          <a:noFill/>
          <a:ln w="9525">
            <a:noFill/>
            <a:miter lim="800000"/>
            <a:headEnd/>
            <a:tailEnd/>
          </a:ln>
          <a:effectLst>
            <a:outerShdw blurRad="63500" dist="38099" dir="2700000" algn="ctr" rotWithShape="0">
              <a:srgbClr val="000000">
                <a:alpha val="74997"/>
              </a:srgb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12" charset="0"/>
                <a:ea typeface="SimSun" charset="0"/>
                <a:cs typeface="+mn-cs"/>
              </a:rPr>
              <a:t>146</a:t>
            </a:r>
          </a:p>
        </p:txBody>
      </p:sp>
      <p:sp>
        <p:nvSpPr>
          <p:cNvPr id="13320" name="Rectangle 8"/>
          <p:cNvSpPr>
            <a:spLocks noChangeArrowheads="1"/>
          </p:cNvSpPr>
          <p:nvPr/>
        </p:nvSpPr>
        <p:spPr bwMode="auto">
          <a:xfrm>
            <a:off x="457200" y="1371600"/>
            <a:ext cx="5105400" cy="5257800"/>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charset="0"/>
              <a:buChar char="n"/>
              <a:tabLst/>
              <a:defRPr/>
            </a:pPr>
            <a:r>
              <a:rPr kumimoji="0" lang="zh-CN"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Blackadder ITC" charset="0"/>
                <a:ea typeface="ＭＳ Ｐゴシック" charset="0"/>
                <a:cs typeface="Times New Roman" charset="0"/>
              </a:rPr>
              <a:t>书信内证</a:t>
            </a:r>
            <a:r>
              <a:rPr kumimoji="0" lang="zh-CN"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Blackadder ITC" charset="0"/>
                <a:ea typeface="ＭＳ Ｐゴシック" charset="0"/>
                <a:cs typeface="Times New Roman" charset="0"/>
              </a:rPr>
              <a:t>保罗是作者</a:t>
            </a:r>
            <a:r>
              <a:rPr kumimoji="0" lang="en-US" altLang="zh-CN"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Blackadder ITC" charset="0"/>
                <a:ea typeface="ＭＳ Ｐゴシック" charset="0"/>
                <a:cs typeface="Times New Roman" charset="0"/>
              </a:rPr>
              <a:t> (1:1). </a:t>
            </a:r>
          </a:p>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charset="0"/>
              <a:buChar char="n"/>
              <a:tabLst/>
              <a:defRPr/>
            </a:pPr>
            <a:r>
              <a:rPr kumimoji="0" lang="zh-CN"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Blackadder ITC" charset="0"/>
                <a:ea typeface="ＭＳ Ｐゴシック" charset="0"/>
                <a:cs typeface="Times New Roman" charset="0"/>
              </a:rPr>
              <a:t>早期教会对保罗是作者</a:t>
            </a:r>
            <a:r>
              <a:rPr kumimoji="0" lang="zh-CN"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charset="0"/>
                <a:ea typeface="ＭＳ Ｐゴシック" charset="0"/>
                <a:cs typeface="Times New Roman" charset="0"/>
              </a:rPr>
              <a:t>未曾</a:t>
            </a:r>
            <a:r>
              <a:rPr kumimoji="0" lang="zh-CN"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Blackadder ITC" charset="0"/>
                <a:ea typeface="ＭＳ Ｐゴシック" charset="0"/>
                <a:cs typeface="Times New Roman" charset="0"/>
              </a:rPr>
              <a:t>提出任何</a:t>
            </a:r>
            <a:r>
              <a:rPr kumimoji="0" lang="zh-CN"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charset="0"/>
                <a:ea typeface="ＭＳ Ｐゴシック" charset="0"/>
                <a:cs typeface="Times New Roman" charset="0"/>
              </a:rPr>
              <a:t>反对</a:t>
            </a:r>
            <a:r>
              <a:rPr kumimoji="0" lang="en-US" altLang="zh-CN"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Blackadder ITC" charset="0"/>
                <a:ea typeface="ＭＳ Ｐゴシック" charset="0"/>
                <a:cs typeface="Times New Roman" charset="0"/>
              </a:rPr>
              <a:t>. </a:t>
            </a:r>
          </a:p>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charset="0"/>
              <a:buChar char="n"/>
              <a:tabLst/>
              <a:defRPr/>
            </a:pPr>
            <a:r>
              <a:rPr kumimoji="0" lang="zh-CN" altLang="en-US" sz="3200" b="1" i="0" u="none" strike="noStrike" kern="1200" cap="none" spc="0" normalizeH="0" baseline="0" noProof="0">
                <a:ln>
                  <a:noFill/>
                </a:ln>
                <a:solidFill>
                  <a:srgbClr val="FFFFFF"/>
                </a:solidFill>
                <a:effectLst/>
                <a:uLnTx/>
                <a:uFillTx/>
                <a:latin typeface="Times New Roman" charset="0"/>
                <a:ea typeface="ＭＳ Ｐゴシック" charset="0"/>
                <a:cs typeface="Times New Roman" charset="0"/>
              </a:rPr>
              <a:t>书信中的</a:t>
            </a:r>
            <a:r>
              <a:rPr kumimoji="0" lang="zh-CN"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charset="0"/>
                <a:ea typeface="ＭＳ Ｐゴシック" charset="0"/>
                <a:cs typeface="Times New Roman" charset="0"/>
              </a:rPr>
              <a:t>历史记述</a:t>
            </a:r>
            <a:r>
              <a:rPr kumimoji="0" lang="zh-CN" altLang="en-US" sz="3200" b="1" i="0" u="none" strike="noStrike" kern="1200" cap="none" spc="0" normalizeH="0" baseline="0" noProof="0">
                <a:ln>
                  <a:noFill/>
                </a:ln>
                <a:solidFill>
                  <a:srgbClr val="FFFFFF"/>
                </a:solidFill>
                <a:effectLst/>
                <a:uLnTx/>
                <a:uFillTx/>
                <a:latin typeface="Times New Roman" charset="0"/>
                <a:ea typeface="ＭＳ Ｐゴシック" charset="0"/>
                <a:cs typeface="Times New Roman" charset="0"/>
              </a:rPr>
              <a:t>符合保罗生平事迹</a:t>
            </a:r>
          </a:p>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charset="0"/>
              <a:buChar char="n"/>
              <a:tabLst/>
              <a:defRPr/>
            </a:pPr>
            <a:r>
              <a:rPr kumimoji="0" lang="zh-CN"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Blackadder ITC" charset="0"/>
                <a:ea typeface="ＭＳ Ｐゴシック" charset="0"/>
                <a:cs typeface="Times New Roman" charset="0"/>
              </a:rPr>
              <a:t>本书的教义</a:t>
            </a:r>
            <a:r>
              <a:rPr kumimoji="0" lang="zh-CN"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Blackadder ITC" charset="0"/>
                <a:ea typeface="ＭＳ Ｐゴシック" charset="0"/>
                <a:cs typeface="Times New Roman" charset="0"/>
              </a:rPr>
              <a:t>与其他保罗所撰写的书信相同是典型的保罗作风</a:t>
            </a:r>
            <a:endParaRPr kumimoji="0" lang="en-US" altLang="zh-CN"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Blackadder ITC" charset="0"/>
              <a:ea typeface="ＭＳ Ｐゴシック" charset="0"/>
              <a:cs typeface="Times New Roman" charset="0"/>
            </a:endParaRPr>
          </a:p>
        </p:txBody>
      </p:sp>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4572000" y="1916113"/>
            <a:ext cx="4495800" cy="417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p>
            <a:pPr marL="457200" marR="0" lvl="0" indent="-457200" algn="l" defTabSz="914400" rtl="0" eaLnBrk="1" fontAlgn="base" latinLnBrk="0" hangingPunct="1">
              <a:lnSpc>
                <a:spcPct val="100000"/>
              </a:lnSpc>
              <a:spcBef>
                <a:spcPct val="50000"/>
              </a:spcBef>
              <a:spcAft>
                <a:spcPct val="0"/>
              </a:spcAft>
              <a:buClrTx/>
              <a:buSzPct val="90000"/>
              <a:buFontTx/>
              <a:buAutoNum type="arabicPeriod"/>
              <a:tabLst/>
              <a:defRPr/>
            </a:pP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在下列方面</a:t>
            </a:r>
            <a:r>
              <a:rPr kumimoji="0" lang="zh-CN" altLang="en-US" sz="2200" b="1" i="0" u="none" strike="noStrike" kern="1200" cap="none" spc="0" normalizeH="0" baseline="0" noProof="0">
                <a:ln>
                  <a:noFill/>
                </a:ln>
                <a:solidFill>
                  <a:srgbClr val="FFFF00"/>
                </a:solidFill>
                <a:effectLst/>
                <a:uLnTx/>
                <a:uFillTx/>
                <a:latin typeface="Times New Roman" charset="0"/>
                <a:ea typeface="SimSun" charset="0"/>
              </a:rPr>
              <a:t>与保罗的其他写作相符合</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a:t>
            </a:r>
            <a:endParaRPr kumimoji="0" lang="en-US" altLang="zh-CN" sz="2200" b="1" i="0" u="none" strike="noStrike" kern="1200" cap="none" spc="0" normalizeH="0" baseline="0" noProof="0">
              <a:ln>
                <a:noFill/>
              </a:ln>
              <a:solidFill>
                <a:srgbClr val="FFFFFF"/>
              </a:solidFill>
              <a:effectLst/>
              <a:uLnTx/>
              <a:uFillTx/>
              <a:latin typeface="Arial" charset="0"/>
              <a:ea typeface="SimSun" charset="0"/>
              <a:cs typeface="Arial" charset="0"/>
            </a:endParaRPr>
          </a:p>
          <a:p>
            <a:pPr marL="914400" marR="0" lvl="1" indent="-457200" algn="l" defTabSz="914400" rtl="0" eaLnBrk="1" fontAlgn="base" latinLnBrk="0" hangingPunct="1">
              <a:lnSpc>
                <a:spcPct val="100000"/>
              </a:lnSpc>
              <a:spcBef>
                <a:spcPts val="125"/>
              </a:spcBef>
              <a:spcAft>
                <a:spcPct val="0"/>
              </a:spcAft>
              <a:buClrTx/>
              <a:buSzPct val="90000"/>
              <a:buFontTx/>
              <a:buBlip>
                <a:blip r:embed="rId5"/>
              </a:buBlip>
              <a:tabLst/>
              <a:defRPr/>
            </a:pPr>
            <a:r>
              <a:rPr kumimoji="0" lang="zh-CN" altLang="en-US"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用词</a:t>
            </a:r>
            <a:endParaRPr kumimoji="0" lang="en-US" altLang="zh-CN" sz="2200" b="1" i="0" u="none" strike="noStrike" kern="1200" cap="none" spc="0" normalizeH="0" baseline="0" noProof="0">
              <a:ln>
                <a:noFill/>
              </a:ln>
              <a:solidFill>
                <a:srgbClr val="FFFFFF"/>
              </a:solidFill>
              <a:effectLst/>
              <a:uLnTx/>
              <a:uFillTx/>
              <a:latin typeface="Arial" charset="0"/>
              <a:ea typeface="SimSun" charset="0"/>
              <a:cs typeface="Times New Roman" charset="0"/>
            </a:endParaRPr>
          </a:p>
          <a:p>
            <a:pPr marL="914400" marR="0" lvl="1" indent="-457200" algn="l" defTabSz="914400" rtl="0" eaLnBrk="1" fontAlgn="base" latinLnBrk="0" hangingPunct="1">
              <a:lnSpc>
                <a:spcPct val="100000"/>
              </a:lnSpc>
              <a:spcBef>
                <a:spcPts val="125"/>
              </a:spcBef>
              <a:spcAft>
                <a:spcPct val="0"/>
              </a:spcAft>
              <a:buClrTx/>
              <a:buSzPct val="90000"/>
              <a:buFontTx/>
              <a:buBlip>
                <a:blip r:embed="rId5"/>
              </a:buBlip>
              <a:tabLst/>
              <a:defRPr/>
            </a:pPr>
            <a:r>
              <a:rPr kumimoji="0" lang="zh-CN" altLang="en-US"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文风</a:t>
            </a:r>
            <a:endParaRPr kumimoji="0" lang="en-US" altLang="zh-CN" sz="2200" b="1" i="0" u="none" strike="noStrike" kern="1200" cap="none" spc="0" normalizeH="0" baseline="0" noProof="0">
              <a:ln>
                <a:noFill/>
              </a:ln>
              <a:solidFill>
                <a:srgbClr val="FFFFFF"/>
              </a:solidFill>
              <a:effectLst/>
              <a:uLnTx/>
              <a:uFillTx/>
              <a:latin typeface="Arial" charset="0"/>
              <a:ea typeface="SimSun" charset="0"/>
              <a:cs typeface="Times New Roman" charset="0"/>
            </a:endParaRPr>
          </a:p>
          <a:p>
            <a:pPr marL="914400" marR="0" lvl="1" indent="-457200" algn="l" defTabSz="914400" rtl="0" eaLnBrk="1" fontAlgn="base" latinLnBrk="0" hangingPunct="1">
              <a:lnSpc>
                <a:spcPct val="100000"/>
              </a:lnSpc>
              <a:spcBef>
                <a:spcPts val="125"/>
              </a:spcBef>
              <a:spcAft>
                <a:spcPct val="0"/>
              </a:spcAft>
              <a:buClrTx/>
              <a:buSzPct val="90000"/>
              <a:buFontTx/>
              <a:buBlip>
                <a:blip r:embed="rId5"/>
              </a:buBlip>
              <a:tabLst/>
              <a:defRPr/>
            </a:pPr>
            <a:r>
              <a:rPr kumimoji="0" lang="zh-CN" altLang="en-US"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逻辑</a:t>
            </a:r>
            <a:endParaRPr kumimoji="0" lang="en-US" altLang="zh-CN" sz="2200" b="1" i="0" u="none" strike="noStrike" kern="1200" cap="none" spc="0" normalizeH="0" baseline="0" noProof="0">
              <a:ln>
                <a:noFill/>
              </a:ln>
              <a:solidFill>
                <a:srgbClr val="FFFFFF"/>
              </a:solidFill>
              <a:effectLst/>
              <a:uLnTx/>
              <a:uFillTx/>
              <a:latin typeface="Arial" charset="0"/>
              <a:ea typeface="SimSun" charset="0"/>
              <a:cs typeface="Times New Roman" charset="0"/>
            </a:endParaRPr>
          </a:p>
          <a:p>
            <a:pPr marL="914400" marR="0" lvl="1" indent="-457200" algn="l" defTabSz="914400" rtl="0" eaLnBrk="1" fontAlgn="base" latinLnBrk="0" hangingPunct="1">
              <a:lnSpc>
                <a:spcPct val="100000"/>
              </a:lnSpc>
              <a:spcBef>
                <a:spcPts val="125"/>
              </a:spcBef>
              <a:spcAft>
                <a:spcPct val="0"/>
              </a:spcAft>
              <a:buClrTx/>
              <a:buSzPct val="90000"/>
              <a:buFontTx/>
              <a:buBlip>
                <a:blip r:embed="rId5"/>
              </a:buBlip>
              <a:tabLst/>
              <a:defRPr/>
            </a:pPr>
            <a:r>
              <a:rPr kumimoji="0" lang="zh-CN" altLang="en-US"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神学发展</a:t>
            </a:r>
            <a:r>
              <a:rPr kumimoji="0" lang="en-US" altLang="zh-CN" sz="2200" b="1" i="0" u="none" strike="noStrike" kern="1200" cap="none" spc="0" normalizeH="0" baseline="0" noProof="0">
                <a:ln>
                  <a:noFill/>
                </a:ln>
                <a:solidFill>
                  <a:srgbClr val="FFFFFF"/>
                </a:solidFill>
                <a:effectLst/>
                <a:uLnTx/>
                <a:uFillTx/>
                <a:latin typeface="Arial" charset="0"/>
                <a:ea typeface="SimSun" charset="0"/>
                <a:cs typeface="Times New Roman" charset="0"/>
              </a:rPr>
              <a:t> </a:t>
            </a:r>
          </a:p>
          <a:p>
            <a:pPr marL="914400" marR="0" lvl="1" indent="-457200" algn="l" defTabSz="914400" rtl="0" eaLnBrk="1" fontAlgn="base" latinLnBrk="0" hangingPunct="1">
              <a:lnSpc>
                <a:spcPct val="100000"/>
              </a:lnSpc>
              <a:spcBef>
                <a:spcPct val="50000"/>
              </a:spcBef>
              <a:spcAft>
                <a:spcPct val="0"/>
              </a:spcAft>
              <a:buClrTx/>
              <a:buSzPct val="90000"/>
              <a:buFont typeface="Tahoma" charset="0"/>
              <a:buAutoNum type="arabicPeriod" startAt="2"/>
              <a:tabLst/>
              <a:defRPr/>
            </a:pP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罗马书，哥林多前后书，加拉太书是判断保罗其他书信的</a:t>
            </a:r>
            <a:r>
              <a:rPr kumimoji="0" lang="zh-CN" altLang="en-US" sz="2200" b="1" i="0" u="none" strike="noStrike" kern="1200" cap="none" spc="0" normalizeH="0" baseline="0" noProof="0">
                <a:ln>
                  <a:noFill/>
                </a:ln>
                <a:solidFill>
                  <a:srgbClr val="FFFF00"/>
                </a:solidFill>
                <a:effectLst/>
                <a:uLnTx/>
                <a:uFillTx/>
                <a:latin typeface="Times New Roman" charset="0"/>
                <a:ea typeface="SimSun" charset="0"/>
              </a:rPr>
              <a:t>标准</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 </a:t>
            </a:r>
            <a:endParaRPr kumimoji="0" lang="en-US" altLang="zh-CN"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a:p>
            <a:pPr marL="457200" marR="0" lvl="0" indent="-457200" algn="l" defTabSz="914400" rtl="0" eaLnBrk="1" fontAlgn="base" latinLnBrk="0" hangingPunct="1">
              <a:lnSpc>
                <a:spcPct val="100000"/>
              </a:lnSpc>
              <a:spcBef>
                <a:spcPct val="50000"/>
              </a:spcBef>
              <a:spcAft>
                <a:spcPct val="0"/>
              </a:spcAft>
              <a:buClrTx/>
              <a:buSzPct val="90000"/>
              <a:buFont typeface="Tahoma" charset="0"/>
              <a:buAutoNum type="arabicPeriod" startAt="2"/>
              <a:tabLst/>
              <a:defRPr/>
            </a:pP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此信很可能是</a:t>
            </a:r>
            <a:r>
              <a:rPr kumimoji="0" lang="zh-CN" altLang="en-US" sz="2200" b="1" i="0" u="none" strike="noStrike" kern="1200" cap="none" spc="0" normalizeH="0" baseline="0" noProof="0">
                <a:ln>
                  <a:noFill/>
                </a:ln>
                <a:solidFill>
                  <a:srgbClr val="FFFF00"/>
                </a:solidFill>
                <a:effectLst/>
                <a:uLnTx/>
                <a:uFillTx/>
                <a:latin typeface="Times New Roman" charset="0"/>
                <a:ea typeface="SimSun" charset="0"/>
              </a:rPr>
              <a:t> </a:t>
            </a:r>
            <a:r>
              <a:rPr kumimoji="0" lang="zh-CN" altLang="en-US" sz="2200" b="1" i="0" u="sng" strike="noStrike" kern="1200" cap="none" spc="0" normalizeH="0" baseline="0" noProof="0">
                <a:ln>
                  <a:noFill/>
                </a:ln>
                <a:solidFill>
                  <a:srgbClr val="FFFF00"/>
                </a:solidFill>
                <a:effectLst/>
                <a:uLnTx/>
                <a:uFillTx/>
                <a:latin typeface="Times New Roman" charset="0"/>
                <a:ea typeface="SimSun" charset="0"/>
              </a:rPr>
              <a:t>德提</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a:t>
            </a:r>
            <a:r>
              <a:rPr kumimoji="0" lang="en-US" altLang="zh-CN" sz="2200" b="1" i="0" u="none" strike="noStrike" kern="1200" cap="none" spc="0" normalizeH="0" baseline="0" noProof="0">
                <a:ln>
                  <a:noFill/>
                </a:ln>
                <a:solidFill>
                  <a:srgbClr val="FFFFFF"/>
                </a:solidFill>
                <a:effectLst/>
                <a:uLnTx/>
                <a:uFillTx/>
                <a:latin typeface="Times New Roman" charset="0"/>
                <a:ea typeface="SimSun" charset="0"/>
              </a:rPr>
              <a:t>Tertius</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 </a:t>
            </a:r>
            <a:r>
              <a:rPr kumimoji="0" lang="en-US" altLang="zh-CN" sz="2200" b="1" i="0" u="none" strike="noStrike" kern="1200" cap="none" spc="0" normalizeH="0" baseline="0" noProof="0">
                <a:ln>
                  <a:noFill/>
                </a:ln>
                <a:solidFill>
                  <a:srgbClr val="FFFFFF"/>
                </a:solidFill>
                <a:effectLst/>
                <a:uLnTx/>
                <a:uFillTx/>
                <a:latin typeface="Times New Roman" charset="0"/>
                <a:ea typeface="SimSun" charset="0"/>
              </a:rPr>
              <a:t>(16:22)</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 为保罗代笔写的。</a:t>
            </a:r>
            <a:endParaRPr kumimoji="0" lang="en-US" altLang="zh-CN"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14338" name="Rectangle 2"/>
          <p:cNvSpPr>
            <a:spLocks noGrp="1" noChangeArrowheads="1"/>
          </p:cNvSpPr>
          <p:nvPr>
            <p:ph type="title"/>
          </p:nvPr>
        </p:nvSpPr>
        <p:spPr>
          <a:xfrm>
            <a:off x="685800" y="0"/>
            <a:ext cx="7772400" cy="838200"/>
          </a:xfrm>
        </p:spPr>
        <p:txBody>
          <a:bodyPr/>
          <a:lstStyle/>
          <a:p>
            <a:pPr eaLnBrk="1" hangingPunct="1">
              <a:defRPr/>
            </a:pPr>
            <a:r>
              <a:rPr lang="zh-CN" altLang="en-US">
                <a:solidFill>
                  <a:schemeClr val="tx1"/>
                </a:solidFill>
                <a:latin typeface="Tahoma" charset="0"/>
                <a:ea typeface="ＭＳ Ｐゴシック" charset="0"/>
                <a:cs typeface="ＭＳ Ｐゴシック" charset="0"/>
              </a:rPr>
              <a:t>作  者  身  份</a:t>
            </a:r>
            <a:endParaRPr lang="en-US">
              <a:solidFill>
                <a:schemeClr val="tx1"/>
              </a:solidFill>
              <a:latin typeface="Tahoma" charset="0"/>
              <a:ea typeface="ＭＳ Ｐゴシック" charset="0"/>
              <a:cs typeface="ＭＳ Ｐゴシック" charset="0"/>
            </a:endParaRPr>
          </a:p>
        </p:txBody>
      </p:sp>
      <p:pic>
        <p:nvPicPr>
          <p:cNvPr id="14339" name="Picture 3" descr="ag00003_"/>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7239000" y="2473325"/>
            <a:ext cx="1714500" cy="156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WordArt 4"/>
          <p:cNvSpPr>
            <a:spLocks noChangeArrowheads="1" noChangeShapeType="1" noTextEdit="1"/>
          </p:cNvSpPr>
          <p:nvPr/>
        </p:nvSpPr>
        <p:spPr bwMode="ltGray">
          <a:xfrm>
            <a:off x="457200" y="609600"/>
            <a:ext cx="3087688" cy="1130300"/>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600" b="0" i="0" u="none" strike="noStrike" kern="10" cap="none" spc="-360" normalizeH="0" baseline="0" noProof="0">
                <a:ln w="12700">
                  <a:solidFill>
                    <a:srgbClr val="000099"/>
                  </a:solidFill>
                  <a:round/>
                  <a:headEnd/>
                  <a:tailEnd/>
                </a:ln>
                <a:solidFill>
                  <a:srgbClr val="33CCFF"/>
                </a:solidFill>
                <a:effectLst>
                  <a:outerShdw blurRad="63500" dist="125724" dir="18900000" algn="ctr" rotWithShape="0">
                    <a:srgbClr val="000099">
                      <a:alpha val="74997"/>
                    </a:srgbClr>
                  </a:outerShdw>
                </a:effectLst>
                <a:uLnTx/>
                <a:uFillTx/>
                <a:latin typeface="宋体"/>
                <a:ea typeface="宋体"/>
                <a:cs typeface="宋体"/>
              </a:rPr>
              <a:t>外在证明</a:t>
            </a:r>
            <a:endParaRPr kumimoji="0" lang="en-US" sz="3600" b="0" i="0" u="none" strike="noStrike" kern="10" cap="none" spc="-360" normalizeH="0" baseline="0" noProof="0">
              <a:ln w="12700">
                <a:solidFill>
                  <a:srgbClr val="000099"/>
                </a:solidFill>
                <a:round/>
                <a:headEnd/>
                <a:tailEnd/>
              </a:ln>
              <a:solidFill>
                <a:srgbClr val="33CCFF"/>
              </a:solidFill>
              <a:effectLst>
                <a:outerShdw blurRad="63500" dist="125724" dir="18900000" algn="ctr" rotWithShape="0">
                  <a:srgbClr val="000099">
                    <a:alpha val="74997"/>
                  </a:srgbClr>
                </a:outerShdw>
              </a:effectLst>
              <a:uLnTx/>
              <a:uFillTx/>
              <a:latin typeface="宋体"/>
              <a:ea typeface="宋体"/>
              <a:cs typeface="宋体"/>
            </a:endParaRPr>
          </a:p>
        </p:txBody>
      </p:sp>
      <p:sp>
        <p:nvSpPr>
          <p:cNvPr id="14341" name="WordArt 5" descr="Narrow vertical"/>
          <p:cNvSpPr>
            <a:spLocks noChangeArrowheads="1" noChangeShapeType="1" noTextEdit="1"/>
          </p:cNvSpPr>
          <p:nvPr/>
        </p:nvSpPr>
        <p:spPr bwMode="ltGray">
          <a:xfrm>
            <a:off x="4495800" y="-33338"/>
            <a:ext cx="4114800" cy="1862138"/>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600" b="0" i="0" u="none" strike="noStrike" kern="10" cap="none" spc="0" normalizeH="0" baseline="0" noProof="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uLnTx/>
                <a:uFillTx/>
                <a:latin typeface="宋体"/>
                <a:ea typeface="宋体"/>
                <a:cs typeface="宋体"/>
              </a:rPr>
              <a:t>内部证明</a:t>
            </a:r>
            <a:endParaRPr kumimoji="0" lang="en-US" sz="3600" b="0" i="0" u="none" strike="noStrike" kern="10" cap="none" spc="0" normalizeH="0" baseline="0" noProof="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uLnTx/>
              <a:uFillTx/>
              <a:latin typeface="宋体"/>
              <a:ea typeface="宋体"/>
              <a:cs typeface="宋体"/>
            </a:endParaRPr>
          </a:p>
        </p:txBody>
      </p:sp>
      <p:sp>
        <p:nvSpPr>
          <p:cNvPr id="14342" name="Rectangle 6"/>
          <p:cNvSpPr>
            <a:spLocks noChangeArrowheads="1"/>
          </p:cNvSpPr>
          <p:nvPr/>
        </p:nvSpPr>
        <p:spPr bwMode="auto">
          <a:xfrm>
            <a:off x="76200" y="1885950"/>
            <a:ext cx="4267200" cy="539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p>
            <a:pPr marL="457200" marR="0" lvl="0" indent="-457200" algn="l" defTabSz="914400" rtl="0" eaLnBrk="1" fontAlgn="base" latinLnBrk="0" hangingPunct="1">
              <a:lnSpc>
                <a:spcPct val="90000"/>
              </a:lnSpc>
              <a:spcBef>
                <a:spcPct val="50000"/>
              </a:spcBef>
              <a:spcAft>
                <a:spcPct val="0"/>
              </a:spcAft>
              <a:buClrTx/>
              <a:buSzPct val="90000"/>
              <a:buFontTx/>
              <a:buAutoNum type="arabicPeriod"/>
              <a:tabLst/>
              <a:defRPr/>
            </a:pPr>
            <a:r>
              <a:rPr kumimoji="0" lang="zh-CN" altLang="en-US"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获</a:t>
            </a:r>
            <a:r>
              <a:rPr kumimoji="0" lang="zh-CN" altLang="en-US" sz="2200" b="1" i="0" u="none" strike="noStrike" kern="1200" cap="none" spc="0" normalizeH="0" baseline="0" noProof="0">
                <a:ln>
                  <a:noFill/>
                </a:ln>
                <a:solidFill>
                  <a:srgbClr val="FFFF00"/>
                </a:solidFill>
                <a:effectLst/>
                <a:uLnTx/>
                <a:uFillTx/>
                <a:latin typeface="Arial" charset="0"/>
                <a:ea typeface="ＭＳ Ｐゴシック" charset="0"/>
                <a:cs typeface="ＭＳ Ｐゴシック" charset="0"/>
              </a:rPr>
              <a:t>早期教父</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支持</a:t>
            </a:r>
            <a:r>
              <a:rPr kumimoji="0" lang="en-US" altLang="zh-CN" sz="2200" b="1" i="0" u="none" strike="noStrike" kern="1200" cap="none" spc="0" normalizeH="0" baseline="0" noProof="0">
                <a:ln>
                  <a:noFill/>
                </a:ln>
                <a:solidFill>
                  <a:srgbClr val="FFFFFF"/>
                </a:solidFill>
                <a:effectLst/>
                <a:uLnTx/>
                <a:uFillTx/>
                <a:latin typeface="Arial" charset="0"/>
                <a:ea typeface="SimSun" charset="0"/>
                <a:cs typeface="Arial" charset="0"/>
              </a:rPr>
              <a:t>:</a:t>
            </a:r>
          </a:p>
          <a:p>
            <a:pPr marL="914400" marR="0" lvl="1" indent="-457200" algn="l" defTabSz="914400" rtl="0" eaLnBrk="1" fontAlgn="base" latinLnBrk="0" hangingPunct="1">
              <a:lnSpc>
                <a:spcPct val="90000"/>
              </a:lnSpc>
              <a:spcBef>
                <a:spcPts val="725"/>
              </a:spcBef>
              <a:spcAft>
                <a:spcPct val="0"/>
              </a:spcAft>
              <a:buClrTx/>
              <a:buSzPct val="90000"/>
              <a:buFontTx/>
              <a:buBlip>
                <a:blip r:embed="rId5"/>
              </a:buBlip>
              <a:tabLst/>
              <a:defRPr/>
            </a:pP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罗马之</a:t>
            </a:r>
            <a:r>
              <a:rPr kumimoji="0" lang="zh-CN" altLang="en-US" sz="2200" b="1" i="0" u="sng" strike="noStrike" kern="1200" cap="none" spc="0" normalizeH="0" baseline="0" noProof="0">
                <a:ln>
                  <a:noFill/>
                </a:ln>
                <a:solidFill>
                  <a:srgbClr val="FFFFFF"/>
                </a:solidFill>
                <a:effectLst/>
                <a:uLnTx/>
                <a:uFillTx/>
                <a:latin typeface="Times New Roman" charset="0"/>
                <a:ea typeface="SimSun" charset="0"/>
              </a:rPr>
              <a:t>克莱门特</a:t>
            </a:r>
            <a:r>
              <a:rPr kumimoji="0" lang="zh-SG" altLang="ja-JP" sz="2200" b="1" i="0" u="none" strike="noStrike" kern="1200" cap="none" spc="0" normalizeH="0" baseline="0" noProof="0">
                <a:ln>
                  <a:noFill/>
                </a:ln>
                <a:solidFill>
                  <a:srgbClr val="FFFFFF"/>
                </a:solidFill>
                <a:effectLst/>
                <a:uLnTx/>
                <a:uFillTx/>
                <a:latin typeface="Times New Roman" charset="0"/>
                <a:ea typeface="SimSun" charset="0"/>
              </a:rPr>
              <a:t> </a:t>
            </a:r>
            <a:r>
              <a:rPr kumimoji="0" lang="en-US" altLang="ja-JP" sz="2200" b="1" i="0" u="none" strike="noStrike" kern="1200" cap="none" spc="0" normalizeH="0" baseline="0" noProof="0">
                <a:ln>
                  <a:noFill/>
                </a:ln>
                <a:solidFill>
                  <a:srgbClr val="FFFFFF"/>
                </a:solidFill>
                <a:effectLst/>
                <a:uLnTx/>
                <a:uFillTx/>
                <a:latin typeface="Times New Roman" charset="0"/>
                <a:ea typeface="SimSun" charset="0"/>
              </a:rPr>
              <a:t>(</a:t>
            </a:r>
            <a:r>
              <a:rPr kumimoji="0" lang="en-US" altLang="zh-CN" sz="2200" b="1" i="0" u="none" strike="noStrike" kern="1200" cap="none" spc="0" normalizeH="0" baseline="0" noProof="0">
                <a:ln>
                  <a:noFill/>
                </a:ln>
                <a:solidFill>
                  <a:srgbClr val="FFFFFF"/>
                </a:solidFill>
                <a:effectLst/>
                <a:uLnTx/>
                <a:uFillTx/>
                <a:latin typeface="Times New Roman" charset="0"/>
                <a:ea typeface="SimSun" charset="0"/>
              </a:rPr>
              <a:t>Clement</a:t>
            </a:r>
            <a:r>
              <a:rPr kumimoji="0" lang="en-US" altLang="ja-JP" sz="2200" b="1" i="0" u="none" strike="noStrike" kern="1200" cap="none" spc="0" normalizeH="0" baseline="0" noProof="0">
                <a:ln>
                  <a:noFill/>
                </a:ln>
                <a:solidFill>
                  <a:srgbClr val="FFFFFF"/>
                </a:solidFill>
                <a:effectLst/>
                <a:uLnTx/>
                <a:uFillTx/>
                <a:latin typeface="Times New Roman" charset="0"/>
                <a:ea typeface="SimSun" charset="0"/>
              </a:rPr>
              <a:t>) </a:t>
            </a:r>
            <a:r>
              <a:rPr kumimoji="0" lang="en-US" altLang="zh-CN"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 </a:t>
            </a:r>
            <a:r>
              <a:rPr kumimoji="0" lang="zh-CN" altLang="en-US"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（公元</a:t>
            </a:r>
            <a:r>
              <a:rPr kumimoji="0" lang="en-US" altLang="zh-CN"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95</a:t>
            </a:r>
            <a:r>
              <a:rPr kumimoji="0" lang="zh-CN" altLang="en-US"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a:t>
            </a:r>
          </a:p>
          <a:p>
            <a:pPr marL="914400" marR="0" lvl="1" indent="-457200" algn="l" defTabSz="914400" rtl="0" eaLnBrk="1" fontAlgn="base" latinLnBrk="0" hangingPunct="1">
              <a:lnSpc>
                <a:spcPct val="90000"/>
              </a:lnSpc>
              <a:spcBef>
                <a:spcPts val="725"/>
              </a:spcBef>
              <a:spcAft>
                <a:spcPct val="0"/>
              </a:spcAft>
              <a:buClrTx/>
              <a:buSzPct val="90000"/>
              <a:buFontTx/>
              <a:buBlip>
                <a:blip r:embed="rId5"/>
              </a:buBlip>
              <a:tabLst/>
              <a:defRPr/>
            </a:pPr>
            <a:r>
              <a:rPr kumimoji="0" lang="zh-CN" altLang="en-US" sz="2200" b="1" i="0" u="sng" strike="noStrike" kern="1200" cap="none" spc="0" normalizeH="0" baseline="0" noProof="0">
                <a:ln>
                  <a:noFill/>
                </a:ln>
                <a:solidFill>
                  <a:srgbClr val="FFFFFF"/>
                </a:solidFill>
                <a:effectLst/>
                <a:uLnTx/>
                <a:uFillTx/>
                <a:latin typeface="Times New Roman" charset="0"/>
                <a:ea typeface="SimSun" charset="0"/>
              </a:rPr>
              <a:t>伊格纳修斯</a:t>
            </a:r>
            <a:r>
              <a:rPr kumimoji="0" lang="en-US" altLang="ja-JP" sz="2200" b="1" i="0" u="none" strike="noStrike" kern="1200" cap="none" spc="0" normalizeH="0" baseline="0" noProof="0">
                <a:ln>
                  <a:noFill/>
                </a:ln>
                <a:solidFill>
                  <a:srgbClr val="FFFFFF"/>
                </a:solidFill>
                <a:effectLst/>
                <a:uLnTx/>
                <a:uFillTx/>
                <a:latin typeface="Times New Roman" charset="0"/>
                <a:ea typeface="SimSun" charset="0"/>
              </a:rPr>
              <a:t> (</a:t>
            </a:r>
            <a:r>
              <a:rPr kumimoji="0" lang="en-US" altLang="zh-CN" sz="2200" b="1" i="0" u="none" strike="noStrike" kern="1200" cap="none" spc="0" normalizeH="0" baseline="0" noProof="0">
                <a:ln>
                  <a:noFill/>
                </a:ln>
                <a:solidFill>
                  <a:srgbClr val="FFFFFF"/>
                </a:solidFill>
                <a:effectLst/>
                <a:uLnTx/>
                <a:uFillTx/>
                <a:latin typeface="Times New Roman" charset="0"/>
                <a:ea typeface="SimSun" charset="0"/>
              </a:rPr>
              <a:t>Ignatius</a:t>
            </a:r>
            <a:r>
              <a:rPr kumimoji="0" lang="en-US" altLang="ja-JP" sz="2200" b="1" i="0" u="none" strike="noStrike" kern="1200" cap="none" spc="0" normalizeH="0" baseline="0" noProof="0">
                <a:ln>
                  <a:noFill/>
                </a:ln>
                <a:solidFill>
                  <a:srgbClr val="FFFFFF"/>
                </a:solidFill>
                <a:effectLst/>
                <a:uLnTx/>
                <a:uFillTx/>
                <a:latin typeface="Times New Roman" charset="0"/>
                <a:ea typeface="SimSun" charset="0"/>
              </a:rPr>
              <a:t>)</a:t>
            </a:r>
            <a:r>
              <a:rPr kumimoji="0" lang="en-US" altLang="zh-CN" sz="2200" b="1" i="0" u="none" strike="noStrike" kern="1200" cap="none" spc="0" normalizeH="0" baseline="0" noProof="0">
                <a:ln>
                  <a:noFill/>
                </a:ln>
                <a:solidFill>
                  <a:srgbClr val="FFFFFF"/>
                </a:solidFill>
                <a:effectLst/>
                <a:uLnTx/>
                <a:uFillTx/>
                <a:latin typeface="Times New Roman" charset="0"/>
                <a:ea typeface="SimSun" charset="0"/>
              </a:rPr>
              <a:t> </a:t>
            </a:r>
            <a:r>
              <a:rPr kumimoji="0" lang="en-US" altLang="zh-CN"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(ca. </a:t>
            </a:r>
            <a:r>
              <a:rPr kumimoji="0" lang="zh-CN" altLang="en-US"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公元</a:t>
            </a:r>
            <a:r>
              <a:rPr kumimoji="0" lang="en-US" altLang="zh-CN"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115)</a:t>
            </a:r>
          </a:p>
          <a:p>
            <a:pPr marL="914400" marR="0" lvl="1" indent="-457200" algn="l" defTabSz="914400" rtl="0" eaLnBrk="1" fontAlgn="base" latinLnBrk="0" hangingPunct="1">
              <a:lnSpc>
                <a:spcPct val="90000"/>
              </a:lnSpc>
              <a:spcBef>
                <a:spcPts val="725"/>
              </a:spcBef>
              <a:spcAft>
                <a:spcPct val="0"/>
              </a:spcAft>
              <a:buClrTx/>
              <a:buSzPct val="90000"/>
              <a:buFontTx/>
              <a:buBlip>
                <a:blip r:embed="rId5"/>
              </a:buBlip>
              <a:tabLst/>
              <a:defRPr/>
            </a:pPr>
            <a:r>
              <a:rPr kumimoji="0" lang="zh-CN" altLang="en-US"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坡旅甲（</a:t>
            </a:r>
            <a:r>
              <a:rPr kumimoji="0" lang="en-US" altLang="zh-CN"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Polycarp</a:t>
            </a:r>
            <a:r>
              <a:rPr kumimoji="0" lang="zh-CN" altLang="en-US"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 </a:t>
            </a:r>
            <a:r>
              <a:rPr kumimoji="0" lang="en-US" altLang="zh-CN"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(ca. </a:t>
            </a:r>
            <a:r>
              <a:rPr kumimoji="0" lang="zh-CN" altLang="en-US"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公元</a:t>
            </a:r>
            <a:r>
              <a:rPr kumimoji="0" lang="en-US" altLang="zh-CN"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115)</a:t>
            </a:r>
          </a:p>
          <a:p>
            <a:pPr marL="457200" marR="0" lvl="0" indent="-457200" algn="l" defTabSz="914400" rtl="0" eaLnBrk="1" fontAlgn="base" latinLnBrk="0" hangingPunct="1">
              <a:lnSpc>
                <a:spcPct val="90000"/>
              </a:lnSpc>
              <a:spcBef>
                <a:spcPct val="50000"/>
              </a:spcBef>
              <a:spcAft>
                <a:spcPct val="0"/>
              </a:spcAft>
              <a:buClrTx/>
              <a:buSzPct val="90000"/>
              <a:buFont typeface="Tahoma" charset="0"/>
              <a:buAutoNum type="arabicPeriod"/>
              <a:tabLst/>
              <a:defRPr/>
            </a:pP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罗马书早在公元</a:t>
            </a:r>
            <a:r>
              <a:rPr kumimoji="0" lang="en-US" altLang="zh-CN" sz="2200" b="1" i="0" u="none" strike="noStrike" kern="1200" cap="none" spc="0" normalizeH="0" baseline="0" noProof="0">
                <a:ln>
                  <a:noFill/>
                </a:ln>
                <a:solidFill>
                  <a:srgbClr val="FFFFFF"/>
                </a:solidFill>
                <a:effectLst/>
                <a:uLnTx/>
                <a:uFillTx/>
                <a:latin typeface="Times New Roman" charset="0"/>
                <a:ea typeface="SimSun" charset="0"/>
              </a:rPr>
              <a:t>200</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年前就被列入现存新约书集中保</a:t>
            </a:r>
            <a:r>
              <a:rPr kumimoji="0" lang="zh-CN" altLang="en-US" sz="2200" b="1" i="0" u="none" strike="noStrike" kern="1200" cap="none" spc="0" normalizeH="0" baseline="0" noProof="0">
                <a:ln>
                  <a:noFill/>
                </a:ln>
                <a:solidFill>
                  <a:srgbClr val="FFFF00"/>
                </a:solidFill>
                <a:effectLst/>
                <a:uLnTx/>
                <a:uFillTx/>
                <a:latin typeface="Times New Roman" charset="0"/>
                <a:ea typeface="SimSun" charset="0"/>
              </a:rPr>
              <a:t>罗书信之内</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，甚至也出现在</a:t>
            </a:r>
            <a:r>
              <a:rPr kumimoji="0" lang="zh-CN" altLang="en-US" sz="2200" b="1" i="0" u="sng" strike="noStrike" kern="1200" cap="none" spc="0" normalizeH="0" baseline="0" noProof="0">
                <a:ln>
                  <a:noFill/>
                </a:ln>
                <a:solidFill>
                  <a:srgbClr val="FFFFFF"/>
                </a:solidFill>
                <a:effectLst/>
                <a:uLnTx/>
                <a:uFillTx/>
                <a:latin typeface="Times New Roman" charset="0"/>
                <a:ea typeface="SimSun" charset="0"/>
              </a:rPr>
              <a:t>马西昂</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a:t>
            </a:r>
            <a:r>
              <a:rPr kumimoji="0" lang="en-US" altLang="zh-CN" sz="2200" b="1" i="0" u="none" strike="noStrike" kern="1200" cap="none" spc="0" normalizeH="0" baseline="0" noProof="0">
                <a:ln>
                  <a:noFill/>
                </a:ln>
                <a:solidFill>
                  <a:srgbClr val="FFFFFF"/>
                </a:solidFill>
                <a:effectLst/>
                <a:uLnTx/>
                <a:uFillTx/>
                <a:latin typeface="Times New Roman" charset="0"/>
                <a:ea typeface="SimSun" charset="0"/>
              </a:rPr>
              <a:t>Marcion</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）异端书中。</a:t>
            </a:r>
            <a:endParaRPr kumimoji="0" lang="en-US" altLang="zh-CN"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a:p>
            <a:pPr marL="457200" marR="0" lvl="0" indent="-457200" algn="l" defTabSz="914400" rtl="0" eaLnBrk="1" fontAlgn="base" latinLnBrk="0" hangingPunct="1">
              <a:lnSpc>
                <a:spcPct val="90000"/>
              </a:lnSpc>
              <a:spcBef>
                <a:spcPct val="50000"/>
              </a:spcBef>
              <a:spcAft>
                <a:spcPct val="0"/>
              </a:spcAft>
              <a:buClrTx/>
              <a:buSzPct val="90000"/>
              <a:buFont typeface="Tahoma" charset="0"/>
              <a:buAutoNum type="arabicPeriod"/>
              <a:tabLst/>
              <a:defRPr/>
            </a:pPr>
            <a:r>
              <a:rPr kumimoji="0" lang="zh-CN" altLang="en-US" sz="2200" b="1" i="0" u="none" strike="noStrike" kern="1200" cap="none" spc="0" normalizeH="0" baseline="0" noProof="0">
                <a:ln>
                  <a:noFill/>
                </a:ln>
                <a:solidFill>
                  <a:srgbClr val="FFFF00"/>
                </a:solidFill>
                <a:effectLst/>
                <a:uLnTx/>
                <a:uFillTx/>
                <a:latin typeface="Times New Roman" charset="0"/>
                <a:ea typeface="SimSun" charset="0"/>
              </a:rPr>
              <a:t>所有当代激进批评家，</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除了</a:t>
            </a:r>
            <a:r>
              <a:rPr kumimoji="0" lang="zh-CN" altLang="en-US" sz="2200" b="1" i="0" u="sng" strike="noStrike" kern="1200" cap="none" spc="0" normalizeH="0" baseline="0" noProof="0">
                <a:ln>
                  <a:noFill/>
                </a:ln>
                <a:solidFill>
                  <a:srgbClr val="FFFFFF"/>
                </a:solidFill>
                <a:effectLst/>
                <a:uLnTx/>
                <a:uFillTx/>
                <a:latin typeface="Times New Roman" charset="0"/>
                <a:ea typeface="SimSun" charset="0"/>
              </a:rPr>
              <a:t>鲍尔</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a:t>
            </a:r>
            <a:r>
              <a:rPr kumimoji="0" lang="en-US" altLang="zh-CN" sz="2200" b="1" i="0" u="none" strike="noStrike" kern="1200" cap="none" spc="0" normalizeH="0" baseline="0" noProof="0">
                <a:ln>
                  <a:noFill/>
                </a:ln>
                <a:solidFill>
                  <a:srgbClr val="FFFFFF"/>
                </a:solidFill>
                <a:effectLst/>
                <a:uLnTx/>
                <a:uFillTx/>
                <a:latin typeface="Times New Roman" charset="0"/>
                <a:ea typeface="SimSun" charset="0"/>
              </a:rPr>
              <a:t>Baur</a:t>
            </a:r>
            <a:r>
              <a:rPr kumimoji="0" lang="zh-CN" altLang="en-US" sz="2200" b="1" i="0" u="none" strike="noStrike" kern="1200" cap="none" spc="0" normalizeH="0" baseline="0" noProof="0">
                <a:ln>
                  <a:noFill/>
                </a:ln>
                <a:solidFill>
                  <a:srgbClr val="FFFFFF"/>
                </a:solidFill>
                <a:effectLst/>
                <a:uLnTx/>
                <a:uFillTx/>
                <a:latin typeface="Times New Roman" charset="0"/>
                <a:ea typeface="SimSun" charset="0"/>
              </a:rPr>
              <a:t>）以外，也都赞成同保罗是罗马书的作者。</a:t>
            </a:r>
          </a:p>
          <a:p>
            <a:pPr marL="457200" marR="0" lvl="0" indent="-457200" algn="l" defTabSz="914400" rtl="0" eaLnBrk="1" fontAlgn="base" latinLnBrk="0" hangingPunct="1">
              <a:lnSpc>
                <a:spcPct val="90000"/>
              </a:lnSpc>
              <a:spcBef>
                <a:spcPct val="50000"/>
              </a:spcBef>
              <a:spcAft>
                <a:spcPct val="0"/>
              </a:spcAft>
              <a:buClrTx/>
              <a:buSzPct val="90000"/>
              <a:buFont typeface="Tahoma" charset="0"/>
              <a:buAutoNum type="arabicPeriod"/>
              <a:tabLst/>
              <a:defRPr/>
            </a:pPr>
            <a:endParaRPr kumimoji="0" lang="en-US" altLang="zh-CN" sz="2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14344" name="Text Box 8"/>
          <p:cNvSpPr txBox="1">
            <a:spLocks noChangeArrowheads="1"/>
          </p:cNvSpPr>
          <p:nvPr/>
        </p:nvSpPr>
        <p:spPr bwMode="auto">
          <a:xfrm>
            <a:off x="8426450" y="76200"/>
            <a:ext cx="641350" cy="457200"/>
          </a:xfrm>
          <a:prstGeom prst="rect">
            <a:avLst/>
          </a:prstGeom>
          <a:noFill/>
          <a:ln w="9525">
            <a:noFill/>
            <a:miter lim="800000"/>
            <a:headEnd/>
            <a:tailEnd/>
          </a:ln>
          <a:effectLst>
            <a:outerShdw blurRad="63500" dist="38099" dir="2700000" algn="ctr" rotWithShape="0">
              <a:srgbClr val="000000">
                <a:alpha val="74997"/>
              </a:srgb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12" charset="0"/>
                <a:ea typeface="SimSun" charset="0"/>
                <a:cs typeface="+mn-cs"/>
              </a:rPr>
              <a:t>146</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33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additive="base">
                                        <p:cTn id="11" dur="500" fill="hold"/>
                                        <p:tgtEl>
                                          <p:spTgt spid="14340"/>
                                        </p:tgtEl>
                                        <p:attrNameLst>
                                          <p:attrName>ppt_x</p:attrName>
                                        </p:attrNameLst>
                                      </p:cBhvr>
                                      <p:tavLst>
                                        <p:tav tm="0">
                                          <p:val>
                                            <p:strVal val="0-#ppt_w/2"/>
                                          </p:val>
                                        </p:tav>
                                        <p:tav tm="100000">
                                          <p:val>
                                            <p:strVal val="#ppt_x"/>
                                          </p:val>
                                        </p:tav>
                                      </p:tavLst>
                                    </p:anim>
                                    <p:anim calcmode="lin" valueType="num">
                                      <p:cBhvr additive="base">
                                        <p:cTn id="12" dur="500" fill="hold"/>
                                        <p:tgtEl>
                                          <p:spTgt spid="143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j0074717.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additive="base">
                                        <p:cTn id="17" dur="500" fill="hold"/>
                                        <p:tgtEl>
                                          <p:spTgt spid="14342"/>
                                        </p:tgtEl>
                                        <p:attrNameLst>
                                          <p:attrName>ppt_x</p:attrName>
                                        </p:attrNameLst>
                                      </p:cBhvr>
                                      <p:tavLst>
                                        <p:tav tm="0">
                                          <p:val>
                                            <p:strVal val="0-#ppt_w/2"/>
                                          </p:val>
                                        </p:tav>
                                        <p:tav tm="100000">
                                          <p:val>
                                            <p:strVal val="#ppt_x"/>
                                          </p:val>
                                        </p:tav>
                                      </p:tavLst>
                                    </p:anim>
                                    <p:anim calcmode="lin" valueType="num">
                                      <p:cBhvr additive="base">
                                        <p:cTn id="18"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41"/>
                                        </p:tgtEl>
                                        <p:attrNameLst>
                                          <p:attrName>style.visibility</p:attrName>
                                        </p:attrNameLst>
                                      </p:cBhvr>
                                      <p:to>
                                        <p:strVal val="visible"/>
                                      </p:to>
                                    </p:set>
                                    <p:anim calcmode="lin" valueType="num">
                                      <p:cBhvr additive="base">
                                        <p:cTn id="23" dur="500" fill="hold"/>
                                        <p:tgtEl>
                                          <p:spTgt spid="14341"/>
                                        </p:tgtEl>
                                        <p:attrNameLst>
                                          <p:attrName>ppt_x</p:attrName>
                                        </p:attrNameLst>
                                      </p:cBhvr>
                                      <p:tavLst>
                                        <p:tav tm="0">
                                          <p:val>
                                            <p:strVal val="0-#ppt_w/2"/>
                                          </p:val>
                                        </p:tav>
                                        <p:tav tm="100000">
                                          <p:val>
                                            <p:strVal val="#ppt_x"/>
                                          </p:val>
                                        </p:tav>
                                      </p:tavLst>
                                    </p:anim>
                                    <p:anim calcmode="lin" valueType="num">
                                      <p:cBhvr additive="base">
                                        <p:cTn id="24" dur="500" fill="hold"/>
                                        <p:tgtEl>
                                          <p:spTgt spid="143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Musica Windows Start.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343"/>
                                        </p:tgtEl>
                                        <p:attrNameLst>
                                          <p:attrName>style.visibility</p:attrName>
                                        </p:attrNameLst>
                                      </p:cBhvr>
                                      <p:to>
                                        <p:strVal val="visible"/>
                                      </p:to>
                                    </p:set>
                                    <p:anim calcmode="lin" valueType="num">
                                      <p:cBhvr additive="base">
                                        <p:cTn id="29" dur="500" fill="hold"/>
                                        <p:tgtEl>
                                          <p:spTgt spid="14343"/>
                                        </p:tgtEl>
                                        <p:attrNameLst>
                                          <p:attrName>ppt_x</p:attrName>
                                        </p:attrNameLst>
                                      </p:cBhvr>
                                      <p:tavLst>
                                        <p:tav tm="0">
                                          <p:val>
                                            <p:strVal val="0-#ppt_w/2"/>
                                          </p:val>
                                        </p:tav>
                                        <p:tav tm="100000">
                                          <p:val>
                                            <p:strVal val="#ppt_x"/>
                                          </p:val>
                                        </p:tav>
                                      </p:tavLst>
                                    </p:anim>
                                    <p:anim calcmode="lin" valueType="num">
                                      <p:cBhvr additive="base">
                                        <p:cTn id="30"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utoUpdateAnimBg="0"/>
      <p:bldP spid="14340" grpId="0" animBg="1"/>
      <p:bldP spid="14341" grpId="0" animBg="1"/>
      <p:bldP spid="1434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1474"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63713" y="1125538"/>
            <a:ext cx="7380287" cy="573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1475" name="Title 1"/>
          <p:cNvSpPr>
            <a:spLocks noGrp="1"/>
          </p:cNvSpPr>
          <p:nvPr>
            <p:ph type="title" idx="4294967295"/>
          </p:nvPr>
        </p:nvSpPr>
        <p:spPr>
          <a:xfrm>
            <a:off x="0" y="-33338"/>
            <a:ext cx="6192838" cy="4103688"/>
          </a:xfrm>
        </p:spPr>
        <p:txBody>
          <a:bodyPr/>
          <a:lstStyle/>
          <a:p>
            <a:r>
              <a:rPr lang="zh-CN" altLang="en-US" sz="6000" b="1" dirty="0">
                <a:latin typeface="华文宋体"/>
                <a:ea typeface="华文宋体"/>
                <a:cs typeface="华文宋体"/>
              </a:rPr>
              <a:t>保罗的传记论证</a:t>
            </a:r>
            <a:br>
              <a:rPr lang="en-US" sz="6000" b="1" dirty="0">
                <a:latin typeface="Arial Black" charset="0"/>
                <a:ea typeface="ＭＳ Ｐゴシック" charset="0"/>
                <a:cs typeface="ＭＳ Ｐゴシック" charset="0"/>
              </a:rPr>
            </a:br>
            <a:r>
              <a:rPr lang="en-US" sz="6000" dirty="0">
                <a:latin typeface="Arial"/>
                <a:ea typeface="ＭＳ Ｐゴシック" charset="0"/>
                <a:cs typeface="Arial"/>
              </a:rPr>
              <a:t>(</a:t>
            </a:r>
            <a:r>
              <a:rPr lang="zh-CN" altLang="en-US" sz="6000" dirty="0">
                <a:solidFill>
                  <a:srgbClr val="FFFFFF"/>
                </a:solidFill>
                <a:effectLst>
                  <a:outerShdw blurRad="38100" dist="38100" dir="2700000" algn="tl">
                    <a:srgbClr val="000000"/>
                  </a:outerShdw>
                </a:effectLst>
                <a:latin typeface="宋体"/>
                <a:ea typeface="宋体"/>
                <a:cs typeface="宋体"/>
              </a:rPr>
              <a:t>加拉太书</a:t>
            </a:r>
            <a:r>
              <a:rPr lang="en-US" sz="6000" dirty="0">
                <a:latin typeface="Arial"/>
                <a:ea typeface="ＭＳ Ｐゴシック" charset="0"/>
                <a:cs typeface="Arial"/>
              </a:rPr>
              <a:t> 1–2)</a:t>
            </a:r>
          </a:p>
        </p:txBody>
      </p:sp>
      <p:sp>
        <p:nvSpPr>
          <p:cNvPr id="10" name="Title 1"/>
          <p:cNvSpPr txBox="1">
            <a:spLocks/>
          </p:cNvSpPr>
          <p:nvPr/>
        </p:nvSpPr>
        <p:spPr>
          <a:xfrm>
            <a:off x="0" y="5517231"/>
            <a:ext cx="3419872" cy="1356257"/>
          </a:xfrm>
          <a:prstGeom prst="rect">
            <a:avLst/>
          </a:prstGeom>
        </p:spPr>
        <p:txBody>
          <a:bodyPr/>
          <a:lstStyle>
            <a:lvl1pPr algn="ctr"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E3EBF1"/>
                </a:solidFill>
                <a:effectLst/>
                <a:uLnTx/>
                <a:uFillTx/>
                <a:latin typeface="华文宋体"/>
                <a:ea typeface="华文宋体"/>
                <a:cs typeface="华文宋体"/>
              </a:rPr>
              <a:t>保罗捍卫</a:t>
            </a:r>
            <a:endParaRPr kumimoji="0" lang="en-US" altLang="zh-CN" sz="3600" b="1" i="0" u="none" strike="noStrike" kern="1200" cap="none" spc="0" normalizeH="0" baseline="0" noProof="0" dirty="0">
              <a:ln>
                <a:noFill/>
              </a:ln>
              <a:solidFill>
                <a:srgbClr val="E3EBF1"/>
              </a:solidFill>
              <a:effectLst/>
              <a:uLnTx/>
              <a:uFillTx/>
              <a:latin typeface="华文宋体"/>
              <a:ea typeface="华文宋体"/>
              <a:cs typeface="华文宋体"/>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E3EBF1"/>
                </a:solidFill>
                <a:effectLst/>
                <a:uLnTx/>
                <a:uFillTx/>
                <a:latin typeface="华文宋体"/>
                <a:ea typeface="华文宋体"/>
                <a:cs typeface="华文宋体"/>
              </a:rPr>
              <a:t>使徒</a:t>
            </a:r>
            <a:endParaRPr kumimoji="0" lang="en-US" sz="3600" b="1" i="0" u="none" strike="noStrike" kern="1200" cap="none" spc="0" normalizeH="0" baseline="0" noProof="0" dirty="0">
              <a:ln>
                <a:noFill/>
              </a:ln>
              <a:solidFill>
                <a:srgbClr val="E3EBF1"/>
              </a:solidFill>
              <a:effectLst>
                <a:glow rad="279400">
                  <a:srgbClr val="000000"/>
                </a:glow>
              </a:effectLst>
              <a:uLnTx/>
              <a:uFillTx/>
              <a:latin typeface="华文宋体"/>
              <a:ea typeface="华文宋体"/>
              <a:cs typeface="华文宋体"/>
            </a:endParaRPr>
          </a:p>
        </p:txBody>
      </p:sp>
    </p:spTree>
    <p:extLst>
      <p:ext uri="{BB962C8B-B14F-4D97-AF65-F5344CB8AC3E}">
        <p14:creationId xmlns:p14="http://schemas.microsoft.com/office/powerpoint/2010/main" val="3809124209"/>
      </p:ext>
    </p:extLst>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3" name="Title 1"/>
          <p:cNvSpPr>
            <a:spLocks noGrp="1"/>
          </p:cNvSpPr>
          <p:nvPr>
            <p:ph type="title"/>
          </p:nvPr>
        </p:nvSpPr>
        <p:spPr>
          <a:xfrm>
            <a:off x="304800" y="620713"/>
            <a:ext cx="4800600" cy="3455987"/>
          </a:xfrm>
        </p:spPr>
        <p:txBody>
          <a:bodyPr/>
          <a:lstStyle/>
          <a:p>
            <a:r>
              <a:rPr lang="zh-CN" altLang="en-US" b="1" dirty="0"/>
              <a:t>不同类型的称呼</a:t>
            </a:r>
            <a:br>
              <a:rPr lang="en-US" altLang="zh-CN" b="1" dirty="0"/>
            </a:br>
            <a:r>
              <a:rPr lang="en-US" altLang="ja-JP" b="1" dirty="0">
                <a:solidFill>
                  <a:srgbClr val="E3EBF1"/>
                </a:solidFill>
                <a:latin typeface="Arial" charset="0"/>
                <a:ea typeface="ＭＳ Ｐゴシック" charset="0"/>
                <a:cs typeface="Arial" charset="0"/>
              </a:rPr>
              <a:t>(</a:t>
            </a:r>
            <a:r>
              <a:rPr lang="en-US" altLang="ja-JP" b="1" dirty="0">
                <a:solidFill>
                  <a:srgbClr val="E3EBF1"/>
                </a:solidFill>
                <a:latin typeface="ＭＳ Ｐゴシック"/>
                <a:ea typeface="ＭＳ Ｐゴシック"/>
                <a:cs typeface="ＭＳ Ｐゴシック"/>
              </a:rPr>
              <a:t>1:1 </a:t>
            </a:r>
            <a:r>
              <a:rPr lang="zh-CN" altLang="en-US" sz="3600" b="1" dirty="0">
                <a:solidFill>
                  <a:srgbClr val="E3EBF1"/>
                </a:solidFill>
                <a:latin typeface="Arial" charset="0"/>
                <a:ea typeface="ＭＳ Ｐゴシック" charset="0"/>
                <a:cs typeface="Arial" charset="0"/>
              </a:rPr>
              <a:t>和合本</a:t>
            </a:r>
            <a:r>
              <a:rPr lang="en-US" altLang="ja-JP" b="1" dirty="0">
                <a:solidFill>
                  <a:srgbClr val="E3EBF1"/>
                </a:solidFill>
                <a:latin typeface="Arial" charset="0"/>
                <a:ea typeface="ＭＳ Ｐゴシック" charset="0"/>
                <a:cs typeface="Arial" charset="0"/>
              </a:rPr>
              <a:t>)</a:t>
            </a:r>
            <a:endParaRPr lang="en-US" b="1" dirty="0">
              <a:latin typeface="Arial" charset="0"/>
              <a:ea typeface="ＭＳ Ｐゴシック" charset="0"/>
              <a:cs typeface="Arial" charset="0"/>
            </a:endParaRPr>
          </a:p>
        </p:txBody>
      </p:sp>
      <p:sp>
        <p:nvSpPr>
          <p:cNvPr id="3" name="Title 1"/>
          <p:cNvSpPr txBox="1">
            <a:spLocks/>
          </p:cNvSpPr>
          <p:nvPr/>
        </p:nvSpPr>
        <p:spPr bwMode="auto">
          <a:xfrm>
            <a:off x="0" y="4149725"/>
            <a:ext cx="9144000" cy="270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ja-JP" sz="2800" b="1" i="0" u="none" strike="noStrike" kern="1200" cap="none" spc="0" normalizeH="0" baseline="0" noProof="0" dirty="0">
                <a:ln>
                  <a:noFill/>
                </a:ln>
                <a:solidFill>
                  <a:srgbClr val="E3EBF1"/>
                </a:solidFill>
                <a:effectLst/>
                <a:uLnTx/>
                <a:uFillTx/>
                <a:latin typeface="Arial" charset="0"/>
                <a:ea typeface="ＭＳ Ｐゴシック" charset="0"/>
                <a:cs typeface="Arial" charset="0"/>
              </a:rPr>
              <a:t>“</a:t>
            </a:r>
            <a:r>
              <a:rPr kumimoji="0" lang="zh-TW" altLang="en-US" sz="2800" b="0" i="0" u="none" strike="noStrike" kern="1200" cap="none" spc="0" normalizeH="0" baseline="0" noProof="0" dirty="0">
                <a:ln>
                  <a:noFill/>
                </a:ln>
                <a:solidFill>
                  <a:srgbClr val="FFFFFF"/>
                </a:solidFill>
                <a:effectLst/>
                <a:uLnTx/>
                <a:uFillTx/>
                <a:latin typeface="Times New Roman" charset="0"/>
                <a:ea typeface="ＭＳ Ｐゴシック" charset="0"/>
              </a:rPr>
              <a:t>作 使 徒 的 保 罗 （ 不 是 由 於 人 ， 也 不 是</a:t>
            </a:r>
            <a:endParaRPr kumimoji="0" lang="en-US" altLang="zh-TW" sz="2800" b="0" i="0" u="none" strike="noStrike" kern="1200" cap="none" spc="0" normalizeH="0" baseline="0" noProof="0" dirty="0">
              <a:ln>
                <a:noFill/>
              </a:ln>
              <a:solidFill>
                <a:srgbClr val="FFFFFF"/>
              </a:solidFill>
              <a:effectLst/>
              <a:uLnTx/>
              <a:uFillTx/>
              <a:latin typeface="Times New Roman"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a:ln>
                  <a:noFill/>
                </a:ln>
                <a:solidFill>
                  <a:srgbClr val="FFFFFF"/>
                </a:solidFill>
                <a:effectLst/>
                <a:uLnTx/>
                <a:uFillTx/>
                <a:latin typeface="Times New Roman" charset="0"/>
                <a:ea typeface="ＭＳ Ｐゴシック" charset="0"/>
              </a:rPr>
              <a:t> 藉 着 人 ， 乃 是 藉 着 耶 稣 基 督 ， 与 叫 他 从 </a:t>
            </a:r>
            <a:endParaRPr kumimoji="0" lang="en-US" altLang="zh-TW" sz="2800" b="0" i="0" u="none" strike="noStrike" kern="1200" cap="none" spc="0" normalizeH="0" baseline="0" noProof="0" dirty="0">
              <a:ln>
                <a:noFill/>
              </a:ln>
              <a:solidFill>
                <a:srgbClr val="FFFFFF"/>
              </a:solidFill>
              <a:effectLst/>
              <a:uLnTx/>
              <a:uFillTx/>
              <a:latin typeface="Times New Roman"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a:ln>
                  <a:noFill/>
                </a:ln>
                <a:solidFill>
                  <a:srgbClr val="FFFFFF"/>
                </a:solidFill>
                <a:effectLst/>
                <a:uLnTx/>
                <a:uFillTx/>
                <a:latin typeface="Times New Roman" charset="0"/>
                <a:ea typeface="ＭＳ Ｐゴシック" charset="0"/>
              </a:rPr>
              <a:t>死 里 复 活 的 父 神 ）。</a:t>
            </a:r>
            <a:r>
              <a:rPr kumimoji="0" lang="ru-RU" altLang="ja-JP" sz="2800" b="1" i="0" u="none" strike="noStrike" kern="1200" cap="none" spc="0" normalizeH="0" baseline="0" noProof="0" dirty="0">
                <a:ln>
                  <a:noFill/>
                </a:ln>
                <a:solidFill>
                  <a:srgbClr val="E3EBF1"/>
                </a:solidFill>
                <a:effectLst/>
                <a:uLnTx/>
                <a:uFillTx/>
                <a:latin typeface="Arial" charset="0"/>
                <a:ea typeface="ＭＳ Ｐゴシック" charset="0"/>
                <a:cs typeface="Arial" charset="0"/>
              </a:rPr>
              <a:t>"</a:t>
            </a:r>
            <a:endParaRPr kumimoji="0" lang="en-US" sz="2800" b="1" i="0" u="none" strike="noStrike" kern="1200" cap="none" spc="0" normalizeH="0" baseline="0" noProof="0" dirty="0">
              <a:ln>
                <a:noFill/>
              </a:ln>
              <a:solidFill>
                <a:srgbClr val="E3EBF1"/>
              </a:solidFill>
              <a:effectLst/>
              <a:uLnTx/>
              <a:uFillTx/>
              <a:latin typeface="Arial" charset="0"/>
              <a:ea typeface="ＭＳ Ｐゴシック" charset="0"/>
              <a:cs typeface="Arial" charset="0"/>
            </a:endParaRPr>
          </a:p>
        </p:txBody>
      </p:sp>
      <p:pic>
        <p:nvPicPr>
          <p:cNvPr id="33587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64163" y="476250"/>
            <a:ext cx="3168650" cy="380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5125041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a14="http://schemas.microsoft.com/office/drawing/2010/main">
                <a:solidFill>
                  <a:srgbClr val="FFFFFF"/>
                </a:solidFill>
              </a14:hiddenFill>
            </a:ext>
          </a:extLst>
        </p:spPr>
      </p:pic>
      <p:sp>
        <p:nvSpPr>
          <p:cNvPr id="9" name="Oval 41"/>
          <p:cNvSpPr>
            <a:spLocks noChangeArrowheads="1"/>
          </p:cNvSpPr>
          <p:nvPr/>
        </p:nvSpPr>
        <p:spPr bwMode="auto">
          <a:xfrm>
            <a:off x="1094608" y="457200"/>
            <a:ext cx="234950" cy="233363"/>
          </a:xfrm>
          <a:prstGeom prst="ellipse">
            <a:avLst/>
          </a:prstGeom>
          <a:solidFill>
            <a:schemeClr val="bg1"/>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0" name="Oval 58"/>
          <p:cNvSpPr>
            <a:spLocks noChangeArrowheads="1"/>
          </p:cNvSpPr>
          <p:nvPr/>
        </p:nvSpPr>
        <p:spPr bwMode="auto">
          <a:xfrm>
            <a:off x="5436096" y="1772816"/>
            <a:ext cx="234950" cy="233362"/>
          </a:xfrm>
          <a:prstGeom prst="ellipse">
            <a:avLst/>
          </a:prstGeom>
          <a:solidFill>
            <a:schemeClr val="bg1"/>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2" name="Text Box 77"/>
          <p:cNvSpPr txBox="1">
            <a:spLocks noChangeArrowheads="1"/>
          </p:cNvSpPr>
          <p:nvPr/>
        </p:nvSpPr>
        <p:spPr bwMode="auto">
          <a:xfrm>
            <a:off x="140122" y="780478"/>
            <a:ext cx="1496886" cy="5232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ctr" eaLnBrk="1" hangingPunct="1">
              <a:defRPr sz="2800">
                <a:solidFill>
                  <a:srgbClr val="FFFFFF"/>
                </a:solidFill>
                <a:effectLst/>
                <a:latin typeface="Calibri" charset="0"/>
                <a:ea typeface="ＭＳ Ｐゴシック" charset="0"/>
                <a:cs typeface="MS PGothic" charset="0"/>
              </a:defRPr>
            </a:lvl1pPr>
            <a:lvl2pPr marL="742950" indent="-285750" eaLnBrk="0" hangingPunct="0">
              <a:defRPr>
                <a:latin typeface="Times New Roman" charset="0"/>
                <a:ea typeface="ＭＳ Ｐゴシック" charset="0"/>
              </a:defRPr>
            </a:lvl2pPr>
            <a:lvl3pPr marL="1143000" indent="-228600" eaLnBrk="0" hangingPunct="0">
              <a:defRPr>
                <a:latin typeface="Times New Roman" charset="0"/>
                <a:ea typeface="ＭＳ Ｐゴシック" charset="0"/>
              </a:defRPr>
            </a:lvl3pPr>
            <a:lvl4pPr marL="1600200" indent="-228600" eaLnBrk="0" hangingPunct="0">
              <a:defRPr>
                <a:latin typeface="Times New Roman" charset="0"/>
                <a:ea typeface="ＭＳ Ｐゴシック" charset="0"/>
              </a:defRPr>
            </a:lvl4pPr>
            <a:lvl5pPr marL="2057400" indent="-228600" eaLnBrk="0" hangingPunct="0">
              <a:defRPr>
                <a:latin typeface="Times New Roman" charset="0"/>
                <a:ea typeface="ＭＳ Ｐゴシック" charset="0"/>
              </a:defRPr>
            </a:lvl5pPr>
            <a:lvl6pPr marL="2514600" indent="-228600" eaLnBrk="0" fontAlgn="base" hangingPunct="0">
              <a:spcBef>
                <a:spcPct val="0"/>
              </a:spcBef>
              <a:spcAft>
                <a:spcPct val="0"/>
              </a:spcAft>
              <a:defRPr>
                <a:latin typeface="Times New Roman" charset="0"/>
                <a:ea typeface="ＭＳ Ｐゴシック" charset="0"/>
              </a:defRPr>
            </a:lvl6pPr>
            <a:lvl7pPr marL="2971800" indent="-228600" eaLnBrk="0" fontAlgn="base" hangingPunct="0">
              <a:spcBef>
                <a:spcPct val="0"/>
              </a:spcBef>
              <a:spcAft>
                <a:spcPct val="0"/>
              </a:spcAft>
              <a:defRPr>
                <a:latin typeface="Times New Roman" charset="0"/>
                <a:ea typeface="ＭＳ Ｐゴシック" charset="0"/>
              </a:defRPr>
            </a:lvl7pPr>
            <a:lvl8pPr marL="3429000" indent="-228600" eaLnBrk="0" fontAlgn="base" hangingPunct="0">
              <a:spcBef>
                <a:spcPct val="0"/>
              </a:spcBef>
              <a:spcAft>
                <a:spcPct val="0"/>
              </a:spcAft>
              <a:defRPr>
                <a:latin typeface="Times New Roman" charset="0"/>
                <a:ea typeface="ＭＳ Ｐゴシック" charset="0"/>
              </a:defRPr>
            </a:lvl8pPr>
            <a:lvl9pPr marL="3886200" indent="-228600" eaLnBrk="0" fontAlgn="base" hangingPunct="0">
              <a:spcBef>
                <a:spcPct val="0"/>
              </a:spcBef>
              <a:spcAft>
                <a:spcPct val="0"/>
              </a:spcAft>
              <a:defRPr>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FFFFF"/>
                </a:solidFill>
                <a:effectLst/>
                <a:uLnTx/>
                <a:uFillTx/>
                <a:latin typeface="Calibri" charset="0"/>
                <a:ea typeface="ＭＳ Ｐゴシック" charset="0"/>
              </a:rPr>
              <a:t>罗马</a:t>
            </a:r>
            <a:endParaRPr kumimoji="0" lang="en-US" sz="2800" b="0" i="0" u="none" strike="noStrike" kern="1200" cap="none" spc="0" normalizeH="0" baseline="0" noProof="0" dirty="0">
              <a:ln>
                <a:noFill/>
              </a:ln>
              <a:solidFill>
                <a:srgbClr val="FFFFFF"/>
              </a:solidFill>
              <a:effectLst/>
              <a:uLnTx/>
              <a:uFillTx/>
              <a:latin typeface="Calibri" charset="0"/>
              <a:ea typeface="ＭＳ Ｐゴシック" charset="0"/>
            </a:endParaRPr>
          </a:p>
        </p:txBody>
      </p:sp>
      <p:pic>
        <p:nvPicPr>
          <p:cNvPr id="13" name="Picture 3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8767" y="2855290"/>
            <a:ext cx="652450" cy="721529"/>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pic>
      <p:sp>
        <p:nvSpPr>
          <p:cNvPr id="15" name="Text Box 76"/>
          <p:cNvSpPr txBox="1">
            <a:spLocks noChangeArrowheads="1"/>
          </p:cNvSpPr>
          <p:nvPr/>
        </p:nvSpPr>
        <p:spPr bwMode="auto">
          <a:xfrm>
            <a:off x="8001000" y="-9997"/>
            <a:ext cx="1108980"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rPr>
              <a:t>175</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endParaRPr>
          </a:p>
        </p:txBody>
      </p:sp>
      <p:sp>
        <p:nvSpPr>
          <p:cNvPr id="16" name="Right Arrow 15"/>
          <p:cNvSpPr/>
          <p:nvPr/>
        </p:nvSpPr>
        <p:spPr bwMode="auto">
          <a:xfrm rot="978095" flipV="1">
            <a:off x="1716713" y="1037061"/>
            <a:ext cx="3639678" cy="450007"/>
          </a:xfrm>
          <a:prstGeom prst="rightArrow">
            <a:avLst/>
          </a:prstGeom>
          <a:solidFill>
            <a:srgbClr val="FFFFFF"/>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5" name="Rectangle 4"/>
          <p:cNvSpPr/>
          <p:nvPr/>
        </p:nvSpPr>
        <p:spPr>
          <a:xfrm>
            <a:off x="1259632" y="4149080"/>
            <a:ext cx="4724400" cy="1676400"/>
          </a:xfrm>
          <a:prstGeom prst="rect">
            <a:avLst/>
          </a:prstGeom>
          <a:noFill/>
        </p:spPr>
        <p:txBody>
          <a:bodyPr wrap="none">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all" spc="0" normalizeH="0" baseline="0" noProof="0"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uLnTx/>
                <a:uFillTx/>
                <a:latin typeface="Calibri"/>
                <a:ea typeface="MS PGothic" charset="0"/>
                <a:cs typeface="MS PGothic" charset="0"/>
              </a:rPr>
              <a:t>以弗所书</a:t>
            </a:r>
            <a:endParaRPr kumimoji="0" lang="en-US" sz="5400" b="1" i="0" u="none" strike="noStrike" kern="1200" cap="all" spc="0" normalizeH="0" baseline="0" noProof="0"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uLnTx/>
              <a:uFillTx/>
              <a:latin typeface="Calibri"/>
              <a:ea typeface="MS PGothic" charset="0"/>
              <a:cs typeface="MS PGothic" charset="0"/>
            </a:endParaRPr>
          </a:p>
        </p:txBody>
      </p:sp>
      <p:sp>
        <p:nvSpPr>
          <p:cNvPr id="455686" name="TextBox 6"/>
          <p:cNvSpPr txBox="1">
            <a:spLocks noChangeArrowheads="1"/>
          </p:cNvSpPr>
          <p:nvPr/>
        </p:nvSpPr>
        <p:spPr bwMode="auto">
          <a:xfrm>
            <a:off x="5638800" y="2132856"/>
            <a:ext cx="14478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FFFFF"/>
                </a:solidFill>
                <a:effectLst/>
                <a:uLnTx/>
                <a:uFillTx/>
                <a:latin typeface="Calibri" charset="0"/>
                <a:ea typeface="ＭＳ Ｐゴシック" charset="0"/>
                <a:cs typeface="MS PGothic" charset="0"/>
              </a:rPr>
              <a:t>以弗所</a:t>
            </a:r>
            <a:endParaRPr kumimoji="0" lang="en-US" sz="2800" b="0" i="0" u="none" strike="noStrike" kern="1200" cap="none" spc="0" normalizeH="0" baseline="0" noProof="0" dirty="0">
              <a:ln>
                <a:noFill/>
              </a:ln>
              <a:solidFill>
                <a:srgbClr val="FFFFFF"/>
              </a:solidFill>
              <a:effectLst/>
              <a:uLnTx/>
              <a:uFillTx/>
              <a:latin typeface="Calibri" charset="0"/>
              <a:ea typeface="ＭＳ Ｐゴシック" charset="0"/>
              <a:cs typeface="MS PGothic" charset="0"/>
            </a:endParaRPr>
          </a:p>
        </p:txBody>
      </p:sp>
    </p:spTree>
    <p:extLst>
      <p:ext uri="{BB962C8B-B14F-4D97-AF65-F5344CB8AC3E}">
        <p14:creationId xmlns:p14="http://schemas.microsoft.com/office/powerpoint/2010/main" val="153443436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3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strVal val="(6*min(max(#ppt_w*#ppt_h,.3),1)-7.4)/-.7*#ppt_w"/>
                                          </p:val>
                                        </p:tav>
                                        <p:tav tm="100000">
                                          <p:val>
                                            <p:strVal val="#ppt_w"/>
                                          </p:val>
                                        </p:tav>
                                      </p:tavLst>
                                    </p:anim>
                                    <p:anim calcmode="lin" valueType="num">
                                      <p:cBhvr>
                                        <p:cTn id="19" dur="500" fill="hold"/>
                                        <p:tgtEl>
                                          <p:spTgt spid="10"/>
                                        </p:tgtEl>
                                        <p:attrNameLst>
                                          <p:attrName>ppt_h</p:attrName>
                                        </p:attrNameLst>
                                      </p:cBhvr>
                                      <p:tavLst>
                                        <p:tav tm="0">
                                          <p:val>
                                            <p:strVal val="(6*min(max(#ppt_w*#ppt_h,.3),1)-7.4)/-.7*#ppt_h"/>
                                          </p:val>
                                        </p:tav>
                                        <p:tav tm="100000">
                                          <p:val>
                                            <p:strVal val="#ppt_h"/>
                                          </p:val>
                                        </p:tav>
                                      </p:tavLst>
                                    </p:anim>
                                    <p:anim calcmode="lin" valueType="num">
                                      <p:cBhvr>
                                        <p:cTn id="20" dur="500" fill="hold"/>
                                        <p:tgtEl>
                                          <p:spTgt spid="10"/>
                                        </p:tgtEl>
                                        <p:attrNameLst>
                                          <p:attrName>ppt_x</p:attrName>
                                        </p:attrNameLst>
                                      </p:cBhvr>
                                      <p:tavLst>
                                        <p:tav tm="0">
                                          <p:val>
                                            <p:fltVal val="0.5"/>
                                          </p:val>
                                        </p:tav>
                                        <p:tav tm="100000">
                                          <p:val>
                                            <p:strVal val="#ppt_x"/>
                                          </p:val>
                                        </p:tav>
                                      </p:tavLst>
                                    </p:anim>
                                    <p:anim calcmode="lin" valueType="num">
                                      <p:cBhvr>
                                        <p:cTn id="21" dur="500" fill="hold"/>
                                        <p:tgtEl>
                                          <p:spTgt spid="10"/>
                                        </p:tgtEl>
                                        <p:attrNameLst>
                                          <p:attrName>ppt_y</p:attrName>
                                        </p:attrNameLst>
                                      </p:cBhvr>
                                      <p:tavLst>
                                        <p:tav tm="0">
                                          <p:val>
                                            <p:strVal val="1+(6*min(max(#ppt_w*#ppt_h,.3),1)-7.4)/-.7*#ppt_h/2"/>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2052" name="Picture 4" descr="Who Wrote the Pastoral Epistles 1 Timothy, 2 Timothy, and Titus? When Were  They Written? – Christian Publishing House Blog">
            <a:extLst>
              <a:ext uri="{FF2B5EF4-FFF2-40B4-BE49-F238E27FC236}">
                <a16:creationId xmlns:a16="http://schemas.microsoft.com/office/drawing/2014/main" id="{0FE04A9C-39F4-E148-8389-CBB490738701}"/>
              </a:ext>
            </a:extLst>
          </p:cNvPr>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433727"/>
            <a:ext cx="9144000" cy="54242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653" y="-27384"/>
            <a:ext cx="9162651" cy="1397996"/>
          </a:xfrm>
          <a:solidFill>
            <a:schemeClr val="tx1"/>
          </a:solidFill>
        </p:spPr>
        <p:txBody>
          <a:bodyPr/>
          <a:lstStyle/>
          <a:p>
            <a:r>
              <a:rPr lang="en-US" sz="3600" b="1" dirty="0">
                <a:solidFill>
                  <a:schemeClr val="bg1"/>
                </a:solidFill>
                <a:effectLst>
                  <a:glow rad="101600">
                    <a:schemeClr val="tx1">
                      <a:alpha val="99000"/>
                    </a:schemeClr>
                  </a:glow>
                </a:effectLst>
                <a:latin typeface="Arial"/>
                <a:cs typeface="Arial"/>
              </a:rPr>
              <a:t>How do the Pastorals </a:t>
            </a:r>
            <a:br>
              <a:rPr lang="en-US" sz="3600" b="1" dirty="0">
                <a:solidFill>
                  <a:schemeClr val="bg1"/>
                </a:solidFill>
                <a:effectLst>
                  <a:glow rad="101600">
                    <a:schemeClr val="tx1">
                      <a:alpha val="99000"/>
                    </a:schemeClr>
                  </a:glow>
                </a:effectLst>
                <a:latin typeface="Arial"/>
                <a:cs typeface="Arial"/>
              </a:rPr>
            </a:br>
            <a:r>
              <a:rPr lang="en-US" sz="3600" b="1" dirty="0">
                <a:solidFill>
                  <a:srgbClr val="FFFF00"/>
                </a:solidFill>
                <a:effectLst>
                  <a:glow rad="101600">
                    <a:schemeClr val="tx1">
                      <a:alpha val="99000"/>
                    </a:schemeClr>
                  </a:glow>
                </a:effectLst>
                <a:latin typeface="Arial"/>
                <a:cs typeface="Arial"/>
              </a:rPr>
              <a:t>differ</a:t>
            </a:r>
            <a:r>
              <a:rPr lang="en-US" sz="3600" b="1" dirty="0">
                <a:solidFill>
                  <a:schemeClr val="bg1"/>
                </a:solidFill>
                <a:effectLst>
                  <a:glow rad="101600">
                    <a:schemeClr val="tx1">
                      <a:alpha val="99000"/>
                    </a:schemeClr>
                  </a:glow>
                </a:effectLst>
                <a:latin typeface="Arial"/>
                <a:cs typeface="Arial"/>
              </a:rPr>
              <a:t> from Paul's earlier letters?</a:t>
            </a:r>
          </a:p>
        </p:txBody>
      </p:sp>
      <p:sp>
        <p:nvSpPr>
          <p:cNvPr id="3" name="Title 1"/>
          <p:cNvSpPr txBox="1">
            <a:spLocks/>
          </p:cNvSpPr>
          <p:nvPr/>
        </p:nvSpPr>
        <p:spPr bwMode="auto">
          <a:xfrm>
            <a:off x="14766" y="1433727"/>
            <a:ext cx="9129233" cy="4394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white"/>
              </a:solidFill>
              <a:effectLst>
                <a:glow rad="101600">
                  <a:prstClr val="black">
                    <a:alpha val="99000"/>
                  </a:prstClr>
                </a:glow>
              </a:effectLst>
              <a:uLnTx/>
              <a:uFillTx/>
              <a:latin typeface="Calibri"/>
              <a:ea typeface="ＭＳ Ｐゴシック" charset="0"/>
            </a:endParaRPr>
          </a:p>
        </p:txBody>
      </p:sp>
      <p:sp>
        <p:nvSpPr>
          <p:cNvPr id="4" name="Rectangle 2"/>
          <p:cNvSpPr txBox="1">
            <a:spLocks noChangeArrowheads="1"/>
          </p:cNvSpPr>
          <p:nvPr/>
        </p:nvSpPr>
        <p:spPr bwMode="auto">
          <a:xfrm>
            <a:off x="531896" y="1602007"/>
            <a:ext cx="8612104" cy="24030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Pastorals:</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Address leaders instead of churches</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Focus on church issues from a leader's view</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Use different words than the earlier letters</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Show a more developed church leadership</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Have a different style</a:t>
            </a:r>
          </a:p>
        </p:txBody>
      </p:sp>
      <p:sp>
        <p:nvSpPr>
          <p:cNvPr id="5" name="Rectangle 2">
            <a:extLst>
              <a:ext uri="{FF2B5EF4-FFF2-40B4-BE49-F238E27FC236}">
                <a16:creationId xmlns:a16="http://schemas.microsoft.com/office/drawing/2014/main" id="{12EFA336-85A9-0F47-A71B-39D77309B0F3}"/>
              </a:ext>
            </a:extLst>
          </p:cNvPr>
          <p:cNvSpPr txBox="1">
            <a:spLocks noChangeArrowheads="1"/>
          </p:cNvSpPr>
          <p:nvPr/>
        </p:nvSpPr>
        <p:spPr bwMode="auto">
          <a:xfrm>
            <a:off x="683568" y="4605558"/>
            <a:ext cx="2680852" cy="5980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Early Letters:</a:t>
            </a:r>
          </a:p>
        </p:txBody>
      </p:sp>
      <p:sp>
        <p:nvSpPr>
          <p:cNvPr id="6" name="Rectangle 2">
            <a:extLst>
              <a:ext uri="{FF2B5EF4-FFF2-40B4-BE49-F238E27FC236}">
                <a16:creationId xmlns:a16="http://schemas.microsoft.com/office/drawing/2014/main" id="{3690BB3C-5B69-664D-AE03-689B798C6903}"/>
              </a:ext>
            </a:extLst>
          </p:cNvPr>
          <p:cNvSpPr txBox="1">
            <a:spLocks noChangeArrowheads="1"/>
          </p:cNvSpPr>
          <p:nvPr/>
        </p:nvSpPr>
        <p:spPr bwMode="auto">
          <a:xfrm>
            <a:off x="14765" y="5282544"/>
            <a:ext cx="1676916" cy="5980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glow rad="127000">
                    <a:srgbClr val="000000"/>
                  </a:glow>
                </a:effectLst>
                <a:uLnTx/>
                <a:uFillTx/>
                <a:latin typeface="Arial" charset="0"/>
                <a:ea typeface="ＭＳ Ｐゴシック" charset="0"/>
                <a:cs typeface="ＭＳ Ｐゴシック" charset="0"/>
              </a:rPr>
              <a:t>Doctrine</a:t>
            </a:r>
          </a:p>
        </p:txBody>
      </p:sp>
      <p:sp>
        <p:nvSpPr>
          <p:cNvPr id="7" name="Rectangle 2">
            <a:extLst>
              <a:ext uri="{FF2B5EF4-FFF2-40B4-BE49-F238E27FC236}">
                <a16:creationId xmlns:a16="http://schemas.microsoft.com/office/drawing/2014/main" id="{19B9A6ED-57E6-5246-956E-9A58575430CE}"/>
              </a:ext>
            </a:extLst>
          </p:cNvPr>
          <p:cNvSpPr txBox="1">
            <a:spLocks noChangeArrowheads="1"/>
          </p:cNvSpPr>
          <p:nvPr/>
        </p:nvSpPr>
        <p:spPr bwMode="auto">
          <a:xfrm>
            <a:off x="2444951" y="5282545"/>
            <a:ext cx="1676916" cy="5980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glow rad="127000">
                    <a:srgbClr val="000000"/>
                  </a:glow>
                </a:effectLst>
                <a:uLnTx/>
                <a:uFillTx/>
                <a:latin typeface="Arial" charset="0"/>
                <a:ea typeface="ＭＳ Ｐゴシック" charset="0"/>
                <a:cs typeface="ＭＳ Ｐゴシック" charset="0"/>
              </a:rPr>
              <a:t>Practice</a:t>
            </a:r>
          </a:p>
        </p:txBody>
      </p:sp>
      <p:sp>
        <p:nvSpPr>
          <p:cNvPr id="8" name="Right Arrow 7">
            <a:extLst>
              <a:ext uri="{FF2B5EF4-FFF2-40B4-BE49-F238E27FC236}">
                <a16:creationId xmlns:a16="http://schemas.microsoft.com/office/drawing/2014/main" id="{17512F09-6DEB-8641-B0BC-3E5FF1CBC9C3}"/>
              </a:ext>
            </a:extLst>
          </p:cNvPr>
          <p:cNvSpPr/>
          <p:nvPr/>
        </p:nvSpPr>
        <p:spPr>
          <a:xfrm>
            <a:off x="1803738" y="5461944"/>
            <a:ext cx="537247" cy="301434"/>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2">
            <a:extLst>
              <a:ext uri="{FF2B5EF4-FFF2-40B4-BE49-F238E27FC236}">
                <a16:creationId xmlns:a16="http://schemas.microsoft.com/office/drawing/2014/main" id="{E195AA82-4D0A-7740-9BCC-06C16D7367EF}"/>
              </a:ext>
            </a:extLst>
          </p:cNvPr>
          <p:cNvSpPr txBox="1">
            <a:spLocks noChangeArrowheads="1"/>
          </p:cNvSpPr>
          <p:nvPr/>
        </p:nvSpPr>
        <p:spPr bwMode="auto">
          <a:xfrm>
            <a:off x="5356536" y="4583256"/>
            <a:ext cx="2680852" cy="5980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Pastorals:</a:t>
            </a:r>
          </a:p>
        </p:txBody>
      </p:sp>
      <p:sp>
        <p:nvSpPr>
          <p:cNvPr id="10" name="Rectangle 2">
            <a:extLst>
              <a:ext uri="{FF2B5EF4-FFF2-40B4-BE49-F238E27FC236}">
                <a16:creationId xmlns:a16="http://schemas.microsoft.com/office/drawing/2014/main" id="{35FCDA0C-EF8F-AC4C-81B9-FAF270EBC8AA}"/>
              </a:ext>
            </a:extLst>
          </p:cNvPr>
          <p:cNvSpPr txBox="1">
            <a:spLocks noChangeArrowheads="1"/>
          </p:cNvSpPr>
          <p:nvPr/>
        </p:nvSpPr>
        <p:spPr bwMode="auto">
          <a:xfrm>
            <a:off x="5022135" y="5235232"/>
            <a:ext cx="3349655" cy="114609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marR="0" lvl="0" indent="-95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glow rad="127000">
                    <a:srgbClr val="000000"/>
                  </a:glow>
                </a:effectLst>
                <a:uLnTx/>
                <a:uFillTx/>
                <a:latin typeface="Arial" charset="0"/>
                <a:ea typeface="ＭＳ Ｐゴシック" charset="0"/>
                <a:cs typeface="ＭＳ Ｐゴシック" charset="0"/>
              </a:rPr>
              <a:t>Doctrine &amp; Practice</a:t>
            </a:r>
          </a:p>
        </p:txBody>
      </p:sp>
    </p:spTree>
    <p:extLst>
      <p:ext uri="{BB962C8B-B14F-4D97-AF65-F5344CB8AC3E}">
        <p14:creationId xmlns:p14="http://schemas.microsoft.com/office/powerpoint/2010/main" val="345135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linds(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linds(horizont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10" name="Picture 2" descr="How to Read the Bible's New Testament Letters | Blog.bible">
            <a:extLst>
              <a:ext uri="{FF2B5EF4-FFF2-40B4-BE49-F238E27FC236}">
                <a16:creationId xmlns:a16="http://schemas.microsoft.com/office/drawing/2014/main" id="{00F67646-05F8-2546-8C5B-9398B5FF1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5" y="1329049"/>
            <a:ext cx="9144000" cy="554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653" y="-27384"/>
            <a:ext cx="9162651" cy="1397996"/>
          </a:xfrm>
          <a:solidFill>
            <a:schemeClr val="tx1"/>
          </a:solidFill>
        </p:spPr>
        <p:txBody>
          <a:bodyPr/>
          <a:lstStyle/>
          <a:p>
            <a:r>
              <a:rPr lang="en-US" sz="3600" b="1" dirty="0">
                <a:solidFill>
                  <a:schemeClr val="bg1"/>
                </a:solidFill>
                <a:effectLst>
                  <a:glow rad="101600">
                    <a:schemeClr val="tx1">
                      <a:alpha val="99000"/>
                    </a:schemeClr>
                  </a:glow>
                </a:effectLst>
                <a:latin typeface="Arial"/>
                <a:cs typeface="Arial"/>
              </a:rPr>
              <a:t>What concerns scholars on the </a:t>
            </a:r>
            <a:r>
              <a:rPr lang="en-US" sz="3600" b="1" dirty="0">
                <a:solidFill>
                  <a:srgbClr val="FFFF00"/>
                </a:solidFill>
                <a:effectLst>
                  <a:glow rad="101600">
                    <a:schemeClr val="tx1">
                      <a:alpha val="99000"/>
                    </a:schemeClr>
                  </a:glow>
                </a:effectLst>
                <a:latin typeface="Arial"/>
                <a:cs typeface="Arial"/>
              </a:rPr>
              <a:t>authorship</a:t>
            </a:r>
            <a:r>
              <a:rPr lang="en-US" sz="3600" b="1" dirty="0">
                <a:solidFill>
                  <a:schemeClr val="bg1"/>
                </a:solidFill>
                <a:effectLst>
                  <a:glow rad="101600">
                    <a:schemeClr val="tx1">
                      <a:alpha val="99000"/>
                    </a:schemeClr>
                  </a:glow>
                </a:effectLst>
                <a:latin typeface="Arial"/>
                <a:cs typeface="Arial"/>
              </a:rPr>
              <a:t> of the Pastorals?</a:t>
            </a:r>
          </a:p>
        </p:txBody>
      </p:sp>
      <p:sp>
        <p:nvSpPr>
          <p:cNvPr id="4" name="Rectangle 2"/>
          <p:cNvSpPr txBox="1">
            <a:spLocks noChangeArrowheads="1"/>
          </p:cNvSpPr>
          <p:nvPr/>
        </p:nvSpPr>
        <p:spPr bwMode="auto">
          <a:xfrm>
            <a:off x="179512" y="1484784"/>
            <a:ext cx="5184576" cy="5255993"/>
          </a:xfrm>
          <a:prstGeom prst="rect">
            <a:avLst/>
          </a:prstGeom>
          <a:noFill/>
          <a:ln>
            <a:noFill/>
          </a:ln>
          <a:effectLst>
            <a:glow rad="127000">
              <a:schemeClr val="tx1"/>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423303">
                    <a:srgbClr val="000000"/>
                  </a:glow>
                </a:effectLst>
                <a:uLnTx/>
                <a:uFillTx/>
                <a:latin typeface="Arial" charset="0"/>
                <a:ea typeface="ＭＳ Ｐゴシック" charset="0"/>
                <a:cs typeface="ＭＳ Ｐゴシック" charset="0"/>
              </a:rPr>
              <a:t>Marcion's Canon (AD 170) had only 10 Pauline letters (but Marcion was a heretic).</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423303">
                    <a:srgbClr val="000000"/>
                  </a:glow>
                </a:effectLst>
                <a:uLnTx/>
                <a:uFillTx/>
                <a:latin typeface="Arial" charset="0"/>
                <a:ea typeface="ＭＳ Ｐゴシック" charset="0"/>
                <a:cs typeface="ＭＳ Ｐゴシック" charset="0"/>
              </a:rPr>
              <a:t>They are absent from </a:t>
            </a:r>
            <a:r>
              <a:rPr kumimoji="0" lang="en-US" sz="2800" b="1" i="1" u="none" strike="noStrike" kern="1200" cap="none" spc="0" normalizeH="0" baseline="0" noProof="0" dirty="0">
                <a:ln>
                  <a:noFill/>
                </a:ln>
                <a:solidFill>
                  <a:srgbClr val="FFFFFF"/>
                </a:solidFill>
                <a:effectLst>
                  <a:glow rad="153050">
                    <a:srgbClr val="000000"/>
                  </a:glow>
                </a:effectLst>
                <a:uLnTx/>
                <a:uFillTx/>
                <a:latin typeface="Arial" charset="0"/>
                <a:ea typeface="ＭＳ Ｐゴシック" charset="0"/>
                <a:cs typeface="ＭＳ Ｐゴシック" charset="0"/>
              </a:rPr>
              <a:t>p</a:t>
            </a:r>
            <a:r>
              <a:rPr kumimoji="0" lang="en-US" sz="2800" b="1" i="1" u="none" strike="noStrike" kern="1200" cap="none" spc="0" normalizeH="0" baseline="30000" noProof="0" dirty="0">
                <a:ln>
                  <a:noFill/>
                </a:ln>
                <a:solidFill>
                  <a:srgbClr val="FFFFFF"/>
                </a:solidFill>
                <a:effectLst>
                  <a:glow rad="153050">
                    <a:srgbClr val="000000"/>
                  </a:glow>
                </a:effectLst>
                <a:uLnTx/>
                <a:uFillTx/>
                <a:latin typeface="Arial" charset="0"/>
                <a:ea typeface="ＭＳ Ｐゴシック" charset="0"/>
                <a:cs typeface="ＭＳ Ｐゴシック" charset="0"/>
              </a:rPr>
              <a:t>46</a:t>
            </a:r>
            <a:r>
              <a:rPr kumimoji="0" lang="en-US" sz="2800" b="1" i="0" u="none" strike="noStrike" kern="1200" cap="none" spc="0" normalizeH="0" baseline="0" noProof="0" dirty="0">
                <a:ln>
                  <a:noFill/>
                </a:ln>
                <a:solidFill>
                  <a:srgbClr val="FFFFFF"/>
                </a:solidFill>
                <a:effectLst>
                  <a:glow rad="153050">
                    <a:srgbClr val="000000"/>
                  </a:glow>
                </a:effectLst>
                <a:uLnTx/>
                <a:uFillTx/>
                <a:latin typeface="Arial" charset="0"/>
                <a:ea typeface="ＭＳ Ｐゴシック" charset="0"/>
                <a:cs typeface="ＭＳ Ｐゴシック" charset="0"/>
              </a:rPr>
              <a:t>—</a:t>
            </a:r>
            <a:r>
              <a:rPr kumimoji="0" lang="en-US" sz="2800" b="1" i="0" u="none" strike="noStrike" kern="1200" cap="none" spc="0" normalizeH="0" baseline="0" noProof="0" dirty="0">
                <a:ln>
                  <a:noFill/>
                </a:ln>
                <a:solidFill>
                  <a:srgbClr val="FFFFFF"/>
                </a:solidFill>
                <a:effectLst>
                  <a:glow rad="423303">
                    <a:srgbClr val="000000"/>
                  </a:glow>
                </a:effectLst>
                <a:uLnTx/>
                <a:uFillTx/>
                <a:latin typeface="Arial" charset="0"/>
                <a:ea typeface="ＭＳ Ｐゴシック" charset="0"/>
                <a:cs typeface="ＭＳ Ｐゴシック" charset="0"/>
              </a:rPr>
              <a:t>one of the earliest Pauline manuscripts (but we don't know why).</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423303">
                    <a:srgbClr val="000000"/>
                  </a:glow>
                </a:effectLst>
                <a:uLnTx/>
                <a:uFillTx/>
                <a:latin typeface="Arial" charset="0"/>
                <a:ea typeface="ＭＳ Ｐゴシック" charset="0"/>
                <a:cs typeface="ＭＳ Ｐゴシック" charset="0"/>
              </a:rPr>
              <a:t>Paul's authorship of the Pastorals wasn't doubted until 1800s (when critics superseded the text).</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glow rad="423303">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02868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2.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otalTime>2961</TotalTime>
  <Words>938</Words>
  <Application>Microsoft Macintosh PowerPoint</Application>
  <PresentationFormat>On-screen Show (4:3)</PresentationFormat>
  <Paragraphs>118</Paragraphs>
  <Slides>11</Slides>
  <Notes>6</Notes>
  <HiddenSlides>3</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11</vt:i4>
      </vt:variant>
    </vt:vector>
  </HeadingPairs>
  <TitlesOfParts>
    <vt:vector size="33" baseType="lpstr">
      <vt:lpstr>26</vt:lpstr>
      <vt:lpstr>BONES</vt:lpstr>
      <vt:lpstr>ＭＳ Ｐゴシック</vt:lpstr>
      <vt:lpstr>宋体</vt:lpstr>
      <vt:lpstr>华文宋体</vt:lpstr>
      <vt:lpstr>Arial</vt:lpstr>
      <vt:lpstr>Arial Black</vt:lpstr>
      <vt:lpstr>Blackadder ITC</vt:lpstr>
      <vt:lpstr>Book Antiqua</vt:lpstr>
      <vt:lpstr>Calibri</vt:lpstr>
      <vt:lpstr>Comic Sans MS</vt:lpstr>
      <vt:lpstr>Engravers MT</vt:lpstr>
      <vt:lpstr>Tahoma</vt:lpstr>
      <vt:lpstr>Times New Roman</vt:lpstr>
      <vt:lpstr>Wingdings</vt:lpstr>
      <vt:lpstr>Default Design</vt:lpstr>
      <vt:lpstr>50_Blank Presentation</vt:lpstr>
      <vt:lpstr>8_Blank Presentation</vt:lpstr>
      <vt:lpstr>6_Office Theme</vt:lpstr>
      <vt:lpstr>20_Default Design</vt:lpstr>
      <vt:lpstr>1_Slit</vt:lpstr>
      <vt:lpstr>Office Theme</vt:lpstr>
      <vt:lpstr>保罗作者身份</vt:lpstr>
      <vt:lpstr>Paul's Epistles in Mostly Scriptural Order</vt:lpstr>
      <vt:lpstr>支持保罗说作者</vt:lpstr>
      <vt:lpstr>作  者  身  份</vt:lpstr>
      <vt:lpstr>保罗的传记论证 (加拉太书 1–2)</vt:lpstr>
      <vt:lpstr>不同类型的称呼 (1:1 和合本)</vt:lpstr>
      <vt:lpstr>PowerPoint Presentation</vt:lpstr>
      <vt:lpstr>How do the Pastorals  differ from Paul's earlier letters?</vt:lpstr>
      <vt:lpstr>What concerns scholars on the authorship of the Pastorals?</vt:lpstr>
      <vt:lpstr>Black</vt:lpstr>
      <vt:lpstr>新约批判研究-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90</cp:revision>
  <cp:lastPrinted>2026-05-21T17:40:48Z</cp:lastPrinted>
  <dcterms:created xsi:type="dcterms:W3CDTF">2004-09-11T01:03:24Z</dcterms:created>
  <dcterms:modified xsi:type="dcterms:W3CDTF">2026-05-21T17:41:46Z</dcterms:modified>
</cp:coreProperties>
</file>