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 id="2147483736" r:id="rId2"/>
    <p:sldMasterId id="2147483748" r:id="rId3"/>
    <p:sldMasterId id="2147483754" r:id="rId4"/>
    <p:sldMasterId id="2147483767" r:id="rId5"/>
    <p:sldMasterId id="2147483780" r:id="rId6"/>
    <p:sldMasterId id="2147483782" r:id="rId7"/>
    <p:sldMasterId id="2147483794" r:id="rId8"/>
  </p:sldMasterIdLst>
  <p:notesMasterIdLst>
    <p:notesMasterId r:id="rId27"/>
  </p:notesMasterIdLst>
  <p:sldIdLst>
    <p:sldId id="265" r:id="rId9"/>
    <p:sldId id="362" r:id="rId10"/>
    <p:sldId id="324" r:id="rId11"/>
    <p:sldId id="4135" r:id="rId12"/>
    <p:sldId id="326" r:id="rId13"/>
    <p:sldId id="374" r:id="rId14"/>
    <p:sldId id="284" r:id="rId15"/>
    <p:sldId id="286" r:id="rId16"/>
    <p:sldId id="294" r:id="rId17"/>
    <p:sldId id="291" r:id="rId18"/>
    <p:sldId id="330" r:id="rId19"/>
    <p:sldId id="308" r:id="rId20"/>
    <p:sldId id="309" r:id="rId21"/>
    <p:sldId id="310" r:id="rId22"/>
    <p:sldId id="311" r:id="rId23"/>
    <p:sldId id="4134" r:id="rId24"/>
    <p:sldId id="377" r:id="rId25"/>
    <p:sldId id="40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68"/>
    <p:restoredTop sz="88224"/>
  </p:normalViewPr>
  <p:slideViewPr>
    <p:cSldViewPr snapToGrid="0" snapToObjects="1">
      <p:cViewPr varScale="1">
        <p:scale>
          <a:sx n="112" d="100"/>
          <a:sy n="112" d="100"/>
        </p:scale>
        <p:origin x="2120" y="19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2A29B-AF69-B140-B5C4-59042C8365FF}" type="datetimeFigureOut">
              <a:rPr lang="en-US" smtClean="0"/>
              <a:t>5/21/26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93AF8-193C-9B40-9946-765B7E78692B}" type="slidenum">
              <a:rPr lang="en-US" smtClean="0"/>
              <a:t>‹#›</a:t>
            </a:fld>
            <a:endParaRPr lang="en-US"/>
          </a:p>
        </p:txBody>
      </p:sp>
    </p:spTree>
    <p:extLst>
      <p:ext uri="{BB962C8B-B14F-4D97-AF65-F5344CB8AC3E}">
        <p14:creationId xmlns:p14="http://schemas.microsoft.com/office/powerpoint/2010/main" val="34665767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8E10EB-31B0-ED42-B356-EE5701E1292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8242" name="Rectangle 1026"/>
          <p:cNvSpPr>
            <a:spLocks noGrp="1" noRot="1" noChangeAspect="1" noChangeArrowheads="1" noTextEdit="1"/>
          </p:cNvSpPr>
          <p:nvPr>
            <p:ph type="sldImg"/>
          </p:nvPr>
        </p:nvSpPr>
        <p:spPr>
          <a:xfrm>
            <a:off x="1143000" y="685800"/>
            <a:ext cx="4572000" cy="3429000"/>
          </a:xfrm>
          <a:ln/>
        </p:spPr>
        <p:txBody>
          <a:bodyPr/>
          <a:lstStyle/>
          <a:p>
            <a:endParaRPr lang="en-US"/>
          </a:p>
        </p:txBody>
      </p:sp>
      <p:sp>
        <p:nvSpPr>
          <p:cNvPr id="138243"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B94B60-167F-48CF-81D1-70745200EF03}" type="slidenum">
              <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83298" name="Rectangle 2"/>
          <p:cNvSpPr>
            <a:spLocks noGrp="1" noRot="1" noChangeAspect="1" noChangeArrowheads="1" noTextEdit="1"/>
          </p:cNvSpPr>
          <p:nvPr>
            <p:ph type="sldImg"/>
          </p:nvPr>
        </p:nvSpPr>
        <p:spPr>
          <a:ln/>
        </p:spPr>
        <p:txBody>
          <a:bodyPr/>
          <a:lstStyle/>
          <a:p>
            <a:endParaRPr lang="en-US"/>
          </a:p>
        </p:txBody>
      </p:sp>
      <p:sp>
        <p:nvSpPr>
          <p:cNvPr id="183299"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4131795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6E419F-1595-40B2-BC9D-8DC0EB28A0B1}" type="slidenum">
              <a:rPr kumimoji="0" lang="en-US" altLang="zh-CN" sz="1200" b="0" i="0" u="none" strike="noStrike" kern="1200" cap="none" spc="0" normalizeH="0" baseline="0" noProof="0">
                <a:ln>
                  <a:noFill/>
                </a:ln>
                <a:solidFill>
                  <a:srgbClr val="000000"/>
                </a:solidFill>
                <a:effectLst/>
                <a:uLnTx/>
                <a:uFillTx/>
                <a:latin typeface="Times New Roman" pitchFamily="18" charset="0"/>
                <a:ea typeface="SimSun"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Times New Roman" pitchFamily="18" charset="0"/>
              <a:ea typeface="SimSun" pitchFamily="2" charset="-122"/>
              <a:cs typeface="+mn-cs"/>
            </a:endParaRPr>
          </a:p>
        </p:txBody>
      </p:sp>
      <p:sp>
        <p:nvSpPr>
          <p:cNvPr id="185346" name="Rectangle 2"/>
          <p:cNvSpPr>
            <a:spLocks noGrp="1" noRot="1" noChangeAspect="1" noChangeArrowheads="1"/>
          </p:cNvSpPr>
          <p:nvPr>
            <p:ph type="sldImg"/>
          </p:nvPr>
        </p:nvSpPr>
        <p:spPr>
          <a:solidFill>
            <a:srgbClr val="FFFFFF"/>
          </a:solidFill>
          <a:ln/>
        </p:spPr>
        <p:txBody>
          <a:bodyPr/>
          <a:lstStyle/>
          <a:p>
            <a:endParaRPr lang="en-US"/>
          </a:p>
        </p:txBody>
      </p:sp>
      <p:sp>
        <p:nvSpPr>
          <p:cNvPr id="1853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a:latin typeface="Arial" pitchFamily="34" charset="0"/>
              <a:ea typeface="SimSun" pitchFamily="2" charset="-122"/>
            </a:endParaRPr>
          </a:p>
        </p:txBody>
      </p:sp>
    </p:spTree>
    <p:extLst>
      <p:ext uri="{BB962C8B-B14F-4D97-AF65-F5344CB8AC3E}">
        <p14:creationId xmlns:p14="http://schemas.microsoft.com/office/powerpoint/2010/main" val="96094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3911CF-4A7C-4333-BA46-7D9D7214EA2F}" type="slidenum">
              <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87394" name="Rectangle 2"/>
          <p:cNvSpPr>
            <a:spLocks noGrp="1" noRot="1" noChangeAspect="1" noChangeArrowheads="1" noTextEdit="1"/>
          </p:cNvSpPr>
          <p:nvPr>
            <p:ph type="sldImg"/>
          </p:nvPr>
        </p:nvSpPr>
        <p:spPr>
          <a:ln/>
        </p:spPr>
        <p:txBody>
          <a:bodyPr/>
          <a:lstStyle/>
          <a:p>
            <a:endParaRPr lang="en-US"/>
          </a:p>
        </p:txBody>
      </p:sp>
      <p:sp>
        <p:nvSpPr>
          <p:cNvPr id="187395"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249271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031D50-BF73-43BF-A240-F6F2C2D77B1D}" type="slidenum">
              <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89442" name="Rectangle 2"/>
          <p:cNvSpPr>
            <a:spLocks noGrp="1" noRot="1" noChangeAspect="1" noChangeArrowheads="1" noTextEdit="1"/>
          </p:cNvSpPr>
          <p:nvPr>
            <p:ph type="sldImg"/>
          </p:nvPr>
        </p:nvSpPr>
        <p:spPr>
          <a:ln/>
        </p:spPr>
        <p:txBody>
          <a:bodyPr/>
          <a:lstStyle/>
          <a:p>
            <a:endParaRPr lang="en-US"/>
          </a:p>
        </p:txBody>
      </p:sp>
      <p:sp>
        <p:nvSpPr>
          <p:cNvPr id="189443"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65304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98FB89-FDC2-46BD-826D-35021C52BE7F}" type="slidenum">
              <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91490" name="Rectangle 2"/>
          <p:cNvSpPr>
            <a:spLocks noGrp="1" noRot="1" noChangeAspect="1" noChangeArrowheads="1"/>
          </p:cNvSpPr>
          <p:nvPr>
            <p:ph type="sldImg"/>
          </p:nvPr>
        </p:nvSpPr>
        <p:spPr>
          <a:solidFill>
            <a:srgbClr val="FFFFFF"/>
          </a:solidFill>
          <a:ln/>
        </p:spPr>
        <p:txBody>
          <a:bodyPr/>
          <a:lstStyle/>
          <a:p>
            <a:endParaRPr lang="en-US"/>
          </a:p>
        </p:txBody>
      </p:sp>
      <p:sp>
        <p:nvSpPr>
          <p:cNvPr id="191491"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34" charset="0"/>
            </a:endParaRPr>
          </a:p>
        </p:txBody>
      </p:sp>
    </p:spTree>
    <p:extLst>
      <p:ext uri="{BB962C8B-B14F-4D97-AF65-F5344CB8AC3E}">
        <p14:creationId xmlns:p14="http://schemas.microsoft.com/office/powerpoint/2010/main" val="38102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40B3C8-04F9-43DD-9DF6-CE2E21BC0D9B}" type="slidenum">
              <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93538" name="Rectangle 2"/>
          <p:cNvSpPr>
            <a:spLocks noGrp="1" noRot="1" noChangeAspect="1" noChangeArrowheads="1"/>
          </p:cNvSpPr>
          <p:nvPr>
            <p:ph type="sldImg"/>
          </p:nvPr>
        </p:nvSpPr>
        <p:spPr>
          <a:solidFill>
            <a:srgbClr val="FFFFFF"/>
          </a:solidFill>
          <a:ln/>
        </p:spPr>
        <p:txBody>
          <a:bodyPr/>
          <a:lstStyle/>
          <a:p>
            <a:endParaRPr lang="en-US"/>
          </a:p>
        </p:txBody>
      </p:sp>
      <p:sp>
        <p:nvSpPr>
          <p:cNvPr id="193539"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34" charset="0"/>
            </a:endParaRPr>
          </a:p>
        </p:txBody>
      </p:sp>
    </p:spTree>
    <p:extLst>
      <p:ext uri="{BB962C8B-B14F-4D97-AF65-F5344CB8AC3E}">
        <p14:creationId xmlns:p14="http://schemas.microsoft.com/office/powerpoint/2010/main" val="313778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905510" y="496094"/>
            <a:ext cx="4980305" cy="4216797"/>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62819" name="Text Box 2"/>
          <p:cNvSpPr>
            <a:spLocks noGrp="1" noChangeArrowheads="1"/>
          </p:cNvSpPr>
          <p:nvPr>
            <p:ph type="body"/>
          </p:nvPr>
        </p:nvSpPr>
        <p:spPr>
          <a:xfrm>
            <a:off x="905510" y="4712891"/>
            <a:ext cx="4980305" cy="4466567"/>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r>
              <a:rPr lang="en-US" b="1" dirty="0">
                <a:latin typeface="Times" charset="0"/>
                <a:ea typeface="ＭＳ Ｐゴシック" charset="0"/>
                <a:cs typeface="ＭＳ Ｐゴシック" charset="0"/>
              </a:rPr>
              <a:t>////	MATTHEW…composed sometime during the A.D. 40s…</a:t>
            </a:r>
          </a:p>
          <a:p>
            <a:r>
              <a:rPr lang="en-US" b="1" dirty="0">
                <a:latin typeface="Times" charset="0"/>
                <a:ea typeface="ＭＳ Ｐゴシック" charset="0"/>
                <a:cs typeface="ＭＳ Ｐゴシック" charset="0"/>
              </a:rPr>
              <a:t>////	LUKE is suggested as next, between the years A.D. 57 and 59 A.D…</a:t>
            </a:r>
          </a:p>
          <a:p>
            <a:r>
              <a:rPr lang="en-US" b="1" dirty="0">
                <a:latin typeface="Times" charset="0"/>
                <a:ea typeface="ＭＳ Ｐゴシック" charset="0"/>
                <a:cs typeface="ＭＳ Ｐゴシック" charset="0"/>
              </a:rPr>
              <a:t>////	Mark…in the next decade…between 64 and 68…</a:t>
            </a:r>
          </a:p>
          <a:p>
            <a:r>
              <a:rPr lang="en-US" b="1" dirty="0">
                <a:latin typeface="Times" charset="0"/>
                <a:ea typeface="ＭＳ Ｐゴシック" charset="0"/>
                <a:cs typeface="ＭＳ Ｐゴシック" charset="0"/>
              </a:rPr>
              <a:t>////	and finally…John</a:t>
            </a:r>
            <a:r>
              <a:rPr lang="ja-JP" altLang="en-US"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Gospel…around A.D. 69….but certainly after the </a:t>
            </a:r>
            <a:r>
              <a:rPr lang="en-US" altLang="ja-JP" b="1" dirty="0" err="1">
                <a:latin typeface="Times" charset="0"/>
                <a:ea typeface="ＭＳ Ｐゴシック" charset="0"/>
                <a:cs typeface="ＭＳ Ｐゴシック" charset="0"/>
              </a:rPr>
              <a:t>Synoptics</a:t>
            </a:r>
            <a:r>
              <a:rPr lang="en-US" altLang="ja-JP" b="1" dirty="0">
                <a:latin typeface="Times" charset="0"/>
                <a:ea typeface="ＭＳ Ｐゴシック" charset="0"/>
                <a:cs typeface="ＭＳ Ｐゴシック" charset="0"/>
              </a:rPr>
              <a:t> were set down.  Again, you will always find disagreement on these dates.  However, these dates are from the research of well-known Christian scholars and teachers.</a:t>
            </a:r>
          </a:p>
          <a:p>
            <a:endParaRPr lang="en-US" b="1" dirty="0">
              <a:latin typeface="Times" charset="0"/>
              <a:ea typeface="ＭＳ Ｐゴシック" charset="0"/>
              <a:cs typeface="ＭＳ Ｐゴシック" charset="0"/>
            </a:endParaRPr>
          </a:p>
          <a:p>
            <a:r>
              <a:rPr lang="zh-CN" altLang="en-US" dirty="0">
                <a:solidFill>
                  <a:srgbClr val="0E0E0E"/>
                </a:solidFill>
                <a:effectLst/>
                <a:latin typeface=".AppleSystemUIFont"/>
              </a:rPr>
              <a:t>现在</a:t>
            </a:r>
            <a:r>
              <a:rPr lang="en-US" altLang="zh-CN" dirty="0">
                <a:solidFill>
                  <a:srgbClr val="0E0E0E"/>
                </a:solidFill>
                <a:effectLst/>
                <a:latin typeface=".AppleSystemUIFont"/>
              </a:rPr>
              <a:t>……</a:t>
            </a:r>
            <a:r>
              <a:rPr lang="zh-CN" altLang="en-US" dirty="0">
                <a:solidFill>
                  <a:srgbClr val="0E0E0E"/>
                </a:solidFill>
                <a:effectLst/>
                <a:latin typeface=".AppleSystemUIFont"/>
              </a:rPr>
              <a:t>那么关于这些关键文献的写作日期如何呢？对此，我们只能依赖学术界最有根据的推测。这方面始终会存在争议。然而，根据几十年的学术研究和考证，以下是一些被认为较为可信的推测</a:t>
            </a:r>
            <a:r>
              <a:rPr lang="en-US" altLang="zh-CN" dirty="0">
                <a:solidFill>
                  <a:srgbClr val="0E0E0E"/>
                </a:solidFill>
                <a:effectLst/>
                <a:latin typeface=".AppleSystemUIFont"/>
              </a:rPr>
              <a:t>——</a:t>
            </a:r>
            <a:r>
              <a:rPr lang="zh-CN" altLang="en-US" dirty="0">
                <a:solidFill>
                  <a:srgbClr val="0E0E0E"/>
                </a:solidFill>
                <a:effectLst/>
                <a:latin typeface=".AppleSystemUIFont"/>
              </a:rPr>
              <a:t>按建议的顺序排列：</a:t>
            </a:r>
          </a:p>
          <a:p>
            <a:br>
              <a:rPr lang="zh-CN" altLang="en-US" dirty="0">
                <a:solidFill>
                  <a:srgbClr val="0E0E0E"/>
                </a:solidFill>
                <a:effectLst/>
                <a:latin typeface=".AppleSystemUIFont"/>
              </a:rPr>
            </a:br>
            <a:endParaRPr lang="zh-CN" altLang="en-US" dirty="0">
              <a:solidFill>
                <a:srgbClr val="0E0E0E"/>
              </a:solidFill>
              <a:effectLst/>
              <a:latin typeface=".AppleSystemUIFont"/>
            </a:endParaRPr>
          </a:p>
          <a:p>
            <a:r>
              <a:rPr lang="en-US" altLang="zh-CN" dirty="0">
                <a:solidFill>
                  <a:srgbClr val="0E0E0E"/>
                </a:solidFill>
                <a:effectLst/>
                <a:latin typeface=".AppleSystemUIFont"/>
              </a:rPr>
              <a:t>//// </a:t>
            </a:r>
            <a:r>
              <a:rPr lang="zh-CN" altLang="en-US" b="1" dirty="0">
                <a:solidFill>
                  <a:srgbClr val="0E0E0E"/>
                </a:solidFill>
                <a:effectLst/>
                <a:latin typeface=".AppleSystemUIFont"/>
              </a:rPr>
              <a:t>马太福音</a:t>
            </a:r>
            <a:r>
              <a:rPr lang="en-US" altLang="zh-CN" dirty="0">
                <a:solidFill>
                  <a:srgbClr val="0E0E0E"/>
                </a:solidFill>
                <a:effectLst/>
                <a:latin typeface=".AppleSystemUIFont"/>
              </a:rPr>
              <a:t>……</a:t>
            </a:r>
            <a:r>
              <a:rPr lang="zh-CN" altLang="en-US" dirty="0">
                <a:solidFill>
                  <a:srgbClr val="0E0E0E"/>
                </a:solidFill>
                <a:effectLst/>
                <a:latin typeface=".AppleSystemUIFont"/>
              </a:rPr>
              <a:t>大约写于公元</a:t>
            </a:r>
            <a:r>
              <a:rPr lang="en-US" altLang="zh-CN" dirty="0">
                <a:solidFill>
                  <a:srgbClr val="0E0E0E"/>
                </a:solidFill>
                <a:effectLst/>
                <a:latin typeface=".AppleSystemUIFont"/>
              </a:rPr>
              <a:t>40</a:t>
            </a:r>
            <a:r>
              <a:rPr lang="zh-CN" altLang="en-US" dirty="0">
                <a:solidFill>
                  <a:srgbClr val="0E0E0E"/>
                </a:solidFill>
                <a:effectLst/>
                <a:latin typeface=".AppleSystemUIFont"/>
              </a:rPr>
              <a:t>年代的某个时间</a:t>
            </a:r>
            <a:r>
              <a:rPr lang="en-US" altLang="zh-CN" dirty="0">
                <a:solidFill>
                  <a:srgbClr val="0E0E0E"/>
                </a:solidFill>
                <a:effectLst/>
                <a:latin typeface=".AppleSystemUIFont"/>
              </a:rPr>
              <a:t>……</a:t>
            </a:r>
          </a:p>
          <a:p>
            <a:r>
              <a:rPr lang="en-US" altLang="zh-CN" dirty="0">
                <a:solidFill>
                  <a:srgbClr val="0E0E0E"/>
                </a:solidFill>
                <a:effectLst/>
                <a:latin typeface=".AppleSystemUIFont"/>
              </a:rPr>
              <a:t>//// </a:t>
            </a:r>
            <a:r>
              <a:rPr lang="zh-CN" altLang="en-US" b="1" dirty="0">
                <a:solidFill>
                  <a:srgbClr val="0E0E0E"/>
                </a:solidFill>
                <a:effectLst/>
                <a:latin typeface=".AppleSystemUIFont"/>
              </a:rPr>
              <a:t>路加福音</a:t>
            </a:r>
            <a:r>
              <a:rPr lang="en-US" altLang="zh-CN" dirty="0">
                <a:solidFill>
                  <a:srgbClr val="0E0E0E"/>
                </a:solidFill>
                <a:effectLst/>
                <a:latin typeface=".AppleSystemUIFont"/>
              </a:rPr>
              <a:t>……</a:t>
            </a:r>
            <a:r>
              <a:rPr lang="zh-CN" altLang="en-US" dirty="0">
                <a:solidFill>
                  <a:srgbClr val="0E0E0E"/>
                </a:solidFill>
                <a:effectLst/>
                <a:latin typeface=".AppleSystemUIFont"/>
              </a:rPr>
              <a:t>被认为接下来写成，大约在公元</a:t>
            </a:r>
            <a:r>
              <a:rPr lang="en-US" altLang="zh-CN" dirty="0">
                <a:solidFill>
                  <a:srgbClr val="0E0E0E"/>
                </a:solidFill>
                <a:effectLst/>
                <a:latin typeface=".AppleSystemUIFont"/>
              </a:rPr>
              <a:t>57</a:t>
            </a:r>
            <a:r>
              <a:rPr lang="zh-CN" altLang="en-US" dirty="0">
                <a:solidFill>
                  <a:srgbClr val="0E0E0E"/>
                </a:solidFill>
                <a:effectLst/>
                <a:latin typeface=".AppleSystemUIFont"/>
              </a:rPr>
              <a:t>年至</a:t>
            </a:r>
            <a:r>
              <a:rPr lang="en-US" altLang="zh-CN" dirty="0">
                <a:solidFill>
                  <a:srgbClr val="0E0E0E"/>
                </a:solidFill>
                <a:effectLst/>
                <a:latin typeface=".AppleSystemUIFont"/>
              </a:rPr>
              <a:t>59</a:t>
            </a:r>
            <a:r>
              <a:rPr lang="zh-CN" altLang="en-US" dirty="0">
                <a:solidFill>
                  <a:srgbClr val="0E0E0E"/>
                </a:solidFill>
                <a:effectLst/>
                <a:latin typeface=".AppleSystemUIFont"/>
              </a:rPr>
              <a:t>年之间</a:t>
            </a:r>
            <a:r>
              <a:rPr lang="en-US" altLang="zh-CN" dirty="0">
                <a:solidFill>
                  <a:srgbClr val="0E0E0E"/>
                </a:solidFill>
                <a:effectLst/>
                <a:latin typeface=".AppleSystemUIFont"/>
              </a:rPr>
              <a:t>……</a:t>
            </a:r>
          </a:p>
          <a:p>
            <a:r>
              <a:rPr lang="en-US" altLang="zh-CN" dirty="0">
                <a:solidFill>
                  <a:srgbClr val="0E0E0E"/>
                </a:solidFill>
                <a:effectLst/>
                <a:latin typeface=".AppleSystemUIFont"/>
              </a:rPr>
              <a:t>//// </a:t>
            </a:r>
            <a:r>
              <a:rPr lang="zh-CN" altLang="en-US" b="1" dirty="0">
                <a:solidFill>
                  <a:srgbClr val="0E0E0E"/>
                </a:solidFill>
                <a:effectLst/>
                <a:latin typeface=".AppleSystemUIFont"/>
              </a:rPr>
              <a:t>马可福音</a:t>
            </a:r>
            <a:r>
              <a:rPr lang="en-US" altLang="zh-CN" dirty="0">
                <a:solidFill>
                  <a:srgbClr val="0E0E0E"/>
                </a:solidFill>
                <a:effectLst/>
                <a:latin typeface=".AppleSystemUIFont"/>
              </a:rPr>
              <a:t>……</a:t>
            </a:r>
            <a:r>
              <a:rPr lang="zh-CN" altLang="en-US" dirty="0">
                <a:solidFill>
                  <a:srgbClr val="0E0E0E"/>
                </a:solidFill>
                <a:effectLst/>
                <a:latin typeface=".AppleSystemUIFont"/>
              </a:rPr>
              <a:t>在接下来的十年间完成，大约在公元</a:t>
            </a:r>
            <a:r>
              <a:rPr lang="en-US" altLang="zh-CN" dirty="0">
                <a:solidFill>
                  <a:srgbClr val="0E0E0E"/>
                </a:solidFill>
                <a:effectLst/>
                <a:latin typeface=".AppleSystemUIFont"/>
              </a:rPr>
              <a:t>64</a:t>
            </a:r>
            <a:r>
              <a:rPr lang="zh-CN" altLang="en-US" dirty="0">
                <a:solidFill>
                  <a:srgbClr val="0E0E0E"/>
                </a:solidFill>
                <a:effectLst/>
                <a:latin typeface=".AppleSystemUIFont"/>
              </a:rPr>
              <a:t>年至</a:t>
            </a:r>
            <a:r>
              <a:rPr lang="en-US" altLang="zh-CN" dirty="0">
                <a:solidFill>
                  <a:srgbClr val="0E0E0E"/>
                </a:solidFill>
                <a:effectLst/>
                <a:latin typeface=".AppleSystemUIFont"/>
              </a:rPr>
              <a:t>68</a:t>
            </a:r>
            <a:r>
              <a:rPr lang="zh-CN" altLang="en-US" dirty="0">
                <a:solidFill>
                  <a:srgbClr val="0E0E0E"/>
                </a:solidFill>
                <a:effectLst/>
                <a:latin typeface=".AppleSystemUIFont"/>
              </a:rPr>
              <a:t>年之间</a:t>
            </a:r>
            <a:r>
              <a:rPr lang="en-US" altLang="zh-CN" dirty="0">
                <a:solidFill>
                  <a:srgbClr val="0E0E0E"/>
                </a:solidFill>
                <a:effectLst/>
                <a:latin typeface=".AppleSystemUIFont"/>
              </a:rPr>
              <a:t>……</a:t>
            </a:r>
          </a:p>
          <a:p>
            <a:r>
              <a:rPr lang="en-US" altLang="zh-CN" dirty="0">
                <a:solidFill>
                  <a:srgbClr val="0E0E0E"/>
                </a:solidFill>
                <a:effectLst/>
                <a:latin typeface=".AppleSystemUIFont"/>
              </a:rPr>
              <a:t>//// </a:t>
            </a:r>
            <a:r>
              <a:rPr lang="zh-CN" altLang="en-US" dirty="0">
                <a:solidFill>
                  <a:srgbClr val="0E0E0E"/>
                </a:solidFill>
                <a:effectLst/>
                <a:latin typeface=".AppleSystemUIFont"/>
              </a:rPr>
              <a:t>最后是</a:t>
            </a:r>
            <a:r>
              <a:rPr lang="zh-CN" altLang="en-US" b="1" dirty="0">
                <a:solidFill>
                  <a:srgbClr val="0E0E0E"/>
                </a:solidFill>
                <a:effectLst/>
                <a:latin typeface=".AppleSystemUIFont"/>
              </a:rPr>
              <a:t>约翰福音</a:t>
            </a:r>
            <a:r>
              <a:rPr lang="en-US" altLang="zh-CN" dirty="0">
                <a:solidFill>
                  <a:srgbClr val="0E0E0E"/>
                </a:solidFill>
                <a:effectLst/>
                <a:latin typeface=".AppleSystemUIFont"/>
              </a:rPr>
              <a:t>……</a:t>
            </a:r>
            <a:r>
              <a:rPr lang="zh-CN" altLang="en-US" dirty="0">
                <a:solidFill>
                  <a:srgbClr val="0E0E0E"/>
                </a:solidFill>
                <a:effectLst/>
                <a:latin typeface=".AppleSystemUIFont"/>
              </a:rPr>
              <a:t>大约写于公元</a:t>
            </a:r>
            <a:r>
              <a:rPr lang="en-US" altLang="zh-CN" dirty="0">
                <a:solidFill>
                  <a:srgbClr val="0E0E0E"/>
                </a:solidFill>
                <a:effectLst/>
                <a:latin typeface=".AppleSystemUIFont"/>
              </a:rPr>
              <a:t>69</a:t>
            </a:r>
            <a:r>
              <a:rPr lang="zh-CN" altLang="en-US" dirty="0">
                <a:solidFill>
                  <a:srgbClr val="0E0E0E"/>
                </a:solidFill>
                <a:effectLst/>
                <a:latin typeface=".AppleSystemUIFont"/>
              </a:rPr>
              <a:t>年</a:t>
            </a:r>
            <a:r>
              <a:rPr lang="en-US" altLang="zh-CN" dirty="0">
                <a:solidFill>
                  <a:srgbClr val="0E0E0E"/>
                </a:solidFill>
                <a:effectLst/>
                <a:latin typeface=".AppleSystemUIFont"/>
              </a:rPr>
              <a:t>……</a:t>
            </a:r>
            <a:r>
              <a:rPr lang="zh-CN" altLang="en-US" dirty="0">
                <a:solidFill>
                  <a:srgbClr val="0E0E0E"/>
                </a:solidFill>
                <a:effectLst/>
                <a:latin typeface=".AppleSystemUIFont"/>
              </a:rPr>
              <a:t>但无疑是在对观福音（马太、马可、路加）完成之后才写成的。</a:t>
            </a:r>
          </a:p>
          <a:p>
            <a:br>
              <a:rPr lang="zh-CN" altLang="en-US" dirty="0">
                <a:solidFill>
                  <a:srgbClr val="0E0E0E"/>
                </a:solidFill>
                <a:effectLst/>
                <a:latin typeface=".AppleSystemUIFont"/>
              </a:rPr>
            </a:br>
            <a:endParaRPr lang="zh-CN" altLang="en-US" dirty="0">
              <a:solidFill>
                <a:srgbClr val="0E0E0E"/>
              </a:solidFill>
              <a:effectLst/>
              <a:latin typeface=".AppleSystemUIFont"/>
            </a:endParaRPr>
          </a:p>
          <a:p>
            <a:r>
              <a:rPr lang="zh-CN" altLang="en-US" dirty="0">
                <a:solidFill>
                  <a:srgbClr val="0E0E0E"/>
                </a:solidFill>
                <a:effectLst/>
                <a:latin typeface=".AppleSystemUIFont"/>
              </a:rPr>
              <a:t>再次强调，这些日期始终存在分歧。然而，这些日期来源于知名基督教学者和教师的研究成果。</a:t>
            </a:r>
          </a:p>
          <a:p>
            <a:endParaRPr lang="en-US" b="1"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9569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7546-88D2-A8CB-339C-9D99174B464F}"/>
            </a:ext>
          </a:extLst>
        </p:cNvPr>
        <p:cNvGrpSpPr/>
        <p:nvPr/>
      </p:nvGrpSpPr>
      <p:grpSpPr>
        <a:xfrm>
          <a:off x="0" y="0"/>
          <a:ext cx="0" cy="0"/>
          <a:chOff x="0" y="0"/>
          <a:chExt cx="0" cy="0"/>
        </a:xfrm>
      </p:grpSpPr>
      <p:sp>
        <p:nvSpPr>
          <p:cNvPr id="203777" name="Rectangle 7">
            <a:extLst>
              <a:ext uri="{FF2B5EF4-FFF2-40B4-BE49-F238E27FC236}">
                <a16:creationId xmlns:a16="http://schemas.microsoft.com/office/drawing/2014/main" id="{B8BFA018-2977-09B4-9EED-45E9CF856DCD}"/>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203778" name="Rectangle 2">
            <a:extLst>
              <a:ext uri="{FF2B5EF4-FFF2-40B4-BE49-F238E27FC236}">
                <a16:creationId xmlns:a16="http://schemas.microsoft.com/office/drawing/2014/main" id="{8E0649B5-BB80-22EC-1052-2CE80BF5D3F3}"/>
              </a:ext>
            </a:extLst>
          </p:cNvPr>
          <p:cNvSpPr>
            <a:spLocks noGrp="1" noRot="1" noChangeAspect="1" noChangeArrowheads="1"/>
          </p:cNvSpPr>
          <p:nvPr>
            <p:ph type="sldImg"/>
          </p:nvPr>
        </p:nvSpPr>
        <p:spPr>
          <a:xfrm>
            <a:off x="1143000" y="685800"/>
            <a:ext cx="4572000" cy="3429000"/>
          </a:xfrm>
          <a:solidFill>
            <a:srgbClr val="FFFFFF"/>
          </a:solidFill>
          <a:ln/>
        </p:spPr>
      </p:sp>
      <p:sp>
        <p:nvSpPr>
          <p:cNvPr id="203779" name="Rectangle 3">
            <a:extLst>
              <a:ext uri="{FF2B5EF4-FFF2-40B4-BE49-F238E27FC236}">
                <a16:creationId xmlns:a16="http://schemas.microsoft.com/office/drawing/2014/main" id="{E5C6D8B1-17EF-D003-6DB5-DDD873125189}"/>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NT</a:t>
            </a:r>
            <a:r>
              <a:rPr lang="en-US" baseline="0" dirty="0">
                <a:latin typeface="Arial" charset="0"/>
              </a:rPr>
              <a:t> Critical Studies </a:t>
            </a:r>
            <a:r>
              <a:rPr lang="en-US" dirty="0">
                <a:latin typeface="Arial" charset="0"/>
              </a:rPr>
              <a:t>link address</a:t>
            </a:r>
          </a:p>
        </p:txBody>
      </p:sp>
    </p:spTree>
    <p:extLst>
      <p:ext uri="{BB962C8B-B14F-4D97-AF65-F5344CB8AC3E}">
        <p14:creationId xmlns:p14="http://schemas.microsoft.com/office/powerpoint/2010/main" val="200218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01DE5B-ECB2-784D-996B-4F3C811E421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8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
        <p:nvSpPr>
          <p:cNvPr id="1683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0" hangingPunct="0">
              <a:spcBef>
                <a:spcPct val="0"/>
              </a:spcBef>
            </a:pPr>
            <a:endParaRPr lang="en-US" sz="2400">
              <a:latin typeface="Arial"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5107" name="Text Box 2"/>
          <p:cNvSpPr>
            <a:spLocks noGrp="1" noChangeArrowheads="1"/>
          </p:cNvSpPr>
          <p:nvPr>
            <p:ph type="body"/>
          </p:nvPr>
        </p:nvSpPr>
        <p:spPr>
          <a:xfrm>
            <a:off x="914400" y="4343400"/>
            <a:ext cx="5029200" cy="4116388"/>
          </a:xfrm>
          <a:noFill/>
          <a:ln/>
        </p:spPr>
        <p:txBody>
          <a:bodyPr anchor="ctr"/>
          <a:lstStyle/>
          <a:p>
            <a:r>
              <a:rPr lang="en-US" b="1" dirty="0">
                <a:latin typeface="Times" charset="0"/>
              </a:rPr>
              <a:t>Now comes that word that</a:t>
            </a:r>
            <a:r>
              <a:rPr lang="ja-JP" altLang="en-US" b="1">
                <a:latin typeface="Times" charset="0"/>
              </a:rPr>
              <a:t>’</a:t>
            </a:r>
            <a:r>
              <a:rPr lang="en-US" altLang="ja-JP" b="1" dirty="0">
                <a:latin typeface="Times" charset="0"/>
              </a:rPr>
              <a:t>s a strange one to many...</a:t>
            </a:r>
          </a:p>
          <a:p>
            <a:r>
              <a:rPr lang="en-US" b="1" dirty="0">
                <a:latin typeface="Times" charset="0"/>
              </a:rPr>
              <a:t>////	SYNOPTIC…meaning…</a:t>
            </a:r>
          </a:p>
          <a:p>
            <a:r>
              <a:rPr lang="en-US" b="1" dirty="0">
                <a:latin typeface="Times" charset="0"/>
              </a:rPr>
              <a:t>////	… </a:t>
            </a:r>
            <a:r>
              <a:rPr lang="ja-JP" altLang="en-US" b="1">
                <a:latin typeface="Times" charset="0"/>
              </a:rPr>
              <a:t>“</a:t>
            </a:r>
            <a:r>
              <a:rPr lang="en-US" altLang="ja-JP" b="1" dirty="0">
                <a:latin typeface="Times" charset="0"/>
              </a:rPr>
              <a:t>TO SEE TOGETHER</a:t>
            </a:r>
            <a:r>
              <a:rPr lang="ja-JP" altLang="en-US" b="1">
                <a:latin typeface="Times" charset="0"/>
              </a:rPr>
              <a:t>”</a:t>
            </a:r>
            <a:r>
              <a:rPr lang="en-US" altLang="ja-JP" b="1" dirty="0">
                <a:latin typeface="Times" charset="0"/>
              </a:rPr>
              <a:t>…add these words to that triangle shape on your study help.</a:t>
            </a:r>
          </a:p>
          <a:p>
            <a:r>
              <a:rPr lang="en-US" b="1" dirty="0">
                <a:latin typeface="Times" charset="0"/>
              </a:rPr>
              <a:t>////	It is a term from Greek roots that means seeing a group of things together... from the same general perspective.  One word that, again, helps organize and categorize the enormous factual base that makes up our Bible.</a:t>
            </a:r>
          </a:p>
          <a:p>
            <a:endParaRPr lang="en-US" b="1" dirty="0">
              <a:latin typeface="Times" charset="0"/>
            </a:endParaRPr>
          </a:p>
          <a:p>
            <a:r>
              <a:rPr lang="zh-CN" altLang="en-US" dirty="0">
                <a:solidFill>
                  <a:srgbClr val="0E0E0E"/>
                </a:solidFill>
                <a:effectLst/>
                <a:latin typeface=".AppleSystemUIFont"/>
              </a:rPr>
              <a:t>现在我们来谈谈一个对许多人来说有些陌生的词汇</a:t>
            </a:r>
            <a:r>
              <a:rPr lang="en-US" altLang="zh-CN" dirty="0">
                <a:solidFill>
                  <a:srgbClr val="0E0E0E"/>
                </a:solidFill>
                <a:effectLst/>
                <a:latin typeface=".AppleSystemUIFont"/>
              </a:rPr>
              <a:t>…</a:t>
            </a:r>
          </a:p>
          <a:p>
            <a:r>
              <a:rPr lang="zh-CN" altLang="en-US" b="1" dirty="0">
                <a:solidFill>
                  <a:srgbClr val="0E0E0E"/>
                </a:solidFill>
                <a:effectLst/>
                <a:latin typeface=".AppleSystemUIFont"/>
              </a:rPr>
              <a:t>符类福音</a:t>
            </a:r>
            <a:r>
              <a:rPr lang="zh-CN" altLang="en-US" dirty="0">
                <a:solidFill>
                  <a:srgbClr val="0E0E0E"/>
                </a:solidFill>
                <a:effectLst/>
                <a:latin typeface=".AppleSystemUIFont"/>
              </a:rPr>
              <a:t>（</a:t>
            </a:r>
            <a:r>
              <a:rPr lang="en-US" altLang="zh-CN" dirty="0">
                <a:solidFill>
                  <a:srgbClr val="0E0E0E"/>
                </a:solidFill>
                <a:effectLst/>
                <a:latin typeface=".AppleSystemUIFont"/>
              </a:rPr>
              <a:t>SYNOPTIC</a:t>
            </a:r>
            <a:r>
              <a:rPr lang="zh-CN" altLang="en-US" dirty="0">
                <a:solidFill>
                  <a:srgbClr val="0E0E0E"/>
                </a:solidFill>
                <a:effectLst/>
                <a:latin typeface=".AppleSystemUIFont"/>
              </a:rPr>
              <a:t>）</a:t>
            </a:r>
            <a:r>
              <a:rPr lang="en-US" altLang="zh-CN" dirty="0">
                <a:solidFill>
                  <a:srgbClr val="0E0E0E"/>
                </a:solidFill>
                <a:effectLst/>
                <a:latin typeface=".AppleSystemUIFont"/>
              </a:rPr>
              <a:t>…</a:t>
            </a:r>
            <a:r>
              <a:rPr lang="zh-CN" altLang="en-US" dirty="0">
                <a:solidFill>
                  <a:srgbClr val="0E0E0E"/>
                </a:solidFill>
                <a:effectLst/>
                <a:latin typeface=".AppleSystemUIFont"/>
              </a:rPr>
              <a:t>意思是</a:t>
            </a:r>
            <a:r>
              <a:rPr lang="en-US" altLang="zh-CN" dirty="0">
                <a:solidFill>
                  <a:srgbClr val="0E0E0E"/>
                </a:solidFill>
                <a:effectLst/>
                <a:latin typeface=".AppleSystemUIFont"/>
              </a:rPr>
              <a:t>…</a:t>
            </a:r>
          </a:p>
          <a:p>
            <a:r>
              <a:rPr lang="zh-CN" altLang="en-US" b="1" dirty="0">
                <a:solidFill>
                  <a:srgbClr val="0E0E0E"/>
                </a:solidFill>
                <a:effectLst/>
                <a:latin typeface=".AppleSystemUIFont"/>
              </a:rPr>
              <a:t>“共同观看”</a:t>
            </a:r>
            <a:r>
              <a:rPr lang="zh-CN" altLang="en-US" dirty="0">
                <a:solidFill>
                  <a:srgbClr val="0E0E0E"/>
                </a:solidFill>
                <a:effectLst/>
                <a:latin typeface=".AppleSystemUIFont"/>
              </a:rPr>
              <a:t>（</a:t>
            </a:r>
            <a:r>
              <a:rPr lang="en-US" altLang="zh-CN" dirty="0">
                <a:solidFill>
                  <a:srgbClr val="0E0E0E"/>
                </a:solidFill>
                <a:effectLst/>
                <a:latin typeface=".AppleSystemUIFont"/>
              </a:rPr>
              <a:t>TO SEE TOGETHER</a:t>
            </a:r>
            <a:r>
              <a:rPr lang="zh-CN" altLang="en-US" dirty="0">
                <a:solidFill>
                  <a:srgbClr val="0E0E0E"/>
                </a:solidFill>
                <a:effectLst/>
                <a:latin typeface=".AppleSystemUIFont"/>
              </a:rPr>
              <a:t>）</a:t>
            </a:r>
            <a:r>
              <a:rPr lang="en-US" altLang="zh-CN" dirty="0">
                <a:solidFill>
                  <a:srgbClr val="0E0E0E"/>
                </a:solidFill>
                <a:effectLst/>
                <a:latin typeface=".AppleSystemUIFont"/>
              </a:rPr>
              <a:t>…</a:t>
            </a:r>
            <a:r>
              <a:rPr lang="zh-CN" altLang="en-US" dirty="0">
                <a:solidFill>
                  <a:srgbClr val="0E0E0E"/>
                </a:solidFill>
                <a:effectLst/>
                <a:latin typeface=".AppleSystemUIFont"/>
              </a:rPr>
              <a:t>把这些词加到你的学习辅助图中的三角形上。</a:t>
            </a:r>
          </a:p>
          <a:p>
            <a:r>
              <a:rPr lang="zh-CN" altLang="en-US" dirty="0">
                <a:solidFill>
                  <a:srgbClr val="0E0E0E"/>
                </a:solidFill>
                <a:effectLst/>
                <a:latin typeface=".AppleSystemUIFont"/>
              </a:rPr>
              <a:t>这个词源自希腊语，指的是从相同的总体视角来看一组事物。这是一个帮助我们整理和分类构成圣经庞大事实基础的重要词汇。</a:t>
            </a:r>
          </a:p>
          <a:p>
            <a:endParaRPr lang="en-US" b="1" dirty="0">
              <a:latin typeface="Times" charset="0"/>
            </a:endParaRPr>
          </a:p>
        </p:txBody>
      </p:sp>
    </p:spTree>
    <p:extLst>
      <p:ext uri="{BB962C8B-B14F-4D97-AF65-F5344CB8AC3E}">
        <p14:creationId xmlns:p14="http://schemas.microsoft.com/office/powerpoint/2010/main" val="337220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7155" name="Text Box 2"/>
          <p:cNvSpPr>
            <a:spLocks noGrp="1" noChangeArrowheads="1"/>
          </p:cNvSpPr>
          <p:nvPr>
            <p:ph type="body"/>
          </p:nvPr>
        </p:nvSpPr>
        <p:spPr>
          <a:xfrm>
            <a:off x="914400" y="4343400"/>
            <a:ext cx="5029200" cy="4116388"/>
          </a:xfrm>
          <a:noFill/>
          <a:ln/>
        </p:spPr>
        <p:txBody>
          <a:bodyPr anchor="ctr"/>
          <a:lstStyle/>
          <a:p>
            <a:r>
              <a:rPr lang="en-US" b="1" dirty="0">
                <a:latin typeface="Times" charset="0"/>
              </a:rPr>
              <a:t>Follow the arrows as they link together the gospels of MATTHEW, MARK and LUKE.  Again…you</a:t>
            </a:r>
            <a:r>
              <a:rPr lang="ja-JP" altLang="en-US" b="1">
                <a:latin typeface="Times" charset="0"/>
              </a:rPr>
              <a:t>’</a:t>
            </a:r>
            <a:r>
              <a:rPr lang="en-US" altLang="ja-JP" b="1" dirty="0" err="1">
                <a:latin typeface="Times" charset="0"/>
              </a:rPr>
              <a:t>ll</a:t>
            </a:r>
            <a:r>
              <a:rPr lang="en-US" altLang="ja-JP" b="1" dirty="0">
                <a:latin typeface="Times" charset="0"/>
              </a:rPr>
              <a:t>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r>
              <a:rPr lang="en-US" b="1" dirty="0">
                <a:latin typeface="Times"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endParaRPr lang="en-US" b="1" dirty="0">
              <a:latin typeface="Times" charset="0"/>
            </a:endParaRPr>
          </a:p>
          <a:p>
            <a:r>
              <a:rPr lang="zh-CN" altLang="en-US" dirty="0">
                <a:solidFill>
                  <a:srgbClr val="0E0E0E"/>
                </a:solidFill>
                <a:effectLst/>
                <a:latin typeface=".AppleSystemUIFont"/>
              </a:rPr>
              <a:t>按照箭头的指引，连接 </a:t>
            </a:r>
            <a:r>
              <a:rPr lang="zh-CN" altLang="en-US" b="1" dirty="0">
                <a:solidFill>
                  <a:srgbClr val="0E0E0E"/>
                </a:solidFill>
                <a:effectLst/>
                <a:latin typeface=".AppleSystemUIFont"/>
              </a:rPr>
              <a:t>马太福音</a:t>
            </a:r>
            <a:r>
              <a:rPr lang="zh-CN" altLang="en-US" dirty="0">
                <a:solidFill>
                  <a:srgbClr val="0E0E0E"/>
                </a:solidFill>
                <a:effectLst/>
                <a:latin typeface=".AppleSystemUIFont"/>
              </a:rPr>
              <a:t>、</a:t>
            </a:r>
            <a:r>
              <a:rPr lang="zh-CN" altLang="en-US" b="1" dirty="0">
                <a:solidFill>
                  <a:srgbClr val="0E0E0E"/>
                </a:solidFill>
                <a:effectLst/>
                <a:latin typeface=".AppleSystemUIFont"/>
              </a:rPr>
              <a:t>马可福音</a:t>
            </a:r>
            <a:r>
              <a:rPr lang="zh-CN" altLang="en-US" dirty="0">
                <a:solidFill>
                  <a:srgbClr val="0E0E0E"/>
                </a:solidFill>
                <a:effectLst/>
                <a:latin typeface=".AppleSystemUIFont"/>
              </a:rPr>
              <a:t> 和 </a:t>
            </a:r>
            <a:r>
              <a:rPr lang="zh-CN" altLang="en-US" b="1" dirty="0">
                <a:solidFill>
                  <a:srgbClr val="0E0E0E"/>
                </a:solidFill>
                <a:effectLst/>
                <a:latin typeface=".AppleSystemUIFont"/>
              </a:rPr>
              <a:t>路加福音</a:t>
            </a:r>
            <a:r>
              <a:rPr lang="zh-CN" altLang="en-US" dirty="0">
                <a:solidFill>
                  <a:srgbClr val="0E0E0E"/>
                </a:solidFill>
                <a:effectLst/>
                <a:latin typeface=".AppleSystemUIFont"/>
              </a:rPr>
              <a:t>。再一次</a:t>
            </a:r>
            <a:r>
              <a:rPr lang="en-US" altLang="zh-CN" dirty="0">
                <a:solidFill>
                  <a:srgbClr val="0E0E0E"/>
                </a:solidFill>
                <a:effectLst/>
                <a:latin typeface=".AppleSystemUIFont"/>
              </a:rPr>
              <a:t>…</a:t>
            </a:r>
            <a:r>
              <a:rPr lang="zh-CN" altLang="en-US" dirty="0">
                <a:solidFill>
                  <a:srgbClr val="0E0E0E"/>
                </a:solidFill>
                <a:effectLst/>
                <a:latin typeface=".AppleSystemUIFont"/>
              </a:rPr>
              <a:t>你会注意到 </a:t>
            </a:r>
            <a:r>
              <a:rPr lang="zh-CN" altLang="en-US" b="1" dirty="0">
                <a:solidFill>
                  <a:srgbClr val="0E0E0E"/>
                </a:solidFill>
                <a:effectLst/>
                <a:latin typeface=".AppleSystemUIFont"/>
              </a:rPr>
              <a:t>约翰福音</a:t>
            </a:r>
            <a:r>
              <a:rPr lang="zh-CN" altLang="en-US" dirty="0">
                <a:solidFill>
                  <a:srgbClr val="0E0E0E"/>
                </a:solidFill>
                <a:effectLst/>
                <a:latin typeface=".AppleSystemUIFont"/>
              </a:rPr>
              <a:t> 并不在其中。这三本书被称为 </a:t>
            </a:r>
            <a:r>
              <a:rPr lang="zh-CN" altLang="en-US" b="1" dirty="0">
                <a:solidFill>
                  <a:srgbClr val="0E0E0E"/>
                </a:solidFill>
                <a:effectLst/>
                <a:latin typeface=".AppleSystemUIFont"/>
              </a:rPr>
              <a:t>符类福音</a:t>
            </a:r>
            <a:r>
              <a:rPr lang="zh-CN" altLang="en-US" dirty="0">
                <a:solidFill>
                  <a:srgbClr val="0E0E0E"/>
                </a:solidFill>
                <a:effectLst/>
                <a:latin typeface=".AppleSystemUIFont"/>
              </a:rPr>
              <a:t>（</a:t>
            </a:r>
            <a:r>
              <a:rPr lang="en-US" altLang="zh-CN" dirty="0">
                <a:solidFill>
                  <a:srgbClr val="0E0E0E"/>
                </a:solidFill>
                <a:effectLst/>
                <a:latin typeface=".AppleSystemUIFont"/>
              </a:rPr>
              <a:t>SYNOPTIC GOSPELS</a:t>
            </a:r>
            <a:r>
              <a:rPr lang="zh-CN" altLang="en-US" dirty="0">
                <a:solidFill>
                  <a:srgbClr val="0E0E0E"/>
                </a:solidFill>
                <a:effectLst/>
                <a:latin typeface=".AppleSystemUIFont"/>
              </a:rPr>
              <a:t>）</a:t>
            </a:r>
            <a:r>
              <a:rPr lang="en-US" altLang="zh-CN" dirty="0">
                <a:solidFill>
                  <a:srgbClr val="0E0E0E"/>
                </a:solidFill>
                <a:effectLst/>
                <a:latin typeface=".AppleSystemUIFont"/>
              </a:rPr>
              <a:t>…</a:t>
            </a:r>
            <a:r>
              <a:rPr lang="zh-CN" altLang="en-US" dirty="0">
                <a:solidFill>
                  <a:srgbClr val="0E0E0E"/>
                </a:solidFill>
                <a:effectLst/>
                <a:latin typeface=".AppleSystemUIFont"/>
              </a:rPr>
              <a:t>意思是 </a:t>
            </a:r>
            <a:r>
              <a:rPr lang="zh-CN" altLang="en-US" b="1" dirty="0">
                <a:solidFill>
                  <a:srgbClr val="0E0E0E"/>
                </a:solidFill>
                <a:effectLst/>
                <a:latin typeface=".AppleSystemUIFont"/>
              </a:rPr>
              <a:t>“共同观看”</a:t>
            </a:r>
            <a:r>
              <a:rPr lang="en-US" altLang="zh-CN" dirty="0">
                <a:solidFill>
                  <a:srgbClr val="0E0E0E"/>
                </a:solidFill>
                <a:effectLst/>
                <a:latin typeface=".AppleSystemUIFont"/>
              </a:rPr>
              <a:t>…</a:t>
            </a:r>
            <a:r>
              <a:rPr lang="zh-CN" altLang="en-US" dirty="0">
                <a:solidFill>
                  <a:srgbClr val="0E0E0E"/>
                </a:solidFill>
                <a:effectLst/>
                <a:latin typeface=".AppleSystemUIFont"/>
              </a:rPr>
              <a:t>因为这些书籍呈现的是从地面视角来看耶稣基督在地上服事时的历史记录，描述祂在巴勒斯坦行走时的 </a:t>
            </a:r>
            <a:r>
              <a:rPr lang="zh-CN" altLang="en-US" b="1" dirty="0">
                <a:solidFill>
                  <a:srgbClr val="0E0E0E"/>
                </a:solidFill>
                <a:effectLst/>
                <a:latin typeface=".AppleSystemUIFont"/>
              </a:rPr>
              <a:t>人性</a:t>
            </a:r>
            <a:r>
              <a:rPr lang="zh-CN" altLang="en-US" dirty="0">
                <a:solidFill>
                  <a:srgbClr val="0E0E0E"/>
                </a:solidFill>
                <a:effectLst/>
                <a:latin typeface=".AppleSystemUIFont"/>
              </a:rPr>
              <a:t> 和祂在自己子民中间的 </a:t>
            </a:r>
            <a:r>
              <a:rPr lang="zh-CN" altLang="en-US" b="1" dirty="0">
                <a:solidFill>
                  <a:srgbClr val="0E0E0E"/>
                </a:solidFill>
                <a:effectLst/>
                <a:latin typeface=".AppleSystemUIFont"/>
              </a:rPr>
              <a:t>使命</a:t>
            </a:r>
            <a:r>
              <a:rPr lang="zh-CN" altLang="en-US" dirty="0">
                <a:solidFill>
                  <a:srgbClr val="0E0E0E"/>
                </a:solidFill>
                <a:effectLst/>
                <a:latin typeface=".AppleSystemUIFont"/>
              </a:rPr>
              <a:t>。</a:t>
            </a:r>
          </a:p>
          <a:p>
            <a:br>
              <a:rPr lang="zh-CN" altLang="en-US" dirty="0">
                <a:solidFill>
                  <a:srgbClr val="0E0E0E"/>
                </a:solidFill>
                <a:effectLst/>
                <a:latin typeface=".AppleSystemUIFont"/>
              </a:rPr>
            </a:br>
            <a:endParaRPr lang="zh-CN" altLang="en-US" dirty="0">
              <a:solidFill>
                <a:srgbClr val="0E0E0E"/>
              </a:solidFill>
              <a:effectLst/>
              <a:latin typeface=".AppleSystemUIFont"/>
            </a:endParaRPr>
          </a:p>
          <a:p>
            <a:r>
              <a:rPr lang="en-US" altLang="zh-CN" dirty="0">
                <a:solidFill>
                  <a:srgbClr val="0E0E0E"/>
                </a:solidFill>
                <a:effectLst/>
                <a:latin typeface=".AppleSystemUIFont"/>
              </a:rPr>
              <a:t>//// </a:t>
            </a:r>
            <a:r>
              <a:rPr lang="zh-CN" altLang="en-US" dirty="0">
                <a:solidFill>
                  <a:srgbClr val="0E0E0E"/>
                </a:solidFill>
                <a:effectLst/>
                <a:latin typeface=".AppleSystemUIFont"/>
              </a:rPr>
              <a:t>另一方面</a:t>
            </a:r>
            <a:r>
              <a:rPr lang="en-US" altLang="zh-CN" dirty="0">
                <a:solidFill>
                  <a:srgbClr val="0E0E0E"/>
                </a:solidFill>
                <a:effectLst/>
                <a:latin typeface=".AppleSystemUIFont"/>
              </a:rPr>
              <a:t>…</a:t>
            </a:r>
            <a:r>
              <a:rPr lang="zh-CN" altLang="en-US" b="1" dirty="0">
                <a:solidFill>
                  <a:srgbClr val="0E0E0E"/>
                </a:solidFill>
                <a:effectLst/>
                <a:latin typeface=".AppleSystemUIFont"/>
              </a:rPr>
              <a:t>约翰福音</a:t>
            </a:r>
            <a:r>
              <a:rPr lang="zh-CN" altLang="en-US" dirty="0">
                <a:solidFill>
                  <a:srgbClr val="0E0E0E"/>
                </a:solidFill>
                <a:effectLst/>
                <a:latin typeface=".AppleSystemUIFont"/>
              </a:rPr>
              <a:t>（这里用一个熟悉的数学符号 </a:t>
            </a:r>
            <a:r>
              <a:rPr lang="el-GR" altLang="zh-CN" dirty="0">
                <a:solidFill>
                  <a:srgbClr val="0E0E0E"/>
                </a:solidFill>
                <a:effectLst/>
                <a:latin typeface=".AppleSystemUIFont"/>
              </a:rPr>
              <a:t>Σ </a:t>
            </a:r>
            <a:r>
              <a:rPr lang="zh-CN" altLang="en-US" dirty="0">
                <a:solidFill>
                  <a:srgbClr val="0E0E0E"/>
                </a:solidFill>
                <a:effectLst/>
                <a:latin typeface=".AppleSystemUIFont"/>
              </a:rPr>
              <a:t>表示）代表了耶稣基督所有意义的 </a:t>
            </a:r>
            <a:r>
              <a:rPr lang="zh-CN" altLang="en-US" b="1" dirty="0">
                <a:solidFill>
                  <a:srgbClr val="0E0E0E"/>
                </a:solidFill>
                <a:effectLst/>
                <a:latin typeface=".AppleSystemUIFont"/>
              </a:rPr>
              <a:t>总结</a:t>
            </a:r>
            <a:r>
              <a:rPr lang="zh-CN" altLang="en-US" dirty="0">
                <a:solidFill>
                  <a:srgbClr val="0E0E0E"/>
                </a:solidFill>
                <a:effectLst/>
                <a:latin typeface=".AppleSystemUIFont"/>
              </a:rPr>
              <a:t> </a:t>
            </a:r>
            <a:r>
              <a:rPr lang="en-US" altLang="zh-CN" dirty="0">
                <a:solidFill>
                  <a:srgbClr val="0E0E0E"/>
                </a:solidFill>
                <a:effectLst/>
                <a:latin typeface=".AppleSystemUIFont"/>
              </a:rPr>
              <a:t>—— </a:t>
            </a:r>
            <a:r>
              <a:rPr lang="zh-CN" altLang="en-US" dirty="0">
                <a:solidFill>
                  <a:srgbClr val="0E0E0E"/>
                </a:solidFill>
                <a:effectLst/>
                <a:latin typeface=".AppleSystemUIFont"/>
              </a:rPr>
              <a:t>总结了祂公开与私下的所有教导和展示。约翰清晰地展示耶稣为神自己，从而在属灵高度上提升我们的视野，这是前三本符类福音所没有做到的。</a:t>
            </a:r>
          </a:p>
          <a:p>
            <a:endParaRPr lang="en-US" b="1" dirty="0">
              <a:latin typeface="Times" charset="0"/>
            </a:endParaRPr>
          </a:p>
        </p:txBody>
      </p:sp>
    </p:spTree>
    <p:extLst>
      <p:ext uri="{BB962C8B-B14F-4D97-AF65-F5344CB8AC3E}">
        <p14:creationId xmlns:p14="http://schemas.microsoft.com/office/powerpoint/2010/main" val="147157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9203" name="Text Box 2"/>
          <p:cNvSpPr>
            <a:spLocks noGrp="1" noChangeArrowheads="1"/>
          </p:cNvSpPr>
          <p:nvPr>
            <p:ph type="body"/>
          </p:nvPr>
        </p:nvSpPr>
        <p:spPr>
          <a:xfrm>
            <a:off x="914400" y="4343400"/>
            <a:ext cx="5029200" cy="4116388"/>
          </a:xfrm>
          <a:noFill/>
          <a:ln/>
        </p:spPr>
        <p:txBody>
          <a:bodyPr anchor="ctr"/>
          <a:lstStyle/>
          <a:p>
            <a:r>
              <a:rPr lang="en-US" b="1" dirty="0">
                <a:latin typeface="Times" charset="0"/>
              </a:rPr>
              <a:t>Each of the Gospels say things that the others don</a:t>
            </a:r>
            <a:r>
              <a:rPr lang="ja-JP" altLang="en-US" b="1">
                <a:latin typeface="Times" charset="0"/>
              </a:rPr>
              <a:t>’</a:t>
            </a:r>
            <a:r>
              <a:rPr lang="en-US" altLang="ja-JP" b="1" dirty="0">
                <a:latin typeface="Times" charset="0"/>
              </a:rPr>
              <a:t>t... </a:t>
            </a:r>
          </a:p>
          <a:p>
            <a:r>
              <a:rPr lang="en-US" b="1" dirty="0">
                <a:latin typeface="Times" charset="0"/>
              </a:rPr>
              <a:t>////    MATTHEW was believed by the early church to have written first...</a:t>
            </a:r>
          </a:p>
          <a:p>
            <a:r>
              <a:rPr lang="en-US" b="1" dirty="0">
                <a:latin typeface="Times" charset="0"/>
              </a:rPr>
              <a:t>////    MARK shares a lot of material with Matthew, such as Christ</a:t>
            </a:r>
            <a:r>
              <a:rPr lang="ja-JP" altLang="en-US" b="1">
                <a:latin typeface="Times" charset="0"/>
              </a:rPr>
              <a:t>’</a:t>
            </a:r>
            <a:r>
              <a:rPr lang="en-US" altLang="ja-JP" b="1" dirty="0">
                <a:latin typeface="Times" charset="0"/>
              </a:rPr>
              <a:t>s baptism and supper...</a:t>
            </a:r>
          </a:p>
          <a:p>
            <a:r>
              <a:rPr lang="en-US" b="1" dirty="0">
                <a:latin typeface="Times" charset="0"/>
              </a:rPr>
              <a:t>////    LUKE also has much overlap with Matthew and Mark, such as Christ</a:t>
            </a:r>
            <a:r>
              <a:rPr lang="ja-JP" altLang="en-US" b="1">
                <a:latin typeface="Times" charset="0"/>
              </a:rPr>
              <a:t>’</a:t>
            </a:r>
            <a:r>
              <a:rPr lang="en-US" altLang="ja-JP" b="1" dirty="0">
                <a:latin typeface="Times" charset="0"/>
              </a:rPr>
              <a:t>s baptism and supper—but only Matthew and Luke record Christ</a:t>
            </a:r>
            <a:r>
              <a:rPr lang="ja-JP" altLang="en-US" b="1">
                <a:latin typeface="Times" charset="0"/>
              </a:rPr>
              <a:t>’</a:t>
            </a:r>
            <a:r>
              <a:rPr lang="en-US" altLang="ja-JP" b="1" dirty="0">
                <a:latin typeface="Times" charset="0"/>
              </a:rPr>
              <a:t>s birth and genealogy.  However, the fourth… </a:t>
            </a:r>
          </a:p>
          <a:p>
            <a:r>
              <a:rPr lang="en-US" b="1" dirty="0">
                <a:latin typeface="Times" charset="0"/>
              </a:rPr>
              <a:t>////   JOHN, stands alone in terms of its material.  Only 8% of it repeats stories from the others—such as the feeding of the 5000, and, of course, His death and resurrection.</a:t>
            </a:r>
          </a:p>
          <a:p>
            <a:r>
              <a:rPr lang="en-US" b="1" dirty="0">
                <a:latin typeface="Times" charset="0"/>
              </a:rPr>
              <a:t>////  But the remaining 91% of JOHN you will find only in JOHN.</a:t>
            </a:r>
          </a:p>
          <a:p>
            <a:endParaRPr lang="en-US" b="1" dirty="0">
              <a:latin typeface="Times" charset="0"/>
            </a:endParaRPr>
          </a:p>
          <a:p>
            <a:r>
              <a:rPr lang="zh-CN" altLang="en-US" dirty="0">
                <a:solidFill>
                  <a:srgbClr val="0E0E0E"/>
                </a:solidFill>
                <a:effectLst/>
                <a:latin typeface=".AppleSystemUIFont"/>
              </a:rPr>
              <a:t>每本福音书都有各自独特的内容，彼此之间也有区别</a:t>
            </a:r>
            <a:r>
              <a:rPr lang="en-US" altLang="zh-CN" dirty="0">
                <a:solidFill>
                  <a:srgbClr val="0E0E0E"/>
                </a:solidFill>
                <a:effectLst/>
                <a:latin typeface=".AppleSystemUIFont"/>
              </a:rPr>
              <a:t>……</a:t>
            </a:r>
          </a:p>
          <a:p>
            <a:br>
              <a:rPr lang="en-US" altLang="zh-CN" dirty="0">
                <a:solidFill>
                  <a:srgbClr val="0E0E0E"/>
                </a:solidFill>
                <a:effectLst/>
                <a:latin typeface=".AppleSystemUIFont"/>
              </a:rPr>
            </a:br>
            <a:endParaRPr lang="en-US" altLang="zh-CN" dirty="0">
              <a:solidFill>
                <a:srgbClr val="0E0E0E"/>
              </a:solidFill>
              <a:effectLst/>
              <a:latin typeface=".AppleSystemUIFont"/>
            </a:endParaRPr>
          </a:p>
          <a:p>
            <a:r>
              <a:rPr lang="en-US" altLang="zh-CN" dirty="0">
                <a:solidFill>
                  <a:srgbClr val="0E0E0E"/>
                </a:solidFill>
                <a:effectLst/>
                <a:latin typeface=".AppleSystemUIFont"/>
              </a:rPr>
              <a:t>//// </a:t>
            </a:r>
            <a:r>
              <a:rPr lang="zh-CN" altLang="en-US" b="1" dirty="0">
                <a:solidFill>
                  <a:srgbClr val="0E0E0E"/>
                </a:solidFill>
                <a:effectLst/>
                <a:latin typeface=".AppleSystemUIFont"/>
              </a:rPr>
              <a:t>马太福音</a:t>
            </a:r>
            <a:r>
              <a:rPr lang="zh-CN" altLang="en-US" dirty="0">
                <a:solidFill>
                  <a:srgbClr val="0E0E0E"/>
                </a:solidFill>
                <a:effectLst/>
                <a:latin typeface=".AppleSystemUIFont"/>
              </a:rPr>
              <a:t> 被早期教会认为是最早写成的福音书</a:t>
            </a:r>
            <a:r>
              <a:rPr lang="en-US" altLang="zh-CN" dirty="0">
                <a:solidFill>
                  <a:srgbClr val="0E0E0E"/>
                </a:solidFill>
                <a:effectLst/>
                <a:latin typeface=".AppleSystemUIFont"/>
              </a:rPr>
              <a:t>……</a:t>
            </a:r>
          </a:p>
          <a:p>
            <a:br>
              <a:rPr lang="en-US" altLang="zh-CN" dirty="0">
                <a:solidFill>
                  <a:srgbClr val="0E0E0E"/>
                </a:solidFill>
                <a:effectLst/>
                <a:latin typeface=".AppleSystemUIFont"/>
              </a:rPr>
            </a:br>
            <a:endParaRPr lang="en-US" altLang="zh-CN" dirty="0">
              <a:solidFill>
                <a:srgbClr val="0E0E0E"/>
              </a:solidFill>
              <a:effectLst/>
              <a:latin typeface=".AppleSystemUIFont"/>
            </a:endParaRPr>
          </a:p>
          <a:p>
            <a:r>
              <a:rPr lang="en-US" altLang="zh-CN" dirty="0">
                <a:solidFill>
                  <a:srgbClr val="0E0E0E"/>
                </a:solidFill>
                <a:effectLst/>
                <a:latin typeface=".AppleSystemUIFont"/>
              </a:rPr>
              <a:t>//// </a:t>
            </a:r>
            <a:r>
              <a:rPr lang="zh-CN" altLang="en-US" b="1" dirty="0">
                <a:solidFill>
                  <a:srgbClr val="0E0E0E"/>
                </a:solidFill>
                <a:effectLst/>
                <a:latin typeface=".AppleSystemUIFont"/>
              </a:rPr>
              <a:t>马可福音</a:t>
            </a:r>
            <a:r>
              <a:rPr lang="zh-CN" altLang="en-US" dirty="0">
                <a:solidFill>
                  <a:srgbClr val="0E0E0E"/>
                </a:solidFill>
                <a:effectLst/>
                <a:latin typeface=".AppleSystemUIFont"/>
              </a:rPr>
              <a:t> 与马太福音共享了许多内容，比如基督的洗礼和晚餐</a:t>
            </a:r>
            <a:r>
              <a:rPr lang="en-US" altLang="zh-CN" dirty="0">
                <a:solidFill>
                  <a:srgbClr val="0E0E0E"/>
                </a:solidFill>
                <a:effectLst/>
                <a:latin typeface=".AppleSystemUIFont"/>
              </a:rPr>
              <a:t>……</a:t>
            </a:r>
          </a:p>
          <a:p>
            <a:br>
              <a:rPr lang="en-US" altLang="zh-CN" dirty="0">
                <a:solidFill>
                  <a:srgbClr val="0E0E0E"/>
                </a:solidFill>
                <a:effectLst/>
                <a:latin typeface=".AppleSystemUIFont"/>
              </a:rPr>
            </a:br>
            <a:endParaRPr lang="en-US" altLang="zh-CN" dirty="0">
              <a:solidFill>
                <a:srgbClr val="0E0E0E"/>
              </a:solidFill>
              <a:effectLst/>
              <a:latin typeface=".AppleSystemUIFont"/>
            </a:endParaRPr>
          </a:p>
          <a:p>
            <a:r>
              <a:rPr lang="en-US" altLang="zh-CN" dirty="0">
                <a:solidFill>
                  <a:srgbClr val="0E0E0E"/>
                </a:solidFill>
                <a:effectLst/>
                <a:latin typeface=".AppleSystemUIFont"/>
              </a:rPr>
              <a:t>//// </a:t>
            </a:r>
            <a:r>
              <a:rPr lang="zh-CN" altLang="en-US" b="1" dirty="0">
                <a:solidFill>
                  <a:srgbClr val="0E0E0E"/>
                </a:solidFill>
                <a:effectLst/>
                <a:latin typeface=".AppleSystemUIFont"/>
              </a:rPr>
              <a:t>路加福音</a:t>
            </a:r>
            <a:r>
              <a:rPr lang="zh-CN" altLang="en-US" dirty="0">
                <a:solidFill>
                  <a:srgbClr val="0E0E0E"/>
                </a:solidFill>
                <a:effectLst/>
                <a:latin typeface=".AppleSystemUIFont"/>
              </a:rPr>
              <a:t> 同样与马太福音和马可福音有许多重叠之处，比如基督的洗礼和晚餐</a:t>
            </a:r>
            <a:r>
              <a:rPr lang="en-US" altLang="zh-CN" dirty="0">
                <a:solidFill>
                  <a:srgbClr val="0E0E0E"/>
                </a:solidFill>
                <a:effectLst/>
                <a:latin typeface=".AppleSystemUIFont"/>
              </a:rPr>
              <a:t>——</a:t>
            </a:r>
            <a:r>
              <a:rPr lang="zh-CN" altLang="en-US" dirty="0">
                <a:solidFill>
                  <a:srgbClr val="0E0E0E"/>
                </a:solidFill>
                <a:effectLst/>
                <a:latin typeface=".AppleSystemUIFont"/>
              </a:rPr>
              <a:t>但只有 </a:t>
            </a:r>
            <a:r>
              <a:rPr lang="zh-CN" altLang="en-US" b="1" dirty="0">
                <a:solidFill>
                  <a:srgbClr val="0E0E0E"/>
                </a:solidFill>
                <a:effectLst/>
                <a:latin typeface=".AppleSystemUIFont"/>
              </a:rPr>
              <a:t>马太福音</a:t>
            </a:r>
            <a:r>
              <a:rPr lang="zh-CN" altLang="en-US" dirty="0">
                <a:solidFill>
                  <a:srgbClr val="0E0E0E"/>
                </a:solidFill>
                <a:effectLst/>
                <a:latin typeface=".AppleSystemUIFont"/>
              </a:rPr>
              <a:t> 和 </a:t>
            </a:r>
            <a:r>
              <a:rPr lang="zh-CN" altLang="en-US" b="1" dirty="0">
                <a:solidFill>
                  <a:srgbClr val="0E0E0E"/>
                </a:solidFill>
                <a:effectLst/>
                <a:latin typeface=".AppleSystemUIFont"/>
              </a:rPr>
              <a:t>路加福音</a:t>
            </a:r>
            <a:r>
              <a:rPr lang="zh-CN" altLang="en-US" dirty="0">
                <a:solidFill>
                  <a:srgbClr val="0E0E0E"/>
                </a:solidFill>
                <a:effectLst/>
                <a:latin typeface=".AppleSystemUIFont"/>
              </a:rPr>
              <a:t> 记录了基督的 </a:t>
            </a:r>
            <a:r>
              <a:rPr lang="zh-CN" altLang="en-US" b="1" dirty="0">
                <a:solidFill>
                  <a:srgbClr val="0E0E0E"/>
                </a:solidFill>
                <a:effectLst/>
                <a:latin typeface=".AppleSystemUIFont"/>
              </a:rPr>
              <a:t>出生</a:t>
            </a:r>
            <a:r>
              <a:rPr lang="zh-CN" altLang="en-US" dirty="0">
                <a:solidFill>
                  <a:srgbClr val="0E0E0E"/>
                </a:solidFill>
                <a:effectLst/>
                <a:latin typeface=".AppleSystemUIFont"/>
              </a:rPr>
              <a:t> 和 </a:t>
            </a:r>
            <a:r>
              <a:rPr lang="zh-CN" altLang="en-US" b="1" dirty="0">
                <a:solidFill>
                  <a:srgbClr val="0E0E0E"/>
                </a:solidFill>
                <a:effectLst/>
                <a:latin typeface=".AppleSystemUIFont"/>
              </a:rPr>
              <a:t>家谱</a:t>
            </a:r>
            <a:r>
              <a:rPr lang="zh-CN" altLang="en-US" dirty="0">
                <a:solidFill>
                  <a:srgbClr val="0E0E0E"/>
                </a:solidFill>
                <a:effectLst/>
                <a:latin typeface=".AppleSystemUIFont"/>
              </a:rPr>
              <a:t>。</a:t>
            </a:r>
          </a:p>
          <a:p>
            <a:br>
              <a:rPr lang="zh-CN" altLang="en-US" dirty="0">
                <a:solidFill>
                  <a:srgbClr val="0E0E0E"/>
                </a:solidFill>
                <a:effectLst/>
                <a:latin typeface=".AppleSystemUIFont"/>
              </a:rPr>
            </a:br>
            <a:endParaRPr lang="zh-CN" altLang="en-US" dirty="0">
              <a:solidFill>
                <a:srgbClr val="0E0E0E"/>
              </a:solidFill>
              <a:effectLst/>
              <a:latin typeface=".AppleSystemUIFont"/>
            </a:endParaRPr>
          </a:p>
          <a:p>
            <a:r>
              <a:rPr lang="en-US" altLang="zh-CN" dirty="0">
                <a:solidFill>
                  <a:srgbClr val="0E0E0E"/>
                </a:solidFill>
                <a:effectLst/>
                <a:latin typeface=".AppleSystemUIFont"/>
              </a:rPr>
              <a:t>//// </a:t>
            </a:r>
            <a:r>
              <a:rPr lang="zh-CN" altLang="en-US" dirty="0">
                <a:solidFill>
                  <a:srgbClr val="0E0E0E"/>
                </a:solidFill>
                <a:effectLst/>
                <a:latin typeface=".AppleSystemUIFont"/>
              </a:rPr>
              <a:t>然而，第四本福音书</a:t>
            </a:r>
            <a:r>
              <a:rPr lang="en-US" altLang="zh-CN" dirty="0">
                <a:solidFill>
                  <a:srgbClr val="0E0E0E"/>
                </a:solidFill>
                <a:effectLst/>
                <a:latin typeface=".AppleSystemUIFont"/>
              </a:rPr>
              <a:t>……</a:t>
            </a:r>
          </a:p>
          <a:p>
            <a:br>
              <a:rPr lang="en-US" altLang="zh-CN" dirty="0">
                <a:solidFill>
                  <a:srgbClr val="0E0E0E"/>
                </a:solidFill>
                <a:effectLst/>
                <a:latin typeface=".AppleSystemUIFont"/>
              </a:rPr>
            </a:br>
            <a:endParaRPr lang="en-US" altLang="zh-CN" dirty="0">
              <a:solidFill>
                <a:srgbClr val="0E0E0E"/>
              </a:solidFill>
              <a:effectLst/>
              <a:latin typeface=".AppleSystemUIFont"/>
            </a:endParaRPr>
          </a:p>
          <a:p>
            <a:r>
              <a:rPr lang="en-US" altLang="zh-CN" dirty="0">
                <a:solidFill>
                  <a:srgbClr val="0E0E0E"/>
                </a:solidFill>
                <a:effectLst/>
                <a:latin typeface=".AppleSystemUIFont"/>
              </a:rPr>
              <a:t>//// </a:t>
            </a:r>
            <a:r>
              <a:rPr lang="zh-CN" altLang="en-US" b="1" dirty="0">
                <a:solidFill>
                  <a:srgbClr val="0E0E0E"/>
                </a:solidFill>
                <a:effectLst/>
                <a:latin typeface=".AppleSystemUIFont"/>
              </a:rPr>
              <a:t>约翰福音</a:t>
            </a:r>
            <a:r>
              <a:rPr lang="zh-CN" altLang="en-US" dirty="0">
                <a:solidFill>
                  <a:srgbClr val="0E0E0E"/>
                </a:solidFill>
                <a:effectLst/>
                <a:latin typeface=".AppleSystemUIFont"/>
              </a:rPr>
              <a:t> 在内容上独树一帜。它只有 </a:t>
            </a:r>
            <a:r>
              <a:rPr lang="en-US" altLang="zh-CN" b="1" dirty="0">
                <a:solidFill>
                  <a:srgbClr val="0E0E0E"/>
                </a:solidFill>
                <a:effectLst/>
                <a:latin typeface=".AppleSystemUIFont"/>
              </a:rPr>
              <a:t>8%</a:t>
            </a:r>
            <a:r>
              <a:rPr lang="zh-CN" altLang="en-US" dirty="0">
                <a:solidFill>
                  <a:srgbClr val="0E0E0E"/>
                </a:solidFill>
                <a:effectLst/>
                <a:latin typeface=".AppleSystemUIFont"/>
              </a:rPr>
              <a:t> 的内容与其他福音书重复，比如 </a:t>
            </a:r>
            <a:r>
              <a:rPr lang="zh-CN" altLang="en-US" b="1" dirty="0">
                <a:solidFill>
                  <a:srgbClr val="0E0E0E"/>
                </a:solidFill>
                <a:effectLst/>
                <a:latin typeface=".AppleSystemUIFont"/>
              </a:rPr>
              <a:t>五饼二鱼的神迹</a:t>
            </a:r>
            <a:r>
              <a:rPr lang="zh-CN" altLang="en-US" dirty="0">
                <a:solidFill>
                  <a:srgbClr val="0E0E0E"/>
                </a:solidFill>
                <a:effectLst/>
                <a:latin typeface=".AppleSystemUIFont"/>
              </a:rPr>
              <a:t> 和 </a:t>
            </a:r>
            <a:r>
              <a:rPr lang="zh-CN" altLang="en-US" b="1" dirty="0">
                <a:solidFill>
                  <a:srgbClr val="0E0E0E"/>
                </a:solidFill>
                <a:effectLst/>
                <a:latin typeface=".AppleSystemUIFont"/>
              </a:rPr>
              <a:t>耶稣的死亡与复活</a:t>
            </a:r>
            <a:r>
              <a:rPr lang="zh-CN" altLang="en-US" dirty="0">
                <a:solidFill>
                  <a:srgbClr val="0E0E0E"/>
                </a:solidFill>
                <a:effectLst/>
                <a:latin typeface=".AppleSystemUIFont"/>
              </a:rPr>
              <a:t>。</a:t>
            </a:r>
          </a:p>
          <a:p>
            <a:br>
              <a:rPr lang="zh-CN" altLang="en-US" dirty="0">
                <a:solidFill>
                  <a:srgbClr val="0E0E0E"/>
                </a:solidFill>
                <a:effectLst/>
                <a:latin typeface=".AppleSystemUIFont"/>
              </a:rPr>
            </a:br>
            <a:endParaRPr lang="zh-CN" altLang="en-US" dirty="0">
              <a:solidFill>
                <a:srgbClr val="0E0E0E"/>
              </a:solidFill>
              <a:effectLst/>
              <a:latin typeface=".AppleSystemUIFont"/>
            </a:endParaRPr>
          </a:p>
          <a:p>
            <a:r>
              <a:rPr lang="en-US" altLang="zh-CN" dirty="0">
                <a:solidFill>
                  <a:srgbClr val="0E0E0E"/>
                </a:solidFill>
                <a:effectLst/>
                <a:latin typeface=".AppleSystemUIFont"/>
              </a:rPr>
              <a:t>//// </a:t>
            </a:r>
            <a:r>
              <a:rPr lang="zh-CN" altLang="en-US" dirty="0">
                <a:solidFill>
                  <a:srgbClr val="0E0E0E"/>
                </a:solidFill>
                <a:effectLst/>
                <a:latin typeface=".AppleSystemUIFont"/>
              </a:rPr>
              <a:t>而约翰福音中 </a:t>
            </a:r>
            <a:r>
              <a:rPr lang="zh-CN" altLang="en-US" b="1" dirty="0">
                <a:solidFill>
                  <a:srgbClr val="0E0E0E"/>
                </a:solidFill>
                <a:effectLst/>
                <a:latin typeface=".AppleSystemUIFont"/>
              </a:rPr>
              <a:t>剩下的</a:t>
            </a:r>
            <a:r>
              <a:rPr lang="en-US" altLang="zh-CN" b="1" dirty="0">
                <a:solidFill>
                  <a:srgbClr val="0E0E0E"/>
                </a:solidFill>
                <a:effectLst/>
                <a:latin typeface=".AppleSystemUIFont"/>
              </a:rPr>
              <a:t>91%</a:t>
            </a:r>
            <a:r>
              <a:rPr lang="zh-CN" altLang="en-US" dirty="0">
                <a:solidFill>
                  <a:srgbClr val="0E0E0E"/>
                </a:solidFill>
                <a:effectLst/>
                <a:latin typeface=".AppleSystemUIFont"/>
              </a:rPr>
              <a:t> 内容是 </a:t>
            </a:r>
            <a:r>
              <a:rPr lang="zh-CN" altLang="en-US" b="1" dirty="0">
                <a:solidFill>
                  <a:srgbClr val="0E0E0E"/>
                </a:solidFill>
                <a:effectLst/>
                <a:latin typeface=".AppleSystemUIFont"/>
              </a:rPr>
              <a:t>约翰独有的</a:t>
            </a:r>
            <a:r>
              <a:rPr lang="zh-CN" altLang="en-US" dirty="0">
                <a:solidFill>
                  <a:srgbClr val="0E0E0E"/>
                </a:solidFill>
                <a:effectLst/>
                <a:latin typeface=".AppleSystemUIFont"/>
              </a:rPr>
              <a:t>。</a:t>
            </a:r>
          </a:p>
          <a:p>
            <a:endParaRPr lang="en-US" b="1" dirty="0">
              <a:latin typeface="Times" charset="0"/>
            </a:endParaRPr>
          </a:p>
        </p:txBody>
      </p:sp>
    </p:spTree>
    <p:extLst>
      <p:ext uri="{BB962C8B-B14F-4D97-AF65-F5344CB8AC3E}">
        <p14:creationId xmlns:p14="http://schemas.microsoft.com/office/powerpoint/2010/main" val="255970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92867"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So, in summation, then…John wrote to UNBELIEVERS THROUGH THAT NEW ORGANISM, THE CHURCH, envisioning Christ as God Himself…</a:t>
            </a:r>
          </a:p>
          <a:p>
            <a:r>
              <a:rPr lang="en-US" b="1">
                <a:latin typeface="Times" charset="0"/>
                <a:ea typeface="ＭＳ Ｐゴシック" charset="0"/>
                <a:cs typeface="ＭＳ Ｐゴシック" charset="0"/>
              </a:rPr>
              <a:t>But what did John SAY that Jesus meant in his preaching? </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CB09F7-D839-4BD8-AE67-9FA032C57FAC}" type="slidenum">
              <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68962" name="Rectangle 2"/>
          <p:cNvSpPr>
            <a:spLocks noGrp="1" noRot="1" noChangeAspect="1" noChangeArrowheads="1" noTextEdit="1"/>
          </p:cNvSpPr>
          <p:nvPr>
            <p:ph type="sldImg"/>
          </p:nvPr>
        </p:nvSpPr>
        <p:spPr>
          <a:ln/>
        </p:spPr>
        <p:txBody>
          <a:bodyPr/>
          <a:lstStyle/>
          <a:p>
            <a:endParaRPr lang="en-US"/>
          </a:p>
        </p:txBody>
      </p:sp>
      <p:sp>
        <p:nvSpPr>
          <p:cNvPr id="168963"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75842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434863-E281-412C-B5F9-D87102710714}" type="slidenum">
              <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3058" name="Rectangle 2"/>
          <p:cNvSpPr>
            <a:spLocks noGrp="1" noRot="1" noChangeAspect="1" noChangeArrowheads="1" noTextEdit="1"/>
          </p:cNvSpPr>
          <p:nvPr>
            <p:ph type="sldImg"/>
          </p:nvPr>
        </p:nvSpPr>
        <p:spPr>
          <a:ln/>
        </p:spPr>
        <p:txBody>
          <a:bodyPr/>
          <a:lstStyle/>
          <a:p>
            <a:endParaRPr lang="en-US"/>
          </a:p>
        </p:txBody>
      </p:sp>
      <p:sp>
        <p:nvSpPr>
          <p:cNvPr id="173059"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370945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9981FF-863D-42C9-A4AF-52D58FCA7380}" type="slidenum">
              <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81250" name="Rectangle 2"/>
          <p:cNvSpPr>
            <a:spLocks noGrp="1" noRot="1" noChangeAspect="1" noChangeArrowheads="1" noTextEdit="1"/>
          </p:cNvSpPr>
          <p:nvPr>
            <p:ph type="sldImg"/>
          </p:nvPr>
        </p:nvSpPr>
        <p:spPr>
          <a:ln/>
        </p:spPr>
        <p:txBody>
          <a:bodyPr/>
          <a:lstStyle/>
          <a:p>
            <a:endParaRPr lang="en-US"/>
          </a:p>
        </p:txBody>
      </p:sp>
      <p:sp>
        <p:nvSpPr>
          <p:cNvPr id="181251"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66176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21049864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40821278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7F9AE7-B39C-EA47-92D4-FB7EC027A210}" type="slidenum">
              <a:rPr lang="en-US"/>
              <a:pPr/>
              <a:t>‹#›</a:t>
            </a:fld>
            <a:endParaRPr lang="en-US"/>
          </a:p>
        </p:txBody>
      </p:sp>
    </p:spTree>
    <p:extLst>
      <p:ext uri="{BB962C8B-B14F-4D97-AF65-F5344CB8AC3E}">
        <p14:creationId xmlns:p14="http://schemas.microsoft.com/office/powerpoint/2010/main" val="4129402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073287-4BFA-A74B-B92B-8661BB3D5CB0}" type="slidenum">
              <a:rPr lang="en-US"/>
              <a:pPr/>
              <a:t>‹#›</a:t>
            </a:fld>
            <a:endParaRPr lang="en-US"/>
          </a:p>
        </p:txBody>
      </p:sp>
    </p:spTree>
    <p:extLst>
      <p:ext uri="{BB962C8B-B14F-4D97-AF65-F5344CB8AC3E}">
        <p14:creationId xmlns:p14="http://schemas.microsoft.com/office/powerpoint/2010/main" val="29653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198EA2-A99A-284F-829F-2300C5ED1D52}" type="slidenum">
              <a:rPr lang="en-US"/>
              <a:pPr/>
              <a:t>‹#›</a:t>
            </a:fld>
            <a:endParaRPr lang="en-US"/>
          </a:p>
        </p:txBody>
      </p:sp>
    </p:spTree>
    <p:extLst>
      <p:ext uri="{BB962C8B-B14F-4D97-AF65-F5344CB8AC3E}">
        <p14:creationId xmlns:p14="http://schemas.microsoft.com/office/powerpoint/2010/main" val="1340964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7295F3-4D9F-D540-BE66-E8FBEDD892E8}" type="slidenum">
              <a:rPr lang="en-US"/>
              <a:pPr/>
              <a:t>‹#›</a:t>
            </a:fld>
            <a:endParaRPr lang="en-US"/>
          </a:p>
        </p:txBody>
      </p:sp>
    </p:spTree>
    <p:extLst>
      <p:ext uri="{BB962C8B-B14F-4D97-AF65-F5344CB8AC3E}">
        <p14:creationId xmlns:p14="http://schemas.microsoft.com/office/powerpoint/2010/main" val="332706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19310F-459F-8E43-9E15-E285FD80B528}" type="slidenum">
              <a:rPr lang="en-US"/>
              <a:pPr/>
              <a:t>‹#›</a:t>
            </a:fld>
            <a:endParaRPr lang="en-US"/>
          </a:p>
        </p:txBody>
      </p:sp>
    </p:spTree>
    <p:extLst>
      <p:ext uri="{BB962C8B-B14F-4D97-AF65-F5344CB8AC3E}">
        <p14:creationId xmlns:p14="http://schemas.microsoft.com/office/powerpoint/2010/main" val="848617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43F14C-6727-F842-9A36-D6542208510F}" type="slidenum">
              <a:rPr lang="en-US"/>
              <a:pPr/>
              <a:t>‹#›</a:t>
            </a:fld>
            <a:endParaRPr lang="en-US"/>
          </a:p>
        </p:txBody>
      </p:sp>
    </p:spTree>
    <p:extLst>
      <p:ext uri="{BB962C8B-B14F-4D97-AF65-F5344CB8AC3E}">
        <p14:creationId xmlns:p14="http://schemas.microsoft.com/office/powerpoint/2010/main" val="169734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884DCC-F9CC-154B-96D1-F20CA51C867C}" type="slidenum">
              <a:rPr lang="en-US"/>
              <a:pPr/>
              <a:t>‹#›</a:t>
            </a:fld>
            <a:endParaRPr lang="en-US"/>
          </a:p>
        </p:txBody>
      </p:sp>
    </p:spTree>
    <p:extLst>
      <p:ext uri="{BB962C8B-B14F-4D97-AF65-F5344CB8AC3E}">
        <p14:creationId xmlns:p14="http://schemas.microsoft.com/office/powerpoint/2010/main" val="1080684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AA6083-1B7F-9D4C-860C-93513C8E8924}" type="slidenum">
              <a:rPr lang="en-US"/>
              <a:pPr/>
              <a:t>‹#›</a:t>
            </a:fld>
            <a:endParaRPr lang="en-US"/>
          </a:p>
        </p:txBody>
      </p:sp>
    </p:spTree>
    <p:extLst>
      <p:ext uri="{BB962C8B-B14F-4D97-AF65-F5344CB8AC3E}">
        <p14:creationId xmlns:p14="http://schemas.microsoft.com/office/powerpoint/2010/main" val="1242646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95B0D-956C-3F4D-94E0-49EF590E8374}" type="slidenum">
              <a:rPr lang="en-US"/>
              <a:pPr/>
              <a:t>‹#›</a:t>
            </a:fld>
            <a:endParaRPr lang="en-US"/>
          </a:p>
        </p:txBody>
      </p:sp>
    </p:spTree>
    <p:extLst>
      <p:ext uri="{BB962C8B-B14F-4D97-AF65-F5344CB8AC3E}">
        <p14:creationId xmlns:p14="http://schemas.microsoft.com/office/powerpoint/2010/main" val="71892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29161134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C3C11-7D55-664D-BBF5-0CD9C26A08E6}" type="slidenum">
              <a:rPr lang="en-US"/>
              <a:pPr/>
              <a:t>‹#›</a:t>
            </a:fld>
            <a:endParaRPr lang="en-US"/>
          </a:p>
        </p:txBody>
      </p:sp>
    </p:spTree>
    <p:extLst>
      <p:ext uri="{BB962C8B-B14F-4D97-AF65-F5344CB8AC3E}">
        <p14:creationId xmlns:p14="http://schemas.microsoft.com/office/powerpoint/2010/main" val="128280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DFF332-C016-3E47-BBCD-CE539CB136E3}" type="slidenum">
              <a:rPr lang="en-US"/>
              <a:pPr/>
              <a:t>‹#›</a:t>
            </a:fld>
            <a:endParaRPr lang="en-US"/>
          </a:p>
        </p:txBody>
      </p:sp>
    </p:spTree>
    <p:extLst>
      <p:ext uri="{BB962C8B-B14F-4D97-AF65-F5344CB8AC3E}">
        <p14:creationId xmlns:p14="http://schemas.microsoft.com/office/powerpoint/2010/main" val="1064164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6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509352-FE87-3E4C-9E6A-82BF3D892262}"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8050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5D5B64-8AB6-AF4D-9B57-688DF44FE850}"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98586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3048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6682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8958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744030-95FE-5141-923C-A5972FFE2E66}"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0747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3524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03036412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748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0440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5404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811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492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a typeface="+mn-ea"/>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Times New Roman" charset="0"/>
                <a:ea typeface="+mn-ea"/>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a typeface="+mn-ea"/>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a typeface="+mn-ea"/>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p>
          </p:txBody>
        </p:sp>
      </p:grpSp>
      <p:sp>
        <p:nvSpPr>
          <p:cNvPr id="7988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988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endParaRPr lang="en-US"/>
          </a:p>
        </p:txBody>
      </p:sp>
      <p:sp>
        <p:nvSpPr>
          <p:cNvPr id="13" name="Rectangle 13"/>
          <p:cNvSpPr>
            <a:spLocks noGrp="1" noChangeArrowheads="1"/>
          </p:cNvSpPr>
          <p:nvPr>
            <p:ph type="ftr" sz="quarter" idx="11"/>
          </p:nvPr>
        </p:nvSpPr>
        <p:spPr/>
        <p:txBody>
          <a:bodyPr/>
          <a:lstStyle>
            <a:lvl1pPr>
              <a:defRPr/>
            </a:lvl1pPr>
          </a:lstStyle>
          <a:p>
            <a:endParaRPr lang="en-US"/>
          </a:p>
        </p:txBody>
      </p:sp>
      <p:sp>
        <p:nvSpPr>
          <p:cNvPr id="14" name="Rectangle 14"/>
          <p:cNvSpPr>
            <a:spLocks noGrp="1" noChangeArrowheads="1"/>
          </p:cNvSpPr>
          <p:nvPr>
            <p:ph type="sldNum" sz="quarter" idx="12"/>
          </p:nvPr>
        </p:nvSpPr>
        <p:spPr/>
        <p:txBody>
          <a:bodyPr/>
          <a:lstStyle>
            <a:lvl1pPr>
              <a:defRPr/>
            </a:lvl1pPr>
          </a:lstStyle>
          <a:p>
            <a:fld id="{66587711-9DA3-4CC5-B948-6FCFE7B21EEA}" type="slidenum">
              <a:rPr lang="en-US"/>
              <a:pPr/>
              <a:t>‹#›</a:t>
            </a:fld>
            <a:endParaRPr lang="en-US"/>
          </a:p>
        </p:txBody>
      </p:sp>
    </p:spTree>
    <p:extLst>
      <p:ext uri="{BB962C8B-B14F-4D97-AF65-F5344CB8AC3E}">
        <p14:creationId xmlns:p14="http://schemas.microsoft.com/office/powerpoint/2010/main" val="2905717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27747CD8-E21C-4472-B39E-03043A89248E}" type="slidenum">
              <a:rPr lang="en-US"/>
              <a:pPr/>
              <a:t>‹#›</a:t>
            </a:fld>
            <a:endParaRPr lang="en-US"/>
          </a:p>
        </p:txBody>
      </p:sp>
    </p:spTree>
    <p:extLst>
      <p:ext uri="{BB962C8B-B14F-4D97-AF65-F5344CB8AC3E}">
        <p14:creationId xmlns:p14="http://schemas.microsoft.com/office/powerpoint/2010/main" val="2789491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FF66E537-5ECB-4CE2-A919-1834CCC3CD2A}" type="slidenum">
              <a:rPr lang="en-US"/>
              <a:pPr/>
              <a:t>‹#›</a:t>
            </a:fld>
            <a:endParaRPr lang="en-US"/>
          </a:p>
        </p:txBody>
      </p:sp>
    </p:spTree>
    <p:extLst>
      <p:ext uri="{BB962C8B-B14F-4D97-AF65-F5344CB8AC3E}">
        <p14:creationId xmlns:p14="http://schemas.microsoft.com/office/powerpoint/2010/main" val="3868363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1107BDFC-39DF-4889-8117-EB0777D50769}" type="slidenum">
              <a:rPr lang="en-US"/>
              <a:pPr/>
              <a:t>‹#›</a:t>
            </a:fld>
            <a:endParaRPr lang="en-US"/>
          </a:p>
        </p:txBody>
      </p:sp>
    </p:spTree>
    <p:extLst>
      <p:ext uri="{BB962C8B-B14F-4D97-AF65-F5344CB8AC3E}">
        <p14:creationId xmlns:p14="http://schemas.microsoft.com/office/powerpoint/2010/main" val="3608437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p>
        </p:txBody>
      </p:sp>
      <p:sp>
        <p:nvSpPr>
          <p:cNvPr id="8" name="Rectangle 13"/>
          <p:cNvSpPr>
            <a:spLocks noGrp="1" noChangeArrowheads="1"/>
          </p:cNvSpPr>
          <p:nvPr>
            <p:ph type="ftr" sz="quarter" idx="11"/>
          </p:nvPr>
        </p:nvSpPr>
        <p:spPr>
          <a:ln/>
        </p:spPr>
        <p:txBody>
          <a:bodyPr/>
          <a:lstStyle>
            <a:lvl1pPr>
              <a:defRPr/>
            </a:lvl1pPr>
          </a:lstStyle>
          <a:p>
            <a:endParaRPr lang="en-US"/>
          </a:p>
        </p:txBody>
      </p:sp>
      <p:sp>
        <p:nvSpPr>
          <p:cNvPr id="9" name="Rectangle 14"/>
          <p:cNvSpPr>
            <a:spLocks noGrp="1" noChangeArrowheads="1"/>
          </p:cNvSpPr>
          <p:nvPr>
            <p:ph type="sldNum" sz="quarter" idx="12"/>
          </p:nvPr>
        </p:nvSpPr>
        <p:spPr>
          <a:ln/>
        </p:spPr>
        <p:txBody>
          <a:bodyPr/>
          <a:lstStyle>
            <a:lvl1pPr>
              <a:defRPr/>
            </a:lvl1pPr>
          </a:lstStyle>
          <a:p>
            <a:fld id="{63EDE9C3-DD10-4964-A851-39D92D1EBA0B}" type="slidenum">
              <a:rPr lang="en-US"/>
              <a:pPr/>
              <a:t>‹#›</a:t>
            </a:fld>
            <a:endParaRPr lang="en-US"/>
          </a:p>
        </p:txBody>
      </p:sp>
    </p:spTree>
    <p:extLst>
      <p:ext uri="{BB962C8B-B14F-4D97-AF65-F5344CB8AC3E}">
        <p14:creationId xmlns:p14="http://schemas.microsoft.com/office/powerpoint/2010/main" val="212348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40544939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p>
        </p:txBody>
      </p:sp>
      <p:sp>
        <p:nvSpPr>
          <p:cNvPr id="4" name="Rectangle 13"/>
          <p:cNvSpPr>
            <a:spLocks noGrp="1" noChangeArrowheads="1"/>
          </p:cNvSpPr>
          <p:nvPr>
            <p:ph type="ftr" sz="quarter" idx="11"/>
          </p:nvPr>
        </p:nvSpPr>
        <p:spPr>
          <a:ln/>
        </p:spPr>
        <p:txBody>
          <a:bodyPr/>
          <a:lstStyle>
            <a:lvl1pPr>
              <a:defRPr/>
            </a:lvl1pPr>
          </a:lstStyle>
          <a:p>
            <a:endParaRPr lang="en-US"/>
          </a:p>
        </p:txBody>
      </p:sp>
      <p:sp>
        <p:nvSpPr>
          <p:cNvPr id="5" name="Rectangle 14"/>
          <p:cNvSpPr>
            <a:spLocks noGrp="1" noChangeArrowheads="1"/>
          </p:cNvSpPr>
          <p:nvPr>
            <p:ph type="sldNum" sz="quarter" idx="12"/>
          </p:nvPr>
        </p:nvSpPr>
        <p:spPr>
          <a:ln/>
        </p:spPr>
        <p:txBody>
          <a:bodyPr/>
          <a:lstStyle>
            <a:lvl1pPr>
              <a:defRPr/>
            </a:lvl1pPr>
          </a:lstStyle>
          <a:p>
            <a:fld id="{37E5805E-6C98-45F0-9885-BCE31E8A2578}" type="slidenum">
              <a:rPr lang="en-US"/>
              <a:pPr/>
              <a:t>‹#›</a:t>
            </a:fld>
            <a:endParaRPr lang="en-US"/>
          </a:p>
        </p:txBody>
      </p:sp>
    </p:spTree>
    <p:extLst>
      <p:ext uri="{BB962C8B-B14F-4D97-AF65-F5344CB8AC3E}">
        <p14:creationId xmlns:p14="http://schemas.microsoft.com/office/powerpoint/2010/main" val="2564272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p>
        </p:txBody>
      </p:sp>
      <p:sp>
        <p:nvSpPr>
          <p:cNvPr id="3" name="Rectangle 13"/>
          <p:cNvSpPr>
            <a:spLocks noGrp="1" noChangeArrowheads="1"/>
          </p:cNvSpPr>
          <p:nvPr>
            <p:ph type="ftr" sz="quarter" idx="11"/>
          </p:nvPr>
        </p:nvSpPr>
        <p:spPr>
          <a:ln/>
        </p:spPr>
        <p:txBody>
          <a:bodyPr/>
          <a:lstStyle>
            <a:lvl1pPr>
              <a:defRPr/>
            </a:lvl1pPr>
          </a:lstStyle>
          <a:p>
            <a:endParaRPr lang="en-US"/>
          </a:p>
        </p:txBody>
      </p:sp>
      <p:sp>
        <p:nvSpPr>
          <p:cNvPr id="4" name="Rectangle 14"/>
          <p:cNvSpPr>
            <a:spLocks noGrp="1" noChangeArrowheads="1"/>
          </p:cNvSpPr>
          <p:nvPr>
            <p:ph type="sldNum" sz="quarter" idx="12"/>
          </p:nvPr>
        </p:nvSpPr>
        <p:spPr>
          <a:ln/>
        </p:spPr>
        <p:txBody>
          <a:bodyPr/>
          <a:lstStyle>
            <a:lvl1pPr>
              <a:defRPr/>
            </a:lvl1pPr>
          </a:lstStyle>
          <a:p>
            <a:fld id="{9159019D-35EB-415A-A812-0A5D2BC75B08}" type="slidenum">
              <a:rPr lang="en-US"/>
              <a:pPr/>
              <a:t>‹#›</a:t>
            </a:fld>
            <a:endParaRPr lang="en-US"/>
          </a:p>
        </p:txBody>
      </p:sp>
    </p:spTree>
    <p:extLst>
      <p:ext uri="{BB962C8B-B14F-4D97-AF65-F5344CB8AC3E}">
        <p14:creationId xmlns:p14="http://schemas.microsoft.com/office/powerpoint/2010/main" val="4235529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B9722FE5-61D8-4E01-B6DD-077E7E418242}" type="slidenum">
              <a:rPr lang="en-US"/>
              <a:pPr/>
              <a:t>‹#›</a:t>
            </a:fld>
            <a:endParaRPr lang="en-US"/>
          </a:p>
        </p:txBody>
      </p:sp>
    </p:spTree>
    <p:extLst>
      <p:ext uri="{BB962C8B-B14F-4D97-AF65-F5344CB8AC3E}">
        <p14:creationId xmlns:p14="http://schemas.microsoft.com/office/powerpoint/2010/main" val="2593231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A7533FC1-9CF3-4462-B417-32F40596602A}" type="slidenum">
              <a:rPr lang="en-US"/>
              <a:pPr/>
              <a:t>‹#›</a:t>
            </a:fld>
            <a:endParaRPr lang="en-US"/>
          </a:p>
        </p:txBody>
      </p:sp>
    </p:spTree>
    <p:extLst>
      <p:ext uri="{BB962C8B-B14F-4D97-AF65-F5344CB8AC3E}">
        <p14:creationId xmlns:p14="http://schemas.microsoft.com/office/powerpoint/2010/main" val="3663070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B4243509-5582-4350-8179-B8F6C3453FE1}" type="slidenum">
              <a:rPr lang="en-US"/>
              <a:pPr/>
              <a:t>‹#›</a:t>
            </a:fld>
            <a:endParaRPr lang="en-US"/>
          </a:p>
        </p:txBody>
      </p:sp>
    </p:spTree>
    <p:extLst>
      <p:ext uri="{BB962C8B-B14F-4D97-AF65-F5344CB8AC3E}">
        <p14:creationId xmlns:p14="http://schemas.microsoft.com/office/powerpoint/2010/main" val="451403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62D58BB4-C1C0-428D-9400-A99135F69806}" type="slidenum">
              <a:rPr lang="en-US"/>
              <a:pPr/>
              <a:t>‹#›</a:t>
            </a:fld>
            <a:endParaRPr lang="en-US"/>
          </a:p>
        </p:txBody>
      </p:sp>
    </p:spTree>
    <p:extLst>
      <p:ext uri="{BB962C8B-B14F-4D97-AF65-F5344CB8AC3E}">
        <p14:creationId xmlns:p14="http://schemas.microsoft.com/office/powerpoint/2010/main" val="3923543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dt" sz="half" idx="10"/>
          </p:nvPr>
        </p:nvSpPr>
        <p:spPr>
          <a:ln/>
        </p:spPr>
        <p:txBody>
          <a:bodyPr/>
          <a:lstStyle>
            <a:lvl1pPr>
              <a:defRPr/>
            </a:lvl1pPr>
          </a:lstStyle>
          <a:p>
            <a:endParaRPr lang="en-US"/>
          </a:p>
        </p:txBody>
      </p:sp>
      <p:sp>
        <p:nvSpPr>
          <p:cNvPr id="7" name="Rectangle 13"/>
          <p:cNvSpPr>
            <a:spLocks noGrp="1" noChangeArrowheads="1"/>
          </p:cNvSpPr>
          <p:nvPr>
            <p:ph type="ftr" sz="quarter" idx="11"/>
          </p:nvPr>
        </p:nvSpPr>
        <p:spPr>
          <a:ln/>
        </p:spPr>
        <p:txBody>
          <a:bodyPr/>
          <a:lstStyle>
            <a:lvl1pPr>
              <a:defRPr/>
            </a:lvl1pPr>
          </a:lstStyle>
          <a:p>
            <a:endParaRPr lang="en-US"/>
          </a:p>
        </p:txBody>
      </p:sp>
      <p:sp>
        <p:nvSpPr>
          <p:cNvPr id="8" name="Rectangle 14"/>
          <p:cNvSpPr>
            <a:spLocks noGrp="1" noChangeArrowheads="1"/>
          </p:cNvSpPr>
          <p:nvPr>
            <p:ph type="sldNum" sz="quarter" idx="12"/>
          </p:nvPr>
        </p:nvSpPr>
        <p:spPr>
          <a:ln/>
        </p:spPr>
        <p:txBody>
          <a:bodyPr/>
          <a:lstStyle>
            <a:lvl1pPr>
              <a:defRPr/>
            </a:lvl1pPr>
          </a:lstStyle>
          <a:p>
            <a:fld id="{90E1238C-3787-4084-804D-F7AC50F1BCE5}" type="slidenum">
              <a:rPr lang="en-US"/>
              <a:pPr/>
              <a:t>‹#›</a:t>
            </a:fld>
            <a:endParaRPr lang="en-US"/>
          </a:p>
        </p:txBody>
      </p:sp>
    </p:spTree>
    <p:extLst>
      <p:ext uri="{BB962C8B-B14F-4D97-AF65-F5344CB8AC3E}">
        <p14:creationId xmlns:p14="http://schemas.microsoft.com/office/powerpoint/2010/main" val="3818221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630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2 w 21912"/>
                <a:gd name="T1" fmla="*/ 0 h 43200"/>
                <a:gd name="T2" fmla="*/ 0 w 21912"/>
                <a:gd name="T3" fmla="*/ 24 h 43200"/>
                <a:gd name="T4" fmla="*/ 2 w 21912"/>
                <a:gd name="T5" fmla="*/ 12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endParaRPr lang="en-SG"/>
            </a:p>
          </p:txBody>
        </p:sp>
        <p:sp>
          <p:nvSpPr>
            <p:cNvPr id="6" name="Arc 4"/>
            <p:cNvSpPr>
              <a:spLocks/>
            </p:cNvSpPr>
            <p:nvPr/>
          </p:nvSpPr>
          <p:spPr bwMode="invGray">
            <a:xfrm>
              <a:off x="3548" y="1593"/>
              <a:ext cx="1831" cy="800"/>
            </a:xfrm>
            <a:custGeom>
              <a:avLst/>
              <a:gdLst>
                <a:gd name="T0" fmla="*/ 2 w 21924"/>
                <a:gd name="T1" fmla="*/ 0 h 43200"/>
                <a:gd name="T2" fmla="*/ 0 w 21924"/>
                <a:gd name="T3" fmla="*/ 15 h 43200"/>
                <a:gd name="T4" fmla="*/ 2 w 21924"/>
                <a:gd name="T5" fmla="*/ 7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endParaRPr lang="en-SG"/>
            </a:p>
          </p:txBody>
        </p:sp>
        <p:sp>
          <p:nvSpPr>
            <p:cNvPr id="7" name="Arc 5"/>
            <p:cNvSpPr>
              <a:spLocks/>
            </p:cNvSpPr>
            <p:nvPr/>
          </p:nvSpPr>
          <p:spPr bwMode="invGray">
            <a:xfrm>
              <a:off x="3521" y="1732"/>
              <a:ext cx="1830" cy="522"/>
            </a:xfrm>
            <a:custGeom>
              <a:avLst/>
              <a:gdLst>
                <a:gd name="T0" fmla="*/ 2 w 21925"/>
                <a:gd name="T1" fmla="*/ 0 h 43200"/>
                <a:gd name="T2" fmla="*/ 0 w 21925"/>
                <a:gd name="T3" fmla="*/ 6 h 43200"/>
                <a:gd name="T4" fmla="*/ 2 w 21925"/>
                <a:gd name="T5" fmla="*/ 3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endParaRPr lang="en-SG"/>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p:spPr>
          <p:txBody>
            <a:bodyPr wrap="none" anchor="ctr"/>
            <a:lstStyle/>
            <a:p>
              <a:endParaRPr lang="en-US"/>
            </a:p>
          </p:txBody>
        </p:sp>
      </p:grpSp>
      <p:sp>
        <p:nvSpPr>
          <p:cNvPr id="126983"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126984"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endParaRPr lang="en-US"/>
          </a:p>
        </p:txBody>
      </p:sp>
      <p:sp>
        <p:nvSpPr>
          <p:cNvPr id="10" name="Rectangle 10"/>
          <p:cNvSpPr>
            <a:spLocks noGrp="1" noChangeArrowheads="1"/>
          </p:cNvSpPr>
          <p:nvPr>
            <p:ph type="ftr" sz="quarter" idx="11"/>
          </p:nvPr>
        </p:nvSpPr>
        <p:spPr/>
        <p:txBody>
          <a:bodyPr/>
          <a:lstStyle>
            <a:lvl1pPr>
              <a:defRPr/>
            </a:lvl1pPr>
          </a:lstStyle>
          <a:p>
            <a:endParaRPr lang="en-US"/>
          </a:p>
        </p:txBody>
      </p:sp>
      <p:sp>
        <p:nvSpPr>
          <p:cNvPr id="11" name="Rectangle 11"/>
          <p:cNvSpPr>
            <a:spLocks noGrp="1" noChangeArrowheads="1"/>
          </p:cNvSpPr>
          <p:nvPr>
            <p:ph type="sldNum" sz="quarter" idx="12"/>
          </p:nvPr>
        </p:nvSpPr>
        <p:spPr/>
        <p:txBody>
          <a:bodyPr/>
          <a:lstStyle>
            <a:lvl1pPr>
              <a:defRPr/>
            </a:lvl1pPr>
          </a:lstStyle>
          <a:p>
            <a:fld id="{9BF2E1D7-09CE-420E-A3AC-8C6EF15BAB53}" type="slidenum">
              <a:rPr lang="en-US"/>
              <a:pPr/>
              <a:t>‹#›</a:t>
            </a:fld>
            <a:endParaRPr lang="en-US"/>
          </a:p>
        </p:txBody>
      </p:sp>
    </p:spTree>
    <p:extLst>
      <p:ext uri="{BB962C8B-B14F-4D97-AF65-F5344CB8AC3E}">
        <p14:creationId xmlns:p14="http://schemas.microsoft.com/office/powerpoint/2010/main" val="1316578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ED277384-7415-4493-A845-DB41C9B34A03}" type="slidenum">
              <a:rPr lang="en-US"/>
              <a:pPr/>
              <a:t>‹#›</a:t>
            </a:fld>
            <a:endParaRPr lang="en-US"/>
          </a:p>
        </p:txBody>
      </p:sp>
    </p:spTree>
    <p:extLst>
      <p:ext uri="{BB962C8B-B14F-4D97-AF65-F5344CB8AC3E}">
        <p14:creationId xmlns:p14="http://schemas.microsoft.com/office/powerpoint/2010/main" val="31577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352099371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ADBB4A6D-B2E1-45D2-A48E-566680625A3B}" type="slidenum">
              <a:rPr lang="en-US"/>
              <a:pPr/>
              <a:t>‹#›</a:t>
            </a:fld>
            <a:endParaRPr lang="en-US"/>
          </a:p>
        </p:txBody>
      </p:sp>
    </p:spTree>
    <p:extLst>
      <p:ext uri="{BB962C8B-B14F-4D97-AF65-F5344CB8AC3E}">
        <p14:creationId xmlns:p14="http://schemas.microsoft.com/office/powerpoint/2010/main" val="3489590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97D1BCAF-A78E-45FF-9628-63F51D1A494E}" type="slidenum">
              <a:rPr lang="en-US"/>
              <a:pPr/>
              <a:t>‹#›</a:t>
            </a:fld>
            <a:endParaRPr lang="en-US"/>
          </a:p>
        </p:txBody>
      </p:sp>
    </p:spTree>
    <p:extLst>
      <p:ext uri="{BB962C8B-B14F-4D97-AF65-F5344CB8AC3E}">
        <p14:creationId xmlns:p14="http://schemas.microsoft.com/office/powerpoint/2010/main" val="51949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endParaRPr lang="en-US"/>
          </a:p>
        </p:txBody>
      </p:sp>
      <p:sp>
        <p:nvSpPr>
          <p:cNvPr id="8" name="Rectangle 10"/>
          <p:cNvSpPr>
            <a:spLocks noGrp="1" noChangeArrowheads="1"/>
          </p:cNvSpPr>
          <p:nvPr>
            <p:ph type="ftr" sz="quarter" idx="11"/>
          </p:nvPr>
        </p:nvSpPr>
        <p:spPr>
          <a:ln/>
        </p:spPr>
        <p:txBody>
          <a:bodyPr/>
          <a:lstStyle>
            <a:lvl1pPr>
              <a:defRPr/>
            </a:lvl1pPr>
          </a:lstStyle>
          <a:p>
            <a:endParaRPr lang="en-US"/>
          </a:p>
        </p:txBody>
      </p:sp>
      <p:sp>
        <p:nvSpPr>
          <p:cNvPr id="9" name="Rectangle 11"/>
          <p:cNvSpPr>
            <a:spLocks noGrp="1" noChangeArrowheads="1"/>
          </p:cNvSpPr>
          <p:nvPr>
            <p:ph type="sldNum" sz="quarter" idx="12"/>
          </p:nvPr>
        </p:nvSpPr>
        <p:spPr>
          <a:ln/>
        </p:spPr>
        <p:txBody>
          <a:bodyPr/>
          <a:lstStyle>
            <a:lvl1pPr>
              <a:defRPr/>
            </a:lvl1pPr>
          </a:lstStyle>
          <a:p>
            <a:fld id="{835A3A87-E263-4771-A7C5-3A198CE07802}" type="slidenum">
              <a:rPr lang="en-US"/>
              <a:pPr/>
              <a:t>‹#›</a:t>
            </a:fld>
            <a:endParaRPr lang="en-US"/>
          </a:p>
        </p:txBody>
      </p:sp>
    </p:spTree>
    <p:extLst>
      <p:ext uri="{BB962C8B-B14F-4D97-AF65-F5344CB8AC3E}">
        <p14:creationId xmlns:p14="http://schemas.microsoft.com/office/powerpoint/2010/main" val="2409621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endParaRPr lang="en-US"/>
          </a:p>
        </p:txBody>
      </p:sp>
      <p:sp>
        <p:nvSpPr>
          <p:cNvPr id="4" name="Rectangle 10"/>
          <p:cNvSpPr>
            <a:spLocks noGrp="1" noChangeArrowheads="1"/>
          </p:cNvSpPr>
          <p:nvPr>
            <p:ph type="ftr" sz="quarter" idx="11"/>
          </p:nvPr>
        </p:nvSpPr>
        <p:spPr>
          <a:ln/>
        </p:spPr>
        <p:txBody>
          <a:bodyPr/>
          <a:lstStyle>
            <a:lvl1pPr>
              <a:defRPr/>
            </a:lvl1pPr>
          </a:lstStyle>
          <a:p>
            <a:endParaRPr lang="en-US"/>
          </a:p>
        </p:txBody>
      </p:sp>
      <p:sp>
        <p:nvSpPr>
          <p:cNvPr id="5" name="Rectangle 11"/>
          <p:cNvSpPr>
            <a:spLocks noGrp="1" noChangeArrowheads="1"/>
          </p:cNvSpPr>
          <p:nvPr>
            <p:ph type="sldNum" sz="quarter" idx="12"/>
          </p:nvPr>
        </p:nvSpPr>
        <p:spPr>
          <a:ln/>
        </p:spPr>
        <p:txBody>
          <a:bodyPr/>
          <a:lstStyle>
            <a:lvl1pPr>
              <a:defRPr/>
            </a:lvl1pPr>
          </a:lstStyle>
          <a:p>
            <a:fld id="{BD36D46B-E9E6-486D-BB03-AA3A964073D8}" type="slidenum">
              <a:rPr lang="en-US"/>
              <a:pPr/>
              <a:t>‹#›</a:t>
            </a:fld>
            <a:endParaRPr lang="en-US"/>
          </a:p>
        </p:txBody>
      </p:sp>
    </p:spTree>
    <p:extLst>
      <p:ext uri="{BB962C8B-B14F-4D97-AF65-F5344CB8AC3E}">
        <p14:creationId xmlns:p14="http://schemas.microsoft.com/office/powerpoint/2010/main" val="3158654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endParaRPr lang="en-US"/>
          </a:p>
        </p:txBody>
      </p:sp>
      <p:sp>
        <p:nvSpPr>
          <p:cNvPr id="3" name="Rectangle 10"/>
          <p:cNvSpPr>
            <a:spLocks noGrp="1" noChangeArrowheads="1"/>
          </p:cNvSpPr>
          <p:nvPr>
            <p:ph type="ftr" sz="quarter" idx="11"/>
          </p:nvPr>
        </p:nvSpPr>
        <p:spPr>
          <a:ln/>
        </p:spPr>
        <p:txBody>
          <a:bodyPr/>
          <a:lstStyle>
            <a:lvl1pPr>
              <a:defRPr/>
            </a:lvl1pPr>
          </a:lstStyle>
          <a:p>
            <a:endParaRPr lang="en-US"/>
          </a:p>
        </p:txBody>
      </p:sp>
      <p:sp>
        <p:nvSpPr>
          <p:cNvPr id="4" name="Rectangle 11"/>
          <p:cNvSpPr>
            <a:spLocks noGrp="1" noChangeArrowheads="1"/>
          </p:cNvSpPr>
          <p:nvPr>
            <p:ph type="sldNum" sz="quarter" idx="12"/>
          </p:nvPr>
        </p:nvSpPr>
        <p:spPr>
          <a:ln/>
        </p:spPr>
        <p:txBody>
          <a:bodyPr/>
          <a:lstStyle>
            <a:lvl1pPr>
              <a:defRPr/>
            </a:lvl1pPr>
          </a:lstStyle>
          <a:p>
            <a:fld id="{47E76A0E-6B92-4EF4-B3E0-2DE4D14EFB35}" type="slidenum">
              <a:rPr lang="en-US"/>
              <a:pPr/>
              <a:t>‹#›</a:t>
            </a:fld>
            <a:endParaRPr lang="en-US"/>
          </a:p>
        </p:txBody>
      </p:sp>
    </p:spTree>
    <p:extLst>
      <p:ext uri="{BB962C8B-B14F-4D97-AF65-F5344CB8AC3E}">
        <p14:creationId xmlns:p14="http://schemas.microsoft.com/office/powerpoint/2010/main" val="3298804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D19DEFF0-83C2-4DDC-897F-1E993F6FA6AB}" type="slidenum">
              <a:rPr lang="en-US"/>
              <a:pPr/>
              <a:t>‹#›</a:t>
            </a:fld>
            <a:endParaRPr lang="en-US"/>
          </a:p>
        </p:txBody>
      </p:sp>
    </p:spTree>
    <p:extLst>
      <p:ext uri="{BB962C8B-B14F-4D97-AF65-F5344CB8AC3E}">
        <p14:creationId xmlns:p14="http://schemas.microsoft.com/office/powerpoint/2010/main" val="4276410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3D7D63F6-8442-48AF-A3E8-E4C92EA2353A}" type="slidenum">
              <a:rPr lang="en-US"/>
              <a:pPr/>
              <a:t>‹#›</a:t>
            </a:fld>
            <a:endParaRPr lang="en-US"/>
          </a:p>
        </p:txBody>
      </p:sp>
    </p:spTree>
    <p:extLst>
      <p:ext uri="{BB962C8B-B14F-4D97-AF65-F5344CB8AC3E}">
        <p14:creationId xmlns:p14="http://schemas.microsoft.com/office/powerpoint/2010/main" val="595256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9F6FB5A0-6554-4FB0-94A5-817B0D0AD665}" type="slidenum">
              <a:rPr lang="en-US"/>
              <a:pPr/>
              <a:t>‹#›</a:t>
            </a:fld>
            <a:endParaRPr lang="en-US"/>
          </a:p>
        </p:txBody>
      </p:sp>
    </p:spTree>
    <p:extLst>
      <p:ext uri="{BB962C8B-B14F-4D97-AF65-F5344CB8AC3E}">
        <p14:creationId xmlns:p14="http://schemas.microsoft.com/office/powerpoint/2010/main" val="3528026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2854C4C7-6C04-48CA-82B3-7BB23A954DB6}" type="slidenum">
              <a:rPr lang="en-US"/>
              <a:pPr/>
              <a:t>‹#›</a:t>
            </a:fld>
            <a:endParaRPr lang="en-US"/>
          </a:p>
        </p:txBody>
      </p:sp>
    </p:spTree>
    <p:extLst>
      <p:ext uri="{BB962C8B-B14F-4D97-AF65-F5344CB8AC3E}">
        <p14:creationId xmlns:p14="http://schemas.microsoft.com/office/powerpoint/2010/main" val="20012566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417835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315596554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1864578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4015183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2264463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2307613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1372850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4965427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4200650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2298325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27546285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295886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844321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5139714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42852671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020281342"/>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1EE7AA4-69C7-0A4A-BCAD-F323B48A41AC}" type="slidenum">
              <a:rPr lang="en-US"/>
              <a:pPr/>
              <a:t>‹#›</a:t>
            </a:fld>
            <a:endParaRPr lang="en-US"/>
          </a:p>
        </p:txBody>
      </p:sp>
    </p:spTree>
    <p:extLst>
      <p:ext uri="{BB962C8B-B14F-4D97-AF65-F5344CB8AC3E}">
        <p14:creationId xmlns:p14="http://schemas.microsoft.com/office/powerpoint/2010/main" val="42843639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64516"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ea typeface="MS Gothic" charset="0"/>
                <a:cs typeface="MS Gothic" charset="0"/>
              </a:rPr>
              <a:t>9.65.08.</a:t>
            </a:r>
          </a:p>
        </p:txBody>
      </p:sp>
      <p:sp>
        <p:nvSpPr>
          <p:cNvPr id="64517"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875828712"/>
      </p:ext>
    </p:extLst>
  </p:cSld>
  <p:clrMap bg1="lt1" tx1="dk1" bg2="lt2" tx2="dk2" accent1="accent1" accent2="accent2" accent3="accent3" accent4="accent4" accent5="accent5" accent6="accent6" hlink="hlink" folHlink="folHlink"/>
  <p:sldLayoutIdLst>
    <p:sldLayoutId id="2147483749"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ltLang="zh-CN">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ltLang="zh-CN">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206F1806-E1C4-C040-B778-8336D1E915CD}" type="slidenum">
              <a:rPr lang="en-US" altLang="zh-CN" smtClean="0">
                <a:solidFill>
                  <a:srgbClr val="000000"/>
                </a:solidFill>
                <a:ea typeface="ＭＳ Ｐゴシック" charset="0"/>
              </a:rPr>
              <a:pPr defTabSz="914400" fontAlgn="base">
                <a:spcBef>
                  <a:spcPct val="0"/>
                </a:spcBef>
                <a:spcAft>
                  <a:spcPct val="0"/>
                </a:spcAft>
                <a:defRPr/>
              </a:pPr>
              <a:t>‹#›</a:t>
            </a:fld>
            <a:endParaRPr lang="en-US" altLang="zh-CN">
              <a:solidFill>
                <a:srgbClr val="000000"/>
              </a:solidFill>
              <a:ea typeface="ＭＳ Ｐゴシック" charset="0"/>
            </a:endParaRPr>
          </a:p>
        </p:txBody>
      </p:sp>
    </p:spTree>
    <p:extLst>
      <p:ext uri="{BB962C8B-B14F-4D97-AF65-F5344CB8AC3E}">
        <p14:creationId xmlns:p14="http://schemas.microsoft.com/office/powerpoint/2010/main" val="95933715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ransition>
    <p:fade/>
  </p:transition>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7885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a typeface="+mn-ea"/>
              </a:endParaRPr>
            </a:p>
          </p:txBody>
        </p:sp>
        <p:sp>
          <p:nvSpPr>
            <p:cNvPr id="7885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Times New Roman" charset="0"/>
                <a:ea typeface="+mn-ea"/>
              </a:endParaRPr>
            </a:p>
          </p:txBody>
        </p:sp>
        <p:sp>
          <p:nvSpPr>
            <p:cNvPr id="7885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a typeface="+mn-ea"/>
              </a:endParaRPr>
            </a:p>
          </p:txBody>
        </p:sp>
        <p:sp>
          <p:nvSpPr>
            <p:cNvPr id="7885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charset="0"/>
                <a:ea typeface="+mn-ea"/>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p>
          </p:txBody>
        </p:sp>
      </p:grpSp>
      <p:sp>
        <p:nvSpPr>
          <p:cNvPr id="7885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pitchFamily="34" charset="0"/>
              </a:defRPr>
            </a:lvl1pPr>
          </a:lstStyle>
          <a:p>
            <a:endParaRPr lang="en-US"/>
          </a:p>
        </p:txBody>
      </p:sp>
      <p:sp>
        <p:nvSpPr>
          <p:cNvPr id="788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pitchFamily="34" charset="0"/>
              </a:defRPr>
            </a:lvl1pPr>
          </a:lstStyle>
          <a:p>
            <a:endParaRPr lang="en-US"/>
          </a:p>
        </p:txBody>
      </p:sp>
      <p:sp>
        <p:nvSpPr>
          <p:cNvPr id="7886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pitchFamily="34" charset="0"/>
              </a:defRPr>
            </a:lvl1pPr>
          </a:lstStyle>
          <a:p>
            <a:fld id="{6D570854-9ADE-4038-B0E9-754F41C16250}" type="slidenum">
              <a:rPr lang="en-US"/>
              <a:pPr/>
              <a:t>‹#›</a:t>
            </a:fld>
            <a:endParaRPr lang="en-US"/>
          </a:p>
        </p:txBody>
      </p:sp>
    </p:spTree>
    <p:extLst>
      <p:ext uri="{BB962C8B-B14F-4D97-AF65-F5344CB8AC3E}">
        <p14:creationId xmlns:p14="http://schemas.microsoft.com/office/powerpoint/2010/main" val="533094027"/>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S PGothic" pitchFamily="34" charset="-128"/>
        </a:defRPr>
      </a:lvl5pPr>
      <a:lvl6pPr marL="25146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6pPr>
      <a:lvl7pPr marL="29718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7pPr>
      <a:lvl8pPr marL="34290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8pPr>
      <a:lvl9pPr marL="38862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06" tIns="40953" rIns="81906" bIns="40953"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713" y="6562288"/>
            <a:ext cx="876965" cy="223162"/>
          </a:xfrm>
          <a:prstGeom prst="rect">
            <a:avLst/>
          </a:prstGeom>
          <a:noFill/>
          <a:ln w="9525">
            <a:noFill/>
            <a:round/>
            <a:headEnd/>
            <a:tailEnd/>
          </a:ln>
          <a:effectLst/>
        </p:spPr>
        <p:txBody>
          <a:bodyPr wrap="none" lIns="80614" tIns="41922" rIns="80614" bIns="41922"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51204" name="Rectangle 3"/>
          <p:cNvSpPr>
            <a:spLocks noChangeArrowheads="1"/>
          </p:cNvSpPr>
          <p:nvPr/>
        </p:nvSpPr>
        <p:spPr bwMode="auto">
          <a:xfrm>
            <a:off x="7844535" y="6546055"/>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14" tIns="41922" rIns="80614" bIns="41922" anchor="ctr">
            <a:spAutoFit/>
          </a:bodyPr>
          <a:lstStyle/>
          <a:p>
            <a:pPr algn="ctr">
              <a:buClr>
                <a:srgbClr val="FFFFFF"/>
              </a:buClr>
              <a:buFont typeface="Comic Sans MS" charset="0"/>
              <a:buNone/>
              <a:tabLst>
                <a:tab pos="0" algn="l"/>
                <a:tab pos="817618" algn="l"/>
                <a:tab pos="1636800" algn="l"/>
                <a:tab pos="2455989" algn="l"/>
                <a:tab pos="3275183" algn="l"/>
                <a:tab pos="4094375" algn="l"/>
                <a:tab pos="4913567" algn="l"/>
                <a:tab pos="5732761" algn="l"/>
                <a:tab pos="6551956" algn="l"/>
                <a:tab pos="7371147" algn="l"/>
                <a:tab pos="8190334" algn="l"/>
                <a:tab pos="9007940" algn="l"/>
              </a:tabLst>
            </a:pPr>
            <a:r>
              <a:rPr lang="en-GB" sz="900" b="1">
                <a:solidFill>
                  <a:srgbClr val="FFFFFF"/>
                </a:solidFill>
                <a:latin typeface="Comic Sans MS" charset="0"/>
                <a:ea typeface="MS Gothic" charset="0"/>
                <a:cs typeface="MS Gothic" charset="0"/>
              </a:rPr>
              <a:t>9.65.08.</a:t>
            </a:r>
          </a:p>
        </p:txBody>
      </p:sp>
      <p:sp>
        <p:nvSpPr>
          <p:cNvPr id="51205" name="Rectangle 4"/>
          <p:cNvSpPr>
            <a:spLocks noChangeArrowheads="1"/>
          </p:cNvSpPr>
          <p:nvPr/>
        </p:nvSpPr>
        <p:spPr bwMode="auto">
          <a:xfrm>
            <a:off x="462001"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924" tIns="45463" rIns="90924" bIns="45463">
            <a:spAutoFit/>
          </a:bodyPr>
          <a:lstStyle/>
          <a:p>
            <a:pPr>
              <a:lnSpc>
                <a:spcPct val="125000"/>
              </a:lnSpc>
              <a:spcBef>
                <a:spcPts val="1350"/>
              </a:spcBef>
              <a:buClr>
                <a:srgbClr val="FFFF00"/>
              </a:buClr>
              <a:buFont typeface="Helvetica" charset="0"/>
              <a:buNone/>
              <a:tabLst>
                <a:tab pos="0" algn="l"/>
                <a:tab pos="817618" algn="l"/>
                <a:tab pos="1636800" algn="l"/>
                <a:tab pos="2455989" algn="l"/>
                <a:tab pos="3275183" algn="l"/>
                <a:tab pos="4094375" algn="l"/>
                <a:tab pos="4913567" algn="l"/>
                <a:tab pos="5732761" algn="l"/>
                <a:tab pos="6551956" algn="l"/>
                <a:tab pos="7371147" algn="l"/>
                <a:tab pos="8190334" algn="l"/>
                <a:tab pos="9007940"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901406049"/>
      </p:ext>
    </p:extLst>
  </p:cSld>
  <p:clrMap bg1="lt1" tx1="dk1" bg2="lt2" tx2="dk2" accent1="accent1" accent2="accent2" accent3="accent3" accent4="accent4" accent5="accent5" accent6="accent6" hlink="hlink" folHlink="folHlink"/>
  <p:sldLayoutIdLst>
    <p:sldLayoutId id="2147483781" r:id="rId1"/>
  </p:sldLayoutIdLst>
  <p:txStyles>
    <p:titleStyle>
      <a:lvl1pPr algn="ctr" defTabSz="40880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880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880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880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880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520" algn="ctr" defTabSz="40952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044" algn="ctr" defTabSz="40952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8556" algn="ctr" defTabSz="40952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8075" algn="ctr" defTabSz="40952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5919" indent="-335919" algn="l" defTabSz="40880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0457" indent="-280456" algn="l" defTabSz="40880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3416" indent="-223420" algn="l" defTabSz="40880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5006" indent="-223420" algn="l" defTabSz="40880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5011" indent="-223420" algn="l" defTabSz="40880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5781" indent="-224670" algn="l" defTabSz="40952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5307" indent="-224670" algn="l" defTabSz="40952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4832" indent="-224670" algn="l" defTabSz="40952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4337" indent="-224670" algn="l" defTabSz="40952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520" rtl="0" eaLnBrk="1" latinLnBrk="0" hangingPunct="1">
        <a:defRPr sz="1600" kern="1200">
          <a:solidFill>
            <a:schemeClr val="tx1"/>
          </a:solidFill>
          <a:latin typeface="+mn-lt"/>
          <a:ea typeface="+mn-ea"/>
          <a:cs typeface="+mn-cs"/>
        </a:defRPr>
      </a:lvl1pPr>
      <a:lvl2pPr marL="409520" algn="l" defTabSz="409520" rtl="0" eaLnBrk="1" latinLnBrk="0" hangingPunct="1">
        <a:defRPr sz="1600" kern="1200">
          <a:solidFill>
            <a:schemeClr val="tx1"/>
          </a:solidFill>
          <a:latin typeface="+mn-lt"/>
          <a:ea typeface="+mn-ea"/>
          <a:cs typeface="+mn-cs"/>
        </a:defRPr>
      </a:lvl2pPr>
      <a:lvl3pPr marL="819044" algn="l" defTabSz="409520" rtl="0" eaLnBrk="1" latinLnBrk="0" hangingPunct="1">
        <a:defRPr sz="1600" kern="1200">
          <a:solidFill>
            <a:schemeClr val="tx1"/>
          </a:solidFill>
          <a:latin typeface="+mn-lt"/>
          <a:ea typeface="+mn-ea"/>
          <a:cs typeface="+mn-cs"/>
        </a:defRPr>
      </a:lvl3pPr>
      <a:lvl4pPr marL="1228556" algn="l" defTabSz="409520" rtl="0" eaLnBrk="1" latinLnBrk="0" hangingPunct="1">
        <a:defRPr sz="1600" kern="1200">
          <a:solidFill>
            <a:schemeClr val="tx1"/>
          </a:solidFill>
          <a:latin typeface="+mn-lt"/>
          <a:ea typeface="+mn-ea"/>
          <a:cs typeface="+mn-cs"/>
        </a:defRPr>
      </a:lvl4pPr>
      <a:lvl5pPr marL="1638075" algn="l" defTabSz="409520" rtl="0" eaLnBrk="1" latinLnBrk="0" hangingPunct="1">
        <a:defRPr sz="1600" kern="1200">
          <a:solidFill>
            <a:schemeClr val="tx1"/>
          </a:solidFill>
          <a:latin typeface="+mn-lt"/>
          <a:ea typeface="+mn-ea"/>
          <a:cs typeface="+mn-cs"/>
        </a:defRPr>
      </a:lvl5pPr>
      <a:lvl6pPr marL="2047583" algn="l" defTabSz="409520" rtl="0" eaLnBrk="1" latinLnBrk="0" hangingPunct="1">
        <a:defRPr sz="1600" kern="1200">
          <a:solidFill>
            <a:schemeClr val="tx1"/>
          </a:solidFill>
          <a:latin typeface="+mn-lt"/>
          <a:ea typeface="+mn-ea"/>
          <a:cs typeface="+mn-cs"/>
        </a:defRPr>
      </a:lvl6pPr>
      <a:lvl7pPr marL="2457112" algn="l" defTabSz="409520" rtl="0" eaLnBrk="1" latinLnBrk="0" hangingPunct="1">
        <a:defRPr sz="1600" kern="1200">
          <a:solidFill>
            <a:schemeClr val="tx1"/>
          </a:solidFill>
          <a:latin typeface="+mn-lt"/>
          <a:ea typeface="+mn-ea"/>
          <a:cs typeface="+mn-cs"/>
        </a:defRPr>
      </a:lvl7pPr>
      <a:lvl8pPr marL="2866636" algn="l" defTabSz="409520" rtl="0" eaLnBrk="1" latinLnBrk="0" hangingPunct="1">
        <a:defRPr sz="1600" kern="1200">
          <a:solidFill>
            <a:schemeClr val="tx1"/>
          </a:solidFill>
          <a:latin typeface="+mn-lt"/>
          <a:ea typeface="+mn-ea"/>
          <a:cs typeface="+mn-cs"/>
        </a:defRPr>
      </a:lvl8pPr>
      <a:lvl9pPr marL="3276148" algn="l" defTabSz="40952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457200" y="992188"/>
            <a:ext cx="8153400" cy="1600200"/>
            <a:chOff x="288" y="625"/>
            <a:chExt cx="5136" cy="1008"/>
          </a:xfrm>
        </p:grpSpPr>
        <p:sp>
          <p:nvSpPr>
            <p:cNvPr id="13320" name="Arc 3"/>
            <p:cNvSpPr>
              <a:spLocks/>
            </p:cNvSpPr>
            <p:nvPr/>
          </p:nvSpPr>
          <p:spPr bwMode="invGray">
            <a:xfrm>
              <a:off x="3595" y="625"/>
              <a:ext cx="1829" cy="1008"/>
            </a:xfrm>
            <a:custGeom>
              <a:avLst/>
              <a:gdLst>
                <a:gd name="T0" fmla="*/ 2 w 21912"/>
                <a:gd name="T1" fmla="*/ 0 h 43200"/>
                <a:gd name="T2" fmla="*/ 0 w 21912"/>
                <a:gd name="T3" fmla="*/ 24 h 43200"/>
                <a:gd name="T4" fmla="*/ 2 w 21912"/>
                <a:gd name="T5" fmla="*/ 12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endParaRPr lang="en-SG"/>
            </a:p>
          </p:txBody>
        </p:sp>
        <p:sp>
          <p:nvSpPr>
            <p:cNvPr id="13321" name="Arc 4"/>
            <p:cNvSpPr>
              <a:spLocks/>
            </p:cNvSpPr>
            <p:nvPr/>
          </p:nvSpPr>
          <p:spPr bwMode="invGray">
            <a:xfrm>
              <a:off x="3548" y="729"/>
              <a:ext cx="1831" cy="800"/>
            </a:xfrm>
            <a:custGeom>
              <a:avLst/>
              <a:gdLst>
                <a:gd name="T0" fmla="*/ 2 w 21924"/>
                <a:gd name="T1" fmla="*/ 0 h 43200"/>
                <a:gd name="T2" fmla="*/ 0 w 21924"/>
                <a:gd name="T3" fmla="*/ 15 h 43200"/>
                <a:gd name="T4" fmla="*/ 2 w 21924"/>
                <a:gd name="T5" fmla="*/ 7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endParaRPr lang="en-SG"/>
            </a:p>
          </p:txBody>
        </p:sp>
        <p:sp>
          <p:nvSpPr>
            <p:cNvPr id="13322" name="Arc 5"/>
            <p:cNvSpPr>
              <a:spLocks/>
            </p:cNvSpPr>
            <p:nvPr/>
          </p:nvSpPr>
          <p:spPr bwMode="invGray">
            <a:xfrm>
              <a:off x="3521" y="868"/>
              <a:ext cx="1830" cy="522"/>
            </a:xfrm>
            <a:custGeom>
              <a:avLst/>
              <a:gdLst>
                <a:gd name="T0" fmla="*/ 2 w 21925"/>
                <a:gd name="T1" fmla="*/ 0 h 43200"/>
                <a:gd name="T2" fmla="*/ 0 w 21925"/>
                <a:gd name="T3" fmla="*/ 6 h 43200"/>
                <a:gd name="T4" fmla="*/ 2 w 21925"/>
                <a:gd name="T5" fmla="*/ 3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endParaRPr lang="en-SG"/>
            </a:p>
          </p:txBody>
        </p:sp>
        <p:sp>
          <p:nvSpPr>
            <p:cNvPr id="1332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p:spPr>
          <p:txBody>
            <a:bodyPr wrap="none" anchor="ctr"/>
            <a:lstStyle/>
            <a:p>
              <a:endParaRPr lang="en-US"/>
            </a:p>
          </p:txBody>
        </p:sp>
      </p:grpSp>
      <p:sp>
        <p:nvSpPr>
          <p:cNvPr id="13315"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3316"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pitchFamily="34" charset="0"/>
              </a:defRPr>
            </a:lvl1pPr>
          </a:lstStyle>
          <a:p>
            <a:endParaRPr lang="en-US"/>
          </a:p>
        </p:txBody>
      </p:sp>
      <p:sp>
        <p:nvSpPr>
          <p:cNvPr id="125962"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pitchFamily="34" charset="0"/>
              </a:defRPr>
            </a:lvl1pPr>
          </a:lstStyle>
          <a:p>
            <a:endParaRPr lang="en-US"/>
          </a:p>
        </p:txBody>
      </p:sp>
      <p:sp>
        <p:nvSpPr>
          <p:cNvPr id="125963"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pitchFamily="34" charset="0"/>
              </a:defRPr>
            </a:lvl1pPr>
          </a:lstStyle>
          <a:p>
            <a:fld id="{E76302EF-1A11-4DA7-A334-8DE1CE3B2389}" type="slidenum">
              <a:rPr lang="en-US"/>
              <a:pPr/>
              <a:t>‹#›</a:t>
            </a:fld>
            <a:endParaRPr lang="en-US"/>
          </a:p>
        </p:txBody>
      </p:sp>
    </p:spTree>
    <p:extLst>
      <p:ext uri="{BB962C8B-B14F-4D97-AF65-F5344CB8AC3E}">
        <p14:creationId xmlns:p14="http://schemas.microsoft.com/office/powerpoint/2010/main" val="3839572499"/>
      </p:ext>
    </p:extLst>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r" rtl="0" eaLnBrk="0" fontAlgn="base" hangingPunct="0">
        <a:spcBef>
          <a:spcPct val="0"/>
        </a:spcBef>
        <a:spcAft>
          <a:spcPct val="0"/>
        </a:spcAft>
        <a:defRPr sz="4400" i="1">
          <a:solidFill>
            <a:schemeClr val="tx2"/>
          </a:solidFill>
          <a:latin typeface="+mj-lt"/>
          <a:ea typeface="MS PGothic" pitchFamily="34" charset="-128"/>
          <a:cs typeface="ＭＳ Ｐゴシック" charset="-128"/>
        </a:defRPr>
      </a:lvl1pPr>
      <a:lvl2pPr algn="r" rtl="0" eaLnBrk="0" fontAlgn="base" hangingPunct="0">
        <a:spcBef>
          <a:spcPct val="0"/>
        </a:spcBef>
        <a:spcAft>
          <a:spcPct val="0"/>
        </a:spcAft>
        <a:defRPr sz="4400" i="1">
          <a:solidFill>
            <a:schemeClr val="tx2"/>
          </a:solidFill>
          <a:latin typeface="Times New Roman" charset="0"/>
          <a:ea typeface="MS PGothic" pitchFamily="34" charset="-128"/>
          <a:cs typeface="ＭＳ Ｐゴシック" charset="-128"/>
        </a:defRPr>
      </a:lvl2pPr>
      <a:lvl3pPr algn="r" rtl="0" eaLnBrk="0" fontAlgn="base" hangingPunct="0">
        <a:spcBef>
          <a:spcPct val="0"/>
        </a:spcBef>
        <a:spcAft>
          <a:spcPct val="0"/>
        </a:spcAft>
        <a:defRPr sz="4400" i="1">
          <a:solidFill>
            <a:schemeClr val="tx2"/>
          </a:solidFill>
          <a:latin typeface="Times New Roman" charset="0"/>
          <a:ea typeface="MS PGothic" pitchFamily="34" charset="-128"/>
          <a:cs typeface="ＭＳ Ｐゴシック" charset="-128"/>
        </a:defRPr>
      </a:lvl3pPr>
      <a:lvl4pPr algn="r" rtl="0" eaLnBrk="0" fontAlgn="base" hangingPunct="0">
        <a:spcBef>
          <a:spcPct val="0"/>
        </a:spcBef>
        <a:spcAft>
          <a:spcPct val="0"/>
        </a:spcAft>
        <a:defRPr sz="4400" i="1">
          <a:solidFill>
            <a:schemeClr val="tx2"/>
          </a:solidFill>
          <a:latin typeface="Times New Roman" charset="0"/>
          <a:ea typeface="MS PGothic" pitchFamily="34" charset="-128"/>
          <a:cs typeface="ＭＳ Ｐゴシック" charset="-128"/>
        </a:defRPr>
      </a:lvl4pPr>
      <a:lvl5pPr algn="r" rtl="0" eaLnBrk="0" fontAlgn="base" hangingPunct="0">
        <a:spcBef>
          <a:spcPct val="0"/>
        </a:spcBef>
        <a:spcAft>
          <a:spcPct val="0"/>
        </a:spcAft>
        <a:defRPr sz="4400" i="1">
          <a:solidFill>
            <a:schemeClr val="tx2"/>
          </a:solidFill>
          <a:latin typeface="Times New Roman" charset="0"/>
          <a:ea typeface="MS PGothic" pitchFamily="34" charset="-128"/>
          <a:cs typeface="ＭＳ Ｐゴシック"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b="0">
                <a:solidFill>
                  <a:srgbClr val="000000"/>
                </a:solidFill>
              </a:defRPr>
            </a:lvl1pPr>
          </a:lstStyle>
          <a:p>
            <a:pPr defTabSz="914300" fontAlgn="base">
              <a:spcBef>
                <a:spcPct val="0"/>
              </a:spcBef>
              <a:spcAft>
                <a:spcPct val="0"/>
              </a:spcAft>
            </a:pPr>
            <a:fld id="{111197F5-119A-7744-A3D0-076D05FD2A1B}"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299926601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150" algn="ctr" rtl="0" fontAlgn="base">
        <a:spcBef>
          <a:spcPct val="0"/>
        </a:spcBef>
        <a:spcAft>
          <a:spcPct val="0"/>
        </a:spcAft>
        <a:defRPr sz="4400">
          <a:solidFill>
            <a:schemeClr val="tx2"/>
          </a:solidFill>
          <a:latin typeface="Arial" pitchFamily="-111" charset="0"/>
        </a:defRPr>
      </a:lvl6pPr>
      <a:lvl7pPr marL="914300" algn="ctr" rtl="0" fontAlgn="base">
        <a:spcBef>
          <a:spcPct val="0"/>
        </a:spcBef>
        <a:spcAft>
          <a:spcPct val="0"/>
        </a:spcAft>
        <a:defRPr sz="4400">
          <a:solidFill>
            <a:schemeClr val="tx2"/>
          </a:solidFill>
          <a:latin typeface="Arial" pitchFamily="-111" charset="0"/>
        </a:defRPr>
      </a:lvl7pPr>
      <a:lvl8pPr marL="1371450" algn="ctr" rtl="0" fontAlgn="base">
        <a:spcBef>
          <a:spcPct val="0"/>
        </a:spcBef>
        <a:spcAft>
          <a:spcPct val="0"/>
        </a:spcAft>
        <a:defRPr sz="4400">
          <a:solidFill>
            <a:schemeClr val="tx2"/>
          </a:solidFill>
          <a:latin typeface="Arial" pitchFamily="-111" charset="0"/>
        </a:defRPr>
      </a:lvl8pPr>
      <a:lvl9pPr marL="1828600" algn="ctr" rtl="0" fontAlgn="base">
        <a:spcBef>
          <a:spcPct val="0"/>
        </a:spcBef>
        <a:spcAft>
          <a:spcPct val="0"/>
        </a:spcAft>
        <a:defRPr sz="4400">
          <a:solidFill>
            <a:schemeClr val="tx2"/>
          </a:solidFill>
          <a:latin typeface="Arial" pitchFamily="-111"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869" indent="-28572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2875" indent="-228575"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02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17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8.emf"/><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7.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Relationships Between the Synoptic Gospels – Charleton&amp;#39;s Thoughts">
            <a:extLst>
              <a:ext uri="{FF2B5EF4-FFF2-40B4-BE49-F238E27FC236}">
                <a16:creationId xmlns:a16="http://schemas.microsoft.com/office/drawing/2014/main" id="{4F8E70C9-9509-1849-977C-37E88002A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0"/>
            <a:ext cx="8420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7217" name="Rectangle 3"/>
          <p:cNvSpPr>
            <a:spLocks noChangeArrowheads="1"/>
          </p:cNvSpPr>
          <p:nvPr/>
        </p:nvSpPr>
        <p:spPr bwMode="auto">
          <a:xfrm>
            <a:off x="2857500" y="1314450"/>
            <a:ext cx="9144000" cy="457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charset="0"/>
              <a:ea typeface="ＭＳ Ｐゴシック" charset="0"/>
            </a:endParaRPr>
          </a:p>
        </p:txBody>
      </p:sp>
      <p:sp>
        <p:nvSpPr>
          <p:cNvPr id="8" name="Rectangle 7">
            <a:extLst>
              <a:ext uri="{FF2B5EF4-FFF2-40B4-BE49-F238E27FC236}">
                <a16:creationId xmlns:a16="http://schemas.microsoft.com/office/drawing/2014/main" id="{E02931AB-8D82-A64E-A255-4F4547E05BAC}"/>
              </a:ext>
            </a:extLst>
          </p:cNvPr>
          <p:cNvSpPr txBox="1">
            <a:spLocks noChangeArrowheads="1"/>
          </p:cNvSpPr>
          <p:nvPr/>
        </p:nvSpPr>
        <p:spPr bwMode="auto">
          <a:xfrm>
            <a:off x="1" y="22631"/>
            <a:ext cx="9143999" cy="1280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a:lstStyle>
          <a:p>
            <a:pPr algn="ctr" defTabSz="914400" eaLnBrk="1" hangingPunct="1"/>
            <a:r>
              <a:rPr lang="en-US" altLang="zh-CN" sz="6000" dirty="0">
                <a:solidFill>
                  <a:schemeClr val="tx1"/>
                </a:solidFill>
                <a:effectLst>
                  <a:glow rad="228600">
                    <a:schemeClr val="bg1"/>
                  </a:glow>
                  <a:outerShdw blurRad="38100" dist="38100" dir="2700000" algn="tl">
                    <a:srgbClr val="000000"/>
                  </a:outerShdw>
                </a:effectLst>
                <a:latin typeface="隶变" charset="0"/>
                <a:ea typeface="隶变" charset="0"/>
                <a:cs typeface="隶变" charset="0"/>
              </a:rPr>
              <a:t>符</a:t>
            </a:r>
            <a:r>
              <a:rPr lang="zh-CN" altLang="en-US" sz="6000" dirty="0">
                <a:solidFill>
                  <a:schemeClr val="tx1"/>
                </a:solidFill>
                <a:effectLst>
                  <a:glow rad="228600">
                    <a:schemeClr val="bg1"/>
                  </a:glow>
                  <a:outerShdw blurRad="38100" dist="38100" dir="2700000" algn="tl">
                    <a:srgbClr val="000000"/>
                  </a:outerShdw>
                </a:effectLst>
                <a:latin typeface="隶变" charset="0"/>
                <a:ea typeface="隶变" charset="0"/>
                <a:cs typeface="隶变" charset="0"/>
              </a:rPr>
              <a:t>类福音</a:t>
            </a:r>
            <a:endParaRPr lang="en-US" sz="6000" kern="0" dirty="0">
              <a:effectLst>
                <a:glow rad="228600">
                  <a:schemeClr val="bg1"/>
                </a:glow>
              </a:effectLst>
              <a:latin typeface="Arial" charset="0"/>
              <a:ea typeface="ＭＳ Ｐゴシック" charset="0"/>
              <a:cs typeface="ＭＳ Ｐゴシック" charset="0"/>
            </a:endParaRPr>
          </a:p>
        </p:txBody>
      </p:sp>
      <p:sp>
        <p:nvSpPr>
          <p:cNvPr id="2" name="Text Box 6">
            <a:extLst>
              <a:ext uri="{FF2B5EF4-FFF2-40B4-BE49-F238E27FC236}">
                <a16:creationId xmlns:a16="http://schemas.microsoft.com/office/drawing/2014/main" id="{146FABE8-1262-FA12-F0AB-C76A5406B55A}"/>
              </a:ext>
            </a:extLst>
          </p:cNvPr>
          <p:cNvSpPr txBox="1">
            <a:spLocks noChangeArrowheads="1"/>
          </p:cNvSpPr>
          <p:nvPr/>
        </p:nvSpPr>
        <p:spPr bwMode="auto">
          <a:xfrm>
            <a:off x="-36513" y="6381328"/>
            <a:ext cx="9252519" cy="474344"/>
          </a:xfrm>
          <a:prstGeom prst="rect">
            <a:avLst/>
          </a:prstGeom>
          <a:solidFill>
            <a:srgbClr val="000000"/>
          </a:solidFill>
          <a:ln w="9525">
            <a:noFill/>
            <a:miter lim="800000"/>
            <a:headEnd/>
            <a:tailEnd/>
          </a:ln>
          <a:effectLst/>
        </p:spPr>
        <p:txBody>
          <a:bodyPr lIns="91430" tIns="45715" rIns="91430" bIns="45715"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15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博士</a:t>
            </a:r>
            <a:r>
              <a:rPr kumimoji="0" lang="en-US" altLang="zh-CN"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 • </a:t>
            </a:r>
            <a:r>
              <a:rPr kumimoji="0" lang="zh-CN" alt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新加坡神学院</a:t>
            </a:r>
            <a:r>
              <a:rPr kumimoji="0" lang="en-US" altLang="zh-CN"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 </a:t>
            </a:r>
            <a:r>
              <a:rPr kumimoji="0" lang="en-US" altLang="zh-CN"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p>
        </p:txBody>
      </p:sp>
    </p:spTree>
  </p:cSld>
  <p:clrMapOvr>
    <a:overrideClrMapping bg1="dk2" tx1="lt1" bg2="dk1"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3"/>
          <p:cNvSpPr txBox="1">
            <a:spLocks noChangeArrowheads="1"/>
          </p:cNvSpPr>
          <p:nvPr/>
        </p:nvSpPr>
        <p:spPr bwMode="auto">
          <a:xfrm>
            <a:off x="84264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t>51</a:t>
            </a:r>
          </a:p>
        </p:txBody>
      </p:sp>
      <p:sp>
        <p:nvSpPr>
          <p:cNvPr id="182274" name="Text Box 5"/>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51</a:t>
            </a:r>
          </a:p>
        </p:txBody>
      </p:sp>
      <p:sp>
        <p:nvSpPr>
          <p:cNvPr id="73735" name="Text Box 7"/>
          <p:cNvSpPr txBox="1">
            <a:spLocks noChangeArrowheads="1"/>
          </p:cNvSpPr>
          <p:nvPr/>
        </p:nvSpPr>
        <p:spPr bwMode="auto">
          <a:xfrm>
            <a:off x="2971800" y="2392363"/>
            <a:ext cx="473075" cy="106680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Q</a:t>
            </a:r>
          </a:p>
        </p:txBody>
      </p:sp>
      <p:sp>
        <p:nvSpPr>
          <p:cNvPr id="73738" name="Text Box 10"/>
          <p:cNvSpPr txBox="1">
            <a:spLocks noChangeArrowheads="1"/>
          </p:cNvSpPr>
          <p:nvPr/>
        </p:nvSpPr>
        <p:spPr bwMode="auto">
          <a:xfrm>
            <a:off x="2590800" y="3784600"/>
            <a:ext cx="381000" cy="91440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 </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73739" name="Text Box 11"/>
          <p:cNvSpPr txBox="1">
            <a:spLocks noChangeArrowheads="1"/>
          </p:cNvSpPr>
          <p:nvPr/>
        </p:nvSpPr>
        <p:spPr bwMode="auto">
          <a:xfrm>
            <a:off x="3429000" y="3784600"/>
            <a:ext cx="381000" cy="91440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 </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73740" name="Text Box 12"/>
          <p:cNvSpPr txBox="1">
            <a:spLocks noChangeArrowheads="1"/>
          </p:cNvSpPr>
          <p:nvPr/>
        </p:nvSpPr>
        <p:spPr bwMode="auto">
          <a:xfrm>
            <a:off x="4572000" y="3784600"/>
            <a:ext cx="762000" cy="914400"/>
          </a:xfrm>
          <a:prstGeom prst="rect">
            <a:avLst/>
          </a:prstGeom>
          <a:gradFill rotWithShape="0">
            <a:gsLst>
              <a:gs pos="0">
                <a:srgbClr val="149B41"/>
              </a:gs>
              <a:gs pos="100000">
                <a:srgbClr val="09481E"/>
              </a:gs>
            </a:gsLst>
            <a:path path="shape">
              <a:fillToRect l="50000" t="50000" r="50000" b="50000"/>
            </a:path>
          </a:gradFill>
          <a:ln w="9525">
            <a:noFill/>
            <a:miter lim="800000"/>
            <a:headEnd/>
            <a:tailEnd/>
          </a:ln>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 </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73741" name="Text Box 13"/>
          <p:cNvSpPr txBox="1">
            <a:spLocks noChangeArrowheads="1"/>
          </p:cNvSpPr>
          <p:nvPr/>
        </p:nvSpPr>
        <p:spPr bwMode="auto">
          <a:xfrm>
            <a:off x="914400" y="3784600"/>
            <a:ext cx="533400" cy="914400"/>
          </a:xfrm>
          <a:prstGeom prst="rect">
            <a:avLst/>
          </a:prstGeom>
          <a:gradFill rotWithShape="0">
            <a:gsLst>
              <a:gs pos="0">
                <a:srgbClr val="C60DC0"/>
              </a:gs>
              <a:gs pos="100000">
                <a:srgbClr val="5C0659"/>
              </a:gs>
            </a:gsLst>
            <a:path path="shape">
              <a:fillToRect l="50000" t="50000" r="50000" b="50000"/>
            </a:path>
          </a:gradFill>
          <a:ln w="9525">
            <a:noFill/>
            <a:miter lim="800000"/>
            <a:headEnd/>
            <a:tailEnd/>
          </a:ln>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 </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82280" name="Text Box 19"/>
          <p:cNvSpPr txBox="1">
            <a:spLocks noChangeArrowheads="1"/>
          </p:cNvSpPr>
          <p:nvPr/>
        </p:nvSpPr>
        <p:spPr bwMode="auto">
          <a:xfrm>
            <a:off x="6553200" y="4343400"/>
            <a:ext cx="1981200" cy="11874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细圆" pitchFamily="2" charset="-122"/>
                <a:ea typeface="细圆" pitchFamily="2" charset="-122"/>
                <a:cs typeface="+mn-cs"/>
              </a:rPr>
              <a:t>数</a:t>
            </a:r>
            <a:r>
              <a:rPr kumimoji="0" lang="zh-CN" altLang="en-US" sz="2400" b="1" i="0" u="none" strike="noStrike" kern="1200" cap="none" spc="0" normalizeH="0" baseline="0" noProof="0">
                <a:ln>
                  <a:noFill/>
                </a:ln>
                <a:solidFill>
                  <a:srgbClr val="FFFFFF"/>
                </a:solidFill>
                <a:effectLst/>
                <a:uLnTx/>
                <a:uFillTx/>
                <a:latin typeface="细圆" pitchFamily="2" charset="-122"/>
                <a:ea typeface="细圆" pitchFamily="2" charset="-122"/>
                <a:cs typeface="+mn-cs"/>
              </a:rPr>
              <a:t>字</a:t>
            </a:r>
            <a:r>
              <a:rPr kumimoji="0" lang="en-US" altLang="zh-CN" sz="2400" b="1" i="0" u="none" strike="noStrike" kern="1200" cap="none" spc="0" normalizeH="0" baseline="0" noProof="0">
                <a:ln>
                  <a:noFill/>
                </a:ln>
                <a:solidFill>
                  <a:srgbClr val="FFFFFF"/>
                </a:solidFill>
                <a:effectLst/>
                <a:uLnTx/>
                <a:uFillTx/>
                <a:latin typeface="细圆" pitchFamily="2" charset="-122"/>
                <a:ea typeface="细圆" pitchFamily="2" charset="-122"/>
                <a:cs typeface="+mn-cs"/>
              </a:rPr>
              <a:t>表明</a:t>
            </a:r>
            <a:r>
              <a:rPr kumimoji="0" lang="zh-CN" altLang="en-US" sz="2400" b="1" i="0" u="none" strike="noStrike" kern="1200" cap="none" spc="0" normalizeH="0" baseline="0" noProof="0">
                <a:ln>
                  <a:noFill/>
                </a:ln>
                <a:solidFill>
                  <a:srgbClr val="FFFFFF"/>
                </a:solidFill>
                <a:effectLst/>
                <a:uLnTx/>
                <a:uFillTx/>
                <a:latin typeface="细圆" pitchFamily="2" charset="-122"/>
                <a:ea typeface="细圆" pitchFamily="2" charset="-122"/>
                <a:cs typeface="+mn-cs"/>
              </a:rPr>
              <a:t>了各建议出处的节数</a:t>
            </a:r>
            <a:endParaRPr kumimoji="0" lang="en-US" sz="2400" b="0" i="0" u="none" strike="noStrike" kern="1200" cap="none" spc="0" normalizeH="0" baseline="0" noProof="0">
              <a:ln>
                <a:noFill/>
              </a:ln>
              <a:solidFill>
                <a:srgbClr val="FFFFFF"/>
              </a:solidFill>
              <a:effectLst/>
              <a:uLnTx/>
              <a:uFillTx/>
              <a:latin typeface="细圆" pitchFamily="2" charset="-122"/>
              <a:ea typeface="细圆" pitchFamily="2" charset="-122"/>
              <a:cs typeface="+mn-cs"/>
            </a:endParaRPr>
          </a:p>
        </p:txBody>
      </p:sp>
      <p:sp>
        <p:nvSpPr>
          <p:cNvPr id="73748" name="Text Box 20"/>
          <p:cNvSpPr txBox="1">
            <a:spLocks noChangeArrowheads="1"/>
          </p:cNvSpPr>
          <p:nvPr/>
        </p:nvSpPr>
        <p:spPr bwMode="auto">
          <a:xfrm>
            <a:off x="2895600" y="2286000"/>
            <a:ext cx="641350" cy="457200"/>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235</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nvGrpSpPr>
          <p:cNvPr id="2" name="Group 52"/>
          <p:cNvGrpSpPr>
            <a:grpSpLocks/>
          </p:cNvGrpSpPr>
          <p:nvPr/>
        </p:nvGrpSpPr>
        <p:grpSpPr bwMode="auto">
          <a:xfrm>
            <a:off x="838200" y="5257800"/>
            <a:ext cx="641350" cy="990600"/>
            <a:chOff x="528" y="3312"/>
            <a:chExt cx="404" cy="624"/>
          </a:xfrm>
        </p:grpSpPr>
        <p:sp>
          <p:nvSpPr>
            <p:cNvPr id="182316"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w="9525">
              <a:noFill/>
              <a:miter lim="800000"/>
              <a:headEnd/>
              <a:tailEnd/>
            </a:ln>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M</a:t>
              </a:r>
              <a:endParaRPr kumimoji="0" lang="en-US" sz="7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82317" name="Text Box 23"/>
            <p:cNvSpPr txBox="1">
              <a:spLocks noChangeArrowheads="1"/>
            </p:cNvSpPr>
            <p:nvPr/>
          </p:nvSpPr>
          <p:spPr bwMode="auto">
            <a:xfrm>
              <a:off x="528" y="3312"/>
              <a:ext cx="404" cy="28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333</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3" name="Group 58"/>
          <p:cNvGrpSpPr>
            <a:grpSpLocks/>
          </p:cNvGrpSpPr>
          <p:nvPr/>
        </p:nvGrpSpPr>
        <p:grpSpPr bwMode="auto">
          <a:xfrm>
            <a:off x="2590800" y="838200"/>
            <a:ext cx="1143000" cy="1054100"/>
            <a:chOff x="1632" y="528"/>
            <a:chExt cx="720" cy="664"/>
          </a:xfrm>
        </p:grpSpPr>
        <p:sp>
          <p:nvSpPr>
            <p:cNvPr id="73734" name="Text Box 6"/>
            <p:cNvSpPr txBox="1">
              <a:spLocks noChangeArrowheads="1"/>
            </p:cNvSpPr>
            <p:nvPr/>
          </p:nvSpPr>
          <p:spPr bwMode="auto">
            <a:xfrm>
              <a:off x="1632" y="528"/>
              <a:ext cx="720" cy="664"/>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细圆" pitchFamily="2" charset="-122"/>
                  <a:ea typeface="细圆" pitchFamily="2" charset="-122"/>
                  <a:cs typeface="+mn-cs"/>
                </a:rPr>
                <a:t>马</a:t>
              </a:r>
              <a:r>
                <a:rPr kumimoji="0" lang="zh-CN" altLang="en-US" sz="2800" b="1" i="0" u="none" strike="noStrike" kern="1200" cap="none" spc="0" normalizeH="0" baseline="0" noProof="0">
                  <a:ln>
                    <a:noFill/>
                  </a:ln>
                  <a:solidFill>
                    <a:srgbClr val="FFFFFF"/>
                  </a:solidFill>
                  <a:effectLst/>
                  <a:uLnTx/>
                  <a:uFillTx/>
                  <a:latin typeface="细圆" pitchFamily="2" charset="-122"/>
                  <a:ea typeface="细圆" pitchFamily="2" charset="-122"/>
                  <a:cs typeface="+mn-cs"/>
                </a:rPr>
                <a:t>可</a:t>
              </a:r>
              <a:endParaRPr kumimoji="0" lang="zh-CN" altLang="en-US" sz="800" b="1" i="0" u="none" strike="noStrike" kern="1200" cap="none" spc="0" normalizeH="0" baseline="0" noProof="0">
                <a:ln>
                  <a:noFill/>
                </a:ln>
                <a:solidFill>
                  <a:srgbClr val="FFFFFF"/>
                </a:solidFill>
                <a:effectLst/>
                <a:uLnTx/>
                <a:uFillTx/>
                <a:latin typeface="细圆" pitchFamily="2" charset="-122"/>
                <a:ea typeface="细圆" pitchFamily="2"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imes New Roman" pitchFamily="18" charset="0"/>
                <a:ea typeface="细圆" pitchFamily="2" charset="-122"/>
                <a:cs typeface="+mn-cs"/>
              </a:endParaRPr>
            </a:p>
          </p:txBody>
        </p:sp>
        <p:sp>
          <p:nvSpPr>
            <p:cNvPr id="182315" name="Text Box 18"/>
            <p:cNvSpPr txBox="1">
              <a:spLocks noChangeArrowheads="1"/>
            </p:cNvSpPr>
            <p:nvPr/>
          </p:nvSpPr>
          <p:spPr bwMode="auto">
            <a:xfrm>
              <a:off x="1804" y="528"/>
              <a:ext cx="404" cy="28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661</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4" name="Group 57"/>
          <p:cNvGrpSpPr>
            <a:grpSpLocks/>
          </p:cNvGrpSpPr>
          <p:nvPr/>
        </p:nvGrpSpPr>
        <p:grpSpPr bwMode="auto">
          <a:xfrm>
            <a:off x="3810000"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细圆" pitchFamily="2" charset="-122"/>
                  <a:ea typeface="细圆" pitchFamily="2" charset="-122"/>
                  <a:cs typeface="+mn-cs"/>
                </a:rPr>
                <a:t>路</a:t>
              </a:r>
              <a:r>
                <a:rPr kumimoji="0" lang="zh-CN" altLang="en-US" sz="2000" b="1" i="0" u="none" strike="noStrike" kern="1200" cap="none" spc="0" normalizeH="0" baseline="0" noProof="0">
                  <a:ln>
                    <a:noFill/>
                  </a:ln>
                  <a:solidFill>
                    <a:srgbClr val="FFFFFF"/>
                  </a:solidFill>
                  <a:effectLst/>
                  <a:uLnTx/>
                  <a:uFillTx/>
                  <a:latin typeface="细圆" pitchFamily="2" charset="-122"/>
                  <a:ea typeface="细圆" pitchFamily="2" charset="-122"/>
                  <a:cs typeface="+mn-cs"/>
                </a:rPr>
                <a:t>加</a:t>
              </a:r>
              <a:endParaRPr kumimoji="0" lang="zh-CN" altLang="en-US" sz="700" b="1" i="0" u="none" strike="noStrike" kern="1200" cap="none" spc="0" normalizeH="0" baseline="0" noProof="0">
                <a:ln>
                  <a:noFill/>
                </a:ln>
                <a:solidFill>
                  <a:srgbClr val="FFFFFF"/>
                </a:solidFill>
                <a:effectLst/>
                <a:uLnTx/>
                <a:uFillTx/>
                <a:latin typeface="细圆" pitchFamily="2" charset="-122"/>
                <a:ea typeface="细圆"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Times New Roman" pitchFamily="18" charset="0"/>
                <a:ea typeface="细圆" pitchFamily="2" charset="-122"/>
                <a:cs typeface="+mn-cs"/>
              </a:endParaRPr>
            </a:p>
          </p:txBody>
        </p:sp>
        <p:sp>
          <p:nvSpPr>
            <p:cNvPr id="182313" name="Text Box 24"/>
            <p:cNvSpPr txBox="1">
              <a:spLocks noChangeArrowheads="1"/>
            </p:cNvSpPr>
            <p:nvPr/>
          </p:nvSpPr>
          <p:spPr bwMode="auto">
            <a:xfrm>
              <a:off x="2448" y="2352"/>
              <a:ext cx="404" cy="28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350</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5" name="Group 56"/>
          <p:cNvGrpSpPr>
            <a:grpSpLocks/>
          </p:cNvGrpSpPr>
          <p:nvPr/>
        </p:nvGrpSpPr>
        <p:grpSpPr bwMode="auto">
          <a:xfrm>
            <a:off x="1447800"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细圆" pitchFamily="2" charset="-122"/>
                  <a:ea typeface="细圆" pitchFamily="2" charset="-122"/>
                  <a:cs typeface="+mn-cs"/>
                </a:rPr>
                <a:t>马</a:t>
              </a:r>
              <a:r>
                <a:rPr kumimoji="0" lang="zh-CN" altLang="en-US" sz="2000" b="1" i="0" u="none" strike="noStrike" kern="1200" cap="none" spc="0" normalizeH="0" baseline="0" noProof="0">
                  <a:ln>
                    <a:noFill/>
                  </a:ln>
                  <a:solidFill>
                    <a:srgbClr val="FFFFFF"/>
                  </a:solidFill>
                  <a:effectLst/>
                  <a:uLnTx/>
                  <a:uFillTx/>
                  <a:latin typeface="细圆" pitchFamily="2" charset="-122"/>
                  <a:ea typeface="细圆" pitchFamily="2" charset="-122"/>
                  <a:cs typeface="+mn-cs"/>
                </a:rPr>
                <a:t>太</a:t>
              </a:r>
              <a:endParaRPr kumimoji="0" lang="zh-CN" altLang="en-US" sz="2400" b="1" i="0" u="none" strike="noStrike" kern="1200" cap="none" spc="0" normalizeH="0" baseline="0" noProof="0">
                <a:ln>
                  <a:noFill/>
                </a:ln>
                <a:solidFill>
                  <a:srgbClr val="FFFFFF"/>
                </a:solidFill>
                <a:effectLst/>
                <a:uLnTx/>
                <a:uFillTx/>
                <a:latin typeface="细圆" pitchFamily="2" charset="-122"/>
                <a:ea typeface="细圆"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imes New Roman" pitchFamily="18" charset="0"/>
                <a:ea typeface="细圆" pitchFamily="2" charset="-122"/>
                <a:cs typeface="+mn-cs"/>
              </a:endParaRPr>
            </a:p>
          </p:txBody>
        </p:sp>
        <p:sp>
          <p:nvSpPr>
            <p:cNvPr id="182311" name="Text Box 25"/>
            <p:cNvSpPr txBox="1">
              <a:spLocks noChangeArrowheads="1"/>
            </p:cNvSpPr>
            <p:nvPr/>
          </p:nvSpPr>
          <p:spPr bwMode="auto">
            <a:xfrm>
              <a:off x="1056" y="2352"/>
              <a:ext cx="404" cy="28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500</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6" name="Group 53"/>
          <p:cNvGrpSpPr>
            <a:grpSpLocks/>
          </p:cNvGrpSpPr>
          <p:nvPr/>
        </p:nvGrpSpPr>
        <p:grpSpPr bwMode="auto">
          <a:xfrm>
            <a:off x="4572000" y="5257800"/>
            <a:ext cx="762000" cy="990600"/>
            <a:chOff x="2880" y="3312"/>
            <a:chExt cx="480" cy="624"/>
          </a:xfrm>
        </p:grpSpPr>
        <p:sp>
          <p:nvSpPr>
            <p:cNvPr id="182308"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w="9525">
              <a:noFill/>
              <a:miter lim="800000"/>
              <a:headEnd/>
              <a:tailEnd/>
            </a:ln>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L</a:t>
              </a:r>
              <a:endParaRPr kumimoji="0" lang="en-US" sz="7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82309" name="Text Box 26"/>
            <p:cNvSpPr txBox="1">
              <a:spLocks noChangeArrowheads="1"/>
            </p:cNvSpPr>
            <p:nvPr/>
          </p:nvSpPr>
          <p:spPr bwMode="auto">
            <a:xfrm>
              <a:off x="2908" y="3312"/>
              <a:ext cx="404" cy="28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564</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7" name="Group 45"/>
          <p:cNvGrpSpPr>
            <a:grpSpLocks/>
          </p:cNvGrpSpPr>
          <p:nvPr/>
        </p:nvGrpSpPr>
        <p:grpSpPr bwMode="auto">
          <a:xfrm>
            <a:off x="914400" y="2971800"/>
            <a:ext cx="1981200" cy="762000"/>
            <a:chOff x="672" y="1872"/>
            <a:chExt cx="1152" cy="480"/>
          </a:xfrm>
        </p:grpSpPr>
        <p:sp>
          <p:nvSpPr>
            <p:cNvPr id="182306" name="Text Box 21"/>
            <p:cNvSpPr txBox="1">
              <a:spLocks noChangeArrowheads="1"/>
            </p:cNvSpPr>
            <p:nvPr/>
          </p:nvSpPr>
          <p:spPr bwMode="auto">
            <a:xfrm>
              <a:off x="1007" y="1872"/>
              <a:ext cx="462" cy="28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1068</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82307"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8" name="Group 46"/>
          <p:cNvGrpSpPr>
            <a:grpSpLocks/>
          </p:cNvGrpSpPr>
          <p:nvPr/>
        </p:nvGrpSpPr>
        <p:grpSpPr bwMode="auto">
          <a:xfrm>
            <a:off x="3429000" y="2971800"/>
            <a:ext cx="1905000" cy="762000"/>
            <a:chOff x="2160" y="1872"/>
            <a:chExt cx="1152" cy="480"/>
          </a:xfrm>
        </p:grpSpPr>
        <p:sp>
          <p:nvSpPr>
            <p:cNvPr id="182304" name="Text Box 22"/>
            <p:cNvSpPr txBox="1">
              <a:spLocks noChangeArrowheads="1"/>
            </p:cNvSpPr>
            <p:nvPr/>
          </p:nvSpPr>
          <p:spPr bwMode="auto">
            <a:xfrm>
              <a:off x="2437" y="1872"/>
              <a:ext cx="480" cy="28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1149</a:t>
              </a: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82305"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9" name="Group 34"/>
          <p:cNvGrpSpPr>
            <a:grpSpLocks/>
          </p:cNvGrpSpPr>
          <p:nvPr/>
        </p:nvGrpSpPr>
        <p:grpSpPr bwMode="auto">
          <a:xfrm>
            <a:off x="2743200" y="2743200"/>
            <a:ext cx="228600" cy="1066800"/>
            <a:chOff x="1728" y="1728"/>
            <a:chExt cx="144" cy="672"/>
          </a:xfrm>
        </p:grpSpPr>
        <p:sp>
          <p:nvSpPr>
            <p:cNvPr id="182302" name="Line 31"/>
            <p:cNvSpPr>
              <a:spLocks noChangeShapeType="1"/>
            </p:cNvSpPr>
            <p:nvPr/>
          </p:nvSpPr>
          <p:spPr bwMode="auto">
            <a:xfrm flipH="1">
              <a:off x="1728" y="1728"/>
              <a:ext cx="144" cy="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82303" name="Line 33"/>
            <p:cNvSpPr>
              <a:spLocks noChangeShapeType="1"/>
            </p:cNvSpPr>
            <p:nvPr/>
          </p:nvSpPr>
          <p:spPr bwMode="auto">
            <a:xfrm>
              <a:off x="1728" y="1728"/>
              <a:ext cx="0" cy="672"/>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10" name="Group 35"/>
          <p:cNvGrpSpPr>
            <a:grpSpLocks/>
          </p:cNvGrpSpPr>
          <p:nvPr/>
        </p:nvGrpSpPr>
        <p:grpSpPr bwMode="auto">
          <a:xfrm flipH="1">
            <a:off x="3429000" y="2743200"/>
            <a:ext cx="228600" cy="1066800"/>
            <a:chOff x="1728" y="1728"/>
            <a:chExt cx="144" cy="672"/>
          </a:xfrm>
        </p:grpSpPr>
        <p:sp>
          <p:nvSpPr>
            <p:cNvPr id="182300" name="Line 36"/>
            <p:cNvSpPr>
              <a:spLocks noChangeShapeType="1"/>
            </p:cNvSpPr>
            <p:nvPr/>
          </p:nvSpPr>
          <p:spPr bwMode="auto">
            <a:xfrm flipH="1">
              <a:off x="1728" y="1728"/>
              <a:ext cx="144" cy="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82301" name="Line 37"/>
            <p:cNvSpPr>
              <a:spLocks noChangeShapeType="1"/>
            </p:cNvSpPr>
            <p:nvPr/>
          </p:nvSpPr>
          <p:spPr bwMode="auto">
            <a:xfrm>
              <a:off x="1728" y="1728"/>
              <a:ext cx="0" cy="672"/>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11" name="Group 39"/>
          <p:cNvGrpSpPr>
            <a:grpSpLocks/>
          </p:cNvGrpSpPr>
          <p:nvPr/>
        </p:nvGrpSpPr>
        <p:grpSpPr bwMode="auto">
          <a:xfrm>
            <a:off x="2362200" y="1295400"/>
            <a:ext cx="228600" cy="2514600"/>
            <a:chOff x="1488" y="816"/>
            <a:chExt cx="144" cy="1584"/>
          </a:xfrm>
        </p:grpSpPr>
        <p:sp>
          <p:nvSpPr>
            <p:cNvPr id="182298" name="Line 29"/>
            <p:cNvSpPr>
              <a:spLocks noChangeShapeType="1"/>
            </p:cNvSpPr>
            <p:nvPr/>
          </p:nvSpPr>
          <p:spPr bwMode="auto">
            <a:xfrm flipH="1">
              <a:off x="1488" y="816"/>
              <a:ext cx="144" cy="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82299"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82296" name="Line 41"/>
            <p:cNvSpPr>
              <a:spLocks noChangeShapeType="1"/>
            </p:cNvSpPr>
            <p:nvPr/>
          </p:nvSpPr>
          <p:spPr bwMode="auto">
            <a:xfrm flipH="1">
              <a:off x="1488" y="816"/>
              <a:ext cx="144" cy="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82297"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sp>
        <p:nvSpPr>
          <p:cNvPr id="73771" name="Line 43"/>
          <p:cNvSpPr>
            <a:spLocks noChangeShapeType="1"/>
          </p:cNvSpPr>
          <p:nvPr/>
        </p:nvSpPr>
        <p:spPr bwMode="auto">
          <a:xfrm flipV="1">
            <a:off x="1143000" y="4724400"/>
            <a:ext cx="0" cy="6096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73772" name="Line 44"/>
          <p:cNvSpPr>
            <a:spLocks noChangeShapeType="1"/>
          </p:cNvSpPr>
          <p:nvPr/>
        </p:nvSpPr>
        <p:spPr bwMode="auto">
          <a:xfrm flipV="1">
            <a:off x="4876800" y="4648200"/>
            <a:ext cx="0" cy="6096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82295" name="Rectangle 54"/>
          <p:cNvSpPr>
            <a:spLocks noGrp="1" noChangeArrowheads="1"/>
          </p:cNvSpPr>
          <p:nvPr>
            <p:ph type="title" idx="4294967295"/>
          </p:nvPr>
        </p:nvSpPr>
        <p:spPr>
          <a:xfrm>
            <a:off x="5410200" y="1219200"/>
            <a:ext cx="3124200" cy="1920875"/>
          </a:xfrm>
          <a:solidFill>
            <a:schemeClr val="bg2"/>
          </a:solidFill>
        </p:spPr>
        <p:txBody>
          <a:bodyPr anchor="t" anchorCtr="0">
            <a:spAutoFit/>
          </a:bodyPr>
          <a:lstStyle/>
          <a:p>
            <a:pPr eaLnBrk="1" hangingPunct="1"/>
            <a:r>
              <a:rPr lang="zh-CN" altLang="en-US" sz="4000" b="1">
                <a:solidFill>
                  <a:schemeClr val="tx1"/>
                </a:solidFill>
                <a:effectLst/>
                <a:latin typeface="Times" charset="0"/>
                <a:ea typeface="隶变" pitchFamily="2" charset="-122"/>
              </a:rPr>
              <a:t>马可</a:t>
            </a:r>
            <a:br>
              <a:rPr lang="zh-CN" altLang="en-US" sz="4000" b="1">
                <a:solidFill>
                  <a:schemeClr val="tx1"/>
                </a:solidFill>
                <a:effectLst/>
                <a:latin typeface="Times" charset="0"/>
                <a:ea typeface="隶变" pitchFamily="2" charset="-122"/>
              </a:rPr>
            </a:br>
            <a:r>
              <a:rPr lang="zh-CN" altLang="en-US" sz="4000" b="1">
                <a:solidFill>
                  <a:schemeClr val="tx1"/>
                </a:solidFill>
                <a:effectLst/>
                <a:latin typeface="Times" charset="0"/>
                <a:ea typeface="隶变" pitchFamily="2" charset="-122"/>
              </a:rPr>
              <a:t>优先论</a:t>
            </a:r>
            <a:br>
              <a:rPr lang="zh-CN" altLang="en-US" sz="4000" b="1">
                <a:solidFill>
                  <a:schemeClr val="tx1"/>
                </a:solidFill>
                <a:effectLst/>
                <a:latin typeface="Times" charset="0"/>
                <a:ea typeface="隶变" pitchFamily="2" charset="-122"/>
              </a:rPr>
            </a:br>
            <a:r>
              <a:rPr lang="zh-CN" altLang="en-US" sz="4000" b="1">
                <a:solidFill>
                  <a:schemeClr val="tx1"/>
                </a:solidFill>
                <a:effectLst/>
                <a:latin typeface="Times" charset="0"/>
                <a:ea typeface="隶变" pitchFamily="2" charset="-122"/>
              </a:rPr>
              <a:t>示图</a:t>
            </a:r>
            <a:endParaRPr lang="en-US" sz="4000" b="1">
              <a:solidFill>
                <a:schemeClr val="tx1"/>
              </a:solidFill>
              <a:effectLst/>
              <a:latin typeface="Times" charset="0"/>
              <a:ea typeface="隶变"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ppt_x</p:attrName>
                                        </p:attrNameLst>
                                      </p:cBhvr>
                                      <p:tavLst>
                                        <p:tav tm="0">
                                          <p:val>
                                            <p:strVal val="#ppt_x-.2"/>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ppt_x</p:attrName>
                                        </p:attrNameLst>
                                      </p:cBhvr>
                                      <p:tavLst>
                                        <p:tav tm="0">
                                          <p:val>
                                            <p:strVal val="#ppt_x-.2"/>
                                          </p:val>
                                        </p:tav>
                                        <p:tav tm="100000">
                                          <p:val>
                                            <p:strVal val="#ppt_x"/>
                                          </p:val>
                                        </p:tav>
                                      </p:tavLst>
                                    </p:anim>
                                    <p:anim calcmode="lin" valueType="num">
                                      <p:cBhvr>
                                        <p:cTn id="3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3741"/>
                                        </p:tgtEl>
                                        <p:attrNameLst>
                                          <p:attrName>style.visibility</p:attrName>
                                        </p:attrNameLst>
                                      </p:cBhvr>
                                      <p:to>
                                        <p:strVal val="visible"/>
                                      </p:to>
                                    </p:set>
                                    <p:animEffect transition="in" filter="fade">
                                      <p:cBhvr>
                                        <p:cTn id="48" dur="500"/>
                                        <p:tgtEl>
                                          <p:spTgt spid="7374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40"/>
                                        </p:tgtEl>
                                        <p:attrNameLst>
                                          <p:attrName>style.visibility</p:attrName>
                                        </p:attrNameLst>
                                      </p:cBhvr>
                                      <p:to>
                                        <p:strVal val="visible"/>
                                      </p:to>
                                    </p:set>
                                    <p:animEffect transition="in" filter="fade">
                                      <p:cBhvr>
                                        <p:cTn id="53" dur="500"/>
                                        <p:tgtEl>
                                          <p:spTgt spid="7374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3771"/>
                                        </p:tgtEl>
                                        <p:attrNameLst>
                                          <p:attrName>style.visibility</p:attrName>
                                        </p:attrNameLst>
                                      </p:cBhvr>
                                      <p:to>
                                        <p:strVal val="visible"/>
                                      </p:to>
                                    </p:set>
                                    <p:animEffect transition="in" filter="fade">
                                      <p:cBhvr>
                                        <p:cTn id="63" dur="500"/>
                                        <p:tgtEl>
                                          <p:spTgt spid="7377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72"/>
                                        </p:tgtEl>
                                        <p:attrNameLst>
                                          <p:attrName>style.visibility</p:attrName>
                                        </p:attrNameLst>
                                      </p:cBhvr>
                                      <p:to>
                                        <p:strVal val="visible"/>
                                      </p:to>
                                    </p:set>
                                    <p:animEffect transition="in" filter="fade">
                                      <p:cBhvr>
                                        <p:cTn id="73" dur="500"/>
                                        <p:tgtEl>
                                          <p:spTgt spid="7377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9"/>
                                        </p:tgtEl>
                                        <p:attrNameLst>
                                          <p:attrName>style.visibility</p:attrName>
                                        </p:attrNameLst>
                                      </p:cBhvr>
                                      <p:to>
                                        <p:strVal val="visible"/>
                                      </p:to>
                                    </p:set>
                                    <p:animEffect transition="in" filter="fade">
                                      <p:cBhvr>
                                        <p:cTn id="88" dur="500"/>
                                        <p:tgtEl>
                                          <p:spTgt spid="7373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500"/>
                                        <p:tgtEl>
                                          <p:spTgt spid="1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73735"/>
                                        </p:tgtEl>
                                        <p:attrNameLst>
                                          <p:attrName>style.visibility</p:attrName>
                                        </p:attrNameLst>
                                      </p:cBhvr>
                                      <p:to>
                                        <p:strVal val="visible"/>
                                      </p:to>
                                    </p:set>
                                    <p:animEffect transition="in" filter="fade">
                                      <p:cBhvr>
                                        <p:cTn id="103"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39" grpId="0" animBg="1" autoUpdateAnimBg="0"/>
      <p:bldP spid="73740" grpId="0" animBg="1" autoUpdateAnimBg="0"/>
      <p:bldP spid="73741" grpId="0" animBg="1" autoUpdateAnimBg="0"/>
      <p:bldP spid="73748" grpId="0" autoUpdateAnimBg="0"/>
      <p:bldP spid="73771" grpId="0" animBg="1"/>
      <p:bldP spid="737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ext Box 2"/>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49</a:t>
            </a:r>
          </a:p>
        </p:txBody>
      </p:sp>
      <p:pic>
        <p:nvPicPr>
          <p:cNvPr id="184322" name="Picture 3"/>
          <p:cNvPicPr>
            <a:picLocks noChangeAspect="1" noChangeArrowheads="1"/>
          </p:cNvPicPr>
          <p:nvPr/>
        </p:nvPicPr>
        <p:blipFill>
          <a:blip r:embed="rId3">
            <a:clrChange>
              <a:clrFrom>
                <a:srgbClr val="FFFFFF"/>
              </a:clrFrom>
              <a:clrTo>
                <a:srgbClr val="FFFFFF">
                  <a:alpha val="0"/>
                </a:srgbClr>
              </a:clrTo>
            </a:clrChange>
            <a:lum bright="2000" contrast="100000"/>
          </a:blip>
          <a:srcRect/>
          <a:stretch>
            <a:fillRect/>
          </a:stretch>
        </p:blipFill>
        <p:spPr bwMode="auto">
          <a:xfrm>
            <a:off x="152400" y="1219200"/>
            <a:ext cx="8763000" cy="4962525"/>
          </a:xfrm>
          <a:prstGeom prst="rect">
            <a:avLst/>
          </a:prstGeom>
          <a:solidFill>
            <a:schemeClr val="tx1"/>
          </a:solidFill>
          <a:ln w="9525">
            <a:noFill/>
            <a:miter lim="800000"/>
            <a:headEnd/>
            <a:tailEnd/>
          </a:ln>
        </p:spPr>
      </p:pic>
      <p:sp>
        <p:nvSpPr>
          <p:cNvPr id="184323" name="Rectangle 4"/>
          <p:cNvSpPr>
            <a:spLocks noChangeArrowheads="1"/>
          </p:cNvSpPr>
          <p:nvPr/>
        </p:nvSpPr>
        <p:spPr bwMode="auto">
          <a:xfrm>
            <a:off x="4267200" y="1066800"/>
            <a:ext cx="533400" cy="51816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pic>
        <p:nvPicPr>
          <p:cNvPr id="160773" name="Picture 5" descr="j0236214"/>
          <p:cNvPicPr>
            <a:picLocks noChangeAspect="1" noChangeArrowheads="1" noCrop="1"/>
          </p:cNvPicPr>
          <p:nvPr/>
        </p:nvPicPr>
        <p:blipFill>
          <a:blip r:embed="rId4"/>
          <a:srcRect/>
          <a:stretch>
            <a:fillRect/>
          </a:stretch>
        </p:blipFill>
        <p:spPr bwMode="auto">
          <a:xfrm>
            <a:off x="0" y="2819400"/>
            <a:ext cx="619125" cy="542925"/>
          </a:xfrm>
          <a:prstGeom prst="rect">
            <a:avLst/>
          </a:prstGeom>
          <a:noFill/>
          <a:ln w="9525">
            <a:noFill/>
            <a:miter lim="800000"/>
            <a:headEnd/>
            <a:tailEnd/>
          </a:ln>
        </p:spPr>
      </p:pic>
      <p:pic>
        <p:nvPicPr>
          <p:cNvPr id="160774" name="Picture 6" descr="j0236214"/>
          <p:cNvPicPr>
            <a:picLocks noChangeAspect="1" noChangeArrowheads="1" noCrop="1"/>
          </p:cNvPicPr>
          <p:nvPr/>
        </p:nvPicPr>
        <p:blipFill>
          <a:blip r:embed="rId4"/>
          <a:srcRect/>
          <a:stretch>
            <a:fillRect/>
          </a:stretch>
        </p:blipFill>
        <p:spPr bwMode="auto">
          <a:xfrm>
            <a:off x="0" y="4572000"/>
            <a:ext cx="619125" cy="542925"/>
          </a:xfrm>
          <a:prstGeom prst="rect">
            <a:avLst/>
          </a:prstGeom>
          <a:noFill/>
          <a:ln w="9525">
            <a:noFill/>
            <a:miter lim="800000"/>
            <a:headEnd/>
            <a:tailEnd/>
          </a:ln>
        </p:spPr>
      </p:pic>
      <p:pic>
        <p:nvPicPr>
          <p:cNvPr id="160775" name="Picture 7" descr="j0236214"/>
          <p:cNvPicPr>
            <a:picLocks noChangeAspect="1" noChangeArrowheads="1" noCrop="1"/>
          </p:cNvPicPr>
          <p:nvPr/>
        </p:nvPicPr>
        <p:blipFill>
          <a:blip r:embed="rId4"/>
          <a:srcRect/>
          <a:stretch>
            <a:fillRect/>
          </a:stretch>
        </p:blipFill>
        <p:spPr bwMode="auto">
          <a:xfrm>
            <a:off x="4724400" y="2819400"/>
            <a:ext cx="619125" cy="542925"/>
          </a:xfrm>
          <a:prstGeom prst="rect">
            <a:avLst/>
          </a:prstGeom>
          <a:noFill/>
          <a:ln w="9525">
            <a:noFill/>
            <a:miter lim="800000"/>
            <a:headEnd/>
            <a:tailEnd/>
          </a:ln>
        </p:spPr>
      </p:pic>
      <p:grpSp>
        <p:nvGrpSpPr>
          <p:cNvPr id="2" name="Group 8"/>
          <p:cNvGrpSpPr>
            <a:grpSpLocks/>
          </p:cNvGrpSpPr>
          <p:nvPr/>
        </p:nvGrpSpPr>
        <p:grpSpPr bwMode="auto">
          <a:xfrm>
            <a:off x="4267200" y="3429000"/>
            <a:ext cx="4572000" cy="2747963"/>
            <a:chOff x="2688" y="2160"/>
            <a:chExt cx="2880" cy="1731"/>
          </a:xfrm>
        </p:grpSpPr>
        <p:grpSp>
          <p:nvGrpSpPr>
            <p:cNvPr id="184346" name="Group 9"/>
            <p:cNvGrpSpPr>
              <a:grpSpLocks/>
            </p:cNvGrpSpPr>
            <p:nvPr/>
          </p:nvGrpSpPr>
          <p:grpSpPr bwMode="auto">
            <a:xfrm>
              <a:off x="3024" y="2304"/>
              <a:ext cx="2544" cy="1587"/>
              <a:chOff x="3072" y="2256"/>
              <a:chExt cx="2544" cy="1587"/>
            </a:xfrm>
          </p:grpSpPr>
          <p:sp>
            <p:nvSpPr>
              <p:cNvPr id="184348" name="Text Box 10"/>
              <p:cNvSpPr txBox="1">
                <a:spLocks noChangeArrowheads="1"/>
              </p:cNvSpPr>
              <p:nvPr/>
            </p:nvSpPr>
            <p:spPr bwMode="auto">
              <a:xfrm>
                <a:off x="3072" y="3552"/>
                <a:ext cx="2544" cy="291"/>
              </a:xfrm>
              <a:prstGeom prst="rect">
                <a:avLst/>
              </a:prstGeom>
              <a:solidFill>
                <a:srgbClr val="FF0000"/>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7F7F7"/>
                    </a:solidFill>
                    <a:effectLst/>
                    <a:uLnTx/>
                    <a:uFillTx/>
                    <a:latin typeface="Times New Roman" pitchFamily="18" charset="0"/>
                    <a:ea typeface="MS PGothic" pitchFamily="34" charset="-128"/>
                    <a:cs typeface="+mn-cs"/>
                  </a:rPr>
                  <a:t>见解二</a:t>
                </a:r>
                <a:r>
                  <a:rPr kumimoji="0" lang="ja-JP" alt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在</a:t>
                </a:r>
                <a:r>
                  <a:rPr kumimoji="0" lang="ja-JP" altLang="en-US" sz="2400" b="0" i="0" u="none" strike="noStrike" kern="1200" cap="none" spc="0" normalizeH="0" baseline="0" noProof="0">
                    <a:ln>
                      <a:noFill/>
                    </a:ln>
                    <a:solidFill>
                      <a:srgbClr val="FFFFFF"/>
                    </a:solidFill>
                    <a:effectLst/>
                    <a:uLnTx/>
                    <a:uFillTx/>
                    <a:latin typeface="Times New Roman" pitchFamily="18" charset="0"/>
                    <a:ea typeface="华文细黑" charset="-122"/>
                    <a:cs typeface="+mn-cs"/>
                  </a:rPr>
                  <a:t>这课</a:t>
                </a:r>
                <a:r>
                  <a:rPr kumimoji="0" lang="ja-JP" alt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程</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里</a:t>
                </a:r>
                <a:r>
                  <a:rPr kumimoji="0" lang="ja-JP" alt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教</a:t>
                </a:r>
                <a:r>
                  <a:rPr kumimoji="0" lang="ja-JP" altLang="en-US" sz="2400" b="0" i="0" u="none" strike="noStrike" kern="1200" cap="none" spc="0" normalizeH="0" baseline="0" noProof="0">
                    <a:ln>
                      <a:noFill/>
                    </a:ln>
                    <a:solidFill>
                      <a:srgbClr val="FFFFFF"/>
                    </a:solidFill>
                    <a:effectLst/>
                    <a:uLnTx/>
                    <a:uFillTx/>
                    <a:latin typeface="Times New Roman" pitchFamily="18" charset="0"/>
                    <a:ea typeface="华文细黑" charset="-122"/>
                    <a:cs typeface="+mn-cs"/>
                  </a:rPr>
                  <a:t>导</a:t>
                </a:r>
                <a:endParaRPr kumimoji="0" lang="en-US" altLang="zh-CN" sz="2400" b="0" i="0" u="none" strike="noStrike" kern="1200" cap="none" spc="0" normalizeH="0" baseline="0" noProof="0">
                  <a:ln>
                    <a:noFill/>
                  </a:ln>
                  <a:solidFill>
                    <a:srgbClr val="FFFFFF"/>
                  </a:solidFill>
                  <a:effectLst/>
                  <a:uLnTx/>
                  <a:uFillTx/>
                  <a:latin typeface="Times New Roman" pitchFamily="18" charset="0"/>
                  <a:ea typeface="华文细黑" charset="-122"/>
                  <a:cs typeface="+mn-cs"/>
                </a:endParaRPr>
              </a:p>
            </p:txBody>
          </p:sp>
          <p:sp>
            <p:nvSpPr>
              <p:cNvPr id="184349" name="Rectangle 11"/>
              <p:cNvSpPr>
                <a:spLocks noChangeArrowheads="1"/>
              </p:cNvSpPr>
              <p:nvPr/>
            </p:nvSpPr>
            <p:spPr bwMode="auto">
              <a:xfrm>
                <a:off x="3072" y="2256"/>
                <a:ext cx="2544" cy="1584"/>
              </a:xfrm>
              <a:prstGeom prst="rect">
                <a:avLst/>
              </a:prstGeom>
              <a:noFill/>
              <a:ln w="57150">
                <a:solidFill>
                  <a:srgbClr val="FF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pic>
          <p:nvPicPr>
            <p:cNvPr id="184347" name="Picture 12" descr="j0236214"/>
            <p:cNvPicPr>
              <a:picLocks noChangeAspect="1" noChangeArrowheads="1" noCrop="1"/>
            </p:cNvPicPr>
            <p:nvPr/>
          </p:nvPicPr>
          <p:blipFill>
            <a:blip r:embed="rId4"/>
            <a:srcRect/>
            <a:stretch>
              <a:fillRect/>
            </a:stretch>
          </p:blipFill>
          <p:spPr bwMode="auto">
            <a:xfrm>
              <a:off x="2688" y="2160"/>
              <a:ext cx="678" cy="594"/>
            </a:xfrm>
            <a:prstGeom prst="rect">
              <a:avLst/>
            </a:prstGeom>
            <a:noFill/>
            <a:ln w="9525">
              <a:noFill/>
              <a:miter lim="800000"/>
              <a:headEnd/>
              <a:tailEnd/>
            </a:ln>
          </p:spPr>
        </p:pic>
      </p:grpSp>
      <p:pic>
        <p:nvPicPr>
          <p:cNvPr id="184328" name="Picture 13" descr="j0240575"/>
          <p:cNvPicPr>
            <a:picLocks noChangeAspect="1" noChangeArrowheads="1"/>
          </p:cNvPicPr>
          <p:nvPr/>
        </p:nvPicPr>
        <p:blipFill>
          <a:blip r:embed="rId5"/>
          <a:srcRect/>
          <a:stretch>
            <a:fillRect/>
          </a:stretch>
        </p:blipFill>
        <p:spPr bwMode="auto">
          <a:xfrm>
            <a:off x="304800" y="-76200"/>
            <a:ext cx="1524000" cy="1485900"/>
          </a:xfrm>
          <a:prstGeom prst="rect">
            <a:avLst/>
          </a:prstGeom>
          <a:noFill/>
          <a:ln w="9525">
            <a:noFill/>
            <a:miter lim="800000"/>
            <a:headEnd/>
            <a:tailEnd/>
          </a:ln>
        </p:spPr>
      </p:pic>
      <p:sp>
        <p:nvSpPr>
          <p:cNvPr id="160782" name="Rectangle 14"/>
          <p:cNvSpPr>
            <a:spLocks noGrp="1" noChangeArrowheads="1"/>
          </p:cNvSpPr>
          <p:nvPr>
            <p:ph type="title" idx="4294967295"/>
          </p:nvPr>
        </p:nvSpPr>
        <p:spPr>
          <a:xfrm>
            <a:off x="3044825" y="250825"/>
            <a:ext cx="3057525" cy="584200"/>
          </a:xfrm>
          <a:solidFill>
            <a:schemeClr val="bg2"/>
          </a:solidFill>
        </p:spPr>
        <p:txBody>
          <a:bodyPr wrap="none" anchor="t" anchorCtr="0">
            <a:spAutoFit/>
          </a:bodyPr>
          <a:lstStyle/>
          <a:p>
            <a:pPr eaLnBrk="1" hangingPunct="1">
              <a:defRPr/>
            </a:pPr>
            <a:r>
              <a:rPr lang="en-US" altLang="zh-CN" sz="3200" b="1" dirty="0">
                <a:solidFill>
                  <a:schemeClr val="tx1"/>
                </a:solidFill>
                <a:effectLst>
                  <a:outerShdw blurRad="38100" dist="38100" dir="2700000" algn="tl">
                    <a:srgbClr val="000000"/>
                  </a:outerShdw>
                </a:effectLst>
                <a:latin typeface="隶变" charset="0"/>
                <a:ea typeface="隶变" charset="0"/>
                <a:cs typeface="隶变" charset="0"/>
              </a:rPr>
              <a:t>符</a:t>
            </a:r>
            <a:r>
              <a:rPr lang="zh-CN" altLang="en-US" sz="3200" b="1" dirty="0">
                <a:solidFill>
                  <a:schemeClr val="tx1"/>
                </a:solidFill>
                <a:effectLst>
                  <a:outerShdw blurRad="38100" dist="38100" dir="2700000" algn="tl">
                    <a:srgbClr val="000000"/>
                  </a:outerShdw>
                </a:effectLst>
                <a:latin typeface="隶变" charset="0"/>
                <a:ea typeface="隶变" charset="0"/>
                <a:cs typeface="隶变" charset="0"/>
              </a:rPr>
              <a:t>类</a:t>
            </a:r>
            <a:r>
              <a:rPr lang="zh-CN" altLang="en-US" sz="3200" b="1" dirty="0">
                <a:solidFill>
                  <a:schemeClr val="tx1"/>
                </a:solidFill>
                <a:effectLst>
                  <a:outerShdw blurRad="38100" dist="38100" dir="2700000" algn="tl">
                    <a:srgbClr val="000000"/>
                  </a:outerShdw>
                </a:effectLst>
                <a:ea typeface="楷体" charset="0"/>
                <a:cs typeface="楷体" charset="0"/>
              </a:rPr>
              <a:t>福音的定期</a:t>
            </a:r>
          </a:p>
        </p:txBody>
      </p:sp>
      <p:sp>
        <p:nvSpPr>
          <p:cNvPr id="184330" name="Rectangle 14"/>
          <p:cNvSpPr>
            <a:spLocks noChangeArrowheads="1"/>
          </p:cNvSpPr>
          <p:nvPr/>
        </p:nvSpPr>
        <p:spPr bwMode="auto">
          <a:xfrm>
            <a:off x="1752600" y="1600200"/>
            <a:ext cx="1066800" cy="461963"/>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000404"/>
                </a:solidFill>
                <a:effectLst/>
                <a:uLnTx/>
                <a:uFillTx/>
                <a:latin typeface="蘋果儷細宋" charset="0"/>
                <a:ea typeface="华文细黑" charset="-122"/>
                <a:cs typeface="+mn-cs"/>
              </a:rPr>
              <a:t>马</a:t>
            </a:r>
            <a:r>
              <a:rPr kumimoji="0" lang="zh-CN" altLang="en-US" sz="2400" b="1" i="0" u="none" strike="noStrike" kern="1200" cap="none" spc="0" normalizeH="0" baseline="0" noProof="0">
                <a:ln>
                  <a:noFill/>
                </a:ln>
                <a:solidFill>
                  <a:srgbClr val="000404"/>
                </a:solidFill>
                <a:effectLst/>
                <a:uLnTx/>
                <a:uFillTx/>
                <a:latin typeface="蘋果儷細宋" charset="0"/>
                <a:ea typeface="MS PGothic" pitchFamily="34" charset="-128"/>
                <a:cs typeface="+mn-cs"/>
              </a:rPr>
              <a:t>太</a:t>
            </a:r>
            <a:endParaRPr kumimoji="0" lang="en-US" sz="24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31" name="Rectangle 15"/>
          <p:cNvSpPr>
            <a:spLocks noChangeArrowheads="1"/>
          </p:cNvSpPr>
          <p:nvPr/>
        </p:nvSpPr>
        <p:spPr bwMode="auto">
          <a:xfrm>
            <a:off x="152400" y="1371600"/>
            <a:ext cx="838200" cy="461963"/>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404"/>
                </a:solidFill>
                <a:effectLst/>
                <a:uLnTx/>
                <a:uFillTx/>
                <a:latin typeface="蘋果儷細宋" charset="0"/>
                <a:ea typeface="MS PGothic" pitchFamily="34" charset="-128"/>
                <a:cs typeface="+mn-cs"/>
              </a:rPr>
              <a:t>马可</a:t>
            </a:r>
            <a:endParaRPr kumimoji="0" lang="en-US" sz="24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32" name="Rectangle 16"/>
          <p:cNvSpPr>
            <a:spLocks noChangeArrowheads="1"/>
          </p:cNvSpPr>
          <p:nvPr/>
        </p:nvSpPr>
        <p:spPr bwMode="auto">
          <a:xfrm>
            <a:off x="2971800" y="1676400"/>
            <a:ext cx="914400" cy="461963"/>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404"/>
                </a:solidFill>
                <a:effectLst/>
                <a:uLnTx/>
                <a:uFillTx/>
                <a:latin typeface="蘋果儷細宋" charset="0"/>
                <a:ea typeface="MS PGothic" pitchFamily="34" charset="-128"/>
                <a:cs typeface="+mn-cs"/>
              </a:rPr>
              <a:t>路加</a:t>
            </a:r>
            <a:endParaRPr kumimoji="0" lang="en-US" sz="24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33" name="Rectangle 17"/>
          <p:cNvSpPr>
            <a:spLocks noChangeArrowheads="1"/>
          </p:cNvSpPr>
          <p:nvPr/>
        </p:nvSpPr>
        <p:spPr bwMode="auto">
          <a:xfrm>
            <a:off x="228600" y="1916113"/>
            <a:ext cx="1447800" cy="369887"/>
          </a:xfrm>
          <a:prstGeom prst="rect">
            <a:avLst/>
          </a:prstGeom>
          <a:solidFill>
            <a:schemeClr val="tx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假设甲</a:t>
            </a:r>
            <a:endParaRPr kumimoji="0" lang="en-US" sz="1800" b="1" i="0" u="sng"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34" name="Rectangle 18"/>
          <p:cNvSpPr>
            <a:spLocks noChangeArrowheads="1"/>
          </p:cNvSpPr>
          <p:nvPr/>
        </p:nvSpPr>
        <p:spPr bwMode="auto">
          <a:xfrm>
            <a:off x="6248400" y="1447800"/>
            <a:ext cx="1219200" cy="461963"/>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000404"/>
                </a:solidFill>
                <a:effectLst/>
                <a:uLnTx/>
                <a:uFillTx/>
                <a:latin typeface="蘋果儷細宋" charset="0"/>
                <a:ea typeface="华文细黑" charset="-122"/>
                <a:cs typeface="+mn-cs"/>
              </a:rPr>
              <a:t>马</a:t>
            </a:r>
            <a:r>
              <a:rPr kumimoji="0" lang="zh-CN" altLang="en-US" sz="2400" b="1" i="0" u="none" strike="noStrike" kern="1200" cap="none" spc="0" normalizeH="0" baseline="0" noProof="0">
                <a:ln>
                  <a:noFill/>
                </a:ln>
                <a:solidFill>
                  <a:srgbClr val="000404"/>
                </a:solidFill>
                <a:effectLst/>
                <a:uLnTx/>
                <a:uFillTx/>
                <a:latin typeface="蘋果儷細宋" charset="0"/>
                <a:ea typeface="MS PGothic" pitchFamily="34" charset="-128"/>
                <a:cs typeface="+mn-cs"/>
              </a:rPr>
              <a:t>太</a:t>
            </a:r>
            <a:endParaRPr kumimoji="0" lang="en-US" sz="24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35" name="Rectangle 20"/>
          <p:cNvSpPr>
            <a:spLocks noChangeArrowheads="1"/>
          </p:cNvSpPr>
          <p:nvPr/>
        </p:nvSpPr>
        <p:spPr bwMode="auto">
          <a:xfrm>
            <a:off x="4953000" y="1447800"/>
            <a:ext cx="914400" cy="461963"/>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404"/>
                </a:solidFill>
                <a:effectLst/>
                <a:uLnTx/>
                <a:uFillTx/>
                <a:latin typeface="蘋果儷細宋" charset="0"/>
                <a:ea typeface="MS PGothic" pitchFamily="34" charset="-128"/>
                <a:cs typeface="+mn-cs"/>
              </a:rPr>
              <a:t>马可</a:t>
            </a:r>
            <a:endParaRPr kumimoji="0" lang="en-US" sz="24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36" name="Rectangle 21"/>
          <p:cNvSpPr>
            <a:spLocks noChangeArrowheads="1"/>
          </p:cNvSpPr>
          <p:nvPr/>
        </p:nvSpPr>
        <p:spPr bwMode="auto">
          <a:xfrm>
            <a:off x="7772400" y="1447800"/>
            <a:ext cx="914400" cy="461963"/>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404"/>
                </a:solidFill>
                <a:effectLst/>
                <a:uLnTx/>
                <a:uFillTx/>
                <a:latin typeface="蘋果儷細宋" charset="0"/>
                <a:ea typeface="MS PGothic" pitchFamily="34" charset="-128"/>
                <a:cs typeface="+mn-cs"/>
              </a:rPr>
              <a:t>路加</a:t>
            </a:r>
            <a:endParaRPr kumimoji="0" lang="en-US" sz="24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37" name="Rectangle 22"/>
          <p:cNvSpPr>
            <a:spLocks noChangeArrowheads="1"/>
          </p:cNvSpPr>
          <p:nvPr/>
        </p:nvSpPr>
        <p:spPr bwMode="auto">
          <a:xfrm>
            <a:off x="4953000" y="1905000"/>
            <a:ext cx="1447800" cy="369888"/>
          </a:xfrm>
          <a:prstGeom prst="rect">
            <a:avLst/>
          </a:prstGeom>
          <a:solidFill>
            <a:schemeClr val="tx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假设乙</a:t>
            </a:r>
            <a:endParaRPr kumimoji="0" lang="en-US" sz="1800" b="1" i="0" u="sng"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38" name="Rectangle 23"/>
          <p:cNvSpPr>
            <a:spLocks noChangeArrowheads="1"/>
          </p:cNvSpPr>
          <p:nvPr/>
        </p:nvSpPr>
        <p:spPr bwMode="auto">
          <a:xfrm>
            <a:off x="228600" y="2297113"/>
            <a:ext cx="3810000" cy="369887"/>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0404"/>
                </a:solidFill>
                <a:effectLst/>
                <a:uLnTx/>
                <a:uFillTx/>
                <a:latin typeface="蘋果儷細宋" charset="0"/>
                <a:ea typeface="华文细黑" charset="-122"/>
                <a:cs typeface="+mn-cs"/>
              </a:rPr>
              <a:t>马</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太</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与</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路加</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利用</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马可</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为主要来源</a:t>
            </a:r>
            <a:endParaRPr kumimoji="0" 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39" name="Rectangle 24"/>
          <p:cNvSpPr>
            <a:spLocks noChangeArrowheads="1"/>
          </p:cNvSpPr>
          <p:nvPr/>
        </p:nvSpPr>
        <p:spPr bwMode="auto">
          <a:xfrm>
            <a:off x="4953000" y="2209800"/>
            <a:ext cx="3962400" cy="646113"/>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0404"/>
                </a:solidFill>
                <a:effectLst/>
                <a:uLnTx/>
                <a:uFillTx/>
                <a:latin typeface="蘋果儷細宋" charset="0"/>
                <a:ea typeface="华文细黑" charset="-122"/>
                <a:cs typeface="+mn-cs"/>
              </a:rPr>
              <a:t>马</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太</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与</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路加</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没有利用</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马可</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为主要来源</a:t>
            </a:r>
            <a:endParaRPr kumimoji="0" lang="en-US" altLang="ja-JP"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40" name="Rectangle 25"/>
          <p:cNvSpPr>
            <a:spLocks noChangeArrowheads="1"/>
          </p:cNvSpPr>
          <p:nvPr/>
        </p:nvSpPr>
        <p:spPr bwMode="auto">
          <a:xfrm>
            <a:off x="493713" y="2743200"/>
            <a:ext cx="1106487" cy="369888"/>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见解一</a:t>
            </a:r>
            <a:endParaRPr kumimoji="0" 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41" name="Rectangle 26"/>
          <p:cNvSpPr>
            <a:spLocks noChangeArrowheads="1"/>
          </p:cNvSpPr>
          <p:nvPr/>
        </p:nvSpPr>
        <p:spPr bwMode="auto">
          <a:xfrm>
            <a:off x="5257800" y="2667000"/>
            <a:ext cx="990600" cy="369888"/>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见解一</a:t>
            </a:r>
            <a:endParaRPr kumimoji="0" 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p:txBody>
      </p:sp>
      <p:sp>
        <p:nvSpPr>
          <p:cNvPr id="184342" name="Rectangle 27"/>
          <p:cNvSpPr>
            <a:spLocks noChangeArrowheads="1"/>
          </p:cNvSpPr>
          <p:nvPr/>
        </p:nvSpPr>
        <p:spPr bwMode="auto">
          <a:xfrm>
            <a:off x="457200" y="3048000"/>
            <a:ext cx="3733800" cy="1538288"/>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马可</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在</a:t>
            </a:r>
            <a:r>
              <a:rPr kumimoji="0" lang="en-US" altLang="zh-CN"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50s </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或在</a:t>
            </a:r>
            <a:r>
              <a:rPr kumimoji="0" lang="en-US" altLang="ja-JP"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 </a:t>
            </a:r>
            <a:r>
              <a:rPr kumimoji="0" lang="en-US" altLang="zh-CN"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60s</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早期</a:t>
            </a:r>
            <a:r>
              <a:rPr kumimoji="0" lang="zh-CN" altLang="en-US" sz="1800" b="1" i="0" u="none" strike="noStrike" kern="1200" cap="none" spc="0" normalizeH="0" baseline="0" noProof="0">
                <a:ln>
                  <a:noFill/>
                </a:ln>
                <a:solidFill>
                  <a:srgbClr val="000000"/>
                </a:solidFill>
                <a:effectLst/>
                <a:uLnTx/>
                <a:uFillTx/>
                <a:latin typeface="Times" charset="0"/>
                <a:ea typeface="隶变" pitchFamily="2" charset="-122"/>
                <a:cs typeface="+mn-cs"/>
              </a:rPr>
              <a:t>写</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作</a:t>
            </a:r>
            <a:endParaRPr kumimoji="0" lang="en-US" altLang="ja-JP"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一</a:t>
            </a: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 </a:t>
            </a:r>
            <a:r>
              <a:rPr kumimoji="0" lang="en-US" altLang="zh-CN" sz="1800" b="1" i="0" u="none" strike="noStrike" kern="1200" cap="none" spc="0" normalizeH="0" baseline="0" noProof="0">
                <a:ln>
                  <a:noFill/>
                </a:ln>
                <a:solidFill>
                  <a:srgbClr val="000404"/>
                </a:solidFill>
                <a:effectLst/>
                <a:uLnTx/>
                <a:uFillTx/>
                <a:latin typeface="蘋果儷細宋" charset="0"/>
                <a:ea typeface="华文细黑" charset="-122"/>
                <a:cs typeface="+mn-cs"/>
              </a:rPr>
              <a:t>马</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太</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在</a:t>
            </a:r>
            <a:r>
              <a:rPr kumimoji="0" lang="en-US" altLang="ja-JP"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 50s</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后期</a:t>
            </a:r>
            <a:r>
              <a:rPr kumimoji="0" lang="en-US" altLang="ja-JP"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 </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或在</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60s</a:t>
            </a:r>
            <a:r>
              <a:rPr kumimoji="0" lang="zh-CN" altLang="en-US" sz="1800" b="1" i="0" u="none" strike="noStrike" kern="1200" cap="none" spc="0" normalizeH="0" baseline="0" noProof="0">
                <a:ln>
                  <a:noFill/>
                </a:ln>
                <a:solidFill>
                  <a:srgbClr val="000000"/>
                </a:solidFill>
                <a:effectLst/>
                <a:uLnTx/>
                <a:uFillTx/>
                <a:latin typeface="Times" charset="0"/>
                <a:ea typeface="隶变" pitchFamily="2" charset="-122"/>
                <a:cs typeface="+mn-cs"/>
              </a:rPr>
              <a:t>写</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作</a:t>
            </a:r>
            <a:endParaRPr kumimoji="0" lang="en-US" altLang="ja-JP"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二</a:t>
            </a: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 </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路加</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在</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 59-63</a:t>
            </a:r>
            <a:r>
              <a:rPr kumimoji="0" lang="zh-CN" altLang="en-US" sz="1800" b="1" i="0" u="none" strike="noStrike" kern="1200" cap="none" spc="0" normalizeH="0" baseline="0" noProof="0">
                <a:ln>
                  <a:noFill/>
                </a:ln>
                <a:solidFill>
                  <a:srgbClr val="000000"/>
                </a:solidFill>
                <a:effectLst/>
                <a:uLnTx/>
                <a:uFillTx/>
                <a:latin typeface="Times" charset="0"/>
                <a:ea typeface="隶变" pitchFamily="2" charset="-122"/>
                <a:cs typeface="+mn-cs"/>
              </a:rPr>
              <a:t>写</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作</a:t>
            </a:r>
            <a:endParaRPr kumimoji="0" lang="en-US" altLang="ja-JP"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p:txBody>
      </p:sp>
      <p:sp>
        <p:nvSpPr>
          <p:cNvPr id="184343" name="Rectangle 28"/>
          <p:cNvSpPr>
            <a:spLocks noChangeArrowheads="1"/>
          </p:cNvSpPr>
          <p:nvPr/>
        </p:nvSpPr>
        <p:spPr bwMode="auto">
          <a:xfrm>
            <a:off x="5257800" y="3048000"/>
            <a:ext cx="3352800" cy="523875"/>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马可</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很可能在</a:t>
            </a:r>
            <a:r>
              <a:rPr kumimoji="0" lang="en-US" altLang="zh-CN"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50s </a:t>
            </a:r>
            <a:r>
              <a:rPr kumimoji="0" lang="en-US" altLang="zh-CN"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 </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70s</a:t>
            </a:r>
            <a:r>
              <a:rPr kumimoji="0" lang="zh-CN" altLang="en-US" sz="1800" b="1" i="0" u="none" strike="noStrike" kern="1200" cap="none" spc="0" normalizeH="0" baseline="0" noProof="0">
                <a:ln>
                  <a:noFill/>
                </a:ln>
                <a:solidFill>
                  <a:srgbClr val="000000"/>
                </a:solidFill>
                <a:effectLst/>
                <a:uLnTx/>
                <a:uFillTx/>
                <a:latin typeface="Times" charset="0"/>
                <a:ea typeface="隶变" pitchFamily="2" charset="-122"/>
                <a:cs typeface="+mn-cs"/>
              </a:rPr>
              <a:t>写</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作</a:t>
            </a:r>
            <a:endParaRPr kumimoji="0" lang="en-US" altLang="ja-JP" sz="10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p:txBody>
      </p:sp>
      <p:sp>
        <p:nvSpPr>
          <p:cNvPr id="184344" name="Rectangle 29"/>
          <p:cNvSpPr>
            <a:spLocks noChangeArrowheads="1"/>
          </p:cNvSpPr>
          <p:nvPr/>
        </p:nvSpPr>
        <p:spPr bwMode="auto">
          <a:xfrm>
            <a:off x="5181600" y="3657600"/>
            <a:ext cx="3657600" cy="1908175"/>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见解二</a:t>
            </a:r>
            <a:endParaRPr kumimoji="0" 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马可</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在</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65</a:t>
            </a:r>
            <a:r>
              <a:rPr kumimoji="0" lang="en-US" altLang="zh-CN"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s-</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70s</a:t>
            </a:r>
            <a:r>
              <a:rPr kumimoji="0" lang="zh-CN" altLang="en-US" sz="1800" b="1" i="0" u="none" strike="noStrike" kern="1200" cap="none" spc="0" normalizeH="0" baseline="0" noProof="0">
                <a:ln>
                  <a:noFill/>
                </a:ln>
                <a:solidFill>
                  <a:srgbClr val="000000"/>
                </a:solidFill>
                <a:effectLst/>
                <a:uLnTx/>
                <a:uFillTx/>
                <a:latin typeface="Times" charset="0"/>
                <a:ea typeface="隶变" pitchFamily="2" charset="-122"/>
                <a:cs typeface="+mn-cs"/>
              </a:rPr>
              <a:t>写</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作</a:t>
            </a:r>
            <a:endParaRPr kumimoji="0" lang="en-US" altLang="ja-JP"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一</a:t>
            </a: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 </a:t>
            </a:r>
            <a:r>
              <a:rPr kumimoji="0" lang="en-US" altLang="zh-CN" sz="1800" b="1" i="0" u="none" strike="noStrike" kern="1200" cap="none" spc="0" normalizeH="0" baseline="0" noProof="0">
                <a:ln>
                  <a:noFill/>
                </a:ln>
                <a:solidFill>
                  <a:srgbClr val="000404"/>
                </a:solidFill>
                <a:effectLst/>
                <a:uLnTx/>
                <a:uFillTx/>
                <a:latin typeface="蘋果儷細宋" charset="0"/>
                <a:ea typeface="华文细黑" charset="-122"/>
                <a:cs typeface="+mn-cs"/>
              </a:rPr>
              <a:t>马</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太</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在</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 50s</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早期</a:t>
            </a:r>
            <a:r>
              <a:rPr kumimoji="0" lang="zh-CN" altLang="en-US" sz="1800" b="1" i="0" u="none" strike="noStrike" kern="1200" cap="none" spc="0" normalizeH="0" baseline="0" noProof="0">
                <a:ln>
                  <a:noFill/>
                </a:ln>
                <a:solidFill>
                  <a:srgbClr val="000000"/>
                </a:solidFill>
                <a:effectLst/>
                <a:uLnTx/>
                <a:uFillTx/>
                <a:latin typeface="Times" charset="0"/>
                <a:ea typeface="隶变" pitchFamily="2" charset="-122"/>
                <a:cs typeface="+mn-cs"/>
              </a:rPr>
              <a:t>写</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作</a:t>
            </a:r>
            <a:endParaRPr kumimoji="0" lang="en-US" altLang="ja-JP"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二</a:t>
            </a: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 </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路加</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在</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 59s–63s</a:t>
            </a:r>
            <a:r>
              <a:rPr kumimoji="0" lang="zh-CN" altLang="en-US" sz="1800" b="1" i="0" u="none" strike="noStrike" kern="1200" cap="none" spc="0" normalizeH="0" baseline="0" noProof="0">
                <a:ln>
                  <a:noFill/>
                </a:ln>
                <a:solidFill>
                  <a:srgbClr val="000000"/>
                </a:solidFill>
                <a:effectLst/>
                <a:uLnTx/>
                <a:uFillTx/>
                <a:latin typeface="Times" charset="0"/>
                <a:ea typeface="隶变" pitchFamily="2" charset="-122"/>
                <a:cs typeface="+mn-cs"/>
              </a:rPr>
              <a:t>写</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作</a:t>
            </a:r>
            <a:endParaRPr kumimoji="0" lang="en-US" altLang="ja-JP"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p:txBody>
      </p:sp>
      <p:sp>
        <p:nvSpPr>
          <p:cNvPr id="184345" name="Rectangle 31"/>
          <p:cNvSpPr>
            <a:spLocks noChangeArrowheads="1"/>
          </p:cNvSpPr>
          <p:nvPr/>
        </p:nvSpPr>
        <p:spPr bwMode="auto">
          <a:xfrm>
            <a:off x="533400" y="4572000"/>
            <a:ext cx="3657600" cy="1631950"/>
          </a:xfrm>
          <a:prstGeom prst="rect">
            <a:avLst/>
          </a:prstGeom>
          <a:solidFill>
            <a:srgbClr val="F7F7F7"/>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见解二</a:t>
            </a:r>
            <a:endParaRPr kumimoji="0" 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马可</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在</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65</a:t>
            </a:r>
            <a:r>
              <a:rPr kumimoji="0" lang="en-US" altLang="zh-CN"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s-</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70s</a:t>
            </a:r>
            <a:r>
              <a:rPr kumimoji="0" lang="zh-CN" altLang="en-US" sz="1800" b="1" i="0" u="none" strike="noStrike" kern="1200" cap="none" spc="0" normalizeH="0" baseline="0" noProof="0">
                <a:ln>
                  <a:noFill/>
                </a:ln>
                <a:solidFill>
                  <a:srgbClr val="000000"/>
                </a:solidFill>
                <a:effectLst/>
                <a:uLnTx/>
                <a:uFillTx/>
                <a:latin typeface="Times" charset="0"/>
                <a:ea typeface="隶变" pitchFamily="2" charset="-122"/>
                <a:cs typeface="+mn-cs"/>
              </a:rPr>
              <a:t>写</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作</a:t>
            </a:r>
            <a:endParaRPr kumimoji="0" lang="en-US" altLang="ja-JP"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一</a:t>
            </a: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 </a:t>
            </a:r>
            <a:r>
              <a:rPr kumimoji="0" lang="en-US" altLang="zh-CN" sz="1800" b="1" i="0" u="none" strike="noStrike" kern="1200" cap="none" spc="0" normalizeH="0" baseline="0" noProof="0">
                <a:ln>
                  <a:noFill/>
                </a:ln>
                <a:solidFill>
                  <a:srgbClr val="000404"/>
                </a:solidFill>
                <a:effectLst/>
                <a:uLnTx/>
                <a:uFillTx/>
                <a:latin typeface="蘋果儷細宋" charset="0"/>
                <a:ea typeface="华文细黑" charset="-122"/>
                <a:cs typeface="+mn-cs"/>
              </a:rPr>
              <a:t>马</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太</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在</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 70s</a:t>
            </a:r>
            <a:r>
              <a:rPr kumimoji="0" lang="zh-CN" altLang="en-US" sz="1800" b="1" i="0" u="none" strike="noStrike" kern="1200" cap="none" spc="0" normalizeH="0" baseline="0" noProof="0">
                <a:ln>
                  <a:noFill/>
                </a:ln>
                <a:solidFill>
                  <a:srgbClr val="000000"/>
                </a:solidFill>
                <a:effectLst/>
                <a:uLnTx/>
                <a:uFillTx/>
                <a:latin typeface="Times" charset="0"/>
                <a:ea typeface="隶变" pitchFamily="2" charset="-122"/>
                <a:cs typeface="+mn-cs"/>
              </a:rPr>
              <a:t>写</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作</a:t>
            </a:r>
            <a:endParaRPr kumimoji="0" lang="en-US" altLang="ja-JP"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二</a:t>
            </a:r>
            <a:r>
              <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 </a:t>
            </a:r>
            <a:r>
              <a:rPr kumimoji="0" lang="zh-CN" altLang="en-US"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路加</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MS PGothic" pitchFamily="34" charset="-128"/>
                <a:cs typeface="+mn-cs"/>
              </a:rPr>
              <a:t>在</a:t>
            </a:r>
            <a:r>
              <a:rPr kumimoji="0" lang="en-US" altLang="ja-JP" sz="1800" b="1" i="0" u="none" strike="noStrike" kern="1200" cap="none" spc="0" normalizeH="0" baseline="0" noProof="0">
                <a:ln>
                  <a:noFill/>
                </a:ln>
                <a:solidFill>
                  <a:srgbClr val="000404"/>
                </a:solidFill>
                <a:effectLst/>
                <a:uLnTx/>
                <a:uFillTx/>
                <a:latin typeface="蘋果儷細宋" charset="0"/>
                <a:ea typeface="MS PGothic" pitchFamily="34" charset="-128"/>
                <a:cs typeface="+mn-cs"/>
              </a:rPr>
              <a:t> 70s</a:t>
            </a:r>
            <a:r>
              <a:rPr kumimoji="0" lang="zh-CN" altLang="en-US" sz="1800" b="1" i="0" u="none" strike="noStrike" kern="1200" cap="none" spc="0" normalizeH="0" baseline="0" noProof="0">
                <a:ln>
                  <a:noFill/>
                </a:ln>
                <a:solidFill>
                  <a:srgbClr val="000000"/>
                </a:solidFill>
                <a:effectLst/>
                <a:uLnTx/>
                <a:uFillTx/>
                <a:latin typeface="Times" charset="0"/>
                <a:ea typeface="隶变" pitchFamily="2" charset="-122"/>
                <a:cs typeface="+mn-cs"/>
              </a:rPr>
              <a:t>写</a:t>
            </a:r>
            <a:r>
              <a:rPr kumimoji="0" lang="en-US" alt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rPr>
              <a:t>作</a:t>
            </a:r>
            <a:endParaRPr kumimoji="0" lang="en-US" altLang="ja-JP"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404"/>
              </a:solidFill>
              <a:effectLst/>
              <a:uLnTx/>
              <a:uFillTx/>
              <a:latin typeface="Times New Roman" pitchFamily="18" charset="0"/>
              <a:ea typeface="隶变"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p:cTn id="7" dur="500" fill="hold"/>
                                        <p:tgtEl>
                                          <p:spTgt spid="160773"/>
                                        </p:tgtEl>
                                        <p:attrNameLst>
                                          <p:attrName>ppt_w</p:attrName>
                                        </p:attrNameLst>
                                      </p:cBhvr>
                                      <p:tavLst>
                                        <p:tav tm="0">
                                          <p:val>
                                            <p:fltVal val="0"/>
                                          </p:val>
                                        </p:tav>
                                        <p:tav tm="100000">
                                          <p:val>
                                            <p:strVal val="#ppt_w"/>
                                          </p:val>
                                        </p:tav>
                                      </p:tavLst>
                                    </p:anim>
                                    <p:anim calcmode="lin" valueType="num">
                                      <p:cBhvr>
                                        <p:cTn id="8" dur="500" fill="hold"/>
                                        <p:tgtEl>
                                          <p:spTgt spid="160773"/>
                                        </p:tgtEl>
                                        <p:attrNameLst>
                                          <p:attrName>ppt_h</p:attrName>
                                        </p:attrNameLst>
                                      </p:cBhvr>
                                      <p:tavLst>
                                        <p:tav tm="0">
                                          <p:val>
                                            <p:fltVal val="0"/>
                                          </p:val>
                                        </p:tav>
                                        <p:tav tm="100000">
                                          <p:val>
                                            <p:strVal val="#ppt_h"/>
                                          </p:val>
                                        </p:tav>
                                      </p:tavLst>
                                    </p:anim>
                                    <p:anim calcmode="lin" valueType="num">
                                      <p:cBhvr>
                                        <p:cTn id="9" dur="500" fill="hold"/>
                                        <p:tgtEl>
                                          <p:spTgt spid="160773"/>
                                        </p:tgtEl>
                                        <p:attrNameLst>
                                          <p:attrName>style.rotation</p:attrName>
                                        </p:attrNameLst>
                                      </p:cBhvr>
                                      <p:tavLst>
                                        <p:tav tm="0">
                                          <p:val>
                                            <p:fltVal val="360"/>
                                          </p:val>
                                        </p:tav>
                                        <p:tav tm="100000">
                                          <p:val>
                                            <p:fltVal val="0"/>
                                          </p:val>
                                        </p:tav>
                                      </p:tavLst>
                                    </p:anim>
                                    <p:animEffect transition="in" filter="fade">
                                      <p:cBhvr>
                                        <p:cTn id="10" dur="500"/>
                                        <p:tgtEl>
                                          <p:spTgt spid="1607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60774"/>
                                        </p:tgtEl>
                                        <p:attrNameLst>
                                          <p:attrName>style.visibility</p:attrName>
                                        </p:attrNameLst>
                                      </p:cBhvr>
                                      <p:to>
                                        <p:strVal val="visible"/>
                                      </p:to>
                                    </p:set>
                                    <p:anim calcmode="lin" valueType="num">
                                      <p:cBhvr>
                                        <p:cTn id="15" dur="500" fill="hold"/>
                                        <p:tgtEl>
                                          <p:spTgt spid="160774"/>
                                        </p:tgtEl>
                                        <p:attrNameLst>
                                          <p:attrName>ppt_w</p:attrName>
                                        </p:attrNameLst>
                                      </p:cBhvr>
                                      <p:tavLst>
                                        <p:tav tm="0">
                                          <p:val>
                                            <p:fltVal val="0"/>
                                          </p:val>
                                        </p:tav>
                                        <p:tav tm="100000">
                                          <p:val>
                                            <p:strVal val="#ppt_w"/>
                                          </p:val>
                                        </p:tav>
                                      </p:tavLst>
                                    </p:anim>
                                    <p:anim calcmode="lin" valueType="num">
                                      <p:cBhvr>
                                        <p:cTn id="16" dur="500" fill="hold"/>
                                        <p:tgtEl>
                                          <p:spTgt spid="160774"/>
                                        </p:tgtEl>
                                        <p:attrNameLst>
                                          <p:attrName>ppt_h</p:attrName>
                                        </p:attrNameLst>
                                      </p:cBhvr>
                                      <p:tavLst>
                                        <p:tav tm="0">
                                          <p:val>
                                            <p:fltVal val="0"/>
                                          </p:val>
                                        </p:tav>
                                        <p:tav tm="100000">
                                          <p:val>
                                            <p:strVal val="#ppt_h"/>
                                          </p:val>
                                        </p:tav>
                                      </p:tavLst>
                                    </p:anim>
                                    <p:anim calcmode="lin" valueType="num">
                                      <p:cBhvr>
                                        <p:cTn id="17" dur="500" fill="hold"/>
                                        <p:tgtEl>
                                          <p:spTgt spid="160774"/>
                                        </p:tgtEl>
                                        <p:attrNameLst>
                                          <p:attrName>style.rotation</p:attrName>
                                        </p:attrNameLst>
                                      </p:cBhvr>
                                      <p:tavLst>
                                        <p:tav tm="0">
                                          <p:val>
                                            <p:fltVal val="360"/>
                                          </p:val>
                                        </p:tav>
                                        <p:tav tm="100000">
                                          <p:val>
                                            <p:fltVal val="0"/>
                                          </p:val>
                                        </p:tav>
                                      </p:tavLst>
                                    </p:anim>
                                    <p:animEffect transition="in" filter="fade">
                                      <p:cBhvr>
                                        <p:cTn id="18" dur="500"/>
                                        <p:tgtEl>
                                          <p:spTgt spid="1607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60775"/>
                                        </p:tgtEl>
                                        <p:attrNameLst>
                                          <p:attrName>style.visibility</p:attrName>
                                        </p:attrNameLst>
                                      </p:cBhvr>
                                      <p:to>
                                        <p:strVal val="visible"/>
                                      </p:to>
                                    </p:set>
                                    <p:anim calcmode="lin" valueType="num">
                                      <p:cBhvr>
                                        <p:cTn id="23" dur="500" fill="hold"/>
                                        <p:tgtEl>
                                          <p:spTgt spid="160775"/>
                                        </p:tgtEl>
                                        <p:attrNameLst>
                                          <p:attrName>ppt_w</p:attrName>
                                        </p:attrNameLst>
                                      </p:cBhvr>
                                      <p:tavLst>
                                        <p:tav tm="0">
                                          <p:val>
                                            <p:fltVal val="0"/>
                                          </p:val>
                                        </p:tav>
                                        <p:tav tm="100000">
                                          <p:val>
                                            <p:strVal val="#ppt_w"/>
                                          </p:val>
                                        </p:tav>
                                      </p:tavLst>
                                    </p:anim>
                                    <p:anim calcmode="lin" valueType="num">
                                      <p:cBhvr>
                                        <p:cTn id="24" dur="500" fill="hold"/>
                                        <p:tgtEl>
                                          <p:spTgt spid="160775"/>
                                        </p:tgtEl>
                                        <p:attrNameLst>
                                          <p:attrName>ppt_h</p:attrName>
                                        </p:attrNameLst>
                                      </p:cBhvr>
                                      <p:tavLst>
                                        <p:tav tm="0">
                                          <p:val>
                                            <p:fltVal val="0"/>
                                          </p:val>
                                        </p:tav>
                                        <p:tav tm="100000">
                                          <p:val>
                                            <p:strVal val="#ppt_h"/>
                                          </p:val>
                                        </p:tav>
                                      </p:tavLst>
                                    </p:anim>
                                    <p:anim calcmode="lin" valueType="num">
                                      <p:cBhvr>
                                        <p:cTn id="25" dur="500" fill="hold"/>
                                        <p:tgtEl>
                                          <p:spTgt spid="160775"/>
                                        </p:tgtEl>
                                        <p:attrNameLst>
                                          <p:attrName>style.rotation</p:attrName>
                                        </p:attrNameLst>
                                      </p:cBhvr>
                                      <p:tavLst>
                                        <p:tav tm="0">
                                          <p:val>
                                            <p:fltVal val="360"/>
                                          </p:val>
                                        </p:tav>
                                        <p:tav tm="100000">
                                          <p:val>
                                            <p:fltVal val="0"/>
                                          </p:val>
                                        </p:tav>
                                      </p:tavLst>
                                    </p:anim>
                                    <p:animEffect transition="in" filter="fade">
                                      <p:cBhvr>
                                        <p:cTn id="26" dur="500"/>
                                        <p:tgtEl>
                                          <p:spTgt spid="16077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69" name="Text Box 2"/>
          <p:cNvSpPr txBox="1">
            <a:spLocks noChangeArrowheads="1"/>
          </p:cNvSpPr>
          <p:nvPr/>
        </p:nvSpPr>
        <p:spPr bwMode="auto">
          <a:xfrm>
            <a:off x="8578850" y="762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CC"/>
                </a:solidFill>
                <a:effectLst/>
                <a:uLnTx/>
                <a:uFillTx/>
                <a:latin typeface="Times New Roman" pitchFamily="18" charset="0"/>
                <a:ea typeface="MS PGothic" pitchFamily="34" charset="-128"/>
                <a:cs typeface="+mn-cs"/>
              </a:rPr>
              <a:t>49</a:t>
            </a:r>
          </a:p>
        </p:txBody>
      </p:sp>
      <p:sp>
        <p:nvSpPr>
          <p:cNvPr id="128003" name="Rectangle 3"/>
          <p:cNvSpPr>
            <a:spLocks noGrp="1" noChangeArrowheads="1"/>
          </p:cNvSpPr>
          <p:nvPr>
            <p:ph type="body" idx="1"/>
          </p:nvPr>
        </p:nvSpPr>
        <p:spPr>
          <a:xfrm>
            <a:off x="609600" y="1143000"/>
            <a:ext cx="8153400" cy="4572000"/>
          </a:xfrm>
        </p:spPr>
        <p:txBody>
          <a:bodyPr/>
          <a:lstStyle/>
          <a:p>
            <a:pPr marL="533400" indent="-533400" algn="just" eaLnBrk="1" hangingPunct="1">
              <a:buFontTx/>
              <a:buNone/>
            </a:pPr>
            <a:r>
              <a:rPr lang="en-US" altLang="zh-CN" sz="2400">
                <a:latin typeface="细圆" pitchFamily="2" charset="-122"/>
                <a:ea typeface="细圆" pitchFamily="2" charset="-122"/>
              </a:rPr>
              <a:t>    </a:t>
            </a:r>
            <a:r>
              <a:rPr lang="zh-CN" altLang="en-US" sz="2400">
                <a:latin typeface="细圆" pitchFamily="2" charset="-122"/>
                <a:ea typeface="细圆" pitchFamily="2" charset="-122"/>
              </a:rPr>
              <a:t>这类问题就衍生了所谓的符类福音难题。学者们提出了</a:t>
            </a:r>
            <a:r>
              <a:rPr lang="en-US" altLang="en-US" sz="2400"/>
              <a:t>以</a:t>
            </a:r>
            <a:r>
              <a:rPr lang="zh-CN" altLang="en-US" sz="2400">
                <a:latin typeface="细圆" pitchFamily="2" charset="-122"/>
                <a:ea typeface="细圆" pitchFamily="2" charset="-122"/>
              </a:rPr>
              <a:t>下几个可能的解答：	</a:t>
            </a:r>
          </a:p>
          <a:p>
            <a:pPr marL="533400" indent="-533400" algn="just" eaLnBrk="1" hangingPunct="1">
              <a:buFontTx/>
              <a:buAutoNum type="arabicPeriod"/>
            </a:pPr>
            <a:r>
              <a:rPr lang="zh-CN" altLang="en-US" sz="2400" b="1" i="1">
                <a:solidFill>
                  <a:schemeClr val="accent1"/>
                </a:solidFill>
                <a:latin typeface="细圆" pitchFamily="2" charset="-122"/>
                <a:ea typeface="细圆" pitchFamily="2" charset="-122"/>
              </a:rPr>
              <a:t>口述传统</a:t>
            </a:r>
            <a:r>
              <a:rPr lang="zh-CN" altLang="en-US" sz="2400" i="1">
                <a:latin typeface="细圆" pitchFamily="2" charset="-122"/>
                <a:ea typeface="细圆" pitchFamily="2" charset="-122"/>
              </a:rPr>
              <a:t>。</a:t>
            </a:r>
            <a:r>
              <a:rPr lang="zh-CN" altLang="en-US" sz="2400">
                <a:latin typeface="细圆" pitchFamily="2" charset="-122"/>
                <a:ea typeface="细圆" pitchFamily="2" charset="-122"/>
              </a:rPr>
              <a:t>有些认为此一传统已经变成一种陈腔滥调，进而为所有福音书的作者们提供了一个共通的出处。</a:t>
            </a:r>
            <a:endParaRPr lang="zh-CN" altLang="en-US" sz="2400" i="1">
              <a:latin typeface="细圆" pitchFamily="2" charset="-122"/>
              <a:ea typeface="细圆" pitchFamily="2" charset="-122"/>
            </a:endParaRPr>
          </a:p>
          <a:p>
            <a:pPr marL="533400" indent="-533400" algn="just" eaLnBrk="1" hangingPunct="1">
              <a:buFontTx/>
              <a:buAutoNum type="arabicPeriod"/>
            </a:pPr>
            <a:r>
              <a:rPr lang="zh-CN" altLang="en-US" sz="2400" b="1" i="1">
                <a:solidFill>
                  <a:schemeClr val="accent1"/>
                </a:solidFill>
                <a:latin typeface="细圆" pitchFamily="2" charset="-122"/>
                <a:ea typeface="细圆" pitchFamily="2" charset="-122"/>
              </a:rPr>
              <a:t>早期福音书的使用</a:t>
            </a:r>
            <a:r>
              <a:rPr lang="zh-CN" altLang="en-US" sz="2400" i="1">
                <a:latin typeface="细圆" pitchFamily="2" charset="-122"/>
                <a:ea typeface="细圆" pitchFamily="2" charset="-122"/>
              </a:rPr>
              <a:t>。</a:t>
            </a:r>
            <a:r>
              <a:rPr lang="zh-CN" altLang="en-US" sz="2400">
                <a:latin typeface="细圆" pitchFamily="2" charset="-122"/>
                <a:ea typeface="细圆" pitchFamily="2" charset="-122"/>
              </a:rPr>
              <a:t>有些则倡议，福音书的作者们都有机会参照一本现已失传的比较早期的福音书。</a:t>
            </a:r>
            <a:endParaRPr lang="zh-CN" altLang="en-US" sz="2400" i="1">
              <a:latin typeface="细圆" pitchFamily="2" charset="-122"/>
              <a:ea typeface="细圆" pitchFamily="2" charset="-122"/>
            </a:endParaRPr>
          </a:p>
          <a:p>
            <a:pPr marL="533400" indent="-533400" algn="just" eaLnBrk="1" hangingPunct="1">
              <a:buFontTx/>
              <a:buAutoNum type="arabicPeriod"/>
            </a:pPr>
            <a:r>
              <a:rPr lang="zh-CN" altLang="en-US" sz="2400" b="1" i="1">
                <a:solidFill>
                  <a:schemeClr val="accent1"/>
                </a:solidFill>
                <a:latin typeface="细圆" pitchFamily="2" charset="-122"/>
                <a:ea typeface="细圆" pitchFamily="2" charset="-122"/>
              </a:rPr>
              <a:t>断简零篇的使用</a:t>
            </a:r>
            <a:r>
              <a:rPr lang="zh-CN" altLang="en-US" sz="2400" i="1">
                <a:latin typeface="细圆" pitchFamily="2" charset="-122"/>
                <a:ea typeface="细圆" pitchFamily="2" charset="-122"/>
              </a:rPr>
              <a:t>。</a:t>
            </a:r>
            <a:r>
              <a:rPr lang="zh-CN" altLang="en-US" sz="2400">
                <a:latin typeface="细圆" pitchFamily="2" charset="-122"/>
                <a:ea typeface="细圆" pitchFamily="2" charset="-122"/>
              </a:rPr>
              <a:t>有些假设基督的某些生平事迹被零星地记载下来；而这些断简零篇就称为符类福音书作者的原始材料。      </a:t>
            </a:r>
            <a:endParaRPr lang="en-US" altLang="zh-CN" sz="2400">
              <a:latin typeface="细圆" pitchFamily="2" charset="-122"/>
              <a:ea typeface="细圆" pitchFamily="2" charset="-122"/>
            </a:endParaRPr>
          </a:p>
          <a:p>
            <a:pPr marL="533400" indent="-533400" algn="just" eaLnBrk="1" hangingPunct="1">
              <a:buFontTx/>
              <a:buAutoNum type="arabicPeriod"/>
            </a:pPr>
            <a:r>
              <a:rPr lang="zh-CN" altLang="en-US" sz="2400" i="1">
                <a:solidFill>
                  <a:srgbClr val="FFAE0D"/>
                </a:solidFill>
                <a:latin typeface="细圆" pitchFamily="2" charset="-122"/>
                <a:ea typeface="细圆" pitchFamily="2" charset="-122"/>
              </a:rPr>
              <a:t>相互倚赖</a:t>
            </a:r>
            <a:r>
              <a:rPr lang="zh-CN" altLang="en-US" sz="2400" i="1">
                <a:latin typeface="细圆" pitchFamily="2" charset="-122"/>
                <a:ea typeface="细圆" pitchFamily="2" charset="-122"/>
              </a:rPr>
              <a:t>。</a:t>
            </a:r>
            <a:r>
              <a:rPr lang="zh-CN" altLang="en-US" sz="2400">
                <a:latin typeface="细圆" pitchFamily="2" charset="-122"/>
                <a:ea typeface="细圆" pitchFamily="2" charset="-122"/>
              </a:rPr>
              <a:t>有些则提议说，符类福音书的作者们相互参照彼此的作品，导致内容上的相近。</a:t>
            </a:r>
          </a:p>
        </p:txBody>
      </p:sp>
      <p:sp>
        <p:nvSpPr>
          <p:cNvPr id="186371" name="Rectangle 4"/>
          <p:cNvSpPr>
            <a:spLocks noGrp="1" noChangeArrowheads="1"/>
          </p:cNvSpPr>
          <p:nvPr>
            <p:ph type="title"/>
          </p:nvPr>
        </p:nvSpPr>
        <p:spPr>
          <a:xfrm>
            <a:off x="609600" y="152400"/>
            <a:ext cx="7696200" cy="701675"/>
          </a:xfrm>
          <a:solidFill>
            <a:srgbClr val="0000FF"/>
          </a:solidFill>
        </p:spPr>
        <p:txBody>
          <a:bodyPr lIns="91440" tIns="45720" rIns="91440" bIns="45720" anchor="t">
            <a:spAutoFit/>
          </a:bodyPr>
          <a:lstStyle/>
          <a:p>
            <a:pPr eaLnBrk="1" hangingPunct="1"/>
            <a:r>
              <a:rPr lang="zh-CN" altLang="en-US" sz="4000" b="1" i="0">
                <a:solidFill>
                  <a:schemeClr val="tx1"/>
                </a:solidFill>
                <a:latin typeface="隶变" pitchFamily="2" charset="-122"/>
                <a:ea typeface="隶变" pitchFamily="2" charset="-122"/>
              </a:rPr>
              <a:t>符类福音难题的几个解答</a:t>
            </a:r>
            <a:endParaRPr lang="en-US" sz="3600" b="1" i="0">
              <a:solidFill>
                <a:schemeClr val="tx1"/>
              </a:solidFill>
              <a:latin typeface="Times" charset="0"/>
            </a:endParaRPr>
          </a:p>
        </p:txBody>
      </p:sp>
      <p:sp>
        <p:nvSpPr>
          <p:cNvPr id="186372" name="Text Box 5"/>
          <p:cNvSpPr txBox="1">
            <a:spLocks noChangeArrowheads="1"/>
          </p:cNvSpPr>
          <p:nvPr/>
        </p:nvSpPr>
        <p:spPr bwMode="auto">
          <a:xfrm>
            <a:off x="5257800" y="5867400"/>
            <a:ext cx="3886200" cy="457200"/>
          </a:xfrm>
          <a:prstGeom prst="rect">
            <a:avLst/>
          </a:prstGeom>
          <a:noFill/>
          <a:ln w="12700">
            <a:no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1" u="none" strike="noStrike" kern="1200" cap="none" spc="0" normalizeH="0" baseline="0" noProof="0">
                <a:ln>
                  <a:noFill/>
                </a:ln>
                <a:solidFill>
                  <a:srgbClr val="FFFFCC"/>
                </a:solidFill>
                <a:effectLst/>
                <a:uLnTx/>
                <a:uFillTx/>
                <a:latin typeface="行楷" pitchFamily="2" charset="-122"/>
                <a:ea typeface="行楷" pitchFamily="2" charset="-122"/>
                <a:cs typeface="+mn-cs"/>
              </a:rPr>
              <a:t>新</a:t>
            </a:r>
            <a:r>
              <a:rPr kumimoji="0" lang="zh-CN" altLang="en-US" sz="2400" b="0" i="1" u="none" strike="noStrike" kern="1200" cap="none" spc="0" normalizeH="0" baseline="0" noProof="0">
                <a:ln>
                  <a:noFill/>
                </a:ln>
                <a:solidFill>
                  <a:srgbClr val="FFFFCC"/>
                </a:solidFill>
                <a:effectLst/>
                <a:uLnTx/>
                <a:uFillTx/>
                <a:latin typeface="行楷" pitchFamily="2" charset="-122"/>
                <a:ea typeface="行楷" pitchFamily="2" charset="-122"/>
                <a:cs typeface="+mn-cs"/>
              </a:rPr>
              <a:t>国际版研读圣经</a:t>
            </a:r>
            <a:r>
              <a:rPr kumimoji="0" lang="en-US" altLang="ja-JP" sz="2400" b="0" i="0" u="none" strike="noStrike" kern="1200" cap="none" spc="0" normalizeH="0" baseline="0" noProof="0">
                <a:ln>
                  <a:noFill/>
                </a:ln>
                <a:solidFill>
                  <a:srgbClr val="FFFFCC"/>
                </a:solidFill>
                <a:effectLst/>
                <a:uLnTx/>
                <a:uFillTx/>
                <a:latin typeface="Times New Roman" pitchFamily="18" charset="0"/>
                <a:ea typeface="行楷" pitchFamily="2" charset="-122"/>
                <a:cs typeface="+mn-cs"/>
              </a:rPr>
              <a:t>, 1431</a:t>
            </a:r>
            <a:endParaRPr kumimoji="0" lang="en-US" sz="2400" b="0" i="0" u="none" strike="noStrike" kern="1200" cap="none" spc="0" normalizeH="0" baseline="0" noProof="0">
              <a:ln>
                <a:noFill/>
              </a:ln>
              <a:solidFill>
                <a:srgbClr val="FFFFCC"/>
              </a:solidFill>
              <a:effectLst/>
              <a:uLnTx/>
              <a:uFillTx/>
              <a:latin typeface="Times New Roman" pitchFamily="18" charset="0"/>
              <a:ea typeface="行楷"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p:cTn id="7" dur="1000" fill="hold"/>
                                        <p:tgtEl>
                                          <p:spTgt spid="12800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3">
                                            <p:txEl>
                                              <p:pRg st="1" end="1"/>
                                            </p:txEl>
                                          </p:spTgt>
                                        </p:tgtEl>
                                        <p:attrNameLst>
                                          <p:attrName>style.visibility</p:attrName>
                                        </p:attrNameLst>
                                      </p:cBhvr>
                                      <p:to>
                                        <p:strVal val="visible"/>
                                      </p:to>
                                    </p:set>
                                    <p:anim calcmode="lin" valueType="num">
                                      <p:cBhvr>
                                        <p:cTn id="15" dur="1000" fill="hold"/>
                                        <p:tgtEl>
                                          <p:spTgt spid="12800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3">
                                            <p:txEl>
                                              <p:pRg st="2" end="2"/>
                                            </p:txEl>
                                          </p:spTgt>
                                        </p:tgtEl>
                                        <p:attrNameLst>
                                          <p:attrName>style.visibility</p:attrName>
                                        </p:attrNameLst>
                                      </p:cBhvr>
                                      <p:to>
                                        <p:strVal val="visible"/>
                                      </p:to>
                                    </p:set>
                                    <p:anim calcmode="lin" valueType="num">
                                      <p:cBhvr>
                                        <p:cTn id="23" dur="1000" fill="hold"/>
                                        <p:tgtEl>
                                          <p:spTgt spid="12800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3">
                                            <p:txEl>
                                              <p:pRg st="3" end="3"/>
                                            </p:txEl>
                                          </p:spTgt>
                                        </p:tgtEl>
                                        <p:attrNameLst>
                                          <p:attrName>style.visibility</p:attrName>
                                        </p:attrNameLst>
                                      </p:cBhvr>
                                      <p:to>
                                        <p:strVal val="visible"/>
                                      </p:to>
                                    </p:set>
                                    <p:anim calcmode="lin" valueType="num">
                                      <p:cBhvr>
                                        <p:cTn id="31" dur="1000" fill="hold"/>
                                        <p:tgtEl>
                                          <p:spTgt spid="12800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3">
                                            <p:txEl>
                                              <p:pRg st="4" end="4"/>
                                            </p:txEl>
                                          </p:spTgt>
                                        </p:tgtEl>
                                        <p:attrNameLst>
                                          <p:attrName>style.visibility</p:attrName>
                                        </p:attrNameLst>
                                      </p:cBhvr>
                                      <p:to>
                                        <p:strVal val="visible"/>
                                      </p:to>
                                    </p:set>
                                    <p:anim calcmode="lin" valueType="num">
                                      <p:cBhvr>
                                        <p:cTn id="39" dur="1000" fill="hold"/>
                                        <p:tgtEl>
                                          <p:spTgt spid="12800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7" name="Text Box 2"/>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CC"/>
                </a:solidFill>
                <a:effectLst/>
                <a:uLnTx/>
                <a:uFillTx/>
                <a:latin typeface="Times New Roman" pitchFamily="18" charset="0"/>
                <a:ea typeface="MS PGothic" pitchFamily="34" charset="-128"/>
                <a:cs typeface="+mn-cs"/>
              </a:rPr>
              <a:t>49</a:t>
            </a:r>
          </a:p>
        </p:txBody>
      </p:sp>
      <p:sp>
        <p:nvSpPr>
          <p:cNvPr id="129027" name="Rectangle 3"/>
          <p:cNvSpPr>
            <a:spLocks noGrp="1" noChangeArrowheads="1"/>
          </p:cNvSpPr>
          <p:nvPr>
            <p:ph type="body" idx="1"/>
          </p:nvPr>
        </p:nvSpPr>
        <p:spPr>
          <a:xfrm>
            <a:off x="685800" y="1447800"/>
            <a:ext cx="7772400" cy="3886200"/>
          </a:xfrm>
        </p:spPr>
        <p:txBody>
          <a:bodyPr/>
          <a:lstStyle/>
          <a:p>
            <a:pPr marL="609600" indent="-609600" algn="just" eaLnBrk="1" hangingPunct="1">
              <a:lnSpc>
                <a:spcPct val="90000"/>
              </a:lnSpc>
              <a:buFont typeface="Times New Roman" pitchFamily="18" charset="0"/>
              <a:buAutoNum type="arabicPeriod" startAt="5"/>
            </a:pPr>
            <a:r>
              <a:rPr lang="zh-CN" altLang="en-US" sz="2400" b="1" i="1">
                <a:solidFill>
                  <a:schemeClr val="accent1"/>
                </a:solidFill>
                <a:latin typeface="细圆" pitchFamily="2" charset="-122"/>
                <a:ea typeface="细圆" pitchFamily="2" charset="-122"/>
              </a:rPr>
              <a:t>两份主要原始材料的使用</a:t>
            </a:r>
            <a:r>
              <a:rPr lang="zh-CN" altLang="en-US" sz="2400" i="1">
                <a:latin typeface="细圆" pitchFamily="2" charset="-122"/>
                <a:ea typeface="细圆" pitchFamily="2" charset="-122"/>
              </a:rPr>
              <a:t>。</a:t>
            </a:r>
            <a:r>
              <a:rPr lang="zh-CN" altLang="en-US" sz="2400">
                <a:latin typeface="细圆" pitchFamily="2" charset="-122"/>
                <a:ea typeface="细圆" pitchFamily="2" charset="-122"/>
              </a:rPr>
              <a:t>目前最广为采纳的说法，是马太及路加福音书中的大部分材料乃是以马可福音及一份称为</a:t>
            </a:r>
            <a:r>
              <a:rPr lang="en-US" altLang="zh-CN" sz="2400">
                <a:latin typeface="细圆" pitchFamily="2" charset="-122"/>
                <a:ea typeface="细圆" pitchFamily="2" charset="-122"/>
              </a:rPr>
              <a:t>Quelle</a:t>
            </a:r>
            <a:r>
              <a:rPr lang="zh-CN" altLang="en-US" sz="2400">
                <a:latin typeface="细圆" pitchFamily="2" charset="-122"/>
                <a:ea typeface="细圆" pitchFamily="2" charset="-122"/>
              </a:rPr>
              <a:t>（德文“原始材料”之意），或</a:t>
            </a:r>
            <a:r>
              <a:rPr lang="en-US" altLang="zh-CN" sz="2400">
                <a:latin typeface="细圆" pitchFamily="2" charset="-122"/>
                <a:ea typeface="细圆" pitchFamily="2" charset="-122"/>
              </a:rPr>
              <a:t>Q</a:t>
            </a:r>
            <a:r>
              <a:rPr lang="zh-CN" altLang="en-US" sz="2400">
                <a:latin typeface="细圆" pitchFamily="2" charset="-122"/>
                <a:ea typeface="细圆" pitchFamily="2" charset="-122"/>
              </a:rPr>
              <a:t>的假设性文件为它们的原始资料。</a:t>
            </a:r>
            <a:endParaRPr lang="zh-CN" altLang="en-US" sz="2400" i="1">
              <a:latin typeface="细圆" pitchFamily="2" charset="-122"/>
              <a:ea typeface="细圆" pitchFamily="2" charset="-122"/>
            </a:endParaRPr>
          </a:p>
          <a:p>
            <a:pPr marL="609600" indent="-609600" algn="just" eaLnBrk="1" hangingPunct="1">
              <a:lnSpc>
                <a:spcPct val="90000"/>
              </a:lnSpc>
              <a:buFontTx/>
              <a:buAutoNum type="arabicPeriod" startAt="5"/>
            </a:pPr>
            <a:r>
              <a:rPr lang="zh-CN" altLang="en-US" sz="2400" b="1" i="1">
                <a:solidFill>
                  <a:schemeClr val="accent1"/>
                </a:solidFill>
                <a:latin typeface="细圆" pitchFamily="2" charset="-122"/>
                <a:ea typeface="细圆" pitchFamily="2" charset="-122"/>
              </a:rPr>
              <a:t>马太优先论</a:t>
            </a:r>
            <a:r>
              <a:rPr lang="zh-CN" altLang="en-US" sz="2400" i="1">
                <a:latin typeface="细圆" pitchFamily="2" charset="-122"/>
                <a:ea typeface="细圆" pitchFamily="2" charset="-122"/>
              </a:rPr>
              <a:t>。</a:t>
            </a:r>
            <a:r>
              <a:rPr lang="zh-CN" altLang="en-US" sz="2400">
                <a:latin typeface="细圆" pitchFamily="2" charset="-122"/>
                <a:ea typeface="细圆" pitchFamily="2" charset="-122"/>
              </a:rPr>
              <a:t>另一看法则认为其他两本符类福音书是以马太为它们的主要资料来源。</a:t>
            </a:r>
            <a:endParaRPr lang="zh-CN" altLang="en-US" sz="2400" i="1">
              <a:latin typeface="细圆" pitchFamily="2" charset="-122"/>
              <a:ea typeface="细圆" pitchFamily="2" charset="-122"/>
            </a:endParaRPr>
          </a:p>
          <a:p>
            <a:pPr marL="609600" indent="-609600" algn="just" eaLnBrk="1" hangingPunct="1">
              <a:lnSpc>
                <a:spcPct val="90000"/>
              </a:lnSpc>
              <a:buFontTx/>
              <a:buAutoNum type="arabicPeriod" startAt="5"/>
            </a:pPr>
            <a:r>
              <a:rPr lang="zh-CN" altLang="en-US" sz="2400" i="1">
                <a:solidFill>
                  <a:schemeClr val="accent1"/>
                </a:solidFill>
                <a:latin typeface="细圆" pitchFamily="2" charset="-122"/>
                <a:ea typeface="细圆" pitchFamily="2" charset="-122"/>
              </a:rPr>
              <a:t>上述各类说法的综合</a:t>
            </a:r>
            <a:r>
              <a:rPr lang="zh-CN" altLang="en-US" sz="2400" i="1">
                <a:latin typeface="细圆" pitchFamily="2" charset="-122"/>
                <a:ea typeface="细圆" pitchFamily="2" charset="-122"/>
              </a:rPr>
              <a:t>。</a:t>
            </a:r>
            <a:r>
              <a:rPr lang="zh-CN" altLang="en-US" sz="2400">
                <a:latin typeface="细圆" pitchFamily="2" charset="-122"/>
                <a:ea typeface="细圆" pitchFamily="2" charset="-122"/>
              </a:rPr>
              <a:t>此一理论假设符类福音书的作者们采用了口述的传统、短简零篇、符类福音书作者们及他们的福音书的相互倚赖，并见证人的见证。</a:t>
            </a:r>
            <a:endParaRPr lang="zh-CN" altLang="en-US" sz="2400" i="1">
              <a:latin typeface="细圆" pitchFamily="2" charset="-122"/>
              <a:ea typeface="细圆" pitchFamily="2" charset="-122"/>
            </a:endParaRPr>
          </a:p>
        </p:txBody>
      </p:sp>
      <p:sp>
        <p:nvSpPr>
          <p:cNvPr id="188419" name="Rectangle 4"/>
          <p:cNvSpPr>
            <a:spLocks noGrp="1" noChangeArrowheads="1"/>
          </p:cNvSpPr>
          <p:nvPr>
            <p:ph type="title"/>
          </p:nvPr>
        </p:nvSpPr>
        <p:spPr>
          <a:xfrm>
            <a:off x="609600" y="228600"/>
            <a:ext cx="7620000" cy="701675"/>
          </a:xfrm>
          <a:solidFill>
            <a:srgbClr val="0000FF"/>
          </a:solidFill>
        </p:spPr>
        <p:txBody>
          <a:bodyPr lIns="91440" tIns="45720" rIns="91440" bIns="45720" anchor="t">
            <a:spAutoFit/>
          </a:bodyPr>
          <a:lstStyle/>
          <a:p>
            <a:pPr eaLnBrk="1" hangingPunct="1"/>
            <a:r>
              <a:rPr lang="zh-CN" altLang="en-US" sz="4000" b="1" i="0">
                <a:solidFill>
                  <a:schemeClr val="tx1"/>
                </a:solidFill>
                <a:latin typeface="隶变" pitchFamily="2" charset="-122"/>
                <a:ea typeface="隶变" pitchFamily="2" charset="-122"/>
              </a:rPr>
              <a:t>符类福音难题的几个解答</a:t>
            </a:r>
            <a:endParaRPr lang="en-US" sz="4000" b="1" i="0">
              <a:solidFill>
                <a:schemeClr val="tx1"/>
              </a:solidFill>
              <a:latin typeface="隶变" pitchFamily="2" charset="-122"/>
              <a:ea typeface="隶变" pitchFamily="2" charset="-122"/>
            </a:endParaRPr>
          </a:p>
        </p:txBody>
      </p:sp>
      <p:sp>
        <p:nvSpPr>
          <p:cNvPr id="188420" name="Text Box 5"/>
          <p:cNvSpPr txBox="1">
            <a:spLocks noChangeArrowheads="1"/>
          </p:cNvSpPr>
          <p:nvPr/>
        </p:nvSpPr>
        <p:spPr bwMode="auto">
          <a:xfrm>
            <a:off x="5486400" y="6172200"/>
            <a:ext cx="33845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1" u="none" strike="noStrike" kern="1200" cap="none" spc="0" normalizeH="0" baseline="0" noProof="0">
                <a:ln>
                  <a:noFill/>
                </a:ln>
                <a:solidFill>
                  <a:srgbClr val="FFFFCC"/>
                </a:solidFill>
                <a:effectLst/>
                <a:uLnTx/>
                <a:uFillTx/>
                <a:latin typeface="行楷" pitchFamily="2" charset="-122"/>
                <a:ea typeface="行楷" pitchFamily="2" charset="-122"/>
                <a:cs typeface="+mn-cs"/>
              </a:rPr>
              <a:t>新</a:t>
            </a:r>
            <a:r>
              <a:rPr kumimoji="0" lang="zh-CN" altLang="en-US" sz="2400" b="0" i="1" u="none" strike="noStrike" kern="1200" cap="none" spc="0" normalizeH="0" baseline="0" noProof="0">
                <a:ln>
                  <a:noFill/>
                </a:ln>
                <a:solidFill>
                  <a:srgbClr val="FFFFCC"/>
                </a:solidFill>
                <a:effectLst/>
                <a:uLnTx/>
                <a:uFillTx/>
                <a:latin typeface="行楷" pitchFamily="2" charset="-122"/>
                <a:ea typeface="行楷" pitchFamily="2" charset="-122"/>
                <a:cs typeface="+mn-cs"/>
              </a:rPr>
              <a:t>国际版研读圣经</a:t>
            </a:r>
            <a:r>
              <a:rPr kumimoji="0" lang="en-US" altLang="ja-JP" sz="2400" b="0" i="0" u="none" strike="noStrike" kern="1200" cap="none" spc="0" normalizeH="0" baseline="0" noProof="0">
                <a:ln>
                  <a:noFill/>
                </a:ln>
                <a:solidFill>
                  <a:srgbClr val="FFFFCC"/>
                </a:solidFill>
                <a:effectLst/>
                <a:uLnTx/>
                <a:uFillTx/>
                <a:latin typeface="Times New Roman" pitchFamily="18" charset="0"/>
                <a:ea typeface="行楷" pitchFamily="2" charset="-122"/>
                <a:cs typeface="+mn-cs"/>
              </a:rPr>
              <a:t>, 1431</a:t>
            </a:r>
            <a:endParaRPr kumimoji="0" lang="en-US" sz="2400" b="0" i="0" u="none" strike="noStrike" kern="1200" cap="none" spc="0" normalizeH="0" baseline="0" noProof="0">
              <a:ln>
                <a:noFill/>
              </a:ln>
              <a:solidFill>
                <a:srgbClr val="FFFFCC"/>
              </a:solidFill>
              <a:effectLst/>
              <a:uLnTx/>
              <a:uFillTx/>
              <a:latin typeface="Times New Roman" pitchFamily="18" charset="0"/>
              <a:ea typeface="行楷"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10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27">
                                            <p:txEl>
                                              <p:pRg st="1" end="1"/>
                                            </p:txEl>
                                          </p:spTgt>
                                        </p:tgtEl>
                                        <p:attrNameLst>
                                          <p:attrName>style.visibility</p:attrName>
                                        </p:attrNameLst>
                                      </p:cBhvr>
                                      <p:to>
                                        <p:strVal val="visible"/>
                                      </p:to>
                                    </p:set>
                                    <p:anim calcmode="lin" valueType="num">
                                      <p:cBhvr>
                                        <p:cTn id="15" dur="1000" fill="hold"/>
                                        <p:tgtEl>
                                          <p:spTgt spid="12902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2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27">
                                            <p:txEl>
                                              <p:pRg st="2" end="2"/>
                                            </p:txEl>
                                          </p:spTgt>
                                        </p:tgtEl>
                                        <p:attrNameLst>
                                          <p:attrName>style.visibility</p:attrName>
                                        </p:attrNameLst>
                                      </p:cBhvr>
                                      <p:to>
                                        <p:strVal val="visible"/>
                                      </p:to>
                                    </p:set>
                                    <p:anim calcmode="lin" valueType="num">
                                      <p:cBhvr>
                                        <p:cTn id="23" dur="1000" fill="hold"/>
                                        <p:tgtEl>
                                          <p:spTgt spid="12902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2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ext Box 2"/>
          <p:cNvSpPr txBox="1">
            <a:spLocks noChangeArrowheads="1"/>
          </p:cNvSpPr>
          <p:nvPr/>
        </p:nvSpPr>
        <p:spPr bwMode="auto">
          <a:xfrm>
            <a:off x="84264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t>51</a:t>
            </a:r>
          </a:p>
        </p:txBody>
      </p:sp>
      <p:sp>
        <p:nvSpPr>
          <p:cNvPr id="190466" name="Text Box 3"/>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50</a:t>
            </a:r>
          </a:p>
        </p:txBody>
      </p:sp>
      <p:sp>
        <p:nvSpPr>
          <p:cNvPr id="167940" name="Text Box 4"/>
          <p:cNvSpPr txBox="1">
            <a:spLocks noChangeArrowheads="1"/>
          </p:cNvSpPr>
          <p:nvPr/>
        </p:nvSpPr>
        <p:spPr bwMode="auto">
          <a:xfrm>
            <a:off x="2628900" y="1295400"/>
            <a:ext cx="1447800" cy="106680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S PGothic" pitchFamily="34" charset="-128"/>
                <a:cs typeface="+mn-cs"/>
              </a:rPr>
              <a:t>Q</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S PGothic" pitchFamily="34" charset="-128"/>
                <a:cs typeface="+mn-cs"/>
              </a:rPr>
              <a:t>AD 50</a:t>
            </a:r>
          </a:p>
        </p:txBody>
      </p:sp>
      <p:sp>
        <p:nvSpPr>
          <p:cNvPr id="167951" name="Text Box 15"/>
          <p:cNvSpPr txBox="1">
            <a:spLocks noChangeArrowheads="1"/>
          </p:cNvSpPr>
          <p:nvPr/>
        </p:nvSpPr>
        <p:spPr bwMode="auto">
          <a:xfrm>
            <a:off x="4876800" y="1295400"/>
            <a:ext cx="1447800" cy="1006475"/>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err="1">
                <a:ln>
                  <a:noFill/>
                </a:ln>
                <a:solidFill>
                  <a:srgbClr val="FFFFFF"/>
                </a:solidFill>
                <a:effectLst/>
                <a:uLnTx/>
                <a:uFillTx/>
                <a:latin typeface="Kai" pitchFamily="2" charset="-122"/>
                <a:ea typeface="Kai" pitchFamily="2" charset="-122"/>
                <a:cs typeface="+mn-cs"/>
              </a:rPr>
              <a:t>马</a:t>
            </a:r>
            <a:r>
              <a:rPr kumimoji="0" lang="zh-CN" altLang="en-US" sz="2800" b="1" i="0" u="none" strike="noStrike" kern="1200" cap="none" spc="0" normalizeH="0" baseline="0" noProof="0" dirty="0">
                <a:ln>
                  <a:noFill/>
                </a:ln>
                <a:solidFill>
                  <a:srgbClr val="FFFFFF"/>
                </a:solidFill>
                <a:effectLst/>
                <a:uLnTx/>
                <a:uFillTx/>
                <a:latin typeface="Kai" pitchFamily="2" charset="-122"/>
                <a:ea typeface="Kai" pitchFamily="2" charset="-122"/>
                <a:cs typeface="+mn-cs"/>
              </a:rPr>
              <a:t>可</a:t>
            </a:r>
            <a:br>
              <a:rPr kumimoji="0" lang="zh-CN" altLang="en-US" sz="32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br>
            <a:r>
              <a:rPr kumimoji="0" lang="en-US" altLang="ja-JP" sz="32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t>AD 65</a:t>
            </a:r>
            <a:endParaRPr kumimoji="0" lang="en-US" sz="3200" b="0" i="0" u="none" strike="noStrike" kern="1200" cap="none" spc="0" normalizeH="0" baseline="0" noProof="0" dirty="0">
              <a:ln>
                <a:noFill/>
              </a:ln>
              <a:solidFill>
                <a:srgbClr val="FFFFFF"/>
              </a:solidFill>
              <a:effectLst/>
              <a:uLnTx/>
              <a:uFillTx/>
              <a:latin typeface="Kai" pitchFamily="2" charset="-122"/>
              <a:ea typeface="Kai" pitchFamily="2" charset="-122"/>
              <a:cs typeface="+mn-cs"/>
            </a:endParaRPr>
          </a:p>
        </p:txBody>
      </p:sp>
      <p:sp>
        <p:nvSpPr>
          <p:cNvPr id="167954" name="Text Box 18"/>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 pitchFamily="2" charset="-122"/>
                <a:ea typeface="Kai" pitchFamily="2" charset="-122"/>
                <a:cs typeface="细圆" charset="0"/>
              </a:rPr>
              <a:t>路</a:t>
            </a: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细圆" charset="0"/>
              </a:rPr>
              <a:t>加</a:t>
            </a:r>
            <a:endParaRPr kumimoji="0" lang="zh-CN" altLang="en-US" sz="2800" b="1" i="0" u="none" strike="noStrike" kern="1200" cap="none" spc="0" normalizeH="0" baseline="0" noProof="0" dirty="0">
              <a:ln>
                <a:noFill/>
              </a:ln>
              <a:solidFill>
                <a:srgbClr val="FFFFFF"/>
              </a:solidFill>
              <a:effectLst/>
              <a:uLnTx/>
              <a:uFillTx/>
              <a:latin typeface="Kai" pitchFamily="2" charset="-122"/>
              <a:ea typeface="Kai" pitchFamily="2" charset="-122"/>
              <a:cs typeface="细圆" charset="0"/>
            </a:endParaRPr>
          </a:p>
        </p:txBody>
      </p:sp>
      <p:sp>
        <p:nvSpPr>
          <p:cNvPr id="167957" name="Text Box 21"/>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 pitchFamily="2" charset="-122"/>
                <a:ea typeface="Kai" pitchFamily="2" charset="-122"/>
                <a:cs typeface="细圆" charset="0"/>
              </a:rPr>
              <a:t>马</a:t>
            </a: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细圆" charset="0"/>
              </a:rPr>
              <a:t>太</a:t>
            </a:r>
            <a:endParaRPr kumimoji="0" lang="zh-CN" altLang="en-US" sz="400" b="1" i="0" u="none" strike="noStrike" kern="1200" cap="none" spc="0" normalizeH="0" baseline="0" noProof="0" dirty="0">
              <a:ln>
                <a:noFill/>
              </a:ln>
              <a:solidFill>
                <a:srgbClr val="FFFFFF"/>
              </a:solidFill>
              <a:effectLst/>
              <a:uLnTx/>
              <a:uFillTx/>
              <a:latin typeface="Kai" pitchFamily="2" charset="-122"/>
              <a:ea typeface="Kai" pitchFamily="2" charset="-122"/>
              <a:cs typeface="细圆"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Kai" pitchFamily="2" charset="-122"/>
              <a:ea typeface="Kai" pitchFamily="2" charset="-122"/>
              <a:cs typeface="细圆" charset="0"/>
            </a:endParaRPr>
          </a:p>
        </p:txBody>
      </p:sp>
      <p:sp>
        <p:nvSpPr>
          <p:cNvPr id="190471" name="Rectangle 51"/>
          <p:cNvSpPr>
            <a:spLocks noGrp="1" noChangeArrowheads="1"/>
          </p:cNvSpPr>
          <p:nvPr>
            <p:ph type="title" idx="4294967295"/>
          </p:nvPr>
        </p:nvSpPr>
        <p:spPr>
          <a:xfrm>
            <a:off x="2362200" y="228600"/>
            <a:ext cx="4191000" cy="823913"/>
          </a:xfrm>
          <a:solidFill>
            <a:srgbClr val="0000FF"/>
          </a:solidFill>
        </p:spPr>
        <p:txBody>
          <a:bodyPr anchor="t" anchorCtr="0">
            <a:spAutoFit/>
          </a:bodyPr>
          <a:lstStyle/>
          <a:p>
            <a:pPr eaLnBrk="1" hangingPunct="1"/>
            <a:r>
              <a:rPr lang="en-US" altLang="zh-CN" sz="4800" b="1">
                <a:solidFill>
                  <a:schemeClr val="tx1"/>
                </a:solidFill>
                <a:effectLst/>
                <a:latin typeface="隶变" pitchFamily="2" charset="-122"/>
                <a:ea typeface="隶变" pitchFamily="2" charset="-122"/>
              </a:rPr>
              <a:t>双</a:t>
            </a:r>
            <a:r>
              <a:rPr lang="zh-CN" altLang="en-US" sz="4800" b="1">
                <a:solidFill>
                  <a:schemeClr val="tx1"/>
                </a:solidFill>
                <a:effectLst/>
                <a:latin typeface="隶变" pitchFamily="2" charset="-122"/>
                <a:ea typeface="隶变" pitchFamily="2" charset="-122"/>
              </a:rPr>
              <a:t>资料理论</a:t>
            </a:r>
          </a:p>
        </p:txBody>
      </p:sp>
      <p:sp>
        <p:nvSpPr>
          <p:cNvPr id="167989" name="Line 53"/>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67990" name="Line 54"/>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67991" name="Line 55"/>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67992" name="Line 56"/>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 Box 2"/>
          <p:cNvSpPr txBox="1">
            <a:spLocks noChangeArrowheads="1"/>
          </p:cNvSpPr>
          <p:nvPr/>
        </p:nvSpPr>
        <p:spPr bwMode="auto">
          <a:xfrm>
            <a:off x="84264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t>51</a:t>
            </a:r>
          </a:p>
        </p:txBody>
      </p:sp>
      <p:sp>
        <p:nvSpPr>
          <p:cNvPr id="192514" name="Text Box 3"/>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50</a:t>
            </a:r>
          </a:p>
        </p:txBody>
      </p:sp>
      <p:sp>
        <p:nvSpPr>
          <p:cNvPr id="169988" name="Text Box 4"/>
          <p:cNvSpPr txBox="1">
            <a:spLocks noChangeArrowheads="1"/>
          </p:cNvSpPr>
          <p:nvPr/>
        </p:nvSpPr>
        <p:spPr bwMode="auto">
          <a:xfrm>
            <a:off x="5041900" y="1217613"/>
            <a:ext cx="1485900" cy="139065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t>Q</a:t>
            </a:r>
            <a:br>
              <a:rPr kumimoji="0" lang="en-US"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br>
            <a:r>
              <a:rPr kumimoji="0" lang="en-US" altLang="zh-CN" sz="2800" b="0" i="0" u="none" strike="noStrike" kern="1200" cap="none" spc="0" normalizeH="0" baseline="0" noProof="0" dirty="0" err="1">
                <a:ln>
                  <a:noFill/>
                </a:ln>
                <a:solidFill>
                  <a:srgbClr val="FFFFFF"/>
                </a:solidFill>
                <a:effectLst/>
                <a:uLnTx/>
                <a:uFillTx/>
                <a:latin typeface="Kai" pitchFamily="2" charset="-122"/>
                <a:ea typeface="Kai" pitchFamily="2" charset="-122"/>
                <a:cs typeface="+mn-cs"/>
              </a:rPr>
              <a:t>安</a:t>
            </a:r>
            <a:r>
              <a:rPr kumimoji="0" lang="zh-CN" altLang="en-US"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t>提阿</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t>AD 50</a:t>
            </a:r>
          </a:p>
        </p:txBody>
      </p:sp>
      <p:sp>
        <p:nvSpPr>
          <p:cNvPr id="169989" name="Text Box 5"/>
          <p:cNvSpPr txBox="1">
            <a:spLocks noChangeArrowheads="1"/>
          </p:cNvSpPr>
          <p:nvPr/>
        </p:nvSpPr>
        <p:spPr bwMode="auto">
          <a:xfrm>
            <a:off x="2895600" y="1217613"/>
            <a:ext cx="1625600" cy="1408112"/>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800" b="0" i="0" u="none" strike="noStrike" kern="1200" cap="none" spc="0" normalizeH="0" baseline="0" noProof="0" dirty="0" err="1">
                <a:ln>
                  <a:noFill/>
                </a:ln>
                <a:solidFill>
                  <a:srgbClr val="FFFFFF"/>
                </a:solidFill>
                <a:effectLst/>
                <a:uLnTx/>
                <a:uFillTx/>
                <a:latin typeface="Kai" pitchFamily="2" charset="-122"/>
                <a:ea typeface="Kai" pitchFamily="2" charset="-122"/>
                <a:cs typeface="+mn-cs"/>
              </a:rPr>
              <a:t>马</a:t>
            </a:r>
            <a:r>
              <a:rPr kumimoji="0" lang="zh-CN" altLang="en-US"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t>可</a:t>
            </a:r>
            <a:br>
              <a:rPr kumimoji="0" lang="zh-CN" altLang="en-US"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br>
            <a:r>
              <a:rPr kumimoji="0" lang="en-US" altLang="zh-CN" sz="2800" b="0" i="0" u="none" strike="noStrike" kern="1200" cap="none" spc="0" normalizeH="0" baseline="0" noProof="0" dirty="0" err="1">
                <a:ln>
                  <a:noFill/>
                </a:ln>
                <a:solidFill>
                  <a:srgbClr val="FFFFFF"/>
                </a:solidFill>
                <a:effectLst/>
                <a:uLnTx/>
                <a:uFillTx/>
                <a:latin typeface="Kai" pitchFamily="2" charset="-122"/>
                <a:ea typeface="Kai" pitchFamily="2" charset="-122"/>
                <a:cs typeface="+mn-cs"/>
              </a:rPr>
              <a:t>罗</a:t>
            </a:r>
            <a:r>
              <a:rPr kumimoji="0" lang="zh-CN" altLang="en-US"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t>马</a:t>
            </a:r>
            <a:br>
              <a:rPr kumimoji="0" lang="zh-CN" altLang="en-US"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br>
            <a:r>
              <a:rPr kumimoji="0" lang="en-US" altLang="ja-JP"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t>AD 65</a:t>
            </a:r>
            <a:endParaRPr kumimoji="0" lang="en-US"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endParaRPr>
          </a:p>
        </p:txBody>
      </p:sp>
      <p:sp>
        <p:nvSpPr>
          <p:cNvPr id="192517" name="Rectangle 9"/>
          <p:cNvSpPr>
            <a:spLocks noGrp="1" noChangeArrowheads="1"/>
          </p:cNvSpPr>
          <p:nvPr>
            <p:ph type="title" idx="4294967295"/>
          </p:nvPr>
        </p:nvSpPr>
        <p:spPr>
          <a:xfrm>
            <a:off x="2667000" y="228600"/>
            <a:ext cx="3962400" cy="823913"/>
          </a:xfrm>
          <a:solidFill>
            <a:srgbClr val="0000FF"/>
          </a:solidFill>
        </p:spPr>
        <p:txBody>
          <a:bodyPr anchor="t" anchorCtr="0">
            <a:spAutoFit/>
          </a:bodyPr>
          <a:lstStyle/>
          <a:p>
            <a:pPr eaLnBrk="1" hangingPunct="1"/>
            <a:r>
              <a:rPr lang="en-US" altLang="zh-CN" sz="4800" b="1">
                <a:solidFill>
                  <a:schemeClr val="tx1"/>
                </a:solidFill>
                <a:effectLst/>
                <a:latin typeface="隶变" pitchFamily="2" charset="-122"/>
                <a:ea typeface="隶变" pitchFamily="2" charset="-122"/>
              </a:rPr>
              <a:t>四</a:t>
            </a:r>
            <a:r>
              <a:rPr lang="zh-CN" altLang="en-US" sz="4800" b="1">
                <a:solidFill>
                  <a:schemeClr val="tx1"/>
                </a:solidFill>
                <a:effectLst/>
                <a:latin typeface="隶变" pitchFamily="2" charset="-122"/>
                <a:ea typeface="隶变" pitchFamily="2" charset="-122"/>
              </a:rPr>
              <a:t>资料假说</a:t>
            </a:r>
            <a:endParaRPr lang="en-US" sz="4800" b="1">
              <a:solidFill>
                <a:schemeClr val="tx1"/>
              </a:solidFill>
              <a:effectLst/>
              <a:latin typeface="隶变" pitchFamily="2" charset="-122"/>
              <a:ea typeface="隶变" pitchFamily="2" charset="-122"/>
            </a:endParaRPr>
          </a:p>
        </p:txBody>
      </p:sp>
      <p:sp>
        <p:nvSpPr>
          <p:cNvPr id="169994" name="Line 10"/>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69995" name="Line 11"/>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69996" name="Line 12"/>
          <p:cNvSpPr>
            <a:spLocks noChangeShapeType="1"/>
          </p:cNvSpPr>
          <p:nvPr/>
        </p:nvSpPr>
        <p:spPr bwMode="auto">
          <a:xfrm>
            <a:off x="4038600" y="2590800"/>
            <a:ext cx="1295400" cy="13716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69997" name="Line 13"/>
          <p:cNvSpPr>
            <a:spLocks noChangeShapeType="1"/>
          </p:cNvSpPr>
          <p:nvPr/>
        </p:nvSpPr>
        <p:spPr bwMode="auto">
          <a:xfrm flipH="1">
            <a:off x="3733800" y="2590800"/>
            <a:ext cx="1600200" cy="13716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69998" name="Text Box 14"/>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M</a:t>
            </a:r>
            <a:b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br>
            <a:r>
              <a:rPr kumimoji="0" lang="en-US" altLang="zh-CN"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耶</a:t>
            </a:r>
            <a: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路撒冷</a:t>
            </a:r>
            <a:b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br>
            <a:r>
              <a:rPr kumimoji="0" lang="en-US" altLang="ja-JP"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AD 60-65</a:t>
            </a:r>
            <a:endParaRPr kumimoji="0" lang="en-US" sz="2800" b="0" i="0" u="none" strike="noStrike" kern="1200" cap="none" spc="0" normalizeH="0" baseline="0" noProof="0" dirty="0">
              <a:ln>
                <a:noFill/>
              </a:ln>
              <a:solidFill>
                <a:srgbClr val="FFFFFF"/>
              </a:solidFill>
              <a:effectLst/>
              <a:uLnTx/>
              <a:uFillTx/>
              <a:latin typeface="Kai" pitchFamily="2" charset="-122"/>
              <a:ea typeface="Kai" pitchFamily="2" charset="-122"/>
              <a:cs typeface="+mn-cs"/>
            </a:endParaRPr>
          </a:p>
        </p:txBody>
      </p:sp>
      <p:sp>
        <p:nvSpPr>
          <p:cNvPr id="169999" name="Text Box 15"/>
          <p:cNvSpPr txBox="1">
            <a:spLocks noChangeArrowheads="1"/>
          </p:cNvSpPr>
          <p:nvPr/>
        </p:nvSpPr>
        <p:spPr bwMode="auto">
          <a:xfrm>
            <a:off x="7048500" y="1217613"/>
            <a:ext cx="16383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L</a:t>
            </a:r>
            <a:b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br>
            <a:r>
              <a:rPr kumimoji="0" lang="en-US" altLang="zh-CN"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该</a:t>
            </a:r>
            <a: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撒利亚</a:t>
            </a:r>
          </a:p>
        </p:txBody>
      </p:sp>
      <p:sp>
        <p:nvSpPr>
          <p:cNvPr id="170000" name="Text Box 16"/>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马</a:t>
            </a:r>
            <a: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太</a:t>
            </a:r>
            <a:b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br>
            <a: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 </a:t>
            </a:r>
            <a:r>
              <a:rPr kumimoji="0" lang="en-US" altLang="zh-CN" sz="2400" b="0" i="0" u="none" strike="noStrike" kern="1200" cap="none" spc="0" normalizeH="0" baseline="0" noProof="0" dirty="0" err="1">
                <a:ln>
                  <a:noFill/>
                </a:ln>
                <a:solidFill>
                  <a:srgbClr val="FFFFFF"/>
                </a:solidFill>
                <a:effectLst/>
                <a:uLnTx/>
                <a:uFillTx/>
                <a:latin typeface="Kai" pitchFamily="2" charset="-122"/>
                <a:ea typeface="Kai" pitchFamily="2" charset="-122"/>
                <a:cs typeface="+mn-cs"/>
              </a:rPr>
              <a:t>安</a:t>
            </a:r>
            <a:r>
              <a:rPr kumimoji="0" lang="zh-CN" altLang="en-US" sz="2400" b="0" i="0" u="none" strike="noStrike" kern="1200" cap="none" spc="0" normalizeH="0" baseline="0" noProof="0" dirty="0">
                <a:ln>
                  <a:noFill/>
                </a:ln>
                <a:solidFill>
                  <a:srgbClr val="FFFFFF"/>
                </a:solidFill>
                <a:effectLst/>
                <a:uLnTx/>
                <a:uFillTx/>
                <a:latin typeface="Kai" pitchFamily="2" charset="-122"/>
                <a:ea typeface="Kai" pitchFamily="2" charset="-122"/>
                <a:cs typeface="+mn-cs"/>
              </a:rPr>
              <a:t>提阿</a:t>
            </a:r>
            <a:br>
              <a:rPr kumimoji="0" lang="en-US" altLang="ja-JP"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br>
            <a:r>
              <a:rPr kumimoji="0" lang="en-US" altLang="ja-JP"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AD 85</a:t>
            </a:r>
            <a:endPar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endParaRPr>
          </a:p>
        </p:txBody>
      </p:sp>
      <p:sp>
        <p:nvSpPr>
          <p:cNvPr id="170001" name="Text Box 17"/>
          <p:cNvSpPr txBox="1">
            <a:spLocks noChangeArrowheads="1"/>
          </p:cNvSpPr>
          <p:nvPr/>
        </p:nvSpPr>
        <p:spPr bwMode="auto">
          <a:xfrm>
            <a:off x="5181600" y="3986213"/>
            <a:ext cx="3657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路加</a:t>
            </a:r>
            <a:b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br>
            <a: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 </a:t>
            </a:r>
            <a:r>
              <a:rPr kumimoji="0" lang="en-US" altLang="zh-CN"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该</a:t>
            </a:r>
            <a: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撒利亚</a:t>
            </a:r>
            <a:r>
              <a:rPr kumimoji="0" lang="en-US" altLang="ja-JP"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 </a:t>
            </a:r>
            <a:r>
              <a:rPr kumimoji="0" lang="en-US" altLang="zh-CN"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哥</a:t>
            </a:r>
            <a: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林多</a:t>
            </a:r>
            <a:r>
              <a:rPr kumimoji="0" lang="en-US" altLang="ja-JP"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a:t>
            </a:r>
            <a:br>
              <a:rPr kumimoji="0" lang="en-US" altLang="ja-JP"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br>
            <a:r>
              <a:rPr kumimoji="0" lang="en-US" altLang="ja-JP"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AD 60, AD 80</a:t>
            </a:r>
            <a:endPar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endParaRPr>
          </a:p>
        </p:txBody>
      </p:sp>
      <p:sp>
        <p:nvSpPr>
          <p:cNvPr id="170002" name="Text Box 18"/>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Kai" pitchFamily="2" charset="-122"/>
                <a:ea typeface="Kai" pitchFamily="2" charset="-122"/>
                <a:cs typeface="细圆" charset="0"/>
              </a:rPr>
              <a:t>路加雏形</a:t>
            </a:r>
          </a:p>
        </p:txBody>
      </p:sp>
      <p:sp>
        <p:nvSpPr>
          <p:cNvPr id="170003" name="Text Box 19"/>
          <p:cNvSpPr txBox="1">
            <a:spLocks noChangeArrowheads="1"/>
          </p:cNvSpPr>
          <p:nvPr/>
        </p:nvSpPr>
        <p:spPr bwMode="auto">
          <a:xfrm>
            <a:off x="6781800" y="5791200"/>
            <a:ext cx="1905000" cy="10668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路 </a:t>
            </a: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1-2</a:t>
            </a:r>
            <a:r>
              <a:rPr kumimoji="0" lang="en-US" altLang="zh-CN" sz="2800" b="0" i="0" u="none" strike="noStrike" kern="1200" cap="none" spc="0" normalizeH="0" baseline="0" noProof="0">
                <a:ln>
                  <a:noFill/>
                </a:ln>
                <a:solidFill>
                  <a:srgbClr val="FFFFFF"/>
                </a:solidFill>
                <a:effectLst/>
                <a:uLnTx/>
                <a:uFillTx/>
                <a:latin typeface="Kai" pitchFamily="2" charset="-122"/>
                <a:ea typeface="Kai" pitchFamily="2" charset="-122"/>
                <a:cs typeface="+mn-cs"/>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的</a:t>
            </a:r>
            <a:r>
              <a:rPr kumimoji="0" lang="zh-CN"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rPr>
              <a:t>材料 </a:t>
            </a:r>
            <a:endPar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Kai" pitchFamily="2" charset="-122"/>
              <a:ea typeface="Kai" pitchFamily="2" charset="-122"/>
              <a:cs typeface="+mn-cs"/>
            </a:endParaRPr>
          </a:p>
        </p:txBody>
      </p:sp>
      <p:sp>
        <p:nvSpPr>
          <p:cNvPr id="170005" name="Text Box 21"/>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800" b="0" i="0" u="none" strike="noStrike" kern="1200" cap="none" spc="0" normalizeH="0" baseline="0" noProof="0">
                <a:ln>
                  <a:noFill/>
                </a:ln>
                <a:solidFill>
                  <a:srgbClr val="FFFFFF"/>
                </a:solidFill>
                <a:effectLst/>
                <a:uLnTx/>
                <a:uFillTx/>
                <a:latin typeface="Kai" pitchFamily="2" charset="-122"/>
                <a:ea typeface="Kai" pitchFamily="2" charset="-122"/>
                <a:cs typeface="细圆" charset="0"/>
              </a:rPr>
              <a:t>安</a:t>
            </a:r>
            <a:r>
              <a:rPr kumimoji="0" lang="zh-CN" altLang="en-US" sz="2800" b="0" i="0" u="none" strike="noStrike" kern="1200" cap="none" spc="0" normalizeH="0" baseline="0" noProof="0">
                <a:ln>
                  <a:noFill/>
                </a:ln>
                <a:solidFill>
                  <a:srgbClr val="FFFFFF"/>
                </a:solidFill>
                <a:effectLst/>
                <a:uLnTx/>
                <a:uFillTx/>
                <a:latin typeface="Kai" pitchFamily="2" charset="-122"/>
                <a:ea typeface="Kai" pitchFamily="2" charset="-122"/>
                <a:cs typeface="细圆" charset="0"/>
              </a:rPr>
              <a:t>提阿</a:t>
            </a:r>
            <a:br>
              <a:rPr kumimoji="0" lang="en-US" altLang="ja-JP"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Kai" pitchFamily="2" charset="-122"/>
                <a:ea typeface="Kai" pitchFamily="2" charset="-122"/>
                <a:cs typeface="细圆" charset="0"/>
              </a:rPr>
            </a:br>
            <a:r>
              <a:rPr kumimoji="0" lang="en-US" altLang="zh-CN"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Kai" pitchFamily="2" charset="-122"/>
                <a:ea typeface="Kai" pitchFamily="2" charset="-122"/>
                <a:cs typeface="细圆" charset="0"/>
              </a:rPr>
              <a:t>传</a:t>
            </a:r>
            <a:r>
              <a:rPr kumimoji="0" lang="zh-CN"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Kai" pitchFamily="2" charset="-122"/>
                <a:ea typeface="Kai" pitchFamily="2" charset="-122"/>
                <a:cs typeface="细圆" charset="0"/>
              </a:rPr>
              <a:t>统</a:t>
            </a:r>
          </a:p>
        </p:txBody>
      </p:sp>
      <p:sp>
        <p:nvSpPr>
          <p:cNvPr id="170006" name="Line 22"/>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70007" name="Line 23"/>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70008" name="Line 24"/>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70009" name="Line 25"/>
          <p:cNvSpPr>
            <a:spLocks noChangeShapeType="1"/>
          </p:cNvSpPr>
          <p:nvPr/>
        </p:nvSpPr>
        <p:spPr bwMode="auto">
          <a:xfrm rot="-5400000">
            <a:off x="2209800" y="5334000"/>
            <a:ext cx="457200" cy="4572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70010" name="Line 26"/>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1795"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2048" tIns="41025" rIns="82048" bIns="41025"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796"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797"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798"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799"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00" name="Rectangle 7"/>
          <p:cNvSpPr>
            <a:spLocks noChangeArrowheads="1"/>
          </p:cNvSpPr>
          <p:nvPr/>
        </p:nvSpPr>
        <p:spPr bwMode="auto">
          <a:xfrm>
            <a:off x="1912623" y="3651253"/>
            <a:ext cx="2036762" cy="573088"/>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79" tIns="39732" rIns="81079" bIns="39732">
            <a:spAutoFit/>
          </a:bodyPr>
          <a:lstStyle/>
          <a:p>
            <a:pPr marL="0" marR="0" lvl="0" indent="0" algn="l" defTabSz="457200" rtl="0" eaLnBrk="1" fontAlgn="auto" latinLnBrk="0" hangingPunct="1">
              <a:lnSpc>
                <a:spcPct val="100000"/>
              </a:lnSpc>
              <a:spcBef>
                <a:spcPts val="2025"/>
              </a:spcBef>
              <a:spcAft>
                <a:spcPts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1" i="0" u="none" strike="noStrike" kern="1200" cap="none" spc="0" normalizeH="0" baseline="0" noProof="0" dirty="0">
                <a:ln>
                  <a:noFill/>
                </a:ln>
                <a:solidFill>
                  <a:srgbClr val="66FF99"/>
                </a:solidFill>
                <a:effectLst/>
                <a:uLnTx/>
                <a:uFillTx/>
                <a:latin typeface="Microsoft YaHei UI" panose="020B0503020204020204" pitchFamily="34" charset="-122"/>
                <a:ea typeface="Microsoft YaHei UI" panose="020B0503020204020204" pitchFamily="34" charset="-122"/>
                <a:cs typeface="SimHei" charset="0"/>
              </a:rPr>
              <a:t>路加福音</a:t>
            </a:r>
            <a:endParaRPr kumimoji="0" lang="en-GB" sz="3200" b="1" i="0" u="none" strike="noStrike" kern="1200" cap="none" spc="0" normalizeH="0" baseline="0" noProof="0" dirty="0">
              <a:ln>
                <a:noFill/>
              </a:ln>
              <a:solidFill>
                <a:srgbClr val="66FF99"/>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01" name="Rectangle 8"/>
          <p:cNvSpPr>
            <a:spLocks noChangeArrowheads="1"/>
          </p:cNvSpPr>
          <p:nvPr/>
        </p:nvSpPr>
        <p:spPr bwMode="auto">
          <a:xfrm>
            <a:off x="1898866" y="970355"/>
            <a:ext cx="1979613" cy="572683"/>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79" tIns="39732" rIns="81079" bIns="39732">
            <a:spAutoFit/>
          </a:bodyPr>
          <a:lstStyle/>
          <a:p>
            <a:pPr marL="0" marR="0" lvl="0" indent="0" algn="l" defTabSz="457200" rtl="0" eaLnBrk="1" fontAlgn="auto" latinLnBrk="0" hangingPunct="1">
              <a:lnSpc>
                <a:spcPct val="100000"/>
              </a:lnSpc>
              <a:spcBef>
                <a:spcPts val="2025"/>
              </a:spcBef>
              <a:spcAft>
                <a:spcPts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TW" altLang="en-US" sz="3200" b="1" i="0" u="none" strike="noStrike" kern="1200" cap="none" spc="0" normalizeH="0" baseline="0" noProof="0" dirty="0">
                <a:ln>
                  <a:noFill/>
                </a:ln>
                <a:solidFill>
                  <a:srgbClr val="66FF99"/>
                </a:solidFill>
                <a:effectLst/>
                <a:uLnTx/>
                <a:uFillTx/>
                <a:latin typeface="Microsoft YaHei UI" panose="020B0503020204020204" pitchFamily="34" charset="-122"/>
                <a:ea typeface="Microsoft YaHei UI" panose="020B0503020204020204" pitchFamily="34" charset="-122"/>
                <a:cs typeface="SimHei" charset="0"/>
              </a:rPr>
              <a:t>马太</a:t>
            </a:r>
            <a:r>
              <a:rPr kumimoji="0" lang="zh-CN" altLang="en-US" sz="3200" b="1" i="0" u="none" strike="noStrike" kern="1200" cap="none" spc="0" normalizeH="0" baseline="0" noProof="0" dirty="0">
                <a:ln>
                  <a:noFill/>
                </a:ln>
                <a:solidFill>
                  <a:srgbClr val="66FF99"/>
                </a:solidFill>
                <a:effectLst/>
                <a:uLnTx/>
                <a:uFillTx/>
                <a:latin typeface="Microsoft YaHei UI" panose="020B0503020204020204" pitchFamily="34" charset="-122"/>
                <a:ea typeface="Microsoft YaHei UI" panose="020B0503020204020204" pitchFamily="34" charset="-122"/>
                <a:cs typeface="SimHei" charset="0"/>
              </a:rPr>
              <a:t>福音</a:t>
            </a:r>
            <a:endParaRPr kumimoji="0" lang="en-GB" sz="3200" b="1" i="0" u="none" strike="noStrike" kern="1200" cap="none" spc="0" normalizeH="0" baseline="0" noProof="0" dirty="0">
              <a:ln>
                <a:noFill/>
              </a:ln>
              <a:solidFill>
                <a:srgbClr val="66FF99"/>
              </a:solidFill>
              <a:effectLst/>
              <a:uLnTx/>
              <a:uFillTx/>
              <a:latin typeface="Microsoft YaHei UI" panose="020B0503020204020204" pitchFamily="34" charset="-122"/>
              <a:ea typeface="Microsoft YaHei UI" panose="020B0503020204020204" pitchFamily="34" charset="-122"/>
              <a:cs typeface="SimHei" charset="0"/>
            </a:endParaRPr>
          </a:p>
        </p:txBody>
      </p:sp>
      <p:sp>
        <p:nvSpPr>
          <p:cNvPr id="161802" name="Rectangle 9"/>
          <p:cNvSpPr>
            <a:spLocks noChangeArrowheads="1"/>
          </p:cNvSpPr>
          <p:nvPr/>
        </p:nvSpPr>
        <p:spPr bwMode="auto">
          <a:xfrm>
            <a:off x="5353832" y="983456"/>
            <a:ext cx="2036763" cy="573088"/>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79" tIns="39732" rIns="81079" bIns="39732">
            <a:spAutoFit/>
          </a:bodyPr>
          <a:lstStyle/>
          <a:p>
            <a:pPr marL="0" marR="0" lvl="0" indent="0" algn="l" defTabSz="457200" rtl="0" eaLnBrk="1" fontAlgn="auto" latinLnBrk="0" hangingPunct="1">
              <a:lnSpc>
                <a:spcPct val="100000"/>
              </a:lnSpc>
              <a:spcBef>
                <a:spcPts val="2025"/>
              </a:spcBef>
              <a:spcAft>
                <a:spcPts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TW" altLang="en-US" sz="3200" b="1" i="0" u="none" strike="noStrike" kern="1200" cap="none" spc="0" normalizeH="0" baseline="0" noProof="0" dirty="0">
                <a:ln>
                  <a:noFill/>
                </a:ln>
                <a:solidFill>
                  <a:srgbClr val="66FF99"/>
                </a:solidFill>
                <a:effectLst/>
                <a:uLnTx/>
                <a:uFillTx/>
                <a:latin typeface="Microsoft YaHei UI" panose="020B0503020204020204" pitchFamily="34" charset="-122"/>
                <a:ea typeface="Microsoft YaHei UI" panose="020B0503020204020204" pitchFamily="34" charset="-122"/>
                <a:cs typeface="MS Gothic" charset="0"/>
              </a:rPr>
              <a:t>马可</a:t>
            </a:r>
            <a:r>
              <a:rPr kumimoji="0" lang="zh-CN" altLang="en-US" sz="3200" b="1" i="0" u="none" strike="noStrike" kern="1200" cap="none" spc="0" normalizeH="0" baseline="0" noProof="0" dirty="0">
                <a:ln>
                  <a:noFill/>
                </a:ln>
                <a:solidFill>
                  <a:srgbClr val="66FF99"/>
                </a:solidFill>
                <a:effectLst/>
                <a:uLnTx/>
                <a:uFillTx/>
                <a:latin typeface="Microsoft YaHei UI" panose="020B0503020204020204" pitchFamily="34" charset="-122"/>
                <a:ea typeface="Microsoft YaHei UI" panose="020B0503020204020204" pitchFamily="34" charset="-122"/>
                <a:cs typeface="SimHei" charset="0"/>
              </a:rPr>
              <a:t>福音</a:t>
            </a:r>
            <a:endParaRPr kumimoji="0" lang="en-GB" sz="3200" b="1" i="0" u="none" strike="noStrike" kern="1200" cap="none" spc="0" normalizeH="0" baseline="0" noProof="0" dirty="0">
              <a:ln>
                <a:noFill/>
              </a:ln>
              <a:solidFill>
                <a:srgbClr val="66FF99"/>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03" name="Rectangle 10"/>
          <p:cNvSpPr>
            <a:spLocks noChangeArrowheads="1"/>
          </p:cNvSpPr>
          <p:nvPr/>
        </p:nvSpPr>
        <p:spPr bwMode="auto">
          <a:xfrm>
            <a:off x="2634773" y="1560513"/>
            <a:ext cx="1645889" cy="464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79" tIns="39732" rIns="81079" bIns="39732">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犹太人</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04" name="Rectangle 11"/>
          <p:cNvSpPr>
            <a:spLocks noChangeArrowheads="1"/>
          </p:cNvSpPr>
          <p:nvPr/>
        </p:nvSpPr>
        <p:spPr bwMode="auto">
          <a:xfrm>
            <a:off x="5960855" y="1570038"/>
            <a:ext cx="1705183" cy="464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79" tIns="39732" rIns="81079" bIns="39732">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罗马人</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05" name="Rectangle 12"/>
          <p:cNvSpPr>
            <a:spLocks noChangeArrowheads="1"/>
          </p:cNvSpPr>
          <p:nvPr/>
        </p:nvSpPr>
        <p:spPr bwMode="auto">
          <a:xfrm>
            <a:off x="2634007" y="4249348"/>
            <a:ext cx="2180702" cy="464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79" tIns="39732" rIns="81079" bIns="39732">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希腊人</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06" name="Rectangle 13"/>
          <p:cNvSpPr>
            <a:spLocks noChangeArrowheads="1"/>
          </p:cNvSpPr>
          <p:nvPr/>
        </p:nvSpPr>
        <p:spPr bwMode="auto">
          <a:xfrm>
            <a:off x="1652588" y="1647825"/>
            <a:ext cx="847725" cy="357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79" tIns="39732" rIns="81079" bIns="39732">
            <a:spAutoFit/>
          </a:bodyPr>
          <a:lstStyle/>
          <a:p>
            <a:pPr marL="0" marR="0" lvl="0" indent="0" algn="l" defTabSz="457200" rtl="0" eaLnBrk="1" fontAlgn="auto" latinLnBrk="0" hangingPunct="1">
              <a:lnSpc>
                <a:spcPct val="10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写给</a:t>
            </a:r>
            <a:r>
              <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p>
        </p:txBody>
      </p:sp>
      <p:sp>
        <p:nvSpPr>
          <p:cNvPr id="161807"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2048" tIns="41025" rIns="82048" bIns="41025"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08"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79" tIns="39732" rIns="81079" bIns="39732">
            <a:spAutoFit/>
          </a:bodyPr>
          <a:lstStyle/>
          <a:p>
            <a:pPr marL="0" marR="0" lvl="0" indent="0" algn="l" defTabSz="457200" rtl="0" eaLnBrk="1" fontAlgn="auto" latinLnBrk="0" hangingPunct="1">
              <a:lnSpc>
                <a:spcPct val="10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写给</a:t>
            </a:r>
            <a:r>
              <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p>
        </p:txBody>
      </p:sp>
      <p:sp>
        <p:nvSpPr>
          <p:cNvPr id="161809"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2048" tIns="41025" rIns="82048" bIns="41025"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grpSp>
        <p:nvGrpSpPr>
          <p:cNvPr id="161810" name="Group 17"/>
          <p:cNvGrpSpPr>
            <a:grpSpLocks/>
          </p:cNvGrpSpPr>
          <p:nvPr/>
        </p:nvGrpSpPr>
        <p:grpSpPr bwMode="auto">
          <a:xfrm>
            <a:off x="1674813" y="2083217"/>
            <a:ext cx="2777253" cy="469900"/>
            <a:chOff x="1145" y="1478"/>
            <a:chExt cx="1759" cy="336"/>
          </a:xfrm>
        </p:grpSpPr>
        <p:sp>
          <p:nvSpPr>
            <p:cNvPr id="161855" name="Rectangle 18"/>
            <p:cNvSpPr>
              <a:spLocks noChangeArrowheads="1"/>
            </p:cNvSpPr>
            <p:nvPr/>
          </p:nvSpPr>
          <p:spPr bwMode="auto">
            <a:xfrm>
              <a:off x="1145" y="1530"/>
              <a:ext cx="1136"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457200" rtl="0" eaLnBrk="1" fontAlgn="auto" latinLnBrk="0" hangingPunct="1">
                <a:lnSpc>
                  <a:spcPct val="10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身份</a:t>
              </a:r>
              <a:r>
                <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p>
          </p:txBody>
        </p:sp>
        <p:sp>
          <p:nvSpPr>
            <p:cNvPr id="161856" name="Rectangle 19"/>
            <p:cNvSpPr>
              <a:spLocks noChangeArrowheads="1"/>
            </p:cNvSpPr>
            <p:nvPr/>
          </p:nvSpPr>
          <p:spPr bwMode="auto">
            <a:xfrm>
              <a:off x="1753" y="1478"/>
              <a:ext cx="1151"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君王</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grpSp>
      <p:grpSp>
        <p:nvGrpSpPr>
          <p:cNvPr id="161811" name="Group 20"/>
          <p:cNvGrpSpPr>
            <a:grpSpLocks/>
          </p:cNvGrpSpPr>
          <p:nvPr/>
        </p:nvGrpSpPr>
        <p:grpSpPr bwMode="auto">
          <a:xfrm>
            <a:off x="5070475" y="2065335"/>
            <a:ext cx="2578100" cy="474095"/>
            <a:chOff x="3513" y="1474"/>
            <a:chExt cx="1787" cy="339"/>
          </a:xfrm>
        </p:grpSpPr>
        <p:sp>
          <p:nvSpPr>
            <p:cNvPr id="161853" name="Rectangle 21"/>
            <p:cNvSpPr>
              <a:spLocks noChangeArrowheads="1"/>
            </p:cNvSpPr>
            <p:nvPr/>
          </p:nvSpPr>
          <p:spPr bwMode="auto">
            <a:xfrm>
              <a:off x="3513" y="1538"/>
              <a:ext cx="1002"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457200" rtl="0" eaLnBrk="1" fontAlgn="auto" latinLnBrk="0" hangingPunct="1">
                <a:lnSpc>
                  <a:spcPct val="10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身份</a:t>
              </a:r>
              <a:r>
                <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p>
          </p:txBody>
        </p:sp>
        <p:sp>
          <p:nvSpPr>
            <p:cNvPr id="161854" name="Rectangle 22"/>
            <p:cNvSpPr>
              <a:spLocks noChangeArrowheads="1"/>
            </p:cNvSpPr>
            <p:nvPr/>
          </p:nvSpPr>
          <p:spPr bwMode="auto">
            <a:xfrm>
              <a:off x="4187" y="1474"/>
              <a:ext cx="1113"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仆人</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grpSp>
      <p:sp>
        <p:nvSpPr>
          <p:cNvPr id="161812"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79" tIns="39732" rIns="81079" bIns="39732">
            <a:spAutoFit/>
          </a:bodyPr>
          <a:lstStyle/>
          <a:p>
            <a:pPr marL="0" marR="0" lvl="0" indent="0" algn="l" defTabSz="457200" rtl="0" eaLnBrk="1" fontAlgn="auto" latinLnBrk="0" hangingPunct="1">
              <a:lnSpc>
                <a:spcPct val="10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写给</a:t>
            </a:r>
            <a:r>
              <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p>
        </p:txBody>
      </p:sp>
      <p:sp>
        <p:nvSpPr>
          <p:cNvPr id="161813"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2048" tIns="41025" rIns="82048" bIns="41025"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grpSp>
        <p:nvGrpSpPr>
          <p:cNvPr id="161814" name="Group 25"/>
          <p:cNvGrpSpPr>
            <a:grpSpLocks/>
          </p:cNvGrpSpPr>
          <p:nvPr/>
        </p:nvGrpSpPr>
        <p:grpSpPr bwMode="auto">
          <a:xfrm>
            <a:off x="1674813" y="4735513"/>
            <a:ext cx="2396364" cy="469900"/>
            <a:chOff x="1161" y="3381"/>
            <a:chExt cx="1660" cy="336"/>
          </a:xfrm>
        </p:grpSpPr>
        <p:sp>
          <p:nvSpPr>
            <p:cNvPr id="161851" name="Rectangle 26"/>
            <p:cNvSpPr>
              <a:spLocks noChangeArrowheads="1"/>
            </p:cNvSpPr>
            <p:nvPr/>
          </p:nvSpPr>
          <p:spPr bwMode="auto">
            <a:xfrm>
              <a:off x="1161" y="3442"/>
              <a:ext cx="101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457200" rtl="0" eaLnBrk="1" fontAlgn="auto" latinLnBrk="0" hangingPunct="1">
                <a:lnSpc>
                  <a:spcPct val="10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身份</a:t>
              </a:r>
              <a:r>
                <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p>
          </p:txBody>
        </p:sp>
        <p:sp>
          <p:nvSpPr>
            <p:cNvPr id="161852" name="Rectangle 27"/>
            <p:cNvSpPr>
              <a:spLocks noChangeArrowheads="1"/>
            </p:cNvSpPr>
            <p:nvPr/>
          </p:nvSpPr>
          <p:spPr bwMode="auto">
            <a:xfrm>
              <a:off x="1815" y="3381"/>
              <a:ext cx="1006"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神</a:t>
              </a:r>
              <a:r>
                <a:rPr kumimoji="0" lang="en-US" altLang="zh-CN"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人</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grpSp>
      <p:sp>
        <p:nvSpPr>
          <p:cNvPr id="161815"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2048" tIns="41025" rIns="82048" bIns="41025"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grpSp>
        <p:nvGrpSpPr>
          <p:cNvPr id="161816" name="Group 29"/>
          <p:cNvGrpSpPr>
            <a:grpSpLocks/>
          </p:cNvGrpSpPr>
          <p:nvPr/>
        </p:nvGrpSpPr>
        <p:grpSpPr bwMode="auto">
          <a:xfrm>
            <a:off x="1652588" y="2610469"/>
            <a:ext cx="2541587" cy="591485"/>
            <a:chOff x="1145" y="1974"/>
            <a:chExt cx="1761" cy="661"/>
          </a:xfrm>
        </p:grpSpPr>
        <p:sp>
          <p:nvSpPr>
            <p:cNvPr id="161849" name="Rectangle 30"/>
            <p:cNvSpPr>
              <a:spLocks noChangeArrowheads="1"/>
            </p:cNvSpPr>
            <p:nvPr/>
          </p:nvSpPr>
          <p:spPr bwMode="auto">
            <a:xfrm>
              <a:off x="1145" y="1978"/>
              <a:ext cx="680" cy="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457200" rtl="0" eaLnBrk="1" fontAlgn="auto" latinLnBrk="0" hangingPunct="1">
                <a:lnSpc>
                  <a:spcPct val="9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焦点与他所：</a:t>
              </a:r>
              <a:endPar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50" name="Rectangle 31"/>
            <p:cNvSpPr>
              <a:spLocks noChangeArrowheads="1"/>
            </p:cNvSpPr>
            <p:nvPr/>
          </p:nvSpPr>
          <p:spPr bwMode="auto">
            <a:xfrm>
              <a:off x="1859" y="1974"/>
              <a:ext cx="1047" cy="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说的</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grpSp>
      <p:grpSp>
        <p:nvGrpSpPr>
          <p:cNvPr id="161817" name="Group 32"/>
          <p:cNvGrpSpPr>
            <a:grpSpLocks/>
          </p:cNvGrpSpPr>
          <p:nvPr/>
        </p:nvGrpSpPr>
        <p:grpSpPr bwMode="auto">
          <a:xfrm>
            <a:off x="1674813" y="5205414"/>
            <a:ext cx="2618662" cy="587811"/>
            <a:chOff x="1161" y="3716"/>
            <a:chExt cx="1814" cy="420"/>
          </a:xfrm>
        </p:grpSpPr>
        <p:sp>
          <p:nvSpPr>
            <p:cNvPr id="161847" name="Rectangle 33"/>
            <p:cNvSpPr>
              <a:spLocks noChangeArrowheads="1"/>
            </p:cNvSpPr>
            <p:nvPr/>
          </p:nvSpPr>
          <p:spPr bwMode="auto">
            <a:xfrm>
              <a:off x="1826" y="3745"/>
              <a:ext cx="1149"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感受的</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48" name="Rectangle 34"/>
            <p:cNvSpPr>
              <a:spLocks noChangeArrowheads="1"/>
            </p:cNvSpPr>
            <p:nvPr/>
          </p:nvSpPr>
          <p:spPr bwMode="auto">
            <a:xfrm>
              <a:off x="1161" y="3716"/>
              <a:ext cx="617"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457200" rtl="0" eaLnBrk="1" fontAlgn="auto" latinLnBrk="0" hangingPunct="1">
                <a:lnSpc>
                  <a:spcPct val="9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焦点于他所</a:t>
              </a:r>
              <a:r>
                <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p>
          </p:txBody>
        </p:sp>
      </p:grpSp>
      <p:grpSp>
        <p:nvGrpSpPr>
          <p:cNvPr id="161818" name="Group 35"/>
          <p:cNvGrpSpPr>
            <a:grpSpLocks/>
          </p:cNvGrpSpPr>
          <p:nvPr/>
        </p:nvGrpSpPr>
        <p:grpSpPr bwMode="auto">
          <a:xfrm>
            <a:off x="5070476" y="2557462"/>
            <a:ext cx="2378193" cy="588392"/>
            <a:chOff x="3513" y="1826"/>
            <a:chExt cx="1648" cy="420"/>
          </a:xfrm>
        </p:grpSpPr>
        <p:sp>
          <p:nvSpPr>
            <p:cNvPr id="161845" name="Rectangle 36"/>
            <p:cNvSpPr>
              <a:spLocks noChangeArrowheads="1"/>
            </p:cNvSpPr>
            <p:nvPr/>
          </p:nvSpPr>
          <p:spPr bwMode="auto">
            <a:xfrm>
              <a:off x="3513" y="1826"/>
              <a:ext cx="617"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457200" rtl="0" eaLnBrk="1" fontAlgn="auto" latinLnBrk="0" hangingPunct="1">
                <a:lnSpc>
                  <a:spcPct val="9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焦点与他所</a:t>
              </a:r>
              <a:endPar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46" name="Rectangle 37"/>
            <p:cNvSpPr>
              <a:spLocks noChangeArrowheads="1"/>
            </p:cNvSpPr>
            <p:nvPr/>
          </p:nvSpPr>
          <p:spPr bwMode="auto">
            <a:xfrm>
              <a:off x="4187" y="1864"/>
              <a:ext cx="974"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做的</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grpSp>
      <p:sp>
        <p:nvSpPr>
          <p:cNvPr id="161819"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grpSp>
        <p:nvGrpSpPr>
          <p:cNvPr id="161820" name="Group 39"/>
          <p:cNvGrpSpPr>
            <a:grpSpLocks/>
          </p:cNvGrpSpPr>
          <p:nvPr/>
        </p:nvGrpSpPr>
        <p:grpSpPr bwMode="auto">
          <a:xfrm>
            <a:off x="1412875" y="962958"/>
            <a:ext cx="3860800" cy="3315355"/>
            <a:chOff x="979" y="687"/>
            <a:chExt cx="2675" cy="2367"/>
          </a:xfrm>
        </p:grpSpPr>
        <p:sp>
          <p:nvSpPr>
            <p:cNvPr id="161841" name="Rectangle 40"/>
            <p:cNvSpPr>
              <a:spLocks noChangeArrowheads="1"/>
            </p:cNvSpPr>
            <p:nvPr/>
          </p:nvSpPr>
          <p:spPr bwMode="auto">
            <a:xfrm>
              <a:off x="3366" y="690"/>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457200" rtl="0" eaLnBrk="1" fontAlgn="auto" latinLnBrk="0" hangingPunct="1">
                <a:lnSpc>
                  <a:spcPct val="100000"/>
                </a:lnSpc>
                <a:spcBef>
                  <a:spcPts val="2250"/>
                </a:spcBef>
                <a:spcAft>
                  <a:spcPts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dirty="0">
                  <a:ln>
                    <a:noFill/>
                  </a:ln>
                  <a:solidFill>
                    <a:srgbClr val="FAFD00"/>
                  </a:solidFill>
                  <a:effectLst/>
                  <a:uLnTx/>
                  <a:uFillTx/>
                  <a:latin typeface="Microsoft YaHei UI" panose="020B0503020204020204" pitchFamily="34" charset="-122"/>
                  <a:ea typeface="Microsoft YaHei UI" panose="020B0503020204020204" pitchFamily="34" charset="-122"/>
                  <a:cs typeface="MS Gothic" charset="0"/>
                </a:rPr>
                <a:t>2</a:t>
              </a:r>
            </a:p>
          </p:txBody>
        </p:sp>
        <p:sp>
          <p:nvSpPr>
            <p:cNvPr id="161842" name="Rectangle 4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457200" rtl="0" eaLnBrk="1" fontAlgn="auto" latinLnBrk="0" hangingPunct="1">
                <a:lnSpc>
                  <a:spcPct val="100000"/>
                </a:lnSpc>
                <a:spcBef>
                  <a:spcPts val="2250"/>
                </a:spcBef>
                <a:spcAft>
                  <a:spcPts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Microsoft YaHei UI" panose="020B0503020204020204" pitchFamily="34" charset="-122"/>
                  <a:ea typeface="Microsoft YaHei UI" panose="020B0503020204020204" pitchFamily="34" charset="-122"/>
                  <a:cs typeface="MS Gothic" charset="0"/>
                </a:rPr>
                <a:t>3</a:t>
              </a:r>
            </a:p>
          </p:txBody>
        </p:sp>
        <p:sp>
          <p:nvSpPr>
            <p:cNvPr id="161843" name="Rectangle 4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457200" rtl="0" eaLnBrk="1" fontAlgn="auto" latinLnBrk="0" hangingPunct="1">
                <a:lnSpc>
                  <a:spcPct val="100000"/>
                </a:lnSpc>
                <a:spcBef>
                  <a:spcPts val="2250"/>
                </a:spcBef>
                <a:spcAft>
                  <a:spcPts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Microsoft YaHei UI" panose="020B0503020204020204" pitchFamily="34" charset="-122"/>
                  <a:ea typeface="Microsoft YaHei UI" panose="020B0503020204020204" pitchFamily="34" charset="-122"/>
                  <a:cs typeface="MS Gothic" charset="0"/>
                </a:rPr>
                <a:t>4</a:t>
              </a:r>
            </a:p>
          </p:txBody>
        </p:sp>
        <p:sp>
          <p:nvSpPr>
            <p:cNvPr id="161844" name="Rectangle 4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457200" rtl="0" eaLnBrk="1" fontAlgn="auto" latinLnBrk="0" hangingPunct="1">
                <a:lnSpc>
                  <a:spcPct val="100000"/>
                </a:lnSpc>
                <a:spcBef>
                  <a:spcPts val="2250"/>
                </a:spcBef>
                <a:spcAft>
                  <a:spcPts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Microsoft YaHei UI" panose="020B0503020204020204" pitchFamily="34" charset="-122"/>
                  <a:ea typeface="Microsoft YaHei UI" panose="020B0503020204020204" pitchFamily="34" charset="-122"/>
                  <a:cs typeface="MS Gothic" charset="0"/>
                </a:rPr>
                <a:t>1</a:t>
              </a:r>
            </a:p>
          </p:txBody>
        </p:sp>
      </p:grpSp>
      <p:sp>
        <p:nvSpPr>
          <p:cNvPr id="161821" name="Rectangle 44"/>
          <p:cNvSpPr>
            <a:spLocks noChangeArrowheads="1"/>
          </p:cNvSpPr>
          <p:nvPr/>
        </p:nvSpPr>
        <p:spPr bwMode="auto">
          <a:xfrm>
            <a:off x="5404998" y="3653248"/>
            <a:ext cx="1820699" cy="572683"/>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79" tIns="39732" rIns="81079" bIns="39732">
            <a:spAutoFit/>
          </a:bodyPr>
          <a:lstStyle/>
          <a:p>
            <a:pPr marL="0" marR="0" lvl="0" indent="0" algn="l" defTabSz="457200" rtl="0" eaLnBrk="1" fontAlgn="auto" latinLnBrk="0" hangingPunct="1">
              <a:lnSpc>
                <a:spcPct val="100000"/>
              </a:lnSpc>
              <a:spcBef>
                <a:spcPts val="2025"/>
              </a:spcBef>
              <a:spcAft>
                <a:spcPts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1" i="0" u="none" strike="noStrike" kern="1200" cap="none" spc="0" normalizeH="0" baseline="0" noProof="0" dirty="0">
                <a:ln>
                  <a:noFill/>
                </a:ln>
                <a:solidFill>
                  <a:srgbClr val="66FF99"/>
                </a:solidFill>
                <a:effectLst/>
                <a:uLnTx/>
                <a:uFillTx/>
                <a:latin typeface="Microsoft YaHei UI" panose="020B0503020204020204" pitchFamily="34" charset="-122"/>
                <a:ea typeface="Microsoft YaHei UI" panose="020B0503020204020204" pitchFamily="34" charset="-122"/>
                <a:cs typeface="SimHei" charset="0"/>
              </a:rPr>
              <a:t>约翰福音</a:t>
            </a:r>
            <a:endParaRPr kumimoji="0" lang="en-GB" sz="3200" b="1" i="0" u="none" strike="noStrike" kern="1200" cap="none" spc="0" normalizeH="0" baseline="0" noProof="0" dirty="0">
              <a:ln>
                <a:noFill/>
              </a:ln>
              <a:solidFill>
                <a:srgbClr val="66FF99"/>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22" name="Rectangle 45"/>
          <p:cNvSpPr>
            <a:spLocks noChangeArrowheads="1"/>
          </p:cNvSpPr>
          <p:nvPr/>
        </p:nvSpPr>
        <p:spPr bwMode="auto">
          <a:xfrm>
            <a:off x="5895975" y="4241800"/>
            <a:ext cx="1765300" cy="464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79" tIns="39732" rIns="81079" bIns="39732">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教会</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23" name="Rectangle 46"/>
          <p:cNvSpPr>
            <a:spLocks noChangeArrowheads="1"/>
          </p:cNvSpPr>
          <p:nvPr/>
        </p:nvSpPr>
        <p:spPr bwMode="auto">
          <a:xfrm>
            <a:off x="5011738" y="4325938"/>
            <a:ext cx="847725" cy="357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79" tIns="39732" rIns="81079" bIns="39732">
            <a:spAutoFit/>
          </a:bodyPr>
          <a:lstStyle/>
          <a:p>
            <a:pPr marL="0" marR="0" lvl="0" indent="0" algn="l" defTabSz="457200" rtl="0" eaLnBrk="1" fontAlgn="auto" latinLnBrk="0" hangingPunct="1">
              <a:lnSpc>
                <a:spcPct val="10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写给</a:t>
            </a:r>
            <a:r>
              <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p>
        </p:txBody>
      </p:sp>
      <p:grpSp>
        <p:nvGrpSpPr>
          <p:cNvPr id="161824" name="Group 47"/>
          <p:cNvGrpSpPr>
            <a:grpSpLocks/>
          </p:cNvGrpSpPr>
          <p:nvPr/>
        </p:nvGrpSpPr>
        <p:grpSpPr bwMode="auto">
          <a:xfrm>
            <a:off x="5011738" y="4729163"/>
            <a:ext cx="1965325" cy="469900"/>
            <a:chOff x="3473" y="3376"/>
            <a:chExt cx="1362" cy="336"/>
          </a:xfrm>
        </p:grpSpPr>
        <p:sp>
          <p:nvSpPr>
            <p:cNvPr id="161839" name="Rectangle 48"/>
            <p:cNvSpPr>
              <a:spLocks noChangeArrowheads="1"/>
            </p:cNvSpPr>
            <p:nvPr/>
          </p:nvSpPr>
          <p:spPr bwMode="auto">
            <a:xfrm>
              <a:off x="3473"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457200" rtl="0" eaLnBrk="1" fontAlgn="auto" latinLnBrk="0" hangingPunct="1">
                <a:lnSpc>
                  <a:spcPct val="10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身份</a:t>
              </a:r>
              <a:r>
                <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p>
          </p:txBody>
        </p:sp>
        <p:sp>
          <p:nvSpPr>
            <p:cNvPr id="161840" name="Rectangle 49"/>
            <p:cNvSpPr>
              <a:spLocks noChangeArrowheads="1"/>
            </p:cNvSpPr>
            <p:nvPr/>
          </p:nvSpPr>
          <p:spPr bwMode="auto">
            <a:xfrm>
              <a:off x="4091" y="3376"/>
              <a:ext cx="74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神</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grpSp>
      <p:grpSp>
        <p:nvGrpSpPr>
          <p:cNvPr id="161825" name="Group 50"/>
          <p:cNvGrpSpPr>
            <a:grpSpLocks/>
          </p:cNvGrpSpPr>
          <p:nvPr/>
        </p:nvGrpSpPr>
        <p:grpSpPr bwMode="auto">
          <a:xfrm>
            <a:off x="4992688" y="5203828"/>
            <a:ext cx="2681287" cy="588390"/>
            <a:chOff x="3460" y="3715"/>
            <a:chExt cx="1857" cy="420"/>
          </a:xfrm>
        </p:grpSpPr>
        <p:sp>
          <p:nvSpPr>
            <p:cNvPr id="161837" name="Rectangle 51"/>
            <p:cNvSpPr>
              <a:spLocks noChangeArrowheads="1"/>
            </p:cNvSpPr>
            <p:nvPr/>
          </p:nvSpPr>
          <p:spPr bwMode="auto">
            <a:xfrm>
              <a:off x="4093" y="3744"/>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457200" rtl="0" eaLnBrk="1" fontAlgn="auto" latinLnBrk="0" hangingPunct="1">
                <a:lnSpc>
                  <a:spcPct val="100000"/>
                </a:lnSpc>
                <a:spcBef>
                  <a:spcPts val="157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诠释的</a:t>
              </a:r>
              <a:endParaRPr kumimoji="0" lang="en-GB" sz="25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38" name="Rectangle 52"/>
            <p:cNvSpPr>
              <a:spLocks noChangeArrowheads="1"/>
            </p:cNvSpPr>
            <p:nvPr/>
          </p:nvSpPr>
          <p:spPr bwMode="auto">
            <a:xfrm>
              <a:off x="3460" y="3715"/>
              <a:ext cx="617"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457200" rtl="0" eaLnBrk="1" fontAlgn="auto" latinLnBrk="0" hangingPunct="1">
                <a:lnSpc>
                  <a:spcPct val="90000"/>
                </a:lnSpc>
                <a:spcBef>
                  <a:spcPts val="1125"/>
                </a:spcBef>
                <a:spcAft>
                  <a:spcPts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焦点与他所</a:t>
              </a:r>
              <a:r>
                <a:rPr kumimoji="0" lang="en-GB" sz="1800" b="1" i="0" u="none" strike="noStrike" kern="1200" cap="none" spc="0" normalizeH="0" baseline="0" noProof="0" dirty="0">
                  <a:ln>
                    <a:noFill/>
                  </a:ln>
                  <a:solidFill>
                    <a:srgbClr val="0033CC"/>
                  </a:solidFill>
                  <a:effectLst/>
                  <a:uLnTx/>
                  <a:uFillTx/>
                  <a:latin typeface="Microsoft YaHei UI" panose="020B0503020204020204" pitchFamily="34" charset="-122"/>
                  <a:ea typeface="Microsoft YaHei UI" panose="020B0503020204020204" pitchFamily="34" charset="-122"/>
                  <a:cs typeface="MS Gothic" charset="0"/>
                </a:rPr>
                <a:t>:</a:t>
              </a:r>
            </a:p>
          </p:txBody>
        </p:sp>
      </p:grpSp>
      <p:sp>
        <p:nvSpPr>
          <p:cNvPr id="161826" name="Text Box 53"/>
          <p:cNvSpPr txBox="1">
            <a:spLocks noChangeArrowheads="1"/>
          </p:cNvSpPr>
          <p:nvPr/>
        </p:nvSpPr>
        <p:spPr bwMode="auto">
          <a:xfrm>
            <a:off x="8746210" y="4042"/>
            <a:ext cx="232019" cy="36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1125"/>
              </a:spcBef>
              <a:spcAft>
                <a:spcPts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Microsoft YaHei UI" panose="020B0503020204020204" pitchFamily="34" charset="-122"/>
                <a:ea typeface="Microsoft YaHei UI" panose="020B0503020204020204" pitchFamily="34" charset="-122"/>
                <a:cs typeface="MS Gothic" charset="0"/>
              </a:rPr>
              <a:t> </a:t>
            </a:r>
          </a:p>
        </p:txBody>
      </p:sp>
      <p:sp>
        <p:nvSpPr>
          <p:cNvPr id="29750" name="Text Box 54"/>
          <p:cNvSpPr txBox="1">
            <a:spLocks noChangeArrowheads="1"/>
          </p:cNvSpPr>
          <p:nvPr/>
        </p:nvSpPr>
        <p:spPr bwMode="auto">
          <a:xfrm>
            <a:off x="1503363" y="4354850"/>
            <a:ext cx="2589212" cy="1315912"/>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3025"/>
              </a:spcBef>
              <a:spcAft>
                <a:spcPts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rPr>
              <a:t>主后</a:t>
            </a:r>
            <a:r>
              <a:rPr kumimoji="0" lang="en-GB" altLang="ja-JP"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rPr>
              <a:t>57-59</a:t>
            </a:r>
            <a:r>
              <a:rPr kumimoji="0" lang="zh-CN" altLang="en-US"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rPr>
              <a:t>年</a:t>
            </a:r>
            <a:endParaRPr kumimoji="0" lang="en-GB"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endParaRPr>
          </a:p>
        </p:txBody>
      </p:sp>
      <p:sp>
        <p:nvSpPr>
          <p:cNvPr id="29751" name="Text Box 55"/>
          <p:cNvSpPr txBox="1">
            <a:spLocks noChangeArrowheads="1"/>
          </p:cNvSpPr>
          <p:nvPr/>
        </p:nvSpPr>
        <p:spPr bwMode="auto">
          <a:xfrm>
            <a:off x="4781550" y="4259737"/>
            <a:ext cx="2892425" cy="1746800"/>
          </a:xfrm>
          <a:prstGeom prst="rect">
            <a:avLst/>
          </a:prstGeom>
          <a:noFill/>
          <a:ln w="9525">
            <a:noFill/>
            <a:round/>
            <a:headEnd/>
            <a:tailEnd/>
          </a:ln>
          <a:effectLst>
            <a:outerShdw dist="35921" dir="2700000" algn="ctr" rotWithShape="0">
              <a:schemeClr val="tx1">
                <a:alpha val="74997"/>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2025"/>
              </a:spcBef>
              <a:spcAft>
                <a:spcPts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4000" b="1" i="0" u="none" strike="noStrike" kern="1200" cap="none" spc="0" normalizeH="0" baseline="0" noProof="0" dirty="0">
                <a:ln>
                  <a:noFill/>
                </a:ln>
                <a:solidFill>
                  <a:srgbClr val="FFFF00"/>
                </a:solidFill>
                <a:effectLst/>
                <a:uLnTx/>
                <a:uFillTx/>
                <a:latin typeface="Microsoft YaHei UI" panose="020B0503020204020204" pitchFamily="34" charset="-122"/>
                <a:ea typeface="Microsoft YaHei UI" panose="020B0503020204020204" pitchFamily="34" charset="-122"/>
                <a:cs typeface="SimHei" charset="0"/>
              </a:rPr>
              <a:t>主后</a:t>
            </a:r>
            <a:r>
              <a:rPr kumimoji="0" lang="en-GB" altLang="ja-JP" sz="4000" b="1" i="0" u="none" strike="noStrike" kern="1200" cap="none" spc="0" normalizeH="0" baseline="0" noProof="0" dirty="0">
                <a:ln>
                  <a:noFill/>
                </a:ln>
                <a:solidFill>
                  <a:srgbClr val="FFFF00"/>
                </a:solidFill>
                <a:effectLst/>
                <a:uLnTx/>
                <a:uFillTx/>
                <a:latin typeface="Microsoft YaHei UI" panose="020B0503020204020204" pitchFamily="34" charset="-122"/>
                <a:ea typeface="Microsoft YaHei UI" panose="020B0503020204020204" pitchFamily="34" charset="-122"/>
                <a:cs typeface="SimHei" charset="0"/>
              </a:rPr>
              <a:t>69</a:t>
            </a:r>
            <a:r>
              <a:rPr kumimoji="0" lang="zh-CN" altLang="en-US" sz="4000" b="1" i="0" u="none" strike="noStrike" kern="1200" cap="none" spc="0" normalizeH="0" baseline="0" noProof="0" dirty="0">
                <a:ln>
                  <a:noFill/>
                </a:ln>
                <a:solidFill>
                  <a:srgbClr val="FFFF00"/>
                </a:solidFill>
                <a:effectLst/>
                <a:uLnTx/>
                <a:uFillTx/>
                <a:latin typeface="Microsoft YaHei UI" panose="020B0503020204020204" pitchFamily="34" charset="-122"/>
                <a:ea typeface="Microsoft YaHei UI" panose="020B0503020204020204" pitchFamily="34" charset="-122"/>
                <a:cs typeface="SimHei" charset="0"/>
              </a:rPr>
              <a:t>年</a:t>
            </a:r>
            <a:endParaRPr kumimoji="0" lang="en-US" altLang="zh-CN" sz="4000" b="1" i="0" u="none" strike="noStrike" kern="1200" cap="none" spc="0" normalizeH="0" baseline="0" noProof="0" dirty="0">
              <a:ln>
                <a:noFill/>
              </a:ln>
              <a:solidFill>
                <a:srgbClr val="FFFF00"/>
              </a:solidFill>
              <a:effectLst/>
              <a:uLnTx/>
              <a:uFillTx/>
              <a:latin typeface="Microsoft YaHei UI" panose="020B0503020204020204" pitchFamily="34" charset="-122"/>
              <a:ea typeface="Microsoft YaHei UI" panose="020B0503020204020204" pitchFamily="34" charset="-122"/>
              <a:cs typeface="SimHei" charset="0"/>
            </a:endParaRPr>
          </a:p>
          <a:p>
            <a:pPr marL="0" marR="0" lvl="0" indent="0" algn="ctr" defTabSz="457200" rtl="0" eaLnBrk="1" fontAlgn="auto" latinLnBrk="0" hangingPunct="1">
              <a:lnSpc>
                <a:spcPct val="100000"/>
              </a:lnSpc>
              <a:spcBef>
                <a:spcPts val="0"/>
              </a:spcBef>
              <a:spcAft>
                <a:spcPts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TW" altLang="en-US" sz="3200" b="0" i="0" u="none" strike="noStrike" kern="1200" cap="none" spc="0" normalizeH="0" baseline="0" noProof="0" dirty="0">
                <a:ln>
                  <a:noFill/>
                </a:ln>
                <a:solidFill>
                  <a:srgbClr val="FFFFFF"/>
                </a:solidFill>
                <a:effectLst>
                  <a:outerShdw blurRad="38100" dist="38100" dir="2700000" algn="tl">
                    <a:srgbClr val="EEECE1"/>
                  </a:outerShdw>
                </a:effectLst>
                <a:uLnTx/>
                <a:uFillTx/>
                <a:latin typeface="Microsoft YaHei UI" panose="020B0503020204020204" pitchFamily="34" charset="-122"/>
                <a:ea typeface="Microsoft YaHei UI" panose="020B0503020204020204" pitchFamily="34" charset="-122"/>
                <a:cs typeface="SimHei" charset="0"/>
              </a:rPr>
              <a:t>对观</a:t>
            </a:r>
            <a:r>
              <a:rPr kumimoji="0" lang="zh-CN" altLang="en-US" sz="3200" b="0" i="0" u="none" strike="noStrike" kern="1200" cap="none" spc="0" normalizeH="0" baseline="0" noProof="0" dirty="0">
                <a:ln>
                  <a:noFill/>
                </a:ln>
                <a:solidFill>
                  <a:srgbClr val="FFFFFF"/>
                </a:solidFill>
                <a:effectLst>
                  <a:outerShdw blurRad="38100" dist="38100" dir="2700000" algn="tl">
                    <a:srgbClr val="EEECE1"/>
                  </a:outerShdw>
                </a:effectLst>
                <a:uLnTx/>
                <a:uFillTx/>
                <a:latin typeface="Microsoft YaHei UI" panose="020B0503020204020204" pitchFamily="34" charset="-122"/>
                <a:ea typeface="Microsoft YaHei UI" panose="020B0503020204020204" pitchFamily="34" charset="-122"/>
                <a:cs typeface="SimHei" charset="0"/>
              </a:rPr>
              <a:t>福音</a:t>
            </a:r>
            <a:r>
              <a:rPr kumimoji="0" lang="zh-TW" altLang="en-US" sz="3200" b="0" i="0" u="none" strike="noStrike" kern="1200" cap="none" spc="0" normalizeH="0" baseline="0" noProof="0" dirty="0">
                <a:ln>
                  <a:noFill/>
                </a:ln>
                <a:solidFill>
                  <a:srgbClr val="FFFFFF"/>
                </a:solidFill>
                <a:effectLst>
                  <a:outerShdw blurRad="38100" dist="38100" dir="2700000" algn="tl">
                    <a:srgbClr val="EEECE1"/>
                  </a:outerShdw>
                </a:effectLst>
                <a:uLnTx/>
                <a:uFillTx/>
                <a:latin typeface="Microsoft YaHei UI" panose="020B0503020204020204" pitchFamily="34" charset="-122"/>
                <a:ea typeface="Microsoft YaHei UI" panose="020B0503020204020204" pitchFamily="34" charset="-122"/>
                <a:cs typeface="SimHei" charset="0"/>
              </a:rPr>
              <a:t>书写</a:t>
            </a:r>
            <a:r>
              <a:rPr kumimoji="0" lang="zh-CN" altLang="en-US" sz="3200" b="0" i="0" u="none" strike="noStrike" kern="1200" cap="none" spc="0" normalizeH="0" baseline="0" noProof="0" dirty="0">
                <a:ln>
                  <a:noFill/>
                </a:ln>
                <a:solidFill>
                  <a:srgbClr val="FFFFFF"/>
                </a:solidFill>
                <a:effectLst>
                  <a:outerShdw blurRad="38100" dist="38100" dir="2700000" algn="tl">
                    <a:srgbClr val="EEECE1"/>
                  </a:outerShdw>
                </a:effectLst>
                <a:uLnTx/>
                <a:uFillTx/>
                <a:latin typeface="Microsoft YaHei UI" panose="020B0503020204020204" pitchFamily="34" charset="-122"/>
                <a:ea typeface="Microsoft YaHei UI" panose="020B0503020204020204" pitchFamily="34" charset="-122"/>
                <a:cs typeface="SimHei" charset="0"/>
              </a:rPr>
              <a:t>成之后</a:t>
            </a:r>
            <a:endParaRPr kumimoji="0" lang="en-GB" sz="3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SimHei" charset="0"/>
            </a:endParaRPr>
          </a:p>
        </p:txBody>
      </p:sp>
      <p:sp>
        <p:nvSpPr>
          <p:cNvPr id="29752" name="Text Box 56"/>
          <p:cNvSpPr txBox="1">
            <a:spLocks noChangeArrowheads="1"/>
          </p:cNvSpPr>
          <p:nvPr/>
        </p:nvSpPr>
        <p:spPr bwMode="auto">
          <a:xfrm>
            <a:off x="5075999" y="1758515"/>
            <a:ext cx="2362200" cy="1315912"/>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3025"/>
              </a:spcBef>
              <a:spcAft>
                <a:spcPts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rPr>
              <a:t>主后</a:t>
            </a:r>
            <a:r>
              <a:rPr kumimoji="0" lang="en-GB" altLang="ja-JP"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rPr>
              <a:t>64-68</a:t>
            </a:r>
            <a:r>
              <a:rPr kumimoji="0" lang="zh-CN" altLang="en-US"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rPr>
              <a:t>年</a:t>
            </a:r>
            <a:endParaRPr kumimoji="0" lang="en-GB"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endParaRPr>
          </a:p>
        </p:txBody>
      </p:sp>
      <p:sp>
        <p:nvSpPr>
          <p:cNvPr id="29753" name="Text Box 57"/>
          <p:cNvSpPr txBox="1">
            <a:spLocks noChangeArrowheads="1"/>
          </p:cNvSpPr>
          <p:nvPr/>
        </p:nvSpPr>
        <p:spPr bwMode="auto">
          <a:xfrm>
            <a:off x="1439016" y="1755663"/>
            <a:ext cx="2589213" cy="1315912"/>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2688"/>
              </a:spcBef>
              <a:spcAft>
                <a:spcPts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rPr>
              <a:t>主后</a:t>
            </a:r>
            <a:r>
              <a:rPr kumimoji="0" lang="en-US" altLang="zh-CN"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rPr>
              <a:t>40</a:t>
            </a:r>
          </a:p>
          <a:p>
            <a:pPr marL="0" marR="0" lvl="0" indent="0" algn="ctr" defTabSz="457200" rtl="0" eaLnBrk="1" fontAlgn="auto" latinLnBrk="0" hangingPunct="1">
              <a:lnSpc>
                <a:spcPct val="100000"/>
              </a:lnSpc>
              <a:spcBef>
                <a:spcPts val="0"/>
              </a:spcBef>
              <a:spcAft>
                <a:spcPts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rPr>
              <a:t>多年</a:t>
            </a:r>
            <a:endParaRPr kumimoji="0" lang="en-GB" sz="4000" b="1" i="0" u="none" strike="noStrike" kern="1200" cap="none" spc="0" normalizeH="0" baseline="0" noProof="0" dirty="0">
              <a:ln>
                <a:noFill/>
              </a:ln>
              <a:solidFill>
                <a:srgbClr val="FFEA18"/>
              </a:solidFill>
              <a:effectLst/>
              <a:uLnTx/>
              <a:uFillTx/>
              <a:latin typeface="Microsoft YaHei UI" panose="020B0503020204020204" pitchFamily="34" charset="-122"/>
              <a:ea typeface="Microsoft YaHei UI" panose="020B0503020204020204" pitchFamily="34" charset="-122"/>
              <a:cs typeface="SimHei" charset="0"/>
            </a:endParaRPr>
          </a:p>
        </p:txBody>
      </p:sp>
      <p:sp>
        <p:nvSpPr>
          <p:cNvPr id="161831"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32"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S Gothic" charset="0"/>
            </a:endParaRPr>
          </a:p>
        </p:txBody>
      </p:sp>
      <p:sp>
        <p:nvSpPr>
          <p:cNvPr id="161833" name="Text Box 61"/>
          <p:cNvSpPr txBox="1">
            <a:spLocks noChangeArrowheads="1"/>
          </p:cNvSpPr>
          <p:nvPr/>
        </p:nvSpPr>
        <p:spPr bwMode="auto">
          <a:xfrm>
            <a:off x="8358511" y="6539973"/>
            <a:ext cx="304154" cy="2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563"/>
              </a:spcBef>
              <a:spcAft>
                <a:spcPts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cs typeface="MS Gothic" charset="0"/>
              </a:rPr>
              <a:t>27</a:t>
            </a:r>
          </a:p>
        </p:txBody>
      </p:sp>
      <p:sp>
        <p:nvSpPr>
          <p:cNvPr id="161834" name="Text Box 62"/>
          <p:cNvSpPr txBox="1">
            <a:spLocks noChangeArrowheads="1"/>
          </p:cNvSpPr>
          <p:nvPr/>
        </p:nvSpPr>
        <p:spPr bwMode="auto">
          <a:xfrm>
            <a:off x="8697589" y="6482451"/>
            <a:ext cx="273697" cy="3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900"/>
              </a:spcBef>
              <a:spcAft>
                <a:spcPts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cs typeface="MS Gothic" charset="0"/>
              </a:rPr>
              <a:t>4</a:t>
            </a:r>
          </a:p>
        </p:txBody>
      </p:sp>
      <p:sp>
        <p:nvSpPr>
          <p:cNvPr id="64" name="Title 63"/>
          <p:cNvSpPr>
            <a:spLocks noGrp="1"/>
          </p:cNvSpPr>
          <p:nvPr>
            <p:ph type="title" idx="4294967295"/>
          </p:nvPr>
        </p:nvSpPr>
        <p:spPr>
          <a:xfrm>
            <a:off x="448805" y="293089"/>
            <a:ext cx="8229600" cy="609600"/>
          </a:xfrm>
          <a:prstGeom prst="rect">
            <a:avLst/>
          </a:prstGeom>
        </p:spPr>
        <p:txBody>
          <a:bodyPr/>
          <a:lstStyle/>
          <a:p>
            <a:r>
              <a:rPr lang="zh-CN" altLang="en-US" sz="3200" b="1" dirty="0">
                <a:solidFill>
                  <a:srgbClr val="FFEA18"/>
                </a:solidFill>
                <a:latin typeface="Microsoft YaHei UI" panose="020B0503020204020204" pitchFamily="34" charset="-122"/>
                <a:ea typeface="Microsoft YaHei UI" panose="020B0503020204020204" pitchFamily="34" charset="-122"/>
                <a:cs typeface="ＭＳ Ｐゴシック" charset="0"/>
              </a:rPr>
              <a:t>四福音书</a:t>
            </a:r>
            <a:r>
              <a:rPr lang="zh-CN" altLang="en-US" sz="3200" b="1" dirty="0">
                <a:solidFill>
                  <a:srgbClr val="FFEA18"/>
                </a:solidFill>
                <a:latin typeface="Microsoft YaHei UI" panose="020B0503020204020204" pitchFamily="34" charset="-122"/>
                <a:ea typeface="Microsoft YaHei UI" panose="020B0503020204020204" pitchFamily="34" charset="-122"/>
                <a:cs typeface="SimHei" charset="0"/>
              </a:rPr>
              <a:t>是几时写成的</a:t>
            </a:r>
            <a:r>
              <a:rPr lang="en-US" altLang="ja-JP" sz="3200" b="1" dirty="0">
                <a:solidFill>
                  <a:srgbClr val="FFEA18"/>
                </a:solidFill>
                <a:latin typeface="Microsoft YaHei UI" panose="020B0503020204020204" pitchFamily="34" charset="-122"/>
                <a:ea typeface="Microsoft YaHei UI" panose="020B0503020204020204" pitchFamily="34" charset="-122"/>
                <a:cs typeface="ＭＳ Ｐゴシック" charset="0"/>
              </a:rPr>
              <a:t>?</a:t>
            </a:r>
            <a:endParaRPr lang="en-US" sz="3200" dirty="0">
              <a:latin typeface="Microsoft YaHei UI" panose="020B0503020204020204" pitchFamily="34" charset="-122"/>
              <a:ea typeface="Microsoft YaHei UI" panose="020B0503020204020204" pitchFamily="34" charset="-122"/>
              <a:cs typeface="ＭＳ Ｐゴシック" charset="0"/>
            </a:endParaRPr>
          </a:p>
        </p:txBody>
      </p:sp>
      <p:sp>
        <p:nvSpPr>
          <p:cNvPr id="65" name="TextBox 64"/>
          <p:cNvSpPr txBox="1"/>
          <p:nvPr/>
        </p:nvSpPr>
        <p:spPr>
          <a:xfrm>
            <a:off x="8610600" y="0"/>
            <a:ext cx="562975"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rPr>
              <a:t>52</a:t>
            </a:r>
          </a:p>
        </p:txBody>
      </p:sp>
    </p:spTree>
    <p:extLst>
      <p:ext uri="{BB962C8B-B14F-4D97-AF65-F5344CB8AC3E}">
        <p14:creationId xmlns:p14="http://schemas.microsoft.com/office/powerpoint/2010/main" val="24152559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9A8C-B0CB-CCE1-7562-CAE2FA1C0C25}"/>
            </a:ext>
          </a:extLst>
        </p:cNvPr>
        <p:cNvGrpSpPr/>
        <p:nvPr/>
      </p:nvGrpSpPr>
      <p:grpSpPr>
        <a:xfrm>
          <a:off x="0" y="0"/>
          <a:ext cx="0" cy="0"/>
          <a:chOff x="0" y="0"/>
          <a:chExt cx="0" cy="0"/>
        </a:xfrm>
      </p:grpSpPr>
      <p:sp>
        <p:nvSpPr>
          <p:cNvPr id="202755" name="Rectangle 1026">
            <a:extLst>
              <a:ext uri="{FF2B5EF4-FFF2-40B4-BE49-F238E27FC236}">
                <a16:creationId xmlns:a16="http://schemas.microsoft.com/office/drawing/2014/main" id="{ECA10E6B-36E3-34F1-EE04-6ED2D16B26DB}"/>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Arial" charset="0"/>
                <a:ea typeface="SimSun" charset="0"/>
                <a:cs typeface="Arial" charset="0"/>
              </a:rPr>
              <a:t>免费获得该讲解</a:t>
            </a:r>
            <a:r>
              <a:rPr kumimoji="0" lang="en-US" sz="4000" b="1" i="0" u="none" strike="noStrike" kern="1200" cap="none" spc="0" normalizeH="0" baseline="0" noProof="0" dirty="0">
                <a:ln>
                  <a:noFill/>
                </a:ln>
                <a:solidFill>
                  <a:srgbClr val="FFFFFF"/>
                </a:solidFill>
                <a:effectLst/>
                <a:uLnTx/>
                <a:uFillTx/>
                <a:latin typeface="Arial" charset="0"/>
                <a:ea typeface="SimSun"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SimSun" charset="0"/>
              <a:cs typeface="Arial" charset="0"/>
            </a:endParaRPr>
          </a:p>
        </p:txBody>
      </p:sp>
      <p:sp>
        <p:nvSpPr>
          <p:cNvPr id="202753" name="Rectangle 1026">
            <a:extLst>
              <a:ext uri="{FF2B5EF4-FFF2-40B4-BE49-F238E27FC236}">
                <a16:creationId xmlns:a16="http://schemas.microsoft.com/office/drawing/2014/main" id="{FC8AF2DF-27A2-4428-44D5-DBDFF81D5A57}"/>
              </a:ext>
            </a:extLst>
          </p:cNvPr>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新约批判研究</a:t>
            </a:r>
            <a:r>
              <a:rPr lang="en-US" altLang="zh-CN" sz="2800" b="1" dirty="0">
                <a:solidFill>
                  <a:srgbClr val="FFFFFF"/>
                </a:solidFill>
                <a:latin typeface="Arial" charset="0"/>
                <a:ea typeface="SimSun" charset="0"/>
                <a:cs typeface="SimSun" charset="0"/>
              </a:rPr>
              <a:t>-</a:t>
            </a:r>
            <a:r>
              <a:rPr lang="zh-CN" altLang="en-US" sz="2800" b="1" dirty="0">
                <a:solidFill>
                  <a:srgbClr val="FFFFFF"/>
                </a:solidFill>
                <a:latin typeface="Arial" charset="0"/>
                <a:ea typeface="SimSun" charset="0"/>
                <a:cs typeface="SimSun" charset="0"/>
              </a:rPr>
              <a:t> </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a:extLst>
              <a:ext uri="{FF2B5EF4-FFF2-40B4-BE49-F238E27FC236}">
                <a16:creationId xmlns:a16="http://schemas.microsoft.com/office/drawing/2014/main" id="{75527C4B-9E9C-DF66-53CE-1BD92573A5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a:extLst>
              <a:ext uri="{FF2B5EF4-FFF2-40B4-BE49-F238E27FC236}">
                <a16:creationId xmlns:a16="http://schemas.microsoft.com/office/drawing/2014/main" id="{1177E36B-9403-C406-0485-DD20F0D72D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a:extLst>
              <a:ext uri="{FF2B5EF4-FFF2-40B4-BE49-F238E27FC236}">
                <a16:creationId xmlns:a16="http://schemas.microsoft.com/office/drawing/2014/main" id="{348FAAA2-2319-C9BB-53EA-89EFA9D109CF}"/>
              </a:ext>
            </a:extLst>
          </p:cNvPr>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Times New Roman" charset="0"/>
                <a:ea typeface="SimSun" charset="0"/>
                <a:cs typeface="Arial" charset="0"/>
              </a:rPr>
              <a:t>圣经学习下载</a:t>
            </a:r>
          </a:p>
        </p:txBody>
      </p:sp>
    </p:spTree>
    <p:extLst>
      <p:ext uri="{BB962C8B-B14F-4D97-AF65-F5344CB8AC3E}">
        <p14:creationId xmlns:p14="http://schemas.microsoft.com/office/powerpoint/2010/main" val="13754890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1682435" name="Picture 3"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609600" y="2640013"/>
            <a:ext cx="2514600" cy="2312987"/>
          </a:xfrm>
          <a:prstGeom prst="rect">
            <a:avLst/>
          </a:prstGeom>
          <a:noFill/>
          <a:extLst>
            <a:ext uri="{909E8E84-426E-40dd-AFC4-6F175D3DCCD1}">
              <a14:hiddenFill xmlns:a14="http://schemas.microsoft.com/office/drawing/2010/main" xmlns="">
                <a:solidFill>
                  <a:srgbClr val="FFFFFF"/>
                </a:solidFill>
              </a14:hiddenFill>
            </a:ext>
          </a:extLst>
        </p:spPr>
      </p:pic>
      <p:sp>
        <p:nvSpPr>
          <p:cNvPr id="1682436" name="Rectangle 4"/>
          <p:cNvSpPr>
            <a:spLocks noGrp="1" noChangeArrowheads="1"/>
          </p:cNvSpPr>
          <p:nvPr>
            <p:ph type="title" idx="4294967295"/>
          </p:nvPr>
        </p:nvSpPr>
        <p:spPr>
          <a:xfrm>
            <a:off x="457200" y="503238"/>
            <a:ext cx="8229600" cy="1020762"/>
          </a:xfrm>
        </p:spPr>
        <p:txBody>
          <a:bodyPr/>
          <a:lstStyle/>
          <a:p>
            <a:r>
              <a:rPr lang="en-US" altLang="zh-CN" sz="5400" b="1" dirty="0">
                <a:solidFill>
                  <a:schemeClr val="bg1"/>
                </a:solidFill>
                <a:effectLst>
                  <a:outerShdw blurRad="38100" dist="38100" dir="2700000" algn="tl">
                    <a:srgbClr val="000000"/>
                  </a:outerShdw>
                </a:effectLst>
                <a:latin typeface="隶变" charset="0"/>
                <a:ea typeface="隶变" charset="0"/>
                <a:cs typeface="隶变" charset="0"/>
              </a:rPr>
              <a:t>符</a:t>
            </a:r>
            <a:r>
              <a:rPr lang="zh-CN" altLang="en-US" sz="5400" b="1" dirty="0">
                <a:solidFill>
                  <a:schemeClr val="bg1"/>
                </a:solidFill>
                <a:effectLst>
                  <a:outerShdw blurRad="38100" dist="38100" dir="2700000" algn="tl">
                    <a:srgbClr val="000000"/>
                  </a:outerShdw>
                </a:effectLst>
                <a:latin typeface="隶变" charset="0"/>
                <a:ea typeface="隶变" charset="0"/>
                <a:cs typeface="隶变" charset="0"/>
              </a:rPr>
              <a:t>类福音</a:t>
            </a:r>
            <a:endParaRPr lang="en-US" b="1" dirty="0">
              <a:solidFill>
                <a:schemeClr val="bg1"/>
              </a:solidFill>
            </a:endParaRPr>
          </a:p>
        </p:txBody>
      </p:sp>
      <p:pic>
        <p:nvPicPr>
          <p:cNvPr id="1682437"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3429000" y="2640013"/>
            <a:ext cx="2514600" cy="2312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82438" name="Picture 6"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6248400" y="2640013"/>
            <a:ext cx="2514600" cy="23129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1"/>
          <p:cNvPicPr>
            <a:picLocks noChangeAspect="1" noChangeArrowheads="1"/>
          </p:cNvPicPr>
          <p:nvPr/>
        </p:nvPicPr>
        <p:blipFill>
          <a:blip r:embed="rId3"/>
          <a:srcRect/>
          <a:stretch>
            <a:fillRect/>
          </a:stretch>
        </p:blipFill>
        <p:spPr bwMode="auto">
          <a:xfrm>
            <a:off x="342900" y="231775"/>
            <a:ext cx="8401050" cy="6402388"/>
          </a:xfrm>
          <a:prstGeom prst="rect">
            <a:avLst/>
          </a:prstGeom>
          <a:blipFill dpi="0" rotWithShape="0">
            <a:blip r:embed="rId4"/>
            <a:srcRect/>
            <a:tile tx="0" ty="0" sx="100000" sy="100000" flip="none" algn="tl"/>
          </a:blipFill>
          <a:ln w="9525">
            <a:noFill/>
            <a:round/>
            <a:headEnd/>
            <a:tailEnd/>
          </a:ln>
        </p:spPr>
      </p:pic>
      <p:sp>
        <p:nvSpPr>
          <p:cNvPr id="174082" name="Rectangle 2"/>
          <p:cNvSpPr>
            <a:spLocks noChangeArrowheads="1"/>
          </p:cNvSpPr>
          <p:nvPr/>
        </p:nvSpPr>
        <p:spPr bwMode="auto">
          <a:xfrm>
            <a:off x="153988" y="6554788"/>
            <a:ext cx="1322387" cy="212725"/>
          </a:xfrm>
          <a:prstGeom prst="rect">
            <a:avLst/>
          </a:prstGeom>
          <a:noFill/>
          <a:ln w="9525">
            <a:noFill/>
            <a:round/>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408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2532" name="AutoShape 4"/>
          <p:cNvSpPr>
            <a:spLocks noChangeArrowheads="1"/>
          </p:cNvSpPr>
          <p:nvPr/>
        </p:nvSpPr>
        <p:spPr bwMode="auto">
          <a:xfrm>
            <a:off x="4738688" y="9334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2533"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2534"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2535"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2536" name="Rectangle 8"/>
          <p:cNvSpPr>
            <a:spLocks noChangeArrowheads="1"/>
          </p:cNvSpPr>
          <p:nvPr/>
        </p:nvSpPr>
        <p:spPr bwMode="auto">
          <a:xfrm>
            <a:off x="1130300" y="777875"/>
            <a:ext cx="6823075" cy="5419725"/>
          </a:xfrm>
          <a:prstGeom prst="rect">
            <a:avLst/>
          </a:prstGeom>
          <a:gradFill rotWithShape="0">
            <a:gsLst>
              <a:gs pos="0">
                <a:srgbClr val="0B0C60"/>
              </a:gs>
              <a:gs pos="100000">
                <a:srgbClr val="05052C">
                  <a:alpha val="45998"/>
                </a:srgbClr>
              </a:gs>
            </a:gsLst>
            <a:lin ang="5400000" scaled="1"/>
          </a:gradFill>
          <a:ln w="9525">
            <a:noFill/>
            <a:round/>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4089" name="Rectangle 9"/>
          <p:cNvSpPr>
            <a:spLocks noChangeArrowheads="1"/>
          </p:cNvSpPr>
          <p:nvPr/>
        </p:nvSpPr>
        <p:spPr bwMode="auto">
          <a:xfrm>
            <a:off x="4814888" y="946150"/>
            <a:ext cx="412750" cy="628650"/>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0066FF"/>
                </a:solidFill>
                <a:effectLst/>
                <a:uLnTx/>
                <a:uFillTx/>
                <a:latin typeface="Helvetica" charset="0"/>
                <a:ea typeface="MS PGothic" pitchFamily="34" charset="-128"/>
                <a:cs typeface="+mn-cs"/>
              </a:rPr>
              <a:t>2</a:t>
            </a:r>
          </a:p>
        </p:txBody>
      </p:sp>
      <p:sp>
        <p:nvSpPr>
          <p:cNvPr id="174090" name="Rectangle 10"/>
          <p:cNvSpPr>
            <a:spLocks noChangeArrowheads="1"/>
          </p:cNvSpPr>
          <p:nvPr/>
        </p:nvSpPr>
        <p:spPr bwMode="auto">
          <a:xfrm>
            <a:off x="1427163" y="3638550"/>
            <a:ext cx="412750" cy="628650"/>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0066FF"/>
                </a:solidFill>
                <a:effectLst/>
                <a:uLnTx/>
                <a:uFillTx/>
                <a:latin typeface="Helvetica" charset="0"/>
                <a:ea typeface="MS PGothic" pitchFamily="34" charset="-128"/>
                <a:cs typeface="+mn-cs"/>
              </a:rPr>
              <a:t>3</a:t>
            </a:r>
          </a:p>
        </p:txBody>
      </p:sp>
      <p:sp>
        <p:nvSpPr>
          <p:cNvPr id="174091" name="Rectangle 11"/>
          <p:cNvSpPr>
            <a:spLocks noChangeArrowheads="1"/>
          </p:cNvSpPr>
          <p:nvPr/>
        </p:nvSpPr>
        <p:spPr bwMode="auto">
          <a:xfrm>
            <a:off x="1412875" y="962025"/>
            <a:ext cx="412750" cy="628650"/>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0066FF"/>
                </a:solidFill>
                <a:effectLst/>
                <a:uLnTx/>
                <a:uFillTx/>
                <a:latin typeface="Helvetica" charset="0"/>
                <a:ea typeface="MS PGothic" pitchFamily="34" charset="-128"/>
                <a:cs typeface="+mn-cs"/>
              </a:rPr>
              <a:t>1</a:t>
            </a:r>
          </a:p>
        </p:txBody>
      </p:sp>
      <p:grpSp>
        <p:nvGrpSpPr>
          <p:cNvPr id="174092" name="Group 12"/>
          <p:cNvGrpSpPr>
            <a:grpSpLocks/>
          </p:cNvGrpSpPr>
          <p:nvPr/>
        </p:nvGrpSpPr>
        <p:grpSpPr bwMode="auto">
          <a:xfrm>
            <a:off x="1652588" y="1647825"/>
            <a:ext cx="890587" cy="1376363"/>
            <a:chOff x="1145" y="1176"/>
            <a:chExt cx="617" cy="983"/>
          </a:xfrm>
        </p:grpSpPr>
        <p:sp>
          <p:nvSpPr>
            <p:cNvPr id="174129" name="Rectangle 13"/>
            <p:cNvSpPr>
              <a:spLocks noChangeArrowheads="1"/>
            </p:cNvSpPr>
            <p:nvPr/>
          </p:nvSpPr>
          <p:spPr bwMode="auto">
            <a:xfrm>
              <a:off x="1145" y="1176"/>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至给</a:t>
              </a:r>
              <a:r>
                <a:rPr kumimoji="0" lang="en-GB" altLang="ja-JP" sz="1800" b="1" i="0" u="none" strike="noStrike" kern="1200" cap="none" spc="0" normalizeH="0" baseline="0" noProof="0">
                  <a:ln>
                    <a:noFill/>
                  </a:ln>
                  <a:solidFill>
                    <a:srgbClr val="33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130" name="Rectangle 14"/>
            <p:cNvSpPr>
              <a:spLocks noChangeArrowheads="1"/>
            </p:cNvSpPr>
            <p:nvPr/>
          </p:nvSpPr>
          <p:spPr bwMode="auto">
            <a:xfrm>
              <a:off x="1145" y="1530"/>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作为</a:t>
              </a:r>
              <a:r>
                <a:rPr kumimoji="0" lang="en-GB" altLang="ja-JP" sz="1800" b="1" i="0" u="none" strike="noStrike" kern="1200" cap="none" spc="0" normalizeH="0" baseline="0" noProof="0">
                  <a:ln>
                    <a:noFill/>
                  </a:ln>
                  <a:solidFill>
                    <a:srgbClr val="00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0066FF"/>
                </a:solidFill>
                <a:effectLst/>
                <a:uLnTx/>
                <a:uFillTx/>
                <a:latin typeface="Helvetica" charset="0"/>
                <a:ea typeface="MS PGothic" pitchFamily="34" charset="-128"/>
                <a:cs typeface="+mn-cs"/>
              </a:endParaRPr>
            </a:p>
          </p:txBody>
        </p:sp>
        <p:sp>
          <p:nvSpPr>
            <p:cNvPr id="174131" name="Rectangle 15"/>
            <p:cNvSpPr>
              <a:spLocks noChangeArrowheads="1"/>
            </p:cNvSpPr>
            <p:nvPr/>
          </p:nvSpPr>
          <p:spPr bwMode="auto">
            <a:xfrm>
              <a:off x="1145" y="1834"/>
              <a:ext cx="617" cy="325"/>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endParaRPr kumimoji="0" lang="en-US" sz="18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关于</a:t>
              </a:r>
              <a:r>
                <a:rPr kumimoji="0" lang="en-GB" altLang="ja-JP" sz="1800" b="1" i="0" u="none" strike="noStrike" kern="1200" cap="none" spc="0" normalizeH="0" baseline="0" noProof="0">
                  <a:ln>
                    <a:noFill/>
                  </a:ln>
                  <a:solidFill>
                    <a:srgbClr val="33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grpSp>
      <p:grpSp>
        <p:nvGrpSpPr>
          <p:cNvPr id="174093" name="Group 16"/>
          <p:cNvGrpSpPr>
            <a:grpSpLocks/>
          </p:cNvGrpSpPr>
          <p:nvPr/>
        </p:nvGrpSpPr>
        <p:grpSpPr bwMode="auto">
          <a:xfrm>
            <a:off x="5070475" y="1658938"/>
            <a:ext cx="890588" cy="1376362"/>
            <a:chOff x="3513" y="1184"/>
            <a:chExt cx="617" cy="983"/>
          </a:xfrm>
        </p:grpSpPr>
        <p:sp>
          <p:nvSpPr>
            <p:cNvPr id="174126" name="Rectangle 17"/>
            <p:cNvSpPr>
              <a:spLocks noChangeArrowheads="1"/>
            </p:cNvSpPr>
            <p:nvPr/>
          </p:nvSpPr>
          <p:spPr bwMode="auto">
            <a:xfrm>
              <a:off x="3513" y="1184"/>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至给</a:t>
              </a:r>
              <a:r>
                <a:rPr kumimoji="0" lang="en-GB" altLang="ja-JP" sz="1800" b="1" i="0" u="none" strike="noStrike" kern="1200" cap="none" spc="0" normalizeH="0" baseline="0" noProof="0">
                  <a:ln>
                    <a:noFill/>
                  </a:ln>
                  <a:solidFill>
                    <a:srgbClr val="33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127" name="Rectangle 18"/>
            <p:cNvSpPr>
              <a:spLocks noChangeArrowheads="1"/>
            </p:cNvSpPr>
            <p:nvPr/>
          </p:nvSpPr>
          <p:spPr bwMode="auto">
            <a:xfrm>
              <a:off x="3513" y="1538"/>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作为</a:t>
              </a:r>
              <a:r>
                <a:rPr kumimoji="0" lang="en-GB" altLang="ja-JP" sz="1800" b="1" i="0" u="none" strike="noStrike" kern="1200" cap="none" spc="0" normalizeH="0" baseline="0" noProof="0">
                  <a:ln>
                    <a:noFill/>
                  </a:ln>
                  <a:solidFill>
                    <a:srgbClr val="00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0066FF"/>
                </a:solidFill>
                <a:effectLst/>
                <a:uLnTx/>
                <a:uFillTx/>
                <a:latin typeface="Helvetica" charset="0"/>
                <a:ea typeface="MS PGothic" pitchFamily="34" charset="-128"/>
                <a:cs typeface="+mn-cs"/>
              </a:endParaRPr>
            </a:p>
          </p:txBody>
        </p:sp>
        <p:sp>
          <p:nvSpPr>
            <p:cNvPr id="174128" name="Rectangle 19"/>
            <p:cNvSpPr>
              <a:spLocks noChangeArrowheads="1"/>
            </p:cNvSpPr>
            <p:nvPr/>
          </p:nvSpPr>
          <p:spPr bwMode="auto">
            <a:xfrm>
              <a:off x="3513" y="1842"/>
              <a:ext cx="617" cy="325"/>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endParaRPr kumimoji="0" 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关于</a:t>
              </a:r>
              <a:r>
                <a:rPr kumimoji="0" lang="en-GB" altLang="ja-JP" sz="1800" b="1" i="0" u="none" strike="noStrike" kern="1200" cap="none" spc="0" normalizeH="0" baseline="0" noProof="0">
                  <a:ln>
                    <a:noFill/>
                  </a:ln>
                  <a:solidFill>
                    <a:srgbClr val="33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grpSp>
      <p:grpSp>
        <p:nvGrpSpPr>
          <p:cNvPr id="174094" name="Group 20"/>
          <p:cNvGrpSpPr>
            <a:grpSpLocks/>
          </p:cNvGrpSpPr>
          <p:nvPr/>
        </p:nvGrpSpPr>
        <p:grpSpPr bwMode="auto">
          <a:xfrm>
            <a:off x="1674813" y="4325938"/>
            <a:ext cx="890587" cy="1376362"/>
            <a:chOff x="1161" y="3088"/>
            <a:chExt cx="617" cy="983"/>
          </a:xfrm>
        </p:grpSpPr>
        <p:sp>
          <p:nvSpPr>
            <p:cNvPr id="174123" name="Rectangle 21"/>
            <p:cNvSpPr>
              <a:spLocks noChangeArrowheads="1"/>
            </p:cNvSpPr>
            <p:nvPr/>
          </p:nvSpPr>
          <p:spPr bwMode="auto">
            <a:xfrm>
              <a:off x="1161" y="3088"/>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至给</a:t>
              </a:r>
              <a:r>
                <a:rPr kumimoji="0" lang="en-GB" altLang="ja-JP" sz="1800" b="1" i="0" u="none" strike="noStrike" kern="1200" cap="none" spc="0" normalizeH="0" baseline="0" noProof="0">
                  <a:ln>
                    <a:noFill/>
                  </a:ln>
                  <a:solidFill>
                    <a:srgbClr val="33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124" name="Rectangle 22"/>
            <p:cNvSpPr>
              <a:spLocks noChangeArrowheads="1"/>
            </p:cNvSpPr>
            <p:nvPr/>
          </p:nvSpPr>
          <p:spPr bwMode="auto">
            <a:xfrm>
              <a:off x="1161" y="3442"/>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作为</a:t>
              </a:r>
              <a:r>
                <a:rPr kumimoji="0" lang="en-GB" altLang="ja-JP" sz="1800" b="1" i="0" u="none" strike="noStrike" kern="1200" cap="none" spc="0" normalizeH="0" baseline="0" noProof="0">
                  <a:ln>
                    <a:noFill/>
                  </a:ln>
                  <a:solidFill>
                    <a:srgbClr val="00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0066FF"/>
                </a:solidFill>
                <a:effectLst/>
                <a:uLnTx/>
                <a:uFillTx/>
                <a:latin typeface="Helvetica" charset="0"/>
                <a:ea typeface="MS PGothic" pitchFamily="34" charset="-128"/>
                <a:cs typeface="+mn-cs"/>
              </a:endParaRPr>
            </a:p>
          </p:txBody>
        </p:sp>
        <p:sp>
          <p:nvSpPr>
            <p:cNvPr id="174125" name="Rectangle 23"/>
            <p:cNvSpPr>
              <a:spLocks noChangeArrowheads="1"/>
            </p:cNvSpPr>
            <p:nvPr/>
          </p:nvSpPr>
          <p:spPr bwMode="auto">
            <a:xfrm>
              <a:off x="1161" y="3746"/>
              <a:ext cx="617" cy="325"/>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endParaRPr kumimoji="0" lang="en-US" sz="18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关于</a:t>
              </a:r>
              <a:r>
                <a:rPr kumimoji="0" lang="en-GB" altLang="ja-JP" sz="1800" b="1" i="0" u="none" strike="noStrike" kern="1200" cap="none" spc="0" normalizeH="0" baseline="0" noProof="0">
                  <a:ln>
                    <a:noFill/>
                  </a:ln>
                  <a:solidFill>
                    <a:srgbClr val="33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grpSp>
      <p:sp>
        <p:nvSpPr>
          <p:cNvPr id="174095" name="Rectangle 24"/>
          <p:cNvSpPr>
            <a:spLocks noChangeArrowheads="1"/>
          </p:cNvSpPr>
          <p:nvPr/>
        </p:nvSpPr>
        <p:spPr bwMode="auto">
          <a:xfrm>
            <a:off x="1757363" y="1004888"/>
            <a:ext cx="2355850" cy="573087"/>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0" i="0" u="none" strike="noStrike" kern="1200" cap="none" spc="0" normalizeH="0" baseline="0" noProof="0">
                <a:ln>
                  <a:noFill/>
                </a:ln>
                <a:solidFill>
                  <a:srgbClr val="3366FF"/>
                </a:solidFill>
                <a:effectLst/>
                <a:uLnTx/>
                <a:uFillTx/>
                <a:latin typeface="细圆" pitchFamily="2" charset="-122"/>
                <a:ea typeface="细圆" pitchFamily="2" charset="-122"/>
                <a:cs typeface="+mn-cs"/>
              </a:rPr>
              <a:t>马太</a:t>
            </a:r>
            <a:endParaRPr kumimoji="0" lang="en-GB" sz="3200" b="1" i="0" u="none" strike="noStrike" kern="1200" cap="none" spc="0" normalizeH="0" baseline="0" noProof="0">
              <a:ln>
                <a:noFill/>
              </a:ln>
              <a:solidFill>
                <a:srgbClr val="3366FF"/>
              </a:solidFill>
              <a:effectLst/>
              <a:uLnTx/>
              <a:uFillTx/>
              <a:latin typeface="Helvetica" charset="0"/>
              <a:ea typeface="细圆" pitchFamily="2" charset="-122"/>
              <a:cs typeface="+mn-cs"/>
            </a:endParaRPr>
          </a:p>
        </p:txBody>
      </p:sp>
      <p:sp>
        <p:nvSpPr>
          <p:cNvPr id="174096" name="Rectangle 25"/>
          <p:cNvSpPr>
            <a:spLocks noChangeArrowheads="1"/>
          </p:cNvSpPr>
          <p:nvPr/>
        </p:nvSpPr>
        <p:spPr bwMode="auto">
          <a:xfrm>
            <a:off x="5588000" y="1025525"/>
            <a:ext cx="2036763" cy="573088"/>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0" i="0" u="none" strike="noStrike" kern="1200" cap="none" spc="0" normalizeH="0" baseline="0" noProof="0">
                <a:ln>
                  <a:noFill/>
                </a:ln>
                <a:solidFill>
                  <a:srgbClr val="3366FF"/>
                </a:solidFill>
                <a:effectLst/>
                <a:uLnTx/>
                <a:uFillTx/>
                <a:latin typeface="细圆" pitchFamily="2" charset="-122"/>
                <a:ea typeface="细圆" pitchFamily="2" charset="-122"/>
                <a:cs typeface="+mn-cs"/>
              </a:rPr>
              <a:t>马可</a:t>
            </a:r>
            <a:endParaRPr kumimoji="0" lang="en-GB" sz="3200" b="1" i="0" u="none" strike="noStrike" kern="1200" cap="none" spc="0" normalizeH="0" baseline="0" noProof="0">
              <a:ln>
                <a:noFill/>
              </a:ln>
              <a:solidFill>
                <a:srgbClr val="3366FF"/>
              </a:solidFill>
              <a:effectLst/>
              <a:uLnTx/>
              <a:uFillTx/>
              <a:latin typeface="Helvetica" charset="0"/>
              <a:ea typeface="细圆" pitchFamily="2" charset="-122"/>
              <a:cs typeface="+mn-cs"/>
            </a:endParaRPr>
          </a:p>
        </p:txBody>
      </p:sp>
      <p:sp>
        <p:nvSpPr>
          <p:cNvPr id="174097" name="Rectangle 26"/>
          <p:cNvSpPr>
            <a:spLocks noChangeArrowheads="1"/>
          </p:cNvSpPr>
          <p:nvPr/>
        </p:nvSpPr>
        <p:spPr bwMode="auto">
          <a:xfrm>
            <a:off x="2149475" y="3692525"/>
            <a:ext cx="2035175" cy="573088"/>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0" i="0" u="none" strike="noStrike" kern="1200" cap="none" spc="0" normalizeH="0" baseline="0" noProof="0">
                <a:ln>
                  <a:noFill/>
                </a:ln>
                <a:solidFill>
                  <a:srgbClr val="3366FF"/>
                </a:solidFill>
                <a:effectLst/>
                <a:uLnTx/>
                <a:uFillTx/>
                <a:latin typeface="细圆" pitchFamily="2" charset="-122"/>
                <a:ea typeface="细圆" pitchFamily="2" charset="-122"/>
                <a:cs typeface="+mn-cs"/>
              </a:rPr>
              <a:t>路加</a:t>
            </a:r>
            <a:endParaRPr kumimoji="0" lang="en-GB" sz="3200" b="1" i="0" u="none" strike="noStrike" kern="1200" cap="none" spc="0" normalizeH="0" baseline="0" noProof="0">
              <a:ln>
                <a:noFill/>
              </a:ln>
              <a:solidFill>
                <a:srgbClr val="3366FF"/>
              </a:solidFill>
              <a:effectLst/>
              <a:uLnTx/>
              <a:uFillTx/>
              <a:latin typeface="Helvetica" charset="0"/>
              <a:ea typeface="细圆" pitchFamily="2" charset="-122"/>
              <a:cs typeface="+mn-cs"/>
            </a:endParaRPr>
          </a:p>
        </p:txBody>
      </p:sp>
      <p:sp>
        <p:nvSpPr>
          <p:cNvPr id="174098" name="Rectangle 27"/>
          <p:cNvSpPr>
            <a:spLocks noChangeArrowheads="1"/>
          </p:cNvSpPr>
          <p:nvPr/>
        </p:nvSpPr>
        <p:spPr bwMode="auto">
          <a:xfrm>
            <a:off x="2159000" y="1560513"/>
            <a:ext cx="1766888"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66FF"/>
                </a:solidFill>
                <a:effectLst/>
                <a:uLnTx/>
                <a:uFillTx/>
                <a:latin typeface="Helvetica" charset="0"/>
                <a:ea typeface="MS PGothic" pitchFamily="34" charset="-128"/>
                <a:cs typeface="+mn-cs"/>
              </a:rPr>
              <a:t>   </a:t>
            </a:r>
            <a:r>
              <a:rPr kumimoji="0" lang="en-US" altLang="en-US" sz="2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犹太人</a:t>
            </a:r>
            <a:endParaRPr kumimoji="0" lang="en-GB" sz="25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099" name="Rectangle 28"/>
          <p:cNvSpPr>
            <a:spLocks noChangeArrowheads="1"/>
          </p:cNvSpPr>
          <p:nvPr/>
        </p:nvSpPr>
        <p:spPr bwMode="auto">
          <a:xfrm>
            <a:off x="5899150" y="1570038"/>
            <a:ext cx="1766888"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罗马人</a:t>
            </a:r>
            <a:endParaRPr kumimoji="0" lang="en-GB" sz="25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100" name="Rectangle 29"/>
          <p:cNvSpPr>
            <a:spLocks noChangeArrowheads="1"/>
          </p:cNvSpPr>
          <p:nvPr/>
        </p:nvSpPr>
        <p:spPr bwMode="auto">
          <a:xfrm>
            <a:off x="2362200" y="4237038"/>
            <a:ext cx="1866900"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希腊人</a:t>
            </a:r>
            <a:endParaRPr kumimoji="0" lang="en-GB" sz="25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101" name="Rectangle 30"/>
          <p:cNvSpPr>
            <a:spLocks noChangeArrowheads="1"/>
          </p:cNvSpPr>
          <p:nvPr/>
        </p:nvSpPr>
        <p:spPr bwMode="auto">
          <a:xfrm>
            <a:off x="2424113" y="2070100"/>
            <a:ext cx="1766887" cy="449263"/>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4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君王</a:t>
            </a:r>
            <a:r>
              <a:rPr kumimoji="0" lang="zh-CN" altLang="en-US" sz="24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的</a:t>
            </a:r>
            <a:r>
              <a:rPr kumimoji="0" lang="en-US" altLang="en-US" sz="24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身分</a:t>
            </a:r>
            <a:endParaRPr kumimoji="0" lang="en-GB" sz="24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102" name="Rectangle 31"/>
          <p:cNvSpPr>
            <a:spLocks noChangeArrowheads="1"/>
          </p:cNvSpPr>
          <p:nvPr/>
        </p:nvSpPr>
        <p:spPr bwMode="auto">
          <a:xfrm>
            <a:off x="5881688" y="2065338"/>
            <a:ext cx="1766887" cy="449262"/>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4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仆</a:t>
            </a:r>
            <a:r>
              <a:rPr kumimoji="0" lang="zh-CN" altLang="en-US" sz="2400" b="1" i="0" u="none" strike="noStrike" kern="1200" cap="none" spc="0" normalizeH="0" baseline="0" noProof="0">
                <a:ln>
                  <a:noFill/>
                </a:ln>
                <a:solidFill>
                  <a:srgbClr val="3366FF"/>
                </a:solidFill>
                <a:effectLst/>
                <a:uLnTx/>
                <a:uFillTx/>
                <a:latin typeface="Times" charset="0"/>
                <a:ea typeface="细圆" pitchFamily="2" charset="-122"/>
                <a:cs typeface="+mn-cs"/>
              </a:rPr>
              <a:t>人的</a:t>
            </a:r>
            <a:r>
              <a:rPr kumimoji="0" lang="en-US" altLang="en-US" sz="2400" b="0" i="0" u="none" strike="noStrike" kern="1200" cap="none" spc="0" normalizeH="0" baseline="0" noProof="0">
                <a:ln>
                  <a:noFill/>
                </a:ln>
                <a:solidFill>
                  <a:srgbClr val="3366FF"/>
                </a:solidFill>
                <a:effectLst/>
                <a:uLnTx/>
                <a:uFillTx/>
                <a:latin typeface="Times New Roman" pitchFamily="18" charset="0"/>
                <a:ea typeface="细圆" pitchFamily="2" charset="-122"/>
                <a:cs typeface="+mn-cs"/>
              </a:rPr>
              <a:t>身分</a:t>
            </a:r>
            <a:endParaRPr kumimoji="0" lang="en-GB" sz="2400" b="1" i="0" u="none" strike="noStrike" kern="1200" cap="none" spc="0" normalizeH="0" baseline="0" noProof="0">
              <a:ln>
                <a:noFill/>
              </a:ln>
              <a:solidFill>
                <a:srgbClr val="3366FF"/>
              </a:solidFill>
              <a:effectLst/>
              <a:uLnTx/>
              <a:uFillTx/>
              <a:latin typeface="Helvetica" charset="0"/>
              <a:ea typeface="细圆" pitchFamily="2" charset="-122"/>
              <a:cs typeface="+mn-cs"/>
            </a:endParaRPr>
          </a:p>
        </p:txBody>
      </p:sp>
      <p:sp>
        <p:nvSpPr>
          <p:cNvPr id="174103" name="Rectangle 32"/>
          <p:cNvSpPr>
            <a:spLocks noChangeArrowheads="1"/>
          </p:cNvSpPr>
          <p:nvPr/>
        </p:nvSpPr>
        <p:spPr bwMode="auto">
          <a:xfrm>
            <a:off x="2438400" y="4735513"/>
            <a:ext cx="1981200" cy="449262"/>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4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神</a:t>
            </a:r>
            <a:r>
              <a:rPr kumimoji="0" lang="en-GB" altLang="ja-JP" sz="2400" b="1" i="0" u="none" strike="noStrike" kern="1200" cap="none" spc="0" normalizeH="0" baseline="0" noProof="0">
                <a:ln>
                  <a:noFill/>
                </a:ln>
                <a:solidFill>
                  <a:srgbClr val="3366FF"/>
                </a:solidFill>
                <a:effectLst/>
                <a:uLnTx/>
                <a:uFillTx/>
                <a:latin typeface="Helvetica" charset="0"/>
                <a:ea typeface="MS PGothic" pitchFamily="34" charset="-128"/>
                <a:cs typeface="+mn-cs"/>
              </a:rPr>
              <a:t>/</a:t>
            </a:r>
            <a:r>
              <a:rPr kumimoji="0" lang="en-US" altLang="en-US" sz="24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人</a:t>
            </a:r>
            <a:r>
              <a:rPr kumimoji="0" lang="zh-CN" altLang="en-US" sz="24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的</a:t>
            </a:r>
            <a:r>
              <a:rPr kumimoji="0" lang="en-US" altLang="en-US" sz="24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身分</a:t>
            </a:r>
            <a:endParaRPr kumimoji="0" lang="en-GB" sz="24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104" name="Rectangle 33"/>
          <p:cNvSpPr>
            <a:spLocks noChangeArrowheads="1"/>
          </p:cNvSpPr>
          <p:nvPr/>
        </p:nvSpPr>
        <p:spPr bwMode="auto">
          <a:xfrm>
            <a:off x="2427288" y="2574925"/>
            <a:ext cx="1766887"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他的言谈</a:t>
            </a:r>
            <a:endParaRPr kumimoji="0" lang="en-GB" sz="2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105" name="Rectangle 34"/>
          <p:cNvSpPr>
            <a:spLocks noChangeArrowheads="1"/>
          </p:cNvSpPr>
          <p:nvPr/>
        </p:nvSpPr>
        <p:spPr bwMode="auto">
          <a:xfrm>
            <a:off x="5905500" y="2584450"/>
            <a:ext cx="1866900"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他的作为</a:t>
            </a:r>
            <a:endParaRPr kumimoji="0" lang="en-GB" sz="2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106" name="Rectangle 35"/>
          <p:cNvSpPr>
            <a:spLocks noChangeArrowheads="1"/>
          </p:cNvSpPr>
          <p:nvPr/>
        </p:nvSpPr>
        <p:spPr bwMode="auto">
          <a:xfrm>
            <a:off x="2439988" y="5251450"/>
            <a:ext cx="1751012"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他的</a:t>
            </a:r>
            <a:r>
              <a:rPr kumimoji="0" lang="en-US" altLang="en-US" sz="2800" b="1"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感触</a:t>
            </a:r>
            <a:endParaRPr kumimoji="0" lang="en-GB" sz="2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4107" name="Text Box 36"/>
          <p:cNvSpPr txBox="1">
            <a:spLocks noChangeArrowheads="1"/>
          </p:cNvSpPr>
          <p:nvPr/>
        </p:nvSpPr>
        <p:spPr bwMode="auto">
          <a:xfrm>
            <a:off x="8747125" y="6350"/>
            <a:ext cx="230188" cy="357188"/>
          </a:xfrm>
          <a:prstGeom prst="rect">
            <a:avLst/>
          </a:prstGeom>
          <a:noFill/>
          <a:ln w="9525">
            <a:noFill/>
            <a:round/>
            <a:headEnd/>
            <a:tailEnd/>
          </a:ln>
        </p:spPr>
        <p:txBody>
          <a:bodyPr wrap="none" lIns="80756" tIns="41993" rIns="80756" bIns="41993" anchor="ctr">
            <a:spAutoFit/>
          </a:body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pitchFamily="66" charset="0"/>
                <a:ea typeface="MS PGothic" pitchFamily="34" charset="-128"/>
                <a:cs typeface="+mn-cs"/>
              </a:rPr>
              <a:t> </a:t>
            </a:r>
          </a:p>
        </p:txBody>
      </p:sp>
      <p:grpSp>
        <p:nvGrpSpPr>
          <p:cNvPr id="174108" name="Group 37"/>
          <p:cNvGrpSpPr>
            <a:grpSpLocks/>
          </p:cNvGrpSpPr>
          <p:nvPr/>
        </p:nvGrpSpPr>
        <p:grpSpPr bwMode="auto">
          <a:xfrm>
            <a:off x="3230563" y="2209800"/>
            <a:ext cx="3017837"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256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grpSp>
      <p:grpSp>
        <p:nvGrpSpPr>
          <p:cNvPr id="6" name="Group 41"/>
          <p:cNvGrpSpPr>
            <a:grpSpLocks/>
          </p:cNvGrpSpPr>
          <p:nvPr/>
        </p:nvGrpSpPr>
        <p:grpSpPr bwMode="auto">
          <a:xfrm>
            <a:off x="2197100" y="2397125"/>
            <a:ext cx="4516438" cy="1214438"/>
            <a:chOff x="1523" y="1711"/>
            <a:chExt cx="3129" cy="866"/>
          </a:xfrm>
        </p:grpSpPr>
        <p:sp>
          <p:nvSpPr>
            <p:cNvPr id="174118" name="Text Box 42"/>
            <p:cNvSpPr txBox="1">
              <a:spLocks noChangeArrowheads="1"/>
            </p:cNvSpPr>
            <p:nvPr/>
          </p:nvSpPr>
          <p:spPr bwMode="auto">
            <a:xfrm rot="-2700000">
              <a:off x="1523" y="2246"/>
              <a:ext cx="3129" cy="331"/>
            </a:xfrm>
            <a:prstGeom prst="rect">
              <a:avLst/>
            </a:prstGeom>
            <a:noFill/>
            <a:ln w="9525">
              <a:noFill/>
              <a:round/>
              <a:headEnd/>
              <a:tailEnd/>
            </a:ln>
          </p:spPr>
          <p:txBody>
            <a:bodyPr lIns="90000" tIns="46800" rIns="90000" bIns="46800">
              <a:spAutoFit/>
            </a:body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altLang="en-US" sz="2400" b="1" i="0" u="none" strike="noStrike" kern="1200" cap="none" spc="0" normalizeH="0" baseline="0" noProof="0">
                  <a:ln>
                    <a:noFill/>
                  </a:ln>
                  <a:solidFill>
                    <a:srgbClr val="FFFFFF"/>
                  </a:solidFill>
                  <a:effectLst/>
                  <a:uLnTx/>
                  <a:uFillTx/>
                  <a:latin typeface="Lucida Handwriting" pitchFamily="66" charset="0"/>
                  <a:ea typeface="MS PGothic" pitchFamily="34" charset="-128"/>
                  <a:cs typeface="+mn-cs"/>
                </a:rPr>
                <a:t>“</a:t>
              </a:r>
              <a:r>
                <a:rPr kumimoji="0" lang="zh-CN" altLang="en-US" sz="2400" b="0"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共同</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来查看</a:t>
              </a:r>
              <a:r>
                <a:rPr kumimoji="0" lang="en-GB" altLang="ja-JP" sz="2400" b="1" i="0" u="none" strike="noStrike" kern="1200" cap="none" spc="0" normalizeH="0" baseline="0" noProof="0">
                  <a:ln>
                    <a:noFill/>
                  </a:ln>
                  <a:solidFill>
                    <a:srgbClr val="FFFFFF"/>
                  </a:solidFill>
                  <a:effectLst/>
                  <a:uLnTx/>
                  <a:uFillTx/>
                  <a:latin typeface="Lucida Handwriting" pitchFamily="66" charset="0"/>
                  <a:ea typeface="SimSun" pitchFamily="2" charset="-122"/>
                  <a:cs typeface="+mn-cs"/>
                </a:rPr>
                <a:t>”</a:t>
              </a:r>
              <a:endParaRPr kumimoji="0" lang="en-GB" sz="2400" b="1" i="0" u="none" strike="noStrike" kern="1200" cap="none" spc="0" normalizeH="0" baseline="0" noProof="0">
                <a:ln>
                  <a:noFill/>
                </a:ln>
                <a:solidFill>
                  <a:srgbClr val="FFFFFF"/>
                </a:solidFill>
                <a:effectLst/>
                <a:uLnTx/>
                <a:uFillTx/>
                <a:latin typeface="Lucida Handwriting" pitchFamily="66" charset="0"/>
                <a:ea typeface="SimSun" pitchFamily="2" charset="-122"/>
                <a:cs typeface="+mn-cs"/>
              </a:endParaRPr>
            </a:p>
          </p:txBody>
        </p:sp>
        <p:sp>
          <p:nvSpPr>
            <p:cNvPr id="64552" name="Text Box 43"/>
            <p:cNvSpPr txBox="1">
              <a:spLocks noChangeArrowheads="1"/>
            </p:cNvSpPr>
            <p:nvPr/>
          </p:nvSpPr>
          <p:spPr bwMode="auto">
            <a:xfrm rot="18960000">
              <a:off x="1720" y="1711"/>
              <a:ext cx="2076" cy="854"/>
            </a:xfrm>
            <a:prstGeom prst="rect">
              <a:avLst/>
            </a:prstGeom>
            <a:noFill/>
            <a:ln w="9525">
              <a:noFill/>
              <a:round/>
              <a:headEnd/>
              <a:tailEnd/>
            </a:ln>
          </p:spPr>
          <p:txBody>
            <a:bodyPr lIns="90000" tIns="46800" rIns="90000" bIns="46800">
              <a:spAutoFit/>
            </a:body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dirty="0">
                  <a:ln>
                    <a:noFill/>
                  </a:ln>
                  <a:solidFill>
                    <a:srgbClr val="FFFFFF"/>
                  </a:solidFill>
                  <a:effectLst/>
                  <a:uLnTx/>
                  <a:uFillTx/>
                  <a:latin typeface="Lucida Handwriting" pitchFamily="66" charset="0"/>
                  <a:ea typeface="MS PGothic" pitchFamily="34" charset="-128"/>
                  <a:cs typeface="+mn-cs"/>
                </a:rPr>
                <a:t> </a:t>
              </a:r>
              <a:r>
                <a:rPr kumimoji="0" lang="en-US" altLang="zh-CN" sz="3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隶变" pitchFamily="2" charset="-122"/>
                  <a:ea typeface="隶变" pitchFamily="2" charset="-122"/>
                  <a:cs typeface="+mn-cs"/>
                </a:rPr>
                <a:t>符</a:t>
              </a:r>
              <a:r>
                <a:rPr kumimoji="0" lang="zh-CN" altLang="en-US" sz="3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隶变" pitchFamily="2" charset="-122"/>
                  <a:ea typeface="隶变" pitchFamily="2" charset="-122"/>
                  <a:cs typeface="+mn-cs"/>
                </a:rPr>
                <a:t>类</a:t>
              </a:r>
              <a:r>
                <a:rPr kumimoji="0" lang="en-GB" altLang="ja-JP" sz="3600" b="1" i="0" u="none" strike="noStrike" kern="1200" cap="none" spc="0" normalizeH="0" baseline="0" noProof="0" dirty="0">
                  <a:ln>
                    <a:noFill/>
                  </a:ln>
                  <a:solidFill>
                    <a:srgbClr val="FFFFFF"/>
                  </a:solidFill>
                  <a:effectLst/>
                  <a:uLnTx/>
                  <a:uFillTx/>
                  <a:latin typeface="Comic Sans MS" pitchFamily="66" charset="0"/>
                  <a:ea typeface="隶变" pitchFamily="2" charset="-122"/>
                  <a:cs typeface="+mn-cs"/>
                </a:rPr>
                <a:t>:</a:t>
              </a:r>
            </a:p>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400" b="1" i="0" u="none" strike="noStrike" kern="1200" cap="none" spc="0" normalizeH="0" baseline="0" noProof="0" dirty="0">
                  <a:ln>
                    <a:noFill/>
                  </a:ln>
                  <a:solidFill>
                    <a:srgbClr val="FFFFFF"/>
                  </a:solidFill>
                  <a:effectLst/>
                  <a:uLnTx/>
                  <a:uFillTx/>
                  <a:latin typeface="Lucida Handwriting" pitchFamily="66" charset="0"/>
                  <a:ea typeface="隶变" pitchFamily="2" charset="-122"/>
                  <a:cs typeface="+mn-cs"/>
                </a:rPr>
                <a:t>:</a:t>
              </a:r>
            </a:p>
          </p:txBody>
        </p:sp>
      </p:grpSp>
      <p:sp>
        <p:nvSpPr>
          <p:cNvPr id="22572" name="Text Box 44"/>
          <p:cNvSpPr txBox="1">
            <a:spLocks noChangeArrowheads="1"/>
          </p:cNvSpPr>
          <p:nvPr/>
        </p:nvSpPr>
        <p:spPr bwMode="auto">
          <a:xfrm>
            <a:off x="4419600" y="3886200"/>
            <a:ext cx="3810000" cy="823913"/>
          </a:xfrm>
          <a:prstGeom prst="rect">
            <a:avLst/>
          </a:prstGeom>
          <a:noFill/>
          <a:ln w="9525">
            <a:noFill/>
            <a:round/>
            <a:headEnd/>
            <a:tailEnd/>
          </a:ln>
        </p:spPr>
        <p:txBody>
          <a:bodyPr lIns="80756" tIns="41993" rIns="80756" bIns="41993">
            <a:spAutoFit/>
          </a:bodyPr>
          <a:lstStyle/>
          <a:p>
            <a:pPr marL="0" marR="0" lvl="0" indent="0" algn="ctr" defTabSz="914400" rtl="0" eaLnBrk="1" fontAlgn="base" latinLnBrk="0" hangingPunct="1">
              <a:lnSpc>
                <a:spcPct val="100000"/>
              </a:lnSpc>
              <a:spcBef>
                <a:spcPts val="30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altLang="en-US" sz="4800" b="1" i="0" u="none" strike="noStrike" kern="1200" cap="none" spc="0" normalizeH="0" baseline="0" noProof="0">
                <a:ln>
                  <a:noFill/>
                </a:ln>
                <a:solidFill>
                  <a:srgbClr val="FFFF00"/>
                </a:solidFill>
                <a:effectLst/>
                <a:uLnTx/>
                <a:uFillTx/>
                <a:latin typeface="Comic Sans MS" pitchFamily="66" charset="0"/>
                <a:ea typeface="MS PGothic" pitchFamily="34" charset="-128"/>
                <a:cs typeface="+mn-cs"/>
              </a:rPr>
              <a:t>“</a:t>
            </a:r>
            <a:r>
              <a:rPr kumimoji="0" lang="zh-CN" altLang="en-US" sz="4800" b="0" i="0" u="none" strike="noStrike" kern="1200" cap="none" spc="0" normalizeH="0" baseline="0" noProof="0">
                <a:ln>
                  <a:noFill/>
                </a:ln>
                <a:solidFill>
                  <a:srgbClr val="FFFF00"/>
                </a:solidFill>
                <a:effectLst/>
                <a:uLnTx/>
                <a:uFillTx/>
                <a:latin typeface="Times New Roman" pitchFamily="18" charset="0"/>
                <a:ea typeface="SimSun" pitchFamily="2" charset="-122"/>
                <a:cs typeface="+mn-cs"/>
              </a:rPr>
              <a:t>共同</a:t>
            </a:r>
            <a:r>
              <a:rPr kumimoji="0" lang="en-US" altLang="en-US" sz="4800" b="0" i="0" u="none" strike="noStrike" kern="1200" cap="none" spc="0" normalizeH="0" baseline="0" noProof="0">
                <a:ln>
                  <a:noFill/>
                </a:ln>
                <a:solidFill>
                  <a:srgbClr val="FFFF00"/>
                </a:solidFill>
                <a:effectLst/>
                <a:uLnTx/>
                <a:uFillTx/>
                <a:latin typeface="Times New Roman" pitchFamily="18" charset="0"/>
                <a:ea typeface="SimSun" pitchFamily="2" charset="-122"/>
                <a:cs typeface="+mn-cs"/>
              </a:rPr>
              <a:t>来</a:t>
            </a:r>
            <a:r>
              <a:rPr kumimoji="0" lang="en-US" altLang="en-US" sz="4800" b="1" i="0" u="none" strike="noStrike" kern="1200" cap="none" spc="0" normalizeH="0" baseline="0" noProof="0">
                <a:ln>
                  <a:noFill/>
                </a:ln>
                <a:solidFill>
                  <a:srgbClr val="FFFF00"/>
                </a:solidFill>
                <a:effectLst/>
                <a:uLnTx/>
                <a:uFillTx/>
                <a:latin typeface="Times New Roman" pitchFamily="18" charset="0"/>
                <a:ea typeface="SimSun" pitchFamily="2" charset="-122"/>
                <a:cs typeface="+mn-cs"/>
              </a:rPr>
              <a:t>查</a:t>
            </a:r>
            <a:r>
              <a:rPr kumimoji="0" lang="en-US" altLang="en-US" sz="4800" b="0" i="0" u="none" strike="noStrike" kern="1200" cap="none" spc="0" normalizeH="0" baseline="0" noProof="0">
                <a:ln>
                  <a:noFill/>
                </a:ln>
                <a:solidFill>
                  <a:srgbClr val="FFFF00"/>
                </a:solidFill>
                <a:effectLst/>
                <a:uLnTx/>
                <a:uFillTx/>
                <a:latin typeface="Times New Roman" pitchFamily="18" charset="0"/>
                <a:ea typeface="SimSun" pitchFamily="2" charset="-122"/>
                <a:cs typeface="+mn-cs"/>
              </a:rPr>
              <a:t>看</a:t>
            </a:r>
            <a:r>
              <a:rPr kumimoji="0" lang="en-GB" altLang="ja-JP" sz="4800" b="1" i="0" u="none" strike="noStrike" kern="1200" cap="none" spc="0" normalizeH="0" baseline="0" noProof="0">
                <a:ln>
                  <a:noFill/>
                </a:ln>
                <a:solidFill>
                  <a:srgbClr val="FFFF00"/>
                </a:solidFill>
                <a:effectLst/>
                <a:uLnTx/>
                <a:uFillTx/>
                <a:latin typeface="Comic Sans MS" pitchFamily="66" charset="0"/>
                <a:ea typeface="SimSun" pitchFamily="2" charset="-122"/>
                <a:cs typeface="+mn-cs"/>
              </a:rPr>
              <a:t>”</a:t>
            </a:r>
            <a:endParaRPr kumimoji="0" lang="en-GB" sz="4800" b="1" i="0" u="none" strike="noStrike" kern="1200" cap="none" spc="0" normalizeH="0" baseline="0" noProof="0">
              <a:ln>
                <a:noFill/>
              </a:ln>
              <a:solidFill>
                <a:srgbClr val="FFFF00"/>
              </a:solidFill>
              <a:effectLst/>
              <a:uLnTx/>
              <a:uFillTx/>
              <a:latin typeface="Comic Sans MS" pitchFamily="66" charset="0"/>
              <a:ea typeface="SimSun" pitchFamily="2" charset="-122"/>
              <a:cs typeface="+mn-cs"/>
            </a:endParaRPr>
          </a:p>
        </p:txBody>
      </p:sp>
      <p:sp>
        <p:nvSpPr>
          <p:cNvPr id="22573" name="Text Box 45"/>
          <p:cNvSpPr txBox="1">
            <a:spLocks noChangeArrowheads="1"/>
          </p:cNvSpPr>
          <p:nvPr/>
        </p:nvSpPr>
        <p:spPr bwMode="auto">
          <a:xfrm>
            <a:off x="990600" y="914400"/>
            <a:ext cx="5718175" cy="1192213"/>
          </a:xfrm>
          <a:prstGeom prst="rect">
            <a:avLst/>
          </a:prstGeom>
          <a:noFill/>
          <a:ln w="9525">
            <a:noFill/>
            <a:round/>
            <a:headEnd/>
            <a:tailEnd/>
          </a:ln>
        </p:spPr>
        <p:txBody>
          <a:bodyPr lIns="80756" tIns="41993" rIns="80756" bIns="41993">
            <a:spAutoFit/>
          </a:bodyPr>
          <a:lstStyle/>
          <a:p>
            <a:pPr marL="0" marR="0" lvl="0" indent="0" algn="ctr" defTabSz="914400" rtl="0" eaLnBrk="1" fontAlgn="base" latinLnBrk="0" hangingPunct="1">
              <a:lnSpc>
                <a:spcPct val="100000"/>
              </a:lnSpc>
              <a:spcBef>
                <a:spcPts val="4488"/>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zh-CN" sz="7200" b="1" i="0" u="none" strike="noStrike" kern="1200" cap="none" spc="0" normalizeH="0" baseline="0" noProof="0" dirty="0">
                <a:ln>
                  <a:noFill/>
                </a:ln>
                <a:solidFill>
                  <a:srgbClr val="FFFF00"/>
                </a:solidFill>
                <a:effectLst>
                  <a:outerShdw blurRad="38100" dist="38100" dir="2700000" algn="tl">
                    <a:srgbClr val="FFFFFF"/>
                  </a:outerShdw>
                </a:effectLst>
                <a:uLnTx/>
                <a:uFillTx/>
                <a:latin typeface="隶变" pitchFamily="2" charset="-122"/>
                <a:ea typeface="隶变" pitchFamily="2" charset="-122"/>
                <a:cs typeface="+mn-cs"/>
              </a:rPr>
              <a:t>符</a:t>
            </a:r>
            <a:r>
              <a:rPr kumimoji="0" lang="zh-CN" altLang="en-US" sz="7200" b="1" i="0" u="none" strike="noStrike" kern="1200" cap="none" spc="0" normalizeH="0" baseline="0" noProof="0" dirty="0">
                <a:ln>
                  <a:noFill/>
                </a:ln>
                <a:solidFill>
                  <a:srgbClr val="FFFF00"/>
                </a:solidFill>
                <a:effectLst>
                  <a:outerShdw blurRad="38100" dist="38100" dir="2700000" algn="tl">
                    <a:srgbClr val="FFFFFF"/>
                  </a:outerShdw>
                </a:effectLst>
                <a:uLnTx/>
                <a:uFillTx/>
                <a:latin typeface="隶变" pitchFamily="2" charset="-122"/>
                <a:ea typeface="隶变" pitchFamily="2" charset="-122"/>
                <a:cs typeface="+mn-cs"/>
              </a:rPr>
              <a:t>类</a:t>
            </a:r>
            <a:r>
              <a:rPr kumimoji="0" lang="en-GB" altLang="ja-JP" sz="7200" b="1" i="0" u="none" strike="noStrike" kern="1200" cap="none" spc="0" normalizeH="0" baseline="0" noProof="0" dirty="0">
                <a:ln>
                  <a:noFill/>
                </a:ln>
                <a:solidFill>
                  <a:srgbClr val="FAFD00"/>
                </a:solidFill>
                <a:effectLst/>
                <a:uLnTx/>
                <a:uFillTx/>
                <a:latin typeface="Comic Sans MS" pitchFamily="66" charset="0"/>
                <a:ea typeface="隶变" pitchFamily="2" charset="-122"/>
                <a:cs typeface="+mn-cs"/>
              </a:rPr>
              <a:t>:</a:t>
            </a:r>
            <a:endParaRPr kumimoji="0" lang="en-GB" sz="7200" b="1" i="0" u="none" strike="noStrike" kern="1200" cap="none" spc="0" normalizeH="0" baseline="0" noProof="0" dirty="0">
              <a:ln>
                <a:noFill/>
              </a:ln>
              <a:solidFill>
                <a:srgbClr val="FAFD00"/>
              </a:solidFill>
              <a:effectLst/>
              <a:uLnTx/>
              <a:uFillTx/>
              <a:latin typeface="Comic Sans MS" pitchFamily="66" charset="0"/>
              <a:ea typeface="隶变" pitchFamily="2" charset="-122"/>
              <a:cs typeface="+mn-cs"/>
            </a:endParaRPr>
          </a:p>
        </p:txBody>
      </p:sp>
      <p:sp>
        <p:nvSpPr>
          <p:cNvPr id="174112" name="Text Box 46"/>
          <p:cNvSpPr txBox="1">
            <a:spLocks noChangeArrowheads="1"/>
          </p:cNvSpPr>
          <p:nvPr/>
        </p:nvSpPr>
        <p:spPr bwMode="auto">
          <a:xfrm>
            <a:off x="8020050" y="6538913"/>
            <a:ext cx="166688" cy="215900"/>
          </a:xfrm>
          <a:prstGeom prst="rect">
            <a:avLst/>
          </a:prstGeom>
          <a:noFill/>
          <a:ln w="9525">
            <a:noFill/>
            <a:round/>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4113" name="Text Box 47"/>
          <p:cNvSpPr txBox="1">
            <a:spLocks noChangeArrowheads="1"/>
          </p:cNvSpPr>
          <p:nvPr/>
        </p:nvSpPr>
        <p:spPr bwMode="auto">
          <a:xfrm>
            <a:off x="8747125" y="6132513"/>
            <a:ext cx="166688" cy="323850"/>
          </a:xfrm>
          <a:prstGeom prst="rect">
            <a:avLst/>
          </a:prstGeom>
          <a:noFill/>
          <a:ln w="9525">
            <a:noFill/>
            <a:round/>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4114" name="Text Box 48"/>
          <p:cNvSpPr txBox="1">
            <a:spLocks noChangeArrowheads="1"/>
          </p:cNvSpPr>
          <p:nvPr/>
        </p:nvSpPr>
        <p:spPr bwMode="auto">
          <a:xfrm>
            <a:off x="8358188" y="6542088"/>
            <a:ext cx="301625" cy="219075"/>
          </a:xfrm>
          <a:prstGeom prst="rect">
            <a:avLst/>
          </a:prstGeom>
          <a:noFill/>
          <a:ln w="9525">
            <a:noFill/>
            <a:round/>
            <a:headEnd/>
            <a:tailEnd/>
          </a:ln>
        </p:spPr>
        <p:txBody>
          <a:bodyPr wrap="none" lIns="80756" tIns="41993" rIns="80756" bIns="41993" anchor="ctr">
            <a:spAutoFit/>
          </a:body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pitchFamily="66" charset="0"/>
                <a:ea typeface="MS PGothic" pitchFamily="34" charset="-128"/>
                <a:cs typeface="+mn-cs"/>
              </a:rPr>
              <a:t>20</a:t>
            </a:r>
          </a:p>
        </p:txBody>
      </p:sp>
      <p:sp>
        <p:nvSpPr>
          <p:cNvPr id="174115" name="Text Box 49"/>
          <p:cNvSpPr txBox="1">
            <a:spLocks noChangeArrowheads="1"/>
          </p:cNvSpPr>
          <p:nvPr/>
        </p:nvSpPr>
        <p:spPr bwMode="auto">
          <a:xfrm>
            <a:off x="8705850" y="6484938"/>
            <a:ext cx="269875" cy="295275"/>
          </a:xfrm>
          <a:prstGeom prst="rect">
            <a:avLst/>
          </a:prstGeom>
          <a:noFill/>
          <a:ln w="9525">
            <a:noFill/>
            <a:round/>
            <a:headEnd/>
            <a:tailEnd/>
          </a:ln>
        </p:spPr>
        <p:txBody>
          <a:bodyPr wrap="none" lIns="80756" tIns="41993" rIns="80756" bIns="41993" anchor="ctr">
            <a:spAutoFit/>
          </a:body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pitchFamily="66" charset="0"/>
                <a:ea typeface="MS PGothic" pitchFamily="34" charset="-128"/>
                <a:cs typeface="+mn-cs"/>
              </a:rPr>
              <a:t>3</a:t>
            </a:r>
          </a:p>
        </p:txBody>
      </p:sp>
      <p:sp>
        <p:nvSpPr>
          <p:cNvPr id="52" name="Title 51"/>
          <p:cNvSpPr>
            <a:spLocks noGrp="1"/>
          </p:cNvSpPr>
          <p:nvPr>
            <p:ph type="title" idx="4294967295"/>
          </p:nvPr>
        </p:nvSpPr>
        <p:spPr>
          <a:xfrm>
            <a:off x="457200" y="228600"/>
            <a:ext cx="8229600" cy="609600"/>
          </a:xfrm>
        </p:spPr>
        <p:txBody>
          <a:bodyPr/>
          <a:lstStyle/>
          <a:p>
            <a:pPr eaLnBrk="1" hangingPunct="1">
              <a:buFont typeface="Times New Roman" pitchFamily="18" charset="0"/>
              <a:buNone/>
            </a:pPr>
            <a:r>
              <a:rPr lang="en-US" altLang="en-US" sz="3200">
                <a:solidFill>
                  <a:srgbClr val="FFFF00"/>
                </a:solidFill>
              </a:rPr>
              <a:t>这个异乎寻常</a:t>
            </a:r>
            <a:r>
              <a:rPr lang="en-US" altLang="en-US" sz="2800">
                <a:solidFill>
                  <a:srgbClr val="FFFF00"/>
                </a:solidFill>
              </a:rPr>
              <a:t>的</a:t>
            </a:r>
            <a:r>
              <a:rPr lang="en-US" altLang="en-US" sz="3200">
                <a:solidFill>
                  <a:srgbClr val="FFFF00"/>
                </a:solidFill>
              </a:rPr>
              <a:t>字</a:t>
            </a:r>
            <a:r>
              <a:rPr lang="en-US" altLang="ja-JP" sz="2900" b="1">
                <a:solidFill>
                  <a:srgbClr val="FFEA18"/>
                </a:solidFill>
                <a:latin typeface="Comic Sans MS" pitchFamily="66" charset="0"/>
              </a:rPr>
              <a:t>…</a:t>
            </a:r>
            <a:endParaRPr lang="en-US"/>
          </a:p>
        </p:txBody>
      </p:sp>
      <p:sp>
        <p:nvSpPr>
          <p:cNvPr id="53" name="TextBox 52"/>
          <p:cNvSpPr txBox="1"/>
          <p:nvPr/>
        </p:nvSpPr>
        <p:spPr>
          <a:xfrm>
            <a:off x="8610600" y="0"/>
            <a:ext cx="527050" cy="461963"/>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itchFamily="34" charset="0"/>
                <a:ea typeface="MS PGothic" pitchFamily="34" charset="-128"/>
                <a:cs typeface="Arial" pitchFamily="34"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9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1"/>
          <p:cNvPicPr>
            <a:picLocks noChangeAspect="1" noChangeArrowheads="1"/>
          </p:cNvPicPr>
          <p:nvPr/>
        </p:nvPicPr>
        <p:blipFill>
          <a:blip r:embed="rId3"/>
          <a:srcRect/>
          <a:stretch>
            <a:fillRect/>
          </a:stretch>
        </p:blipFill>
        <p:spPr bwMode="auto">
          <a:xfrm>
            <a:off x="342900" y="231775"/>
            <a:ext cx="8401050" cy="6400800"/>
          </a:xfrm>
          <a:prstGeom prst="rect">
            <a:avLst/>
          </a:prstGeom>
          <a:blipFill dpi="0" rotWithShape="0">
            <a:blip r:embed="rId4"/>
            <a:srcRect/>
            <a:tile tx="0" ty="0" sx="100000" sy="100000" flip="none" algn="tl"/>
          </a:blipFill>
          <a:ln w="9525">
            <a:noFill/>
            <a:round/>
            <a:headEnd/>
            <a:tailEnd/>
          </a:ln>
        </p:spPr>
      </p:pic>
      <p:sp>
        <p:nvSpPr>
          <p:cNvPr id="176130" name="Rectangle 2"/>
          <p:cNvSpPr>
            <a:spLocks noChangeArrowheads="1"/>
          </p:cNvSpPr>
          <p:nvPr/>
        </p:nvSpPr>
        <p:spPr bwMode="auto">
          <a:xfrm>
            <a:off x="153988" y="6554788"/>
            <a:ext cx="1322387" cy="212725"/>
          </a:xfrm>
          <a:prstGeom prst="rect">
            <a:avLst/>
          </a:prstGeom>
          <a:noFill/>
          <a:ln w="9525">
            <a:noFill/>
            <a:round/>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613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355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355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355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355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6136" name="Rectangle 8"/>
          <p:cNvSpPr>
            <a:spLocks noChangeArrowheads="1"/>
          </p:cNvSpPr>
          <p:nvPr/>
        </p:nvSpPr>
        <p:spPr bwMode="auto">
          <a:xfrm>
            <a:off x="4814888" y="946150"/>
            <a:ext cx="412750" cy="628650"/>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PGothic" pitchFamily="34" charset="-128"/>
                <a:cs typeface="+mn-cs"/>
              </a:rPr>
              <a:t>2</a:t>
            </a:r>
          </a:p>
        </p:txBody>
      </p:sp>
      <p:sp>
        <p:nvSpPr>
          <p:cNvPr id="176137" name="Rectangle 9"/>
          <p:cNvSpPr>
            <a:spLocks noChangeArrowheads="1"/>
          </p:cNvSpPr>
          <p:nvPr/>
        </p:nvSpPr>
        <p:spPr bwMode="auto">
          <a:xfrm>
            <a:off x="1427163" y="3638550"/>
            <a:ext cx="412750" cy="628650"/>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PGothic" pitchFamily="34" charset="-128"/>
                <a:cs typeface="+mn-cs"/>
              </a:rPr>
              <a:t>3</a:t>
            </a:r>
          </a:p>
        </p:txBody>
      </p:sp>
      <p:sp>
        <p:nvSpPr>
          <p:cNvPr id="176138" name="Rectangle 10"/>
          <p:cNvSpPr>
            <a:spLocks noChangeArrowheads="1"/>
          </p:cNvSpPr>
          <p:nvPr/>
        </p:nvSpPr>
        <p:spPr bwMode="auto">
          <a:xfrm>
            <a:off x="4860925" y="3624263"/>
            <a:ext cx="412750" cy="628650"/>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0066FF"/>
                </a:solidFill>
                <a:effectLst/>
                <a:uLnTx/>
                <a:uFillTx/>
                <a:latin typeface="Helvetica" charset="0"/>
                <a:ea typeface="MS PGothic" pitchFamily="34" charset="-128"/>
                <a:cs typeface="+mn-cs"/>
              </a:rPr>
              <a:t>4</a:t>
            </a:r>
          </a:p>
        </p:txBody>
      </p:sp>
      <p:sp>
        <p:nvSpPr>
          <p:cNvPr id="176139" name="Rectangle 11"/>
          <p:cNvSpPr>
            <a:spLocks noChangeArrowheads="1"/>
          </p:cNvSpPr>
          <p:nvPr/>
        </p:nvSpPr>
        <p:spPr bwMode="auto">
          <a:xfrm>
            <a:off x="1412875" y="962025"/>
            <a:ext cx="412750" cy="628650"/>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PGothic" pitchFamily="34" charset="-128"/>
                <a:cs typeface="+mn-cs"/>
              </a:rPr>
              <a:t>1</a:t>
            </a:r>
          </a:p>
        </p:txBody>
      </p:sp>
      <p:grpSp>
        <p:nvGrpSpPr>
          <p:cNvPr id="176140" name="Group 12"/>
          <p:cNvGrpSpPr>
            <a:grpSpLocks/>
          </p:cNvGrpSpPr>
          <p:nvPr/>
        </p:nvGrpSpPr>
        <p:grpSpPr bwMode="auto">
          <a:xfrm>
            <a:off x="1652588" y="1647825"/>
            <a:ext cx="936625" cy="1376363"/>
            <a:chOff x="1145" y="1176"/>
            <a:chExt cx="649" cy="983"/>
          </a:xfrm>
        </p:grpSpPr>
        <p:sp>
          <p:nvSpPr>
            <p:cNvPr id="176182" name="Rectangle 13"/>
            <p:cNvSpPr>
              <a:spLocks noChangeArrowheads="1"/>
            </p:cNvSpPr>
            <p:nvPr/>
          </p:nvSpPr>
          <p:spPr bwMode="auto">
            <a:xfrm>
              <a:off x="1145" y="1176"/>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rPr>
                <a:t>至给</a:t>
              </a:r>
              <a:r>
                <a:rPr kumimoji="0" lang="en-GB" altLang="ja-JP" sz="1800" b="1" i="0" u="none" strike="noStrike" kern="1200" cap="none" spc="0" normalizeH="0" baseline="0" noProof="0">
                  <a:ln>
                    <a:noFill/>
                  </a:ln>
                  <a:solidFill>
                    <a:srgbClr val="FFFF00"/>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FFFF00"/>
                </a:solidFill>
                <a:effectLst/>
                <a:uLnTx/>
                <a:uFillTx/>
                <a:latin typeface="Helvetica" charset="0"/>
                <a:ea typeface="MS PGothic" pitchFamily="34" charset="-128"/>
                <a:cs typeface="+mn-cs"/>
              </a:endParaRPr>
            </a:p>
          </p:txBody>
        </p:sp>
        <p:sp>
          <p:nvSpPr>
            <p:cNvPr id="176183" name="Rectangle 14"/>
            <p:cNvSpPr>
              <a:spLocks noChangeArrowheads="1"/>
            </p:cNvSpPr>
            <p:nvPr/>
          </p:nvSpPr>
          <p:spPr bwMode="auto">
            <a:xfrm>
              <a:off x="1145" y="1530"/>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rPr>
                <a:t>作为</a:t>
              </a:r>
              <a:r>
                <a:rPr kumimoji="0" lang="en-GB" altLang="ja-JP" sz="1800" b="1" i="0" u="none" strike="noStrike" kern="1200" cap="none" spc="0" normalizeH="0" baseline="0" noProof="0">
                  <a:ln>
                    <a:noFill/>
                  </a:ln>
                  <a:solidFill>
                    <a:srgbClr val="FAFD00"/>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FAFD00"/>
                </a:solidFill>
                <a:effectLst/>
                <a:uLnTx/>
                <a:uFillTx/>
                <a:latin typeface="Helvetica" charset="0"/>
                <a:ea typeface="MS PGothic" pitchFamily="34" charset="-128"/>
                <a:cs typeface="+mn-cs"/>
              </a:endParaRPr>
            </a:p>
          </p:txBody>
        </p:sp>
        <p:sp>
          <p:nvSpPr>
            <p:cNvPr id="176184" name="Rectangle 15"/>
            <p:cNvSpPr>
              <a:spLocks noChangeArrowheads="1"/>
            </p:cNvSpPr>
            <p:nvPr/>
          </p:nvSpPr>
          <p:spPr bwMode="auto">
            <a:xfrm>
              <a:off x="1161" y="1834"/>
              <a:ext cx="633" cy="325"/>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endParaRPr kumimoji="0" 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rPr>
                <a:t>关于</a:t>
              </a:r>
              <a:r>
                <a:rPr kumimoji="0" lang="en-GB" altLang="ja-JP" sz="1800" b="1" i="0" u="none" strike="noStrike" kern="1200" cap="none" spc="0" normalizeH="0" baseline="0" noProof="0">
                  <a:ln>
                    <a:noFill/>
                  </a:ln>
                  <a:solidFill>
                    <a:srgbClr val="FFFF00"/>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FFFF00"/>
                </a:solidFill>
                <a:effectLst/>
                <a:uLnTx/>
                <a:uFillTx/>
                <a:latin typeface="Helvetica" charset="0"/>
                <a:ea typeface="MS PGothic" pitchFamily="34" charset="-128"/>
                <a:cs typeface="+mn-cs"/>
              </a:endParaRPr>
            </a:p>
          </p:txBody>
        </p:sp>
      </p:grpSp>
      <p:grpSp>
        <p:nvGrpSpPr>
          <p:cNvPr id="176141" name="Group 16"/>
          <p:cNvGrpSpPr>
            <a:grpSpLocks/>
          </p:cNvGrpSpPr>
          <p:nvPr/>
        </p:nvGrpSpPr>
        <p:grpSpPr bwMode="auto">
          <a:xfrm>
            <a:off x="5070475" y="1658938"/>
            <a:ext cx="890588" cy="1376362"/>
            <a:chOff x="3513" y="1184"/>
            <a:chExt cx="617" cy="983"/>
          </a:xfrm>
        </p:grpSpPr>
        <p:sp>
          <p:nvSpPr>
            <p:cNvPr id="176179" name="Rectangle 17"/>
            <p:cNvSpPr>
              <a:spLocks noChangeArrowheads="1"/>
            </p:cNvSpPr>
            <p:nvPr/>
          </p:nvSpPr>
          <p:spPr bwMode="auto">
            <a:xfrm>
              <a:off x="3513" y="1184"/>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rPr>
                <a:t>至给</a:t>
              </a:r>
              <a:r>
                <a:rPr kumimoji="0" lang="en-GB" altLang="ja-JP" sz="1800" b="1" i="0" u="none" strike="noStrike" kern="1200" cap="none" spc="0" normalizeH="0" baseline="0" noProof="0">
                  <a:ln>
                    <a:noFill/>
                  </a:ln>
                  <a:solidFill>
                    <a:srgbClr val="FFFF00"/>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FFFF00"/>
                </a:solidFill>
                <a:effectLst/>
                <a:uLnTx/>
                <a:uFillTx/>
                <a:latin typeface="Helvetica" charset="0"/>
                <a:ea typeface="MS PGothic" pitchFamily="34" charset="-128"/>
                <a:cs typeface="+mn-cs"/>
              </a:endParaRPr>
            </a:p>
          </p:txBody>
        </p:sp>
        <p:sp>
          <p:nvSpPr>
            <p:cNvPr id="176180" name="Rectangle 18"/>
            <p:cNvSpPr>
              <a:spLocks noChangeArrowheads="1"/>
            </p:cNvSpPr>
            <p:nvPr/>
          </p:nvSpPr>
          <p:spPr bwMode="auto">
            <a:xfrm>
              <a:off x="3513" y="1538"/>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rPr>
                <a:t>作为</a:t>
              </a:r>
              <a:r>
                <a:rPr kumimoji="0" lang="en-GB" altLang="ja-JP" sz="1800" b="1" i="0" u="none" strike="noStrike" kern="1200" cap="none" spc="0" normalizeH="0" baseline="0" noProof="0">
                  <a:ln>
                    <a:noFill/>
                  </a:ln>
                  <a:solidFill>
                    <a:srgbClr val="FAFD00"/>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FAFD00"/>
                </a:solidFill>
                <a:effectLst/>
                <a:uLnTx/>
                <a:uFillTx/>
                <a:latin typeface="Helvetica" charset="0"/>
                <a:ea typeface="MS PGothic" pitchFamily="34" charset="-128"/>
                <a:cs typeface="+mn-cs"/>
              </a:endParaRPr>
            </a:p>
          </p:txBody>
        </p:sp>
        <p:sp>
          <p:nvSpPr>
            <p:cNvPr id="176181" name="Rectangle 19"/>
            <p:cNvSpPr>
              <a:spLocks noChangeArrowheads="1"/>
            </p:cNvSpPr>
            <p:nvPr/>
          </p:nvSpPr>
          <p:spPr bwMode="auto">
            <a:xfrm>
              <a:off x="3513" y="1842"/>
              <a:ext cx="617" cy="325"/>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endParaRPr kumimoji="0" 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rPr>
                <a:t>关于</a:t>
              </a:r>
              <a:r>
                <a:rPr kumimoji="0" lang="en-GB" altLang="ja-JP" sz="1800" b="1" i="0" u="none" strike="noStrike" kern="1200" cap="none" spc="0" normalizeH="0" baseline="0" noProof="0">
                  <a:ln>
                    <a:noFill/>
                  </a:ln>
                  <a:solidFill>
                    <a:srgbClr val="FFFF00"/>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FFFF00"/>
                </a:solidFill>
                <a:effectLst/>
                <a:uLnTx/>
                <a:uFillTx/>
                <a:latin typeface="Helvetica" charset="0"/>
                <a:ea typeface="MS PGothic" pitchFamily="34" charset="-128"/>
                <a:cs typeface="+mn-cs"/>
              </a:endParaRPr>
            </a:p>
          </p:txBody>
        </p:sp>
      </p:grpSp>
      <p:grpSp>
        <p:nvGrpSpPr>
          <p:cNvPr id="176142" name="Group 20"/>
          <p:cNvGrpSpPr>
            <a:grpSpLocks/>
          </p:cNvGrpSpPr>
          <p:nvPr/>
        </p:nvGrpSpPr>
        <p:grpSpPr bwMode="auto">
          <a:xfrm>
            <a:off x="1674813" y="4325938"/>
            <a:ext cx="890587" cy="1376362"/>
            <a:chOff x="1161" y="3088"/>
            <a:chExt cx="617" cy="983"/>
          </a:xfrm>
        </p:grpSpPr>
        <p:sp>
          <p:nvSpPr>
            <p:cNvPr id="176176" name="Rectangle 21"/>
            <p:cNvSpPr>
              <a:spLocks noChangeArrowheads="1"/>
            </p:cNvSpPr>
            <p:nvPr/>
          </p:nvSpPr>
          <p:spPr bwMode="auto">
            <a:xfrm>
              <a:off x="1161" y="3088"/>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rPr>
                <a:t>至给</a:t>
              </a:r>
              <a:r>
                <a:rPr kumimoji="0" lang="en-GB" altLang="ja-JP" sz="1800" b="1" i="0" u="none" strike="noStrike" kern="1200" cap="none" spc="0" normalizeH="0" baseline="0" noProof="0">
                  <a:ln>
                    <a:noFill/>
                  </a:ln>
                  <a:solidFill>
                    <a:srgbClr val="FFFF00"/>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FFFF00"/>
                </a:solidFill>
                <a:effectLst/>
                <a:uLnTx/>
                <a:uFillTx/>
                <a:latin typeface="Helvetica" charset="0"/>
                <a:ea typeface="MS PGothic" pitchFamily="34" charset="-128"/>
                <a:cs typeface="+mn-cs"/>
              </a:endParaRPr>
            </a:p>
          </p:txBody>
        </p:sp>
        <p:sp>
          <p:nvSpPr>
            <p:cNvPr id="176177" name="Rectangle 22"/>
            <p:cNvSpPr>
              <a:spLocks noChangeArrowheads="1"/>
            </p:cNvSpPr>
            <p:nvPr/>
          </p:nvSpPr>
          <p:spPr bwMode="auto">
            <a:xfrm>
              <a:off x="1161" y="3442"/>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rPr>
                <a:t>作为</a:t>
              </a:r>
              <a:r>
                <a:rPr kumimoji="0" lang="en-GB" altLang="ja-JP" sz="1800" b="1" i="0" u="none" strike="noStrike" kern="1200" cap="none" spc="0" normalizeH="0" baseline="0" noProof="0">
                  <a:ln>
                    <a:noFill/>
                  </a:ln>
                  <a:solidFill>
                    <a:srgbClr val="FAFD00"/>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FAFD00"/>
                </a:solidFill>
                <a:effectLst/>
                <a:uLnTx/>
                <a:uFillTx/>
                <a:latin typeface="Helvetica" charset="0"/>
                <a:ea typeface="MS PGothic" pitchFamily="34" charset="-128"/>
                <a:cs typeface="+mn-cs"/>
              </a:endParaRPr>
            </a:p>
          </p:txBody>
        </p:sp>
        <p:sp>
          <p:nvSpPr>
            <p:cNvPr id="176178" name="Rectangle 23"/>
            <p:cNvSpPr>
              <a:spLocks noChangeArrowheads="1"/>
            </p:cNvSpPr>
            <p:nvPr/>
          </p:nvSpPr>
          <p:spPr bwMode="auto">
            <a:xfrm>
              <a:off x="1161" y="3746"/>
              <a:ext cx="617" cy="325"/>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endParaRPr kumimoji="0" 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rPr>
                <a:t>关于</a:t>
              </a:r>
              <a:r>
                <a:rPr kumimoji="0" lang="en-GB" altLang="ja-JP" sz="1800" b="1" i="0" u="none" strike="noStrike" kern="1200" cap="none" spc="0" normalizeH="0" baseline="0" noProof="0">
                  <a:ln>
                    <a:noFill/>
                  </a:ln>
                  <a:solidFill>
                    <a:srgbClr val="FFFF00"/>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FFFF00"/>
                </a:solidFill>
                <a:effectLst/>
                <a:uLnTx/>
                <a:uFillTx/>
                <a:latin typeface="Helvetica" charset="0"/>
                <a:ea typeface="MS PGothic" pitchFamily="34" charset="-128"/>
                <a:cs typeface="+mn-cs"/>
              </a:endParaRPr>
            </a:p>
          </p:txBody>
        </p:sp>
      </p:grpSp>
      <p:grpSp>
        <p:nvGrpSpPr>
          <p:cNvPr id="176143" name="Group 24"/>
          <p:cNvGrpSpPr>
            <a:grpSpLocks/>
          </p:cNvGrpSpPr>
          <p:nvPr/>
        </p:nvGrpSpPr>
        <p:grpSpPr bwMode="auto">
          <a:xfrm>
            <a:off x="5011738" y="4325938"/>
            <a:ext cx="890587" cy="1376362"/>
            <a:chOff x="3473" y="3088"/>
            <a:chExt cx="617" cy="983"/>
          </a:xfrm>
        </p:grpSpPr>
        <p:sp>
          <p:nvSpPr>
            <p:cNvPr id="176173" name="Rectangle 25"/>
            <p:cNvSpPr>
              <a:spLocks noChangeArrowheads="1"/>
            </p:cNvSpPr>
            <p:nvPr/>
          </p:nvSpPr>
          <p:spPr bwMode="auto">
            <a:xfrm>
              <a:off x="3473" y="3088"/>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至给</a:t>
              </a:r>
              <a:r>
                <a:rPr kumimoji="0" lang="en-GB" altLang="ja-JP" sz="1800" b="1" i="0" u="none" strike="noStrike" kern="1200" cap="none" spc="0" normalizeH="0" baseline="0" noProof="0">
                  <a:ln>
                    <a:noFill/>
                  </a:ln>
                  <a:solidFill>
                    <a:srgbClr val="33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6174" name="Rectangle 26"/>
            <p:cNvSpPr>
              <a:spLocks noChangeArrowheads="1"/>
            </p:cNvSpPr>
            <p:nvPr/>
          </p:nvSpPr>
          <p:spPr bwMode="auto">
            <a:xfrm>
              <a:off x="3473" y="3442"/>
              <a:ext cx="587" cy="262"/>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作为</a:t>
              </a:r>
              <a:r>
                <a:rPr kumimoji="0" lang="en-GB" altLang="ja-JP" sz="1800" b="1" i="0" u="none" strike="noStrike" kern="1200" cap="none" spc="0" normalizeH="0" baseline="0" noProof="0">
                  <a:ln>
                    <a:noFill/>
                  </a:ln>
                  <a:solidFill>
                    <a:srgbClr val="33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6175" name="Rectangle 27"/>
            <p:cNvSpPr>
              <a:spLocks noChangeArrowheads="1"/>
            </p:cNvSpPr>
            <p:nvPr/>
          </p:nvSpPr>
          <p:spPr bwMode="auto">
            <a:xfrm>
              <a:off x="3473" y="3746"/>
              <a:ext cx="617" cy="325"/>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endParaRPr kumimoji="0" lang="en-US" sz="1800" b="0" i="0" u="none" strike="noStrike" kern="1200" cap="none" spc="0" normalizeH="0" baseline="0" noProof="0">
                <a:ln>
                  <a:noFill/>
                </a:ln>
                <a:solidFill>
                  <a:srgbClr val="FFFF00"/>
                </a:solidFill>
                <a:effectLst/>
                <a:uLnTx/>
                <a:uFillTx/>
                <a:latin typeface="Times New Roman" pitchFamily="18" charset="0"/>
                <a:ea typeface="MS PGothic" pitchFamily="34" charset="-128"/>
                <a:cs typeface="+mn-cs"/>
              </a:endParaRP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1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关于</a:t>
              </a:r>
              <a:r>
                <a:rPr kumimoji="0" lang="en-GB" altLang="ja-JP" sz="1800" b="1" i="0" u="none" strike="noStrike" kern="1200" cap="none" spc="0" normalizeH="0" baseline="0" noProof="0">
                  <a:ln>
                    <a:noFill/>
                  </a:ln>
                  <a:solidFill>
                    <a:srgbClr val="3366FF"/>
                  </a:solidFill>
                  <a:effectLst/>
                  <a:uLnTx/>
                  <a:uFillTx/>
                  <a:latin typeface="Helvetica" charset="0"/>
                  <a:ea typeface="MS PGothic" pitchFamily="34" charset="-128"/>
                  <a:cs typeface="+mn-cs"/>
                </a:rPr>
                <a:t>:</a:t>
              </a:r>
              <a:endParaRPr kumimoji="0" lang="en-GB" sz="18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grpSp>
      <p:sp>
        <p:nvSpPr>
          <p:cNvPr id="176144" name="Rectangle 28"/>
          <p:cNvSpPr>
            <a:spLocks noChangeArrowheads="1"/>
          </p:cNvSpPr>
          <p:nvPr/>
        </p:nvSpPr>
        <p:spPr bwMode="auto">
          <a:xfrm>
            <a:off x="1757363" y="1004888"/>
            <a:ext cx="2355850" cy="573087"/>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1" i="0" u="none" strike="noStrike" kern="1200" cap="none" spc="0" normalizeH="0" baseline="0" noProof="0">
                <a:ln>
                  <a:noFill/>
                </a:ln>
                <a:solidFill>
                  <a:srgbClr val="00FF00"/>
                </a:solidFill>
                <a:effectLst/>
                <a:uLnTx/>
                <a:uFillTx/>
                <a:latin typeface="细圆" pitchFamily="2" charset="-122"/>
                <a:ea typeface="细圆" pitchFamily="2" charset="-122"/>
                <a:cs typeface="+mn-cs"/>
              </a:rPr>
              <a:t>马太</a:t>
            </a:r>
            <a:endParaRPr kumimoji="0" lang="en-GB" sz="3200" b="1" i="0" u="none" strike="noStrike" kern="1200" cap="none" spc="0" normalizeH="0" baseline="0" noProof="0">
              <a:ln>
                <a:noFill/>
              </a:ln>
              <a:solidFill>
                <a:srgbClr val="00FF00"/>
              </a:solidFill>
              <a:effectLst/>
              <a:uLnTx/>
              <a:uFillTx/>
              <a:latin typeface="Helvetica" charset="0"/>
              <a:ea typeface="细圆" pitchFamily="2" charset="-122"/>
              <a:cs typeface="+mn-cs"/>
            </a:endParaRPr>
          </a:p>
        </p:txBody>
      </p:sp>
      <p:sp>
        <p:nvSpPr>
          <p:cNvPr id="176145" name="Rectangle 29"/>
          <p:cNvSpPr>
            <a:spLocks noChangeArrowheads="1"/>
          </p:cNvSpPr>
          <p:nvPr/>
        </p:nvSpPr>
        <p:spPr bwMode="auto">
          <a:xfrm>
            <a:off x="5588000" y="1025525"/>
            <a:ext cx="2036763" cy="573088"/>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1" i="0" u="none" strike="noStrike" kern="1200" cap="none" spc="0" normalizeH="0" baseline="0" noProof="0">
                <a:ln>
                  <a:noFill/>
                </a:ln>
                <a:solidFill>
                  <a:srgbClr val="00FF00"/>
                </a:solidFill>
                <a:effectLst/>
                <a:uLnTx/>
                <a:uFillTx/>
                <a:latin typeface="细圆" pitchFamily="2" charset="-122"/>
                <a:ea typeface="细圆" pitchFamily="2" charset="-122"/>
                <a:cs typeface="+mn-cs"/>
              </a:rPr>
              <a:t>马可</a:t>
            </a:r>
            <a:endParaRPr kumimoji="0" lang="en-GB" sz="3200" b="1" i="0" u="none" strike="noStrike" kern="1200" cap="none" spc="0" normalizeH="0" baseline="0" noProof="0">
              <a:ln>
                <a:noFill/>
              </a:ln>
              <a:solidFill>
                <a:srgbClr val="00FF00"/>
              </a:solidFill>
              <a:effectLst/>
              <a:uLnTx/>
              <a:uFillTx/>
              <a:latin typeface="Helvetica" charset="0"/>
              <a:ea typeface="细圆" pitchFamily="2" charset="-122"/>
              <a:cs typeface="+mn-cs"/>
            </a:endParaRPr>
          </a:p>
        </p:txBody>
      </p:sp>
      <p:sp>
        <p:nvSpPr>
          <p:cNvPr id="176146" name="Rectangle 30"/>
          <p:cNvSpPr>
            <a:spLocks noChangeArrowheads="1"/>
          </p:cNvSpPr>
          <p:nvPr/>
        </p:nvSpPr>
        <p:spPr bwMode="auto">
          <a:xfrm>
            <a:off x="2149475" y="3692525"/>
            <a:ext cx="2035175" cy="573088"/>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1" i="0" u="none" strike="noStrike" kern="1200" cap="none" spc="0" normalizeH="0" baseline="0" noProof="0">
                <a:ln>
                  <a:noFill/>
                </a:ln>
                <a:solidFill>
                  <a:srgbClr val="00FF00"/>
                </a:solidFill>
                <a:effectLst/>
                <a:uLnTx/>
                <a:uFillTx/>
                <a:latin typeface="细圆" pitchFamily="2" charset="-122"/>
                <a:ea typeface="细圆" pitchFamily="2" charset="-122"/>
                <a:cs typeface="+mn-cs"/>
              </a:rPr>
              <a:t>路加</a:t>
            </a:r>
            <a:endParaRPr kumimoji="0" lang="en-GB" sz="3200" b="1" i="0" u="none" strike="noStrike" kern="1200" cap="none" spc="0" normalizeH="0" baseline="0" noProof="0">
              <a:ln>
                <a:noFill/>
              </a:ln>
              <a:solidFill>
                <a:srgbClr val="00FF00"/>
              </a:solidFill>
              <a:effectLst/>
              <a:uLnTx/>
              <a:uFillTx/>
              <a:latin typeface="Helvetica" charset="0"/>
              <a:ea typeface="细圆" pitchFamily="2" charset="-122"/>
              <a:cs typeface="+mn-cs"/>
            </a:endParaRPr>
          </a:p>
        </p:txBody>
      </p:sp>
      <p:sp>
        <p:nvSpPr>
          <p:cNvPr id="176147" name="Rectangle 31"/>
          <p:cNvSpPr>
            <a:spLocks noChangeArrowheads="1"/>
          </p:cNvSpPr>
          <p:nvPr/>
        </p:nvSpPr>
        <p:spPr bwMode="auto">
          <a:xfrm>
            <a:off x="5759450" y="3684588"/>
            <a:ext cx="1476375" cy="573087"/>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32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约翰</a:t>
            </a:r>
            <a:endParaRPr kumimoji="0" lang="en-GB" sz="32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6148" name="Rectangle 32"/>
          <p:cNvSpPr>
            <a:spLocks noChangeArrowheads="1"/>
          </p:cNvSpPr>
          <p:nvPr/>
        </p:nvSpPr>
        <p:spPr bwMode="auto">
          <a:xfrm>
            <a:off x="2159000" y="1560513"/>
            <a:ext cx="1766888"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0" i="0" u="none" strike="noStrike" kern="1200" cap="none" spc="0" normalizeH="0" baseline="0" noProof="0">
                <a:ln>
                  <a:noFill/>
                </a:ln>
                <a:solidFill>
                  <a:srgbClr val="CECECE"/>
                </a:solidFill>
                <a:effectLst/>
                <a:uLnTx/>
                <a:uFillTx/>
                <a:latin typeface="Helvetica" charset="0"/>
                <a:ea typeface="MS PGothic" pitchFamily="34" charset="-128"/>
                <a:cs typeface="+mn-cs"/>
              </a:rPr>
              <a:t>   </a:t>
            </a:r>
            <a:r>
              <a:rPr kumimoji="0" lang="en-US" altLang="en-US" sz="2800" b="0" i="0" u="none" strike="noStrike" kern="1200" cap="none" spc="0" normalizeH="0" baseline="0" noProof="0">
                <a:ln>
                  <a:noFill/>
                </a:ln>
                <a:solidFill>
                  <a:srgbClr val="DDDDE9"/>
                </a:solidFill>
                <a:effectLst/>
                <a:uLnTx/>
                <a:uFillTx/>
                <a:latin typeface="Times New Roman" pitchFamily="18" charset="0"/>
                <a:ea typeface="MS PGothic" pitchFamily="34" charset="-128"/>
                <a:cs typeface="+mn-cs"/>
              </a:rPr>
              <a:t>犹太人</a:t>
            </a:r>
            <a:endParaRPr kumimoji="0" lang="en-GB" sz="2500" b="0" i="0" u="none" strike="noStrike" kern="1200" cap="none" spc="0" normalizeH="0" baseline="0" noProof="0">
              <a:ln>
                <a:noFill/>
              </a:ln>
              <a:solidFill>
                <a:srgbClr val="DDDDE9"/>
              </a:solidFill>
              <a:effectLst/>
              <a:uLnTx/>
              <a:uFillTx/>
              <a:latin typeface="Helvetica" charset="0"/>
              <a:ea typeface="MS PGothic" pitchFamily="34" charset="-128"/>
              <a:cs typeface="+mn-cs"/>
            </a:endParaRPr>
          </a:p>
        </p:txBody>
      </p:sp>
      <p:sp>
        <p:nvSpPr>
          <p:cNvPr id="176149" name="Rectangle 33"/>
          <p:cNvSpPr>
            <a:spLocks noChangeArrowheads="1"/>
          </p:cNvSpPr>
          <p:nvPr/>
        </p:nvSpPr>
        <p:spPr bwMode="auto">
          <a:xfrm>
            <a:off x="5899150" y="1570038"/>
            <a:ext cx="1766888"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0" i="0" u="none" strike="noStrike" kern="1200" cap="none" spc="0" normalizeH="0" baseline="0" noProof="0">
                <a:ln>
                  <a:noFill/>
                </a:ln>
                <a:solidFill>
                  <a:srgbClr val="DDDDE9"/>
                </a:solidFill>
                <a:effectLst/>
                <a:uLnTx/>
                <a:uFillTx/>
                <a:latin typeface="Times New Roman" pitchFamily="18" charset="0"/>
                <a:ea typeface="MS PGothic" pitchFamily="34" charset="-128"/>
                <a:cs typeface="+mn-cs"/>
              </a:rPr>
              <a:t>罗马人</a:t>
            </a:r>
            <a:endParaRPr kumimoji="0" lang="en-GB" sz="2800" b="0" i="0" u="none" strike="noStrike" kern="1200" cap="none" spc="0" normalizeH="0" baseline="0" noProof="0">
              <a:ln>
                <a:noFill/>
              </a:ln>
              <a:solidFill>
                <a:srgbClr val="DDDDE9"/>
              </a:solidFill>
              <a:effectLst/>
              <a:uLnTx/>
              <a:uFillTx/>
              <a:latin typeface="Helvetica" charset="0"/>
              <a:ea typeface="MS PGothic" pitchFamily="34" charset="-128"/>
              <a:cs typeface="+mn-cs"/>
            </a:endParaRPr>
          </a:p>
        </p:txBody>
      </p:sp>
      <p:sp>
        <p:nvSpPr>
          <p:cNvPr id="176150" name="Rectangle 34"/>
          <p:cNvSpPr>
            <a:spLocks noChangeArrowheads="1"/>
          </p:cNvSpPr>
          <p:nvPr/>
        </p:nvSpPr>
        <p:spPr bwMode="auto">
          <a:xfrm>
            <a:off x="2462213" y="4237038"/>
            <a:ext cx="1766887"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1" i="0" u="none" strike="noStrike" kern="1200" cap="none" spc="0" normalizeH="0" baseline="0" noProof="0">
                <a:ln>
                  <a:noFill/>
                </a:ln>
                <a:solidFill>
                  <a:srgbClr val="DDDDE9"/>
                </a:solidFill>
                <a:effectLst/>
                <a:uLnTx/>
                <a:uFillTx/>
                <a:latin typeface="Times New Roman" pitchFamily="18" charset="0"/>
                <a:ea typeface="MS PGothic" pitchFamily="34" charset="-128"/>
                <a:cs typeface="+mn-cs"/>
              </a:rPr>
              <a:t>希腊人</a:t>
            </a:r>
            <a:endParaRPr kumimoji="0" lang="en-GB" sz="2800" b="1" i="0" u="none" strike="noStrike" kern="1200" cap="none" spc="0" normalizeH="0" baseline="0" noProof="0">
              <a:ln>
                <a:noFill/>
              </a:ln>
              <a:solidFill>
                <a:srgbClr val="DDDDE9"/>
              </a:solidFill>
              <a:effectLst/>
              <a:uLnTx/>
              <a:uFillTx/>
              <a:latin typeface="Helvetica" charset="0"/>
              <a:ea typeface="MS PGothic" pitchFamily="34" charset="-128"/>
              <a:cs typeface="+mn-cs"/>
            </a:endParaRPr>
          </a:p>
        </p:txBody>
      </p:sp>
      <p:sp>
        <p:nvSpPr>
          <p:cNvPr id="176151" name="Rectangle 35"/>
          <p:cNvSpPr>
            <a:spLocks noChangeArrowheads="1"/>
          </p:cNvSpPr>
          <p:nvPr/>
        </p:nvSpPr>
        <p:spPr bwMode="auto">
          <a:xfrm>
            <a:off x="5916613" y="4241800"/>
            <a:ext cx="1093787"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教会</a:t>
            </a:r>
            <a:endParaRPr kumimoji="0" lang="en-GB" sz="25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6152" name="Rectangle 36"/>
          <p:cNvSpPr>
            <a:spLocks noChangeArrowheads="1"/>
          </p:cNvSpPr>
          <p:nvPr/>
        </p:nvSpPr>
        <p:spPr bwMode="auto">
          <a:xfrm>
            <a:off x="2424113" y="2070100"/>
            <a:ext cx="1766887" cy="449263"/>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400" b="0" i="0" u="none" strike="noStrike" kern="1200" cap="none" spc="0" normalizeH="0" baseline="0" noProof="0">
                <a:ln>
                  <a:noFill/>
                </a:ln>
                <a:solidFill>
                  <a:srgbClr val="DDDDE9"/>
                </a:solidFill>
                <a:effectLst/>
                <a:uLnTx/>
                <a:uFillTx/>
                <a:latin typeface="Times New Roman" pitchFamily="18" charset="0"/>
                <a:ea typeface="MS PGothic" pitchFamily="34" charset="-128"/>
                <a:cs typeface="+mn-cs"/>
              </a:rPr>
              <a:t>君王</a:t>
            </a:r>
            <a:r>
              <a:rPr kumimoji="0" lang="zh-CN" altLang="en-US" sz="2400" b="0" i="0" u="none" strike="noStrike" kern="1200" cap="none" spc="0" normalizeH="0" baseline="0" noProof="0">
                <a:ln>
                  <a:noFill/>
                </a:ln>
                <a:solidFill>
                  <a:srgbClr val="DDDDE9"/>
                </a:solidFill>
                <a:effectLst/>
                <a:uLnTx/>
                <a:uFillTx/>
                <a:latin typeface="Times New Roman" pitchFamily="18" charset="0"/>
                <a:ea typeface="MS PGothic" pitchFamily="34" charset="-128"/>
                <a:cs typeface="+mn-cs"/>
              </a:rPr>
              <a:t>的</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身分</a:t>
            </a:r>
            <a:endParaRPr kumimoji="0" lang="en-GB" sz="2400" b="0" i="0" u="none" strike="noStrike" kern="1200" cap="none" spc="0" normalizeH="0" baseline="0" noProof="0">
              <a:ln>
                <a:noFill/>
              </a:ln>
              <a:solidFill>
                <a:srgbClr val="DDDDE9"/>
              </a:solidFill>
              <a:effectLst/>
              <a:uLnTx/>
              <a:uFillTx/>
              <a:latin typeface="Helvetica" charset="0"/>
              <a:ea typeface="MS PGothic" pitchFamily="34" charset="-128"/>
              <a:cs typeface="+mn-cs"/>
            </a:endParaRPr>
          </a:p>
        </p:txBody>
      </p:sp>
      <p:sp>
        <p:nvSpPr>
          <p:cNvPr id="176153" name="Rectangle 37"/>
          <p:cNvSpPr>
            <a:spLocks noChangeArrowheads="1"/>
          </p:cNvSpPr>
          <p:nvPr/>
        </p:nvSpPr>
        <p:spPr bwMode="auto">
          <a:xfrm>
            <a:off x="5881688" y="2065338"/>
            <a:ext cx="1766887" cy="449262"/>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400" b="0" i="0" u="none" strike="noStrike" kern="1200" cap="none" spc="0" normalizeH="0" baseline="0" noProof="0">
                <a:ln>
                  <a:noFill/>
                </a:ln>
                <a:solidFill>
                  <a:srgbClr val="DDDDE9"/>
                </a:solidFill>
                <a:effectLst/>
                <a:uLnTx/>
                <a:uFillTx/>
                <a:latin typeface="Times New Roman" pitchFamily="18" charset="0"/>
                <a:ea typeface="MS PGothic" pitchFamily="34" charset="-128"/>
                <a:cs typeface="+mn-cs"/>
              </a:rPr>
              <a:t>仆</a:t>
            </a:r>
            <a:r>
              <a:rPr kumimoji="0" lang="zh-CN" altLang="en-US" sz="2400" b="1" i="0" u="none" strike="noStrike" kern="1200" cap="none" spc="0" normalizeH="0" baseline="0" noProof="0">
                <a:ln>
                  <a:noFill/>
                </a:ln>
                <a:solidFill>
                  <a:srgbClr val="FFFFFF"/>
                </a:solidFill>
                <a:effectLst/>
                <a:uLnTx/>
                <a:uFillTx/>
                <a:latin typeface="Times" charset="0"/>
                <a:ea typeface="细圆" pitchFamily="2" charset="-122"/>
                <a:cs typeface="+mn-cs"/>
              </a:rPr>
              <a:t>人的</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细圆" pitchFamily="2" charset="-122"/>
                <a:cs typeface="+mn-cs"/>
              </a:rPr>
              <a:t>身分</a:t>
            </a:r>
            <a:endParaRPr kumimoji="0" lang="en-GB" sz="2400" b="0" i="0" u="none" strike="noStrike" kern="1200" cap="none" spc="0" normalizeH="0" baseline="0" noProof="0">
              <a:ln>
                <a:noFill/>
              </a:ln>
              <a:solidFill>
                <a:srgbClr val="DDDDE9"/>
              </a:solidFill>
              <a:effectLst/>
              <a:uLnTx/>
              <a:uFillTx/>
              <a:latin typeface="Helvetica" charset="0"/>
              <a:ea typeface="细圆" pitchFamily="2" charset="-122"/>
              <a:cs typeface="+mn-cs"/>
            </a:endParaRPr>
          </a:p>
        </p:txBody>
      </p:sp>
      <p:sp>
        <p:nvSpPr>
          <p:cNvPr id="176154" name="Rectangle 38"/>
          <p:cNvSpPr>
            <a:spLocks noChangeArrowheads="1"/>
          </p:cNvSpPr>
          <p:nvPr/>
        </p:nvSpPr>
        <p:spPr bwMode="auto">
          <a:xfrm>
            <a:off x="2439988" y="4735513"/>
            <a:ext cx="1766887" cy="449262"/>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400" b="1" i="0" u="none" strike="noStrike" kern="1200" cap="none" spc="0" normalizeH="0" baseline="0" noProof="0">
                <a:ln>
                  <a:noFill/>
                </a:ln>
                <a:solidFill>
                  <a:srgbClr val="DDDDE9"/>
                </a:solidFill>
                <a:effectLst/>
                <a:uLnTx/>
                <a:uFillTx/>
                <a:latin typeface="Times New Roman" pitchFamily="18" charset="0"/>
                <a:ea typeface="MS PGothic" pitchFamily="34" charset="-128"/>
                <a:cs typeface="+mn-cs"/>
              </a:rPr>
              <a:t>神</a:t>
            </a:r>
            <a:r>
              <a:rPr kumimoji="0" lang="en-GB" altLang="ja-JP" sz="2400" b="1" i="0" u="none" strike="noStrike" kern="1200" cap="none" spc="0" normalizeH="0" baseline="0" noProof="0">
                <a:ln>
                  <a:noFill/>
                </a:ln>
                <a:solidFill>
                  <a:srgbClr val="DDDDE9"/>
                </a:solidFill>
                <a:effectLst/>
                <a:uLnTx/>
                <a:uFillTx/>
                <a:latin typeface="Helvetica" charset="0"/>
                <a:ea typeface="MS PGothic" pitchFamily="34" charset="-128"/>
                <a:cs typeface="+mn-cs"/>
              </a:rPr>
              <a:t>/</a:t>
            </a:r>
            <a:r>
              <a:rPr kumimoji="0" lang="en-US" altLang="en-US" sz="2400" b="1" i="0" u="none" strike="noStrike" kern="1200" cap="none" spc="0" normalizeH="0" baseline="0" noProof="0">
                <a:ln>
                  <a:noFill/>
                </a:ln>
                <a:solidFill>
                  <a:srgbClr val="DDDDE9"/>
                </a:solidFill>
                <a:effectLst/>
                <a:uLnTx/>
                <a:uFillTx/>
                <a:latin typeface="Times New Roman" pitchFamily="18" charset="0"/>
                <a:ea typeface="MS PGothic" pitchFamily="34" charset="-128"/>
                <a:cs typeface="+mn-cs"/>
              </a:rPr>
              <a:t>人</a:t>
            </a:r>
            <a:r>
              <a:rPr kumimoji="0" lang="zh-CN" altLang="en-US" sz="2400" b="1" i="0" u="none" strike="noStrike" kern="1200" cap="none" spc="0" normalizeH="0" baseline="0" noProof="0">
                <a:ln>
                  <a:noFill/>
                </a:ln>
                <a:solidFill>
                  <a:srgbClr val="DDDDE9"/>
                </a:solidFill>
                <a:effectLst/>
                <a:uLnTx/>
                <a:uFillTx/>
                <a:latin typeface="Times New Roman" pitchFamily="18" charset="0"/>
                <a:ea typeface="MS PGothic" pitchFamily="34" charset="-128"/>
                <a:cs typeface="+mn-cs"/>
              </a:rPr>
              <a:t>的</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身分</a:t>
            </a:r>
            <a:endParaRPr kumimoji="0" lang="en-GB" sz="2400" b="1" i="0" u="none" strike="noStrike" kern="1200" cap="none" spc="0" normalizeH="0" baseline="0" noProof="0">
              <a:ln>
                <a:noFill/>
              </a:ln>
              <a:solidFill>
                <a:srgbClr val="DDDDE9"/>
              </a:solidFill>
              <a:effectLst/>
              <a:uLnTx/>
              <a:uFillTx/>
              <a:latin typeface="Helvetica" charset="0"/>
              <a:ea typeface="MS PGothic" pitchFamily="34" charset="-128"/>
              <a:cs typeface="+mn-cs"/>
            </a:endParaRPr>
          </a:p>
        </p:txBody>
      </p:sp>
      <p:sp>
        <p:nvSpPr>
          <p:cNvPr id="176155" name="Rectangle 39"/>
          <p:cNvSpPr>
            <a:spLocks noChangeArrowheads="1"/>
          </p:cNvSpPr>
          <p:nvPr/>
        </p:nvSpPr>
        <p:spPr bwMode="auto">
          <a:xfrm>
            <a:off x="5903913" y="4729163"/>
            <a:ext cx="1487487" cy="449262"/>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400" b="1"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神</a:t>
            </a:r>
            <a:r>
              <a:rPr kumimoji="0" lang="zh-CN" altLang="en-US" sz="2400" b="1"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的</a:t>
            </a:r>
            <a:r>
              <a:rPr kumimoji="0" lang="en-US" altLang="en-US" sz="24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身分</a:t>
            </a:r>
            <a:endParaRPr kumimoji="0" lang="en-GB" sz="24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6156" name="Rectangle 40"/>
          <p:cNvSpPr>
            <a:spLocks noChangeArrowheads="1"/>
          </p:cNvSpPr>
          <p:nvPr/>
        </p:nvSpPr>
        <p:spPr bwMode="auto">
          <a:xfrm>
            <a:off x="2427288" y="2574925"/>
            <a:ext cx="1766887"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他的言谈</a:t>
            </a:r>
            <a:endParaRPr kumimoji="0" lang="en-GB" sz="2800" b="1" i="0" u="none" strike="noStrike" kern="1200" cap="none" spc="0" normalizeH="0" baseline="0" noProof="0">
              <a:ln>
                <a:noFill/>
              </a:ln>
              <a:solidFill>
                <a:srgbClr val="DDDDE9"/>
              </a:solidFill>
              <a:effectLst/>
              <a:uLnTx/>
              <a:uFillTx/>
              <a:latin typeface="Helvetica" charset="0"/>
              <a:ea typeface="MS PGothic" pitchFamily="34" charset="-128"/>
              <a:cs typeface="+mn-cs"/>
            </a:endParaRPr>
          </a:p>
        </p:txBody>
      </p:sp>
      <p:sp>
        <p:nvSpPr>
          <p:cNvPr id="176157" name="Rectangle 41"/>
          <p:cNvSpPr>
            <a:spLocks noChangeArrowheads="1"/>
          </p:cNvSpPr>
          <p:nvPr/>
        </p:nvSpPr>
        <p:spPr bwMode="auto">
          <a:xfrm>
            <a:off x="5905500" y="2584450"/>
            <a:ext cx="1638300"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他的作为</a:t>
            </a:r>
            <a:endParaRPr kumimoji="0" lang="en-GB" sz="2800" b="1" i="0" u="none" strike="noStrike" kern="1200" cap="none" spc="0" normalizeH="0" baseline="0" noProof="0">
              <a:ln>
                <a:noFill/>
              </a:ln>
              <a:solidFill>
                <a:srgbClr val="DDDDE9"/>
              </a:solidFill>
              <a:effectLst/>
              <a:uLnTx/>
              <a:uFillTx/>
              <a:latin typeface="Helvetica" charset="0"/>
              <a:ea typeface="MS PGothic" pitchFamily="34" charset="-128"/>
              <a:cs typeface="+mn-cs"/>
            </a:endParaRPr>
          </a:p>
        </p:txBody>
      </p:sp>
      <p:sp>
        <p:nvSpPr>
          <p:cNvPr id="176158" name="Rectangle 42"/>
          <p:cNvSpPr>
            <a:spLocks noChangeArrowheads="1"/>
          </p:cNvSpPr>
          <p:nvPr/>
        </p:nvSpPr>
        <p:spPr bwMode="auto">
          <a:xfrm>
            <a:off x="5872163" y="5256213"/>
            <a:ext cx="1766887"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他的意</a:t>
            </a:r>
            <a:r>
              <a:rPr kumimoji="0" lang="zh-CN" altLang="en-US" sz="2800" b="0" i="0" u="none" strike="noStrike" kern="1200" cap="none" spc="0" normalizeH="0" baseline="0" noProof="0">
                <a:ln>
                  <a:noFill/>
                </a:ln>
                <a:solidFill>
                  <a:srgbClr val="3366FF"/>
                </a:solidFill>
                <a:effectLst/>
                <a:uLnTx/>
                <a:uFillTx/>
                <a:latin typeface="Times New Roman" pitchFamily="18" charset="0"/>
                <a:ea typeface="MS PGothic" pitchFamily="34" charset="-128"/>
                <a:cs typeface="+mn-cs"/>
              </a:rPr>
              <a:t>示</a:t>
            </a:r>
            <a:endParaRPr kumimoji="0" lang="en-GB" sz="2500" b="1" i="0" u="none" strike="noStrike" kern="1200" cap="none" spc="0" normalizeH="0" baseline="0" noProof="0">
              <a:ln>
                <a:noFill/>
              </a:ln>
              <a:solidFill>
                <a:srgbClr val="3366FF"/>
              </a:solidFill>
              <a:effectLst/>
              <a:uLnTx/>
              <a:uFillTx/>
              <a:latin typeface="Helvetica" charset="0"/>
              <a:ea typeface="MS PGothic" pitchFamily="34" charset="-128"/>
              <a:cs typeface="+mn-cs"/>
            </a:endParaRPr>
          </a:p>
        </p:txBody>
      </p:sp>
      <p:sp>
        <p:nvSpPr>
          <p:cNvPr id="176159" name="Rectangle 43"/>
          <p:cNvSpPr>
            <a:spLocks noChangeArrowheads="1"/>
          </p:cNvSpPr>
          <p:nvPr/>
        </p:nvSpPr>
        <p:spPr bwMode="auto">
          <a:xfrm>
            <a:off x="2439988" y="5251450"/>
            <a:ext cx="1598612" cy="511175"/>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他的</a:t>
            </a:r>
            <a:r>
              <a:rPr kumimoji="0" lang="en-US" altLang="en-US" sz="2800" b="1" i="0" u="none" strike="noStrike" kern="1200" cap="none" spc="0" normalizeH="0" baseline="0" noProof="0">
                <a:ln>
                  <a:noFill/>
                </a:ln>
                <a:solidFill>
                  <a:srgbClr val="DDDDE9"/>
                </a:solidFill>
                <a:effectLst/>
                <a:uLnTx/>
                <a:uFillTx/>
                <a:latin typeface="Times New Roman" pitchFamily="18" charset="0"/>
                <a:ea typeface="MS PGothic" pitchFamily="34" charset="-128"/>
                <a:cs typeface="+mn-cs"/>
              </a:rPr>
              <a:t>感触</a:t>
            </a:r>
            <a:endParaRPr kumimoji="0" lang="en-GB" sz="2800" b="1" i="0" u="none" strike="noStrike" kern="1200" cap="none" spc="0" normalizeH="0" baseline="0" noProof="0">
              <a:ln>
                <a:noFill/>
              </a:ln>
              <a:solidFill>
                <a:srgbClr val="DDDDE9"/>
              </a:solidFill>
              <a:effectLst/>
              <a:uLnTx/>
              <a:uFillTx/>
              <a:latin typeface="Helvetica" charset="0"/>
              <a:ea typeface="MS PGothic" pitchFamily="34" charset="-128"/>
              <a:cs typeface="+mn-cs"/>
            </a:endParaRPr>
          </a:p>
        </p:txBody>
      </p:sp>
      <p:sp>
        <p:nvSpPr>
          <p:cNvPr id="176160"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6161" name="AutoShape 45"/>
          <p:cNvSpPr>
            <a:spLocks noChangeArrowheads="1"/>
          </p:cNvSpPr>
          <p:nvPr/>
        </p:nvSpPr>
        <p:spPr bwMode="auto">
          <a:xfrm>
            <a:off x="4748213" y="877888"/>
            <a:ext cx="3003550" cy="2486025"/>
          </a:xfrm>
          <a:prstGeom prst="roundRect">
            <a:avLst>
              <a:gd name="adj" fmla="val 16667"/>
            </a:avLst>
          </a:prstGeom>
          <a:noFill/>
          <a:ln w="76320">
            <a:solidFill>
              <a:srgbClr val="FC0128"/>
            </a:solidFill>
            <a:miter lim="800000"/>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6162" name="AutoShape 46"/>
          <p:cNvSpPr>
            <a:spLocks noChangeArrowheads="1"/>
          </p:cNvSpPr>
          <p:nvPr/>
        </p:nvSpPr>
        <p:spPr bwMode="auto">
          <a:xfrm>
            <a:off x="1365250" y="911225"/>
            <a:ext cx="3003550" cy="2487613"/>
          </a:xfrm>
          <a:prstGeom prst="roundRect">
            <a:avLst>
              <a:gd name="adj" fmla="val 16667"/>
            </a:avLst>
          </a:prstGeom>
          <a:noFill/>
          <a:ln w="76320">
            <a:solidFill>
              <a:srgbClr val="FC0128"/>
            </a:solidFill>
            <a:miter lim="800000"/>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3601" name="Line 49"/>
          <p:cNvSpPr>
            <a:spLocks noChangeShapeType="1"/>
          </p:cNvSpPr>
          <p:nvPr/>
        </p:nvSpPr>
        <p:spPr bwMode="auto">
          <a:xfrm flipH="1">
            <a:off x="3946525" y="728663"/>
            <a:ext cx="604838" cy="3182937"/>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76166" name="Text Box 51"/>
          <p:cNvSpPr txBox="1">
            <a:spLocks noChangeArrowheads="1"/>
          </p:cNvSpPr>
          <p:nvPr/>
        </p:nvSpPr>
        <p:spPr bwMode="auto">
          <a:xfrm>
            <a:off x="8747125" y="6350"/>
            <a:ext cx="230188" cy="357188"/>
          </a:xfrm>
          <a:prstGeom prst="rect">
            <a:avLst/>
          </a:prstGeom>
          <a:noFill/>
          <a:ln w="9525">
            <a:noFill/>
            <a:round/>
            <a:headEnd/>
            <a:tailEnd/>
          </a:ln>
        </p:spPr>
        <p:txBody>
          <a:bodyPr wrap="none" lIns="80756" tIns="41993" rIns="80756" bIns="41993" anchor="ctr">
            <a:spAutoFit/>
          </a:body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pitchFamily="66" charset="0"/>
                <a:ea typeface="MS PGothic" pitchFamily="34" charset="-128"/>
                <a:cs typeface="+mn-cs"/>
              </a:rPr>
              <a:t> </a:t>
            </a:r>
          </a:p>
        </p:txBody>
      </p:sp>
      <p:sp>
        <p:nvSpPr>
          <p:cNvPr id="23604" name="Text Box 52"/>
          <p:cNvSpPr txBox="1">
            <a:spLocks noChangeArrowheads="1"/>
          </p:cNvSpPr>
          <p:nvPr/>
        </p:nvSpPr>
        <p:spPr bwMode="auto">
          <a:xfrm>
            <a:off x="5334000" y="3352800"/>
            <a:ext cx="1771650" cy="2398713"/>
          </a:xfrm>
          <a:prstGeom prst="rect">
            <a:avLst/>
          </a:prstGeom>
          <a:noFill/>
          <a:ln w="9525">
            <a:noFill/>
            <a:round/>
            <a:headEnd/>
            <a:tailEnd/>
          </a:ln>
        </p:spPr>
        <p:txBody>
          <a:bodyPr lIns="80756" tIns="41993" rIns="80756" bIns="41993">
            <a:spAutoFit/>
          </a:bodyPr>
          <a:lstStyle/>
          <a:p>
            <a:pPr marL="0" marR="0" lvl="0" indent="0" algn="ctr" defTabSz="914400" rtl="0" eaLnBrk="1" fontAlgn="base" latinLnBrk="0" hangingPunct="1">
              <a:lnSpc>
                <a:spcPct val="100000"/>
              </a:lnSpc>
              <a:spcBef>
                <a:spcPts val="947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5200" b="1" i="0" u="none" strike="noStrike" kern="1200" cap="none" spc="0" normalizeH="0" baseline="0" noProof="0">
                <a:ln>
                  <a:noFill/>
                </a:ln>
                <a:solidFill>
                  <a:srgbClr val="FFEA18"/>
                </a:solidFill>
                <a:effectLst/>
                <a:uLnTx/>
                <a:uFillTx/>
                <a:latin typeface="Times New Roman" pitchFamily="18" charset="0"/>
                <a:ea typeface="MS PGothic" pitchFamily="34" charset="-128"/>
                <a:cs typeface="+mn-cs"/>
              </a:rPr>
              <a:t>∑</a:t>
            </a:r>
          </a:p>
        </p:txBody>
      </p:sp>
      <p:sp>
        <p:nvSpPr>
          <p:cNvPr id="176168" name="Text Box 53"/>
          <p:cNvSpPr txBox="1">
            <a:spLocks noChangeArrowheads="1"/>
          </p:cNvSpPr>
          <p:nvPr/>
        </p:nvSpPr>
        <p:spPr bwMode="auto">
          <a:xfrm>
            <a:off x="8704263" y="6118225"/>
            <a:ext cx="166687" cy="323850"/>
          </a:xfrm>
          <a:prstGeom prst="rect">
            <a:avLst/>
          </a:prstGeom>
          <a:noFill/>
          <a:ln w="9525">
            <a:noFill/>
            <a:round/>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6169" name="Text Box 54"/>
          <p:cNvSpPr txBox="1">
            <a:spLocks noChangeArrowheads="1"/>
          </p:cNvSpPr>
          <p:nvPr/>
        </p:nvSpPr>
        <p:spPr bwMode="auto">
          <a:xfrm>
            <a:off x="8358188" y="6542088"/>
            <a:ext cx="301625" cy="219075"/>
          </a:xfrm>
          <a:prstGeom prst="rect">
            <a:avLst/>
          </a:prstGeom>
          <a:noFill/>
          <a:ln w="9525">
            <a:noFill/>
            <a:round/>
            <a:headEnd/>
            <a:tailEnd/>
          </a:ln>
        </p:spPr>
        <p:txBody>
          <a:bodyPr wrap="none" lIns="80756" tIns="41993" rIns="80756" bIns="41993" anchor="ctr">
            <a:spAutoFit/>
          </a:body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pitchFamily="66" charset="0"/>
                <a:ea typeface="MS PGothic" pitchFamily="34" charset="-128"/>
                <a:cs typeface="+mn-cs"/>
              </a:rPr>
              <a:t>21</a:t>
            </a:r>
          </a:p>
        </p:txBody>
      </p:sp>
      <p:sp>
        <p:nvSpPr>
          <p:cNvPr id="176170" name="Text Box 55"/>
          <p:cNvSpPr txBox="1">
            <a:spLocks noChangeArrowheads="1"/>
          </p:cNvSpPr>
          <p:nvPr/>
        </p:nvSpPr>
        <p:spPr bwMode="auto">
          <a:xfrm>
            <a:off x="8705850" y="6488113"/>
            <a:ext cx="269875" cy="295275"/>
          </a:xfrm>
          <a:prstGeom prst="rect">
            <a:avLst/>
          </a:prstGeom>
          <a:noFill/>
          <a:ln w="9525">
            <a:noFill/>
            <a:round/>
            <a:headEnd/>
            <a:tailEnd/>
          </a:ln>
        </p:spPr>
        <p:txBody>
          <a:bodyPr wrap="none" lIns="80756" tIns="41993" rIns="80756" bIns="41993" anchor="ctr">
            <a:spAutoFit/>
          </a:body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pitchFamily="66" charset="0"/>
                <a:ea typeface="MS PGothic" pitchFamily="34" charset="-128"/>
                <a:cs typeface="+mn-cs"/>
              </a:rPr>
              <a:t>1</a:t>
            </a:r>
          </a:p>
        </p:txBody>
      </p:sp>
      <p:sp>
        <p:nvSpPr>
          <p:cNvPr id="57" name="Title 56"/>
          <p:cNvSpPr>
            <a:spLocks noGrp="1"/>
          </p:cNvSpPr>
          <p:nvPr>
            <p:ph type="title" idx="4294967295"/>
          </p:nvPr>
        </p:nvSpPr>
        <p:spPr>
          <a:xfrm>
            <a:off x="457200" y="228600"/>
            <a:ext cx="8229600" cy="609600"/>
          </a:xfrm>
        </p:spPr>
        <p:txBody>
          <a:bodyPr/>
          <a:lstStyle/>
          <a:p>
            <a:pPr eaLnBrk="1" hangingPunct="1">
              <a:buFont typeface="Times New Roman" pitchFamily="18" charset="0"/>
              <a:buNone/>
            </a:pPr>
            <a:r>
              <a:rPr lang="en-US" altLang="zh-CN" sz="3200" b="1" dirty="0">
                <a:solidFill>
                  <a:srgbClr val="FFFF00"/>
                </a:solidFill>
                <a:latin typeface="隶变" pitchFamily="2" charset="-122"/>
                <a:ea typeface="隶变" pitchFamily="2" charset="-122"/>
              </a:rPr>
              <a:t>符</a:t>
            </a:r>
            <a:r>
              <a:rPr lang="zh-CN" altLang="en-US" sz="3200" b="1" dirty="0">
                <a:solidFill>
                  <a:srgbClr val="FFFF00"/>
                </a:solidFill>
                <a:latin typeface="隶变" pitchFamily="2" charset="-122"/>
                <a:ea typeface="隶变" pitchFamily="2" charset="-122"/>
              </a:rPr>
              <a:t>类</a:t>
            </a:r>
            <a:r>
              <a:rPr lang="en-US" altLang="ja-JP" sz="2900" b="1" dirty="0">
                <a:solidFill>
                  <a:srgbClr val="FAFD00"/>
                </a:solidFill>
                <a:latin typeface="Comic Sans MS" pitchFamily="66" charset="0"/>
              </a:rPr>
              <a:t>: “</a:t>
            </a:r>
            <a:r>
              <a:rPr lang="zh-CN" altLang="en-US" sz="3200" dirty="0">
                <a:solidFill>
                  <a:srgbClr val="FFFF00"/>
                </a:solidFill>
              </a:rPr>
              <a:t>共同</a:t>
            </a:r>
            <a:r>
              <a:rPr lang="en-US" altLang="en-US" sz="3200" dirty="0" err="1">
                <a:solidFill>
                  <a:srgbClr val="FFFF00"/>
                </a:solidFill>
              </a:rPr>
              <a:t>来</a:t>
            </a:r>
            <a:r>
              <a:rPr lang="en-US" altLang="en-US" sz="3200" b="1" dirty="0" err="1">
                <a:solidFill>
                  <a:srgbClr val="FFFF00"/>
                </a:solidFill>
              </a:rPr>
              <a:t>查</a:t>
            </a:r>
            <a:r>
              <a:rPr lang="en-US" altLang="en-US" sz="3200" dirty="0" err="1">
                <a:solidFill>
                  <a:srgbClr val="FFFF00"/>
                </a:solidFill>
              </a:rPr>
              <a:t>看</a:t>
            </a:r>
            <a:r>
              <a:rPr lang="en-US" altLang="ja-JP" sz="2900" b="1" dirty="0">
                <a:solidFill>
                  <a:srgbClr val="FAFD00"/>
                </a:solidFill>
                <a:latin typeface="Comic Sans MS" pitchFamily="66" charset="0"/>
              </a:rPr>
              <a:t>”</a:t>
            </a:r>
            <a:endParaRPr lang="en-US" dirty="0"/>
          </a:p>
        </p:txBody>
      </p:sp>
      <p:sp>
        <p:nvSpPr>
          <p:cNvPr id="58" name="TextBox 57"/>
          <p:cNvSpPr txBox="1"/>
          <p:nvPr/>
        </p:nvSpPr>
        <p:spPr>
          <a:xfrm>
            <a:off x="8610600" y="0"/>
            <a:ext cx="527050" cy="461963"/>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itchFamily="34" charset="0"/>
                <a:ea typeface="MS PGothic" pitchFamily="34" charset="-128"/>
                <a:cs typeface="Arial" pitchFamily="34"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950"/>
                            </p:stCondLst>
                            <p:childTnLst>
                              <p:par>
                                <p:cTn id="13" presetID="22" presetClass="entr" presetSubtype="1" fill="hold" grpId="0"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450"/>
                            </p:stCondLst>
                            <p:childTnLst>
                              <p:par>
                                <p:cTn id="17" presetID="22" presetClass="entr" presetSubtype="1" fill="hold" grpId="0"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1950"/>
                            </p:stCondLst>
                            <p:childTnLst>
                              <p:par>
                                <p:cTn id="21" presetID="22" presetClass="entr" presetSubtype="1" fill="hold" grpId="0"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0" grpId="0" animBg="1"/>
      <p:bldP spid="23601" grpId="0" animBg="1"/>
      <p:bldP spid="23602" grpId="0" animBg="1"/>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8177" name="Picture 1"/>
          <p:cNvPicPr>
            <a:picLocks noChangeAspect="1" noChangeArrowheads="1"/>
          </p:cNvPicPr>
          <p:nvPr/>
        </p:nvPicPr>
        <p:blipFill>
          <a:blip r:embed="rId4"/>
          <a:srcRect/>
          <a:stretch>
            <a:fillRect/>
          </a:stretch>
        </p:blipFill>
        <p:spPr bwMode="auto">
          <a:xfrm>
            <a:off x="344488" y="231775"/>
            <a:ext cx="8401050" cy="6402388"/>
          </a:xfrm>
          <a:prstGeom prst="rect">
            <a:avLst/>
          </a:prstGeom>
          <a:blipFill dpi="0" rotWithShape="0">
            <a:blip r:embed="rId5"/>
            <a:srcRect/>
            <a:tile tx="0" ty="0" sx="100000" sy="100000" flip="none" algn="tl"/>
          </a:blipFill>
          <a:ln w="9525">
            <a:noFill/>
            <a:round/>
            <a:headEnd/>
            <a:tailEnd/>
          </a:ln>
        </p:spPr>
      </p:pic>
      <p:sp>
        <p:nvSpPr>
          <p:cNvPr id="178178" name="Rectangle 2"/>
          <p:cNvSpPr>
            <a:spLocks noChangeArrowheads="1"/>
          </p:cNvSpPr>
          <p:nvPr/>
        </p:nvSpPr>
        <p:spPr bwMode="auto">
          <a:xfrm>
            <a:off x="153988" y="6554788"/>
            <a:ext cx="1322387" cy="212725"/>
          </a:xfrm>
          <a:prstGeom prst="rect">
            <a:avLst/>
          </a:prstGeom>
          <a:noFill/>
          <a:ln w="9525">
            <a:noFill/>
            <a:round/>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17817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1843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1843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1843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1843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25" name="Oval 24"/>
          <p:cNvSpPr>
            <a:spLocks noChangeArrowheads="1"/>
          </p:cNvSpPr>
          <p:nvPr/>
        </p:nvSpPr>
        <p:spPr bwMode="auto">
          <a:xfrm rot="2177326">
            <a:off x="1054100" y="652463"/>
            <a:ext cx="4419600" cy="4325937"/>
          </a:xfrm>
          <a:prstGeom prst="ellipse">
            <a:avLst/>
          </a:prstGeom>
          <a:solidFill>
            <a:srgbClr val="660066">
              <a:alpha val="58823"/>
            </a:srgbClr>
          </a:solidFill>
          <a:ln w="76200">
            <a:solidFill>
              <a:schemeClr val="bg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endParaRPr>
          </a:p>
        </p:txBody>
      </p:sp>
      <p:grpSp>
        <p:nvGrpSpPr>
          <p:cNvPr id="178185" name="Group 8"/>
          <p:cNvGrpSpPr>
            <a:grpSpLocks/>
          </p:cNvGrpSpPr>
          <p:nvPr/>
        </p:nvGrpSpPr>
        <p:grpSpPr bwMode="auto">
          <a:xfrm>
            <a:off x="1412875" y="946150"/>
            <a:ext cx="3860800" cy="3332163"/>
            <a:chOff x="979" y="675"/>
            <a:chExt cx="2675" cy="2379"/>
          </a:xfrm>
        </p:grpSpPr>
        <p:sp>
          <p:nvSpPr>
            <p:cNvPr id="178208" name="Rectangle 9"/>
            <p:cNvSpPr>
              <a:spLocks noChangeArrowheads="1"/>
            </p:cNvSpPr>
            <p:nvPr/>
          </p:nvSpPr>
          <p:spPr bwMode="auto">
            <a:xfrm>
              <a:off x="3336" y="675"/>
              <a:ext cx="286" cy="456"/>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PGothic" pitchFamily="34" charset="-128"/>
                </a:rPr>
                <a:t>2</a:t>
              </a:r>
            </a:p>
          </p:txBody>
        </p:sp>
        <p:sp>
          <p:nvSpPr>
            <p:cNvPr id="178209" name="Rectangle 10"/>
            <p:cNvSpPr>
              <a:spLocks noChangeArrowheads="1"/>
            </p:cNvSpPr>
            <p:nvPr/>
          </p:nvSpPr>
          <p:spPr bwMode="auto">
            <a:xfrm>
              <a:off x="989" y="2598"/>
              <a:ext cx="286" cy="456"/>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PGothic" pitchFamily="34" charset="-128"/>
                </a:rPr>
                <a:t>3</a:t>
              </a:r>
            </a:p>
          </p:txBody>
        </p:sp>
        <p:sp>
          <p:nvSpPr>
            <p:cNvPr id="178210" name="Rectangle 11"/>
            <p:cNvSpPr>
              <a:spLocks noChangeArrowheads="1"/>
            </p:cNvSpPr>
            <p:nvPr/>
          </p:nvSpPr>
          <p:spPr bwMode="auto">
            <a:xfrm>
              <a:off x="3368" y="2587"/>
              <a:ext cx="286" cy="456"/>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PGothic" pitchFamily="34" charset="-128"/>
                </a:rPr>
                <a:t>4</a:t>
              </a:r>
            </a:p>
          </p:txBody>
        </p:sp>
        <p:sp>
          <p:nvSpPr>
            <p:cNvPr id="178211" name="Rectangle 12"/>
            <p:cNvSpPr>
              <a:spLocks noChangeArrowheads="1"/>
            </p:cNvSpPr>
            <p:nvPr/>
          </p:nvSpPr>
          <p:spPr bwMode="auto">
            <a:xfrm>
              <a:off x="979" y="687"/>
              <a:ext cx="286" cy="456"/>
            </a:xfrm>
            <a:prstGeom prst="rect">
              <a:avLst/>
            </a:prstGeom>
            <a:noFill/>
            <a:ln w="9525">
              <a:noFill/>
              <a:round/>
              <a:headEnd/>
              <a:tailEnd/>
            </a:ln>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PGothic" pitchFamily="34" charset="-128"/>
                </a:rPr>
                <a:t>1</a:t>
              </a:r>
            </a:p>
          </p:txBody>
        </p:sp>
      </p:grpSp>
      <p:sp>
        <p:nvSpPr>
          <p:cNvPr id="27" name="Oval 26"/>
          <p:cNvSpPr>
            <a:spLocks noChangeArrowheads="1"/>
          </p:cNvSpPr>
          <p:nvPr/>
        </p:nvSpPr>
        <p:spPr bwMode="auto">
          <a:xfrm rot="18711476">
            <a:off x="3041650" y="1003300"/>
            <a:ext cx="2627313" cy="3198813"/>
          </a:xfrm>
          <a:prstGeom prst="ellipse">
            <a:avLst/>
          </a:prstGeom>
          <a:solidFill>
            <a:schemeClr val="accent5">
              <a:alpha val="59000"/>
            </a:schemeClr>
          </a:solidFill>
          <a:ln w="76200">
            <a:solidFill>
              <a:schemeClr val="bg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endParaRPr>
          </a:p>
        </p:txBody>
      </p:sp>
      <p:grpSp>
        <p:nvGrpSpPr>
          <p:cNvPr id="3" name="Group 36"/>
          <p:cNvGrpSpPr>
            <a:grpSpLocks/>
          </p:cNvGrpSpPr>
          <p:nvPr/>
        </p:nvGrpSpPr>
        <p:grpSpPr bwMode="auto">
          <a:xfrm>
            <a:off x="4743450" y="3254375"/>
            <a:ext cx="600075" cy="784225"/>
            <a:chOff x="4743354" y="3254515"/>
            <a:chExt cx="600388" cy="784086"/>
          </a:xfrm>
        </p:grpSpPr>
        <p:sp>
          <p:nvSpPr>
            <p:cNvPr id="178206" name="Isosceles Triangle 34"/>
            <p:cNvSpPr>
              <a:spLocks noChangeArrowheads="1"/>
            </p:cNvSpPr>
            <p:nvPr/>
          </p:nvSpPr>
          <p:spPr bwMode="auto">
            <a:xfrm rot="716084">
              <a:off x="4786171" y="3254515"/>
              <a:ext cx="557571" cy="655693"/>
            </a:xfrm>
            <a:prstGeom prst="triangle">
              <a:avLst>
                <a:gd name="adj" fmla="val 50000"/>
              </a:avLst>
            </a:prstGeom>
            <a:solidFill>
              <a:srgbClr val="FF0000"/>
            </a:solidFill>
            <a:ln w="9525">
              <a:no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endParaRPr>
            </a:p>
          </p:txBody>
        </p:sp>
        <p:sp>
          <p:nvSpPr>
            <p:cNvPr id="178207" name="Isosceles Triangle 35"/>
            <p:cNvSpPr>
              <a:spLocks noChangeArrowheads="1"/>
            </p:cNvSpPr>
            <p:nvPr/>
          </p:nvSpPr>
          <p:spPr bwMode="auto">
            <a:xfrm rot="5698572">
              <a:off x="4886276" y="3667078"/>
              <a:ext cx="228601" cy="514445"/>
            </a:xfrm>
            <a:prstGeom prst="triangle">
              <a:avLst>
                <a:gd name="adj" fmla="val 50000"/>
              </a:avLst>
            </a:prstGeom>
            <a:solidFill>
              <a:srgbClr val="FF0000"/>
            </a:solidFill>
            <a:ln w="9525">
              <a:no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endParaRPr>
          </a:p>
        </p:txBody>
      </p:sp>
      <p:sp>
        <p:nvSpPr>
          <p:cNvPr id="178189" name="Rectangle 13"/>
          <p:cNvSpPr>
            <a:spLocks noChangeArrowheads="1"/>
          </p:cNvSpPr>
          <p:nvPr/>
        </p:nvSpPr>
        <p:spPr bwMode="auto">
          <a:xfrm>
            <a:off x="2287588" y="3692525"/>
            <a:ext cx="2036762" cy="573088"/>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1" i="0" u="none" strike="noStrike" kern="1200" cap="none" spc="0" normalizeH="0" baseline="0" noProof="0">
                <a:ln>
                  <a:noFill/>
                </a:ln>
                <a:solidFill>
                  <a:srgbClr val="00FF00"/>
                </a:solidFill>
                <a:effectLst/>
                <a:uLnTx/>
                <a:uFillTx/>
                <a:latin typeface="细圆" pitchFamily="2" charset="-122"/>
                <a:ea typeface="细圆" pitchFamily="2" charset="-122"/>
              </a:rPr>
              <a:t>路加</a:t>
            </a:r>
            <a:endParaRPr kumimoji="0" lang="en-GB" sz="3200" b="1" i="0" u="none" strike="noStrike" kern="1200" cap="none" spc="0" normalizeH="0" baseline="0" noProof="0">
              <a:ln>
                <a:noFill/>
              </a:ln>
              <a:solidFill>
                <a:srgbClr val="00FF00"/>
              </a:solidFill>
              <a:effectLst/>
              <a:uLnTx/>
              <a:uFillTx/>
              <a:latin typeface="Helvetica" charset="0"/>
              <a:ea typeface="细圆" pitchFamily="2" charset="-122"/>
            </a:endParaRPr>
          </a:p>
        </p:txBody>
      </p:sp>
      <p:sp>
        <p:nvSpPr>
          <p:cNvPr id="178190" name="Rectangle 14"/>
          <p:cNvSpPr>
            <a:spLocks noChangeArrowheads="1"/>
          </p:cNvSpPr>
          <p:nvPr/>
        </p:nvSpPr>
        <p:spPr bwMode="auto">
          <a:xfrm>
            <a:off x="1757363" y="1004888"/>
            <a:ext cx="2355850" cy="573087"/>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1" i="0" u="none" strike="noStrike" kern="1200" cap="none" spc="0" normalizeH="0" baseline="0" noProof="0">
                <a:ln>
                  <a:noFill/>
                </a:ln>
                <a:solidFill>
                  <a:srgbClr val="00FF00"/>
                </a:solidFill>
                <a:effectLst/>
                <a:uLnTx/>
                <a:uFillTx/>
                <a:latin typeface="细圆" pitchFamily="2" charset="-122"/>
                <a:ea typeface="细圆" pitchFamily="2" charset="-122"/>
              </a:rPr>
              <a:t>马太</a:t>
            </a:r>
            <a:endParaRPr kumimoji="0" lang="en-GB" sz="3200" b="1" i="0" u="none" strike="noStrike" kern="1200" cap="none" spc="0" normalizeH="0" baseline="0" noProof="0">
              <a:ln>
                <a:noFill/>
              </a:ln>
              <a:solidFill>
                <a:srgbClr val="00FF00"/>
              </a:solidFill>
              <a:effectLst/>
              <a:uLnTx/>
              <a:uFillTx/>
              <a:latin typeface="Helvetica" charset="0"/>
              <a:ea typeface="细圆" pitchFamily="2" charset="-122"/>
            </a:endParaRPr>
          </a:p>
        </p:txBody>
      </p:sp>
      <p:sp>
        <p:nvSpPr>
          <p:cNvPr id="178191" name="Rectangle 15"/>
          <p:cNvSpPr>
            <a:spLocks noChangeArrowheads="1"/>
          </p:cNvSpPr>
          <p:nvPr/>
        </p:nvSpPr>
        <p:spPr bwMode="auto">
          <a:xfrm>
            <a:off x="5588000" y="1025525"/>
            <a:ext cx="2036763" cy="573088"/>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zh-CN" altLang="en-US" sz="3200" b="1" i="0" u="none" strike="noStrike" kern="1200" cap="none" spc="0" normalizeH="0" baseline="0" noProof="0">
                <a:ln>
                  <a:noFill/>
                </a:ln>
                <a:solidFill>
                  <a:srgbClr val="00FF00"/>
                </a:solidFill>
                <a:effectLst/>
                <a:uLnTx/>
                <a:uFillTx/>
                <a:latin typeface="细圆" pitchFamily="2" charset="-122"/>
                <a:ea typeface="细圆" pitchFamily="2" charset="-122"/>
              </a:rPr>
              <a:t>马可</a:t>
            </a:r>
            <a:endParaRPr kumimoji="0" lang="en-GB" sz="3200" b="1" i="0" u="none" strike="noStrike" kern="1200" cap="none" spc="0" normalizeH="0" baseline="0" noProof="0">
              <a:ln>
                <a:noFill/>
              </a:ln>
              <a:solidFill>
                <a:srgbClr val="00FF00"/>
              </a:solidFill>
              <a:effectLst/>
              <a:uLnTx/>
              <a:uFillTx/>
              <a:latin typeface="Helvetica" charset="0"/>
              <a:ea typeface="细圆" pitchFamily="2" charset="-122"/>
            </a:endParaRPr>
          </a:p>
        </p:txBody>
      </p:sp>
      <p:sp>
        <p:nvSpPr>
          <p:cNvPr id="178192" name="Rectangle 16"/>
          <p:cNvSpPr>
            <a:spLocks noChangeArrowheads="1"/>
          </p:cNvSpPr>
          <p:nvPr/>
        </p:nvSpPr>
        <p:spPr bwMode="auto">
          <a:xfrm>
            <a:off x="5762625" y="3684588"/>
            <a:ext cx="1476375" cy="573087"/>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3200" b="0" i="0" u="none" strike="noStrike" kern="1200" cap="none" spc="0" normalizeH="0" baseline="0" noProof="0">
                <a:ln>
                  <a:noFill/>
                </a:ln>
                <a:solidFill>
                  <a:srgbClr val="00FF00"/>
                </a:solidFill>
                <a:effectLst/>
                <a:uLnTx/>
                <a:uFillTx/>
                <a:latin typeface="Times New Roman" pitchFamily="18" charset="0"/>
                <a:ea typeface="MS PGothic" pitchFamily="34" charset="-128"/>
              </a:rPr>
              <a:t>约翰</a:t>
            </a:r>
            <a:endParaRPr kumimoji="0" lang="en-GB" sz="3200" b="1" i="0" u="none" strike="noStrike" kern="1200" cap="none" spc="0" normalizeH="0" baseline="0" noProof="0">
              <a:ln>
                <a:noFill/>
              </a:ln>
              <a:solidFill>
                <a:srgbClr val="00FF00"/>
              </a:solidFill>
              <a:effectLst/>
              <a:uLnTx/>
              <a:uFillTx/>
              <a:latin typeface="Helvetica" charset="0"/>
              <a:ea typeface="MS PGothic" pitchFamily="34" charset="-128"/>
            </a:endParaRPr>
          </a:p>
        </p:txBody>
      </p:sp>
      <p:sp>
        <p:nvSpPr>
          <p:cNvPr id="178193" name="Text Box 17"/>
          <p:cNvSpPr txBox="1">
            <a:spLocks noChangeArrowheads="1"/>
          </p:cNvSpPr>
          <p:nvPr/>
        </p:nvSpPr>
        <p:spPr bwMode="auto">
          <a:xfrm>
            <a:off x="8747125" y="6350"/>
            <a:ext cx="230188" cy="357188"/>
          </a:xfrm>
          <a:prstGeom prst="rect">
            <a:avLst/>
          </a:prstGeom>
          <a:noFill/>
          <a:ln w="9525">
            <a:noFill/>
            <a:round/>
            <a:headEnd/>
            <a:tailEnd/>
          </a:ln>
        </p:spPr>
        <p:txBody>
          <a:bodyPr wrap="none" lIns="80756" tIns="41993" rIns="80756" bIns="41993" anchor="ctr">
            <a:spAutoFit/>
          </a:body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pitchFamily="66" charset="0"/>
                <a:ea typeface="MS PGothic" pitchFamily="34" charset="-128"/>
              </a:rPr>
              <a:t> </a:t>
            </a:r>
          </a:p>
        </p:txBody>
      </p:sp>
      <p:sp>
        <p:nvSpPr>
          <p:cNvPr id="178194" name="Text Box 18"/>
          <p:cNvSpPr txBox="1">
            <a:spLocks noChangeArrowheads="1"/>
          </p:cNvSpPr>
          <p:nvPr/>
        </p:nvSpPr>
        <p:spPr bwMode="auto">
          <a:xfrm>
            <a:off x="8764588" y="6132513"/>
            <a:ext cx="166687" cy="323850"/>
          </a:xfrm>
          <a:prstGeom prst="rect">
            <a:avLst/>
          </a:prstGeom>
          <a:noFill/>
          <a:ln w="9525">
            <a:noFill/>
            <a:round/>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178195" name="Text Box 19"/>
          <p:cNvSpPr txBox="1">
            <a:spLocks noChangeArrowheads="1"/>
          </p:cNvSpPr>
          <p:nvPr/>
        </p:nvSpPr>
        <p:spPr bwMode="auto">
          <a:xfrm>
            <a:off x="8356600" y="6542088"/>
            <a:ext cx="301625" cy="219075"/>
          </a:xfrm>
          <a:prstGeom prst="rect">
            <a:avLst/>
          </a:prstGeom>
          <a:noFill/>
          <a:ln w="9525">
            <a:noFill/>
            <a:round/>
            <a:headEnd/>
            <a:tailEnd/>
          </a:ln>
        </p:spPr>
        <p:txBody>
          <a:bodyPr wrap="none" lIns="80756" tIns="41993" rIns="80756" bIns="41993" anchor="ctr">
            <a:spAutoFit/>
          </a:body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pitchFamily="66" charset="0"/>
                <a:ea typeface="MS PGothic" pitchFamily="34" charset="-128"/>
              </a:rPr>
              <a:t>16</a:t>
            </a:r>
          </a:p>
        </p:txBody>
      </p:sp>
      <p:sp>
        <p:nvSpPr>
          <p:cNvPr id="24" name="Title 23"/>
          <p:cNvSpPr>
            <a:spLocks noGrp="1"/>
          </p:cNvSpPr>
          <p:nvPr>
            <p:ph type="title" idx="4294967295"/>
          </p:nvPr>
        </p:nvSpPr>
        <p:spPr>
          <a:xfrm>
            <a:off x="0" y="152400"/>
            <a:ext cx="8229600" cy="609600"/>
          </a:xfrm>
          <a:prstGeom prst="rect">
            <a:avLst/>
          </a:prstGeom>
        </p:spPr>
        <p:txBody>
          <a:bodyPr/>
          <a:lstStyle/>
          <a:p>
            <a:pPr eaLnBrk="1" hangingPunct="1">
              <a:buFont typeface="Times New Roman" pitchFamily="18" charset="0"/>
              <a:buNone/>
            </a:pPr>
            <a:r>
              <a:rPr lang="en-US" altLang="en-US" sz="3200" b="1">
                <a:solidFill>
                  <a:srgbClr val="FFFF00"/>
                </a:solidFill>
              </a:rPr>
              <a:t>特殊资料</a:t>
            </a:r>
            <a:r>
              <a:rPr lang="en-GB" altLang="ja-JP" sz="2900" b="1">
                <a:solidFill>
                  <a:srgbClr val="FFFF00"/>
                </a:solidFill>
                <a:latin typeface="Comic Sans MS" pitchFamily="66" charset="0"/>
              </a:rPr>
              <a:t>…</a:t>
            </a:r>
            <a:endParaRPr lang="en-US" b="1">
              <a:solidFill>
                <a:srgbClr val="FFFF00"/>
              </a:solidFill>
            </a:endParaRPr>
          </a:p>
        </p:txBody>
      </p:sp>
      <p:sp>
        <p:nvSpPr>
          <p:cNvPr id="28" name="Oval 27"/>
          <p:cNvSpPr>
            <a:spLocks noChangeArrowheads="1"/>
          </p:cNvSpPr>
          <p:nvPr/>
        </p:nvSpPr>
        <p:spPr bwMode="auto">
          <a:xfrm rot="-3002663">
            <a:off x="5000625" y="2646363"/>
            <a:ext cx="3290887" cy="4243388"/>
          </a:xfrm>
          <a:prstGeom prst="ellipse">
            <a:avLst/>
          </a:prstGeom>
          <a:solidFill>
            <a:schemeClr val="tx1">
              <a:alpha val="54901"/>
            </a:schemeClr>
          </a:solidFill>
          <a:ln w="76200">
            <a:solidFill>
              <a:schemeClr val="bg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endParaRPr>
          </a:p>
        </p:txBody>
      </p:sp>
      <p:sp>
        <p:nvSpPr>
          <p:cNvPr id="29" name="Rectangle 16"/>
          <p:cNvSpPr>
            <a:spLocks noChangeArrowheads="1"/>
          </p:cNvSpPr>
          <p:nvPr/>
        </p:nvSpPr>
        <p:spPr bwMode="auto">
          <a:xfrm>
            <a:off x="5791200" y="4954588"/>
            <a:ext cx="2133600" cy="573087"/>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FFFF00"/>
                </a:solidFill>
                <a:effectLst/>
                <a:uLnTx/>
                <a:uFillTx/>
                <a:latin typeface="Helvetica" charset="0"/>
                <a:ea typeface="MS PGothic" pitchFamily="34" charset="-128"/>
              </a:rPr>
              <a:t>92% </a:t>
            </a:r>
            <a:r>
              <a:rPr kumimoji="0" lang="en-US" altLang="en-US" sz="3200" b="1" i="0" u="none" strike="noStrike" kern="1200" cap="none" spc="0" normalizeH="0" baseline="0" noProof="0">
                <a:ln>
                  <a:noFill/>
                </a:ln>
                <a:solidFill>
                  <a:srgbClr val="FFFF00"/>
                </a:solidFill>
                <a:effectLst/>
                <a:uLnTx/>
                <a:uFillTx/>
                <a:latin typeface="Times New Roman" pitchFamily="18" charset="0"/>
                <a:ea typeface="MS PGothic" pitchFamily="34" charset="-128"/>
              </a:rPr>
              <a:t>特殊</a:t>
            </a:r>
            <a:r>
              <a:rPr kumimoji="0" lang="en-GB" altLang="ja-JP" sz="3200" b="1" i="0" u="none" strike="noStrike" kern="1200" cap="none" spc="0" normalizeH="0" baseline="0" noProof="0">
                <a:ln>
                  <a:noFill/>
                </a:ln>
                <a:solidFill>
                  <a:srgbClr val="FFFF00"/>
                </a:solidFill>
                <a:effectLst/>
                <a:uLnTx/>
                <a:uFillTx/>
                <a:latin typeface="Helvetica" charset="0"/>
                <a:ea typeface="MS PGothic" pitchFamily="34" charset="-128"/>
              </a:rPr>
              <a:t>!</a:t>
            </a:r>
            <a:endParaRPr kumimoji="0" lang="en-GB" sz="3200" b="1" i="0" u="none" strike="noStrike" kern="1200" cap="none" spc="0" normalizeH="0" baseline="0" noProof="0">
              <a:ln>
                <a:noFill/>
              </a:ln>
              <a:solidFill>
                <a:srgbClr val="FFFF00"/>
              </a:solidFill>
              <a:effectLst/>
              <a:uLnTx/>
              <a:uFillTx/>
              <a:latin typeface="Helvetica" charset="0"/>
              <a:ea typeface="MS PGothic" pitchFamily="34" charset="-128"/>
            </a:endParaRPr>
          </a:p>
        </p:txBody>
      </p:sp>
      <p:sp>
        <p:nvSpPr>
          <p:cNvPr id="30" name="Rectangle 16"/>
          <p:cNvSpPr>
            <a:spLocks noChangeArrowheads="1"/>
          </p:cNvSpPr>
          <p:nvPr/>
        </p:nvSpPr>
        <p:spPr bwMode="auto">
          <a:xfrm>
            <a:off x="1748408" y="2626420"/>
            <a:ext cx="2895600" cy="1090612"/>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3200" b="0" i="0" u="none" strike="noStrike" kern="1200" cap="none" spc="0" normalizeH="0" baseline="0" noProof="0">
                <a:ln>
                  <a:noFill/>
                </a:ln>
                <a:solidFill>
                  <a:srgbClr val="FFFF00"/>
                </a:solidFill>
                <a:effectLst/>
                <a:uLnTx/>
                <a:uFillTx/>
                <a:latin typeface="Times New Roman" pitchFamily="18" charset="0"/>
                <a:ea typeface="MS PGothic" pitchFamily="34" charset="-128"/>
              </a:rPr>
              <a:t>出生</a:t>
            </a:r>
            <a:endParaRPr kumimoji="0" lang="en-US" altLang="ja-JP" sz="3200" b="0" i="0" u="none" strike="noStrike" kern="1200" cap="none" spc="0" normalizeH="0" baseline="0" noProof="0">
              <a:ln>
                <a:noFill/>
              </a:ln>
              <a:solidFill>
                <a:srgbClr val="FFFF00"/>
              </a:solidFill>
              <a:effectLst/>
              <a:uLnTx/>
              <a:uFillTx/>
              <a:latin typeface="Times New Roman" pitchFamily="18" charset="0"/>
              <a:ea typeface="MS PGothic" pitchFamily="34" charset="-128"/>
            </a:endParaRPr>
          </a:p>
          <a:p>
            <a:pPr marL="0" marR="0" lvl="0" indent="0" algn="l" defTabSz="914400" rtl="0" eaLnBrk="1" fontAlgn="base" latinLnBrk="0" hangingPunct="1">
              <a:lnSpc>
                <a:spcPct val="100000"/>
              </a:lnSpc>
              <a:spcBef>
                <a:spcPct val="0"/>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3200" b="0" i="0" u="none" strike="noStrike" kern="1200" cap="none" spc="0" normalizeH="0" baseline="0" noProof="0">
                <a:ln>
                  <a:noFill/>
                </a:ln>
                <a:solidFill>
                  <a:srgbClr val="FFFF00"/>
                </a:solidFill>
                <a:effectLst/>
                <a:uLnTx/>
                <a:uFillTx/>
                <a:latin typeface="Times New Roman" pitchFamily="18" charset="0"/>
                <a:ea typeface="MS PGothic" pitchFamily="34" charset="-128"/>
              </a:rPr>
              <a:t>家谱</a:t>
            </a:r>
            <a:endParaRPr kumimoji="0" lang="en-GB" sz="3200" b="1" i="0" u="none" strike="noStrike" kern="1200" cap="none" spc="0" normalizeH="0" baseline="0" noProof="0">
              <a:ln>
                <a:noFill/>
              </a:ln>
              <a:solidFill>
                <a:srgbClr val="FFFF00"/>
              </a:solidFill>
              <a:effectLst>
                <a:outerShdw blurRad="38100" dist="38100" dir="2700000" algn="tl">
                  <a:srgbClr val="FFFFFF"/>
                </a:outerShdw>
              </a:effectLst>
              <a:uLnTx/>
              <a:uFillTx/>
              <a:latin typeface="Helvetica" charset="0"/>
              <a:ea typeface="MS PGothic" pitchFamily="34" charset="-128"/>
            </a:endParaRPr>
          </a:p>
        </p:txBody>
      </p:sp>
      <p:sp>
        <p:nvSpPr>
          <p:cNvPr id="32" name="Rectangle 16"/>
          <p:cNvSpPr>
            <a:spLocks noChangeArrowheads="1"/>
          </p:cNvSpPr>
          <p:nvPr/>
        </p:nvSpPr>
        <p:spPr bwMode="auto">
          <a:xfrm>
            <a:off x="5486400" y="2971800"/>
            <a:ext cx="2819400" cy="819150"/>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400" b="1" i="0" u="none" strike="noStrike" kern="1200" cap="none" spc="0" normalizeH="0" baseline="0" noProof="0">
                <a:ln>
                  <a:noFill/>
                </a:ln>
                <a:solidFill>
                  <a:srgbClr val="FFFF00"/>
                </a:solidFill>
                <a:effectLst/>
                <a:uLnTx/>
                <a:uFillTx/>
                <a:latin typeface="Times New Roman" pitchFamily="18" charset="0"/>
                <a:ea typeface="MS PGothic" pitchFamily="34" charset="-128"/>
              </a:rPr>
              <a:t>五千人吃饱</a:t>
            </a:r>
            <a:br>
              <a:rPr kumimoji="0" lang="en-GB" altLang="ja-JP" sz="2400" b="1" i="0" u="none" strike="noStrike" kern="1200" cap="none" spc="0" normalizeH="0" baseline="0" noProof="0">
                <a:ln>
                  <a:noFill/>
                </a:ln>
                <a:solidFill>
                  <a:srgbClr val="FFFF00"/>
                </a:solidFill>
                <a:effectLst>
                  <a:outerShdw blurRad="38100" dist="38100" dir="2700000" algn="tl">
                    <a:srgbClr val="FFFFFF"/>
                  </a:outerShdw>
                </a:effectLst>
                <a:uLnTx/>
                <a:uFillTx/>
                <a:latin typeface="Helvetica" charset="0"/>
                <a:ea typeface="MS PGothic" pitchFamily="34" charset="-128"/>
              </a:rPr>
            </a:br>
            <a:r>
              <a:rPr kumimoji="0" lang="en-US" altLang="en-US" sz="2400" b="1" i="0" u="none" strike="noStrike" kern="1200" cap="none" spc="0" normalizeH="0" baseline="0" noProof="0">
                <a:ln>
                  <a:noFill/>
                </a:ln>
                <a:solidFill>
                  <a:srgbClr val="FFFF00"/>
                </a:solidFill>
                <a:effectLst/>
                <a:uLnTx/>
                <a:uFillTx/>
                <a:latin typeface="Times New Roman" pitchFamily="18" charset="0"/>
                <a:ea typeface="MS PGothic" pitchFamily="34" charset="-128"/>
              </a:rPr>
              <a:t>基督受难与复活</a:t>
            </a:r>
            <a:endParaRPr kumimoji="0" lang="en-GB" sz="2400" b="1" i="0" u="none" strike="noStrike" kern="1200" cap="none" spc="0" normalizeH="0" baseline="0" noProof="0">
              <a:ln>
                <a:noFill/>
              </a:ln>
              <a:solidFill>
                <a:srgbClr val="FFFF00"/>
              </a:solidFill>
              <a:effectLst>
                <a:outerShdw blurRad="38100" dist="38100" dir="2700000" algn="tl">
                  <a:srgbClr val="FFFFFF"/>
                </a:outerShdw>
              </a:effectLst>
              <a:uLnTx/>
              <a:uFillTx/>
              <a:latin typeface="Helvetica" charset="0"/>
              <a:ea typeface="MS PGothic" pitchFamily="34" charset="-128"/>
            </a:endParaRPr>
          </a:p>
        </p:txBody>
      </p:sp>
      <p:sp>
        <p:nvSpPr>
          <p:cNvPr id="33" name="Rectangle 16"/>
          <p:cNvSpPr>
            <a:spLocks noChangeArrowheads="1"/>
          </p:cNvSpPr>
          <p:nvPr/>
        </p:nvSpPr>
        <p:spPr bwMode="auto">
          <a:xfrm>
            <a:off x="3048000" y="2057400"/>
            <a:ext cx="2057400" cy="941388"/>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US" altLang="en-US" sz="2800" b="0" i="0" u="none" strike="noStrike" kern="1200" cap="none" spc="0" normalizeH="0" baseline="0" noProof="0">
                <a:ln>
                  <a:noFill/>
                </a:ln>
                <a:solidFill>
                  <a:srgbClr val="FFFF00"/>
                </a:solidFill>
                <a:effectLst/>
                <a:uLnTx/>
                <a:uFillTx/>
                <a:latin typeface="Times New Roman" pitchFamily="18" charset="0"/>
                <a:ea typeface="MS PGothic" pitchFamily="34" charset="-128"/>
              </a:rPr>
              <a:t>施洗</a:t>
            </a:r>
            <a:br>
              <a:rPr kumimoji="0" lang="en-GB" altLang="ja-JP" sz="2800" b="1" i="0" u="none" strike="noStrike" kern="1200" cap="none" spc="0" normalizeH="0" baseline="0" noProof="0">
                <a:ln>
                  <a:noFill/>
                </a:ln>
                <a:solidFill>
                  <a:srgbClr val="FFFF00"/>
                </a:solidFill>
                <a:effectLst>
                  <a:outerShdw blurRad="38100" dist="38100" dir="2700000" algn="tl">
                    <a:srgbClr val="FFFFFF"/>
                  </a:outerShdw>
                </a:effectLst>
                <a:uLnTx/>
                <a:uFillTx/>
                <a:latin typeface="Helvetica" charset="0"/>
                <a:ea typeface="MS PGothic" pitchFamily="34" charset="-128"/>
              </a:rPr>
            </a:br>
            <a:r>
              <a:rPr kumimoji="0" lang="en-US" altLang="en-US" sz="2800" b="0" i="0" u="none" strike="noStrike" kern="1200" cap="none" spc="0" normalizeH="0" baseline="0" noProof="0">
                <a:ln>
                  <a:noFill/>
                </a:ln>
                <a:solidFill>
                  <a:srgbClr val="FFFF00"/>
                </a:solidFill>
                <a:effectLst/>
                <a:uLnTx/>
                <a:uFillTx/>
                <a:latin typeface="Times New Roman" pitchFamily="18" charset="0"/>
                <a:ea typeface="MS PGothic" pitchFamily="34" charset="-128"/>
              </a:rPr>
              <a:t>圣餐</a:t>
            </a:r>
            <a:endParaRPr kumimoji="0" lang="en-GB" sz="2800" b="1" i="0" u="none" strike="noStrike" kern="1200" cap="none" spc="0" normalizeH="0" baseline="0" noProof="0">
              <a:ln>
                <a:noFill/>
              </a:ln>
              <a:solidFill>
                <a:srgbClr val="FFFF00"/>
              </a:solidFill>
              <a:effectLst>
                <a:outerShdw blurRad="38100" dist="38100" dir="2700000" algn="tl">
                  <a:srgbClr val="FFFFFF"/>
                </a:outerShdw>
              </a:effectLst>
              <a:uLnTx/>
              <a:uFillTx/>
              <a:latin typeface="Helvetica" charset="0"/>
              <a:ea typeface="MS PGothic" pitchFamily="34" charset="-128"/>
            </a:endParaRPr>
          </a:p>
        </p:txBody>
      </p:sp>
      <p:sp>
        <p:nvSpPr>
          <p:cNvPr id="34" name="Rectangle 16"/>
          <p:cNvSpPr>
            <a:spLocks noChangeArrowheads="1"/>
          </p:cNvSpPr>
          <p:nvPr/>
        </p:nvSpPr>
        <p:spPr bwMode="auto">
          <a:xfrm>
            <a:off x="5943600" y="1524000"/>
            <a:ext cx="2133600" cy="573088"/>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FFFF00"/>
                </a:solidFill>
                <a:effectLst/>
                <a:uLnTx/>
                <a:uFillTx/>
                <a:latin typeface="Helvetica" charset="0"/>
                <a:ea typeface="MS PGothic" pitchFamily="34" charset="-128"/>
              </a:rPr>
              <a:t>7% </a:t>
            </a:r>
            <a:r>
              <a:rPr kumimoji="0" lang="en-US" altLang="en-US" sz="3200" b="1" i="0" u="none" strike="noStrike" kern="1200" cap="none" spc="0" normalizeH="0" baseline="0" noProof="0">
                <a:ln>
                  <a:noFill/>
                </a:ln>
                <a:solidFill>
                  <a:srgbClr val="FFFF00"/>
                </a:solidFill>
                <a:effectLst/>
                <a:uLnTx/>
                <a:uFillTx/>
                <a:latin typeface="Helvetica" charset="0"/>
                <a:ea typeface="MS PGothic" pitchFamily="34" charset="-128"/>
              </a:rPr>
              <a:t>特殊</a:t>
            </a:r>
            <a:r>
              <a:rPr kumimoji="0" lang="en-GB" altLang="ja-JP" sz="3200" b="1" i="0" u="none" strike="noStrike" kern="1200" cap="none" spc="0" normalizeH="0" baseline="0" noProof="0">
                <a:ln>
                  <a:noFill/>
                </a:ln>
                <a:solidFill>
                  <a:srgbClr val="FFFF00"/>
                </a:solidFill>
                <a:effectLst/>
                <a:uLnTx/>
                <a:uFillTx/>
                <a:latin typeface="Helvetica" charset="0"/>
                <a:ea typeface="MS PGothic" pitchFamily="34" charset="-128"/>
              </a:rPr>
              <a:t>!</a:t>
            </a:r>
            <a:endParaRPr kumimoji="0" lang="en-GB" sz="3200" b="1" i="0" u="none" strike="noStrike" kern="1200" cap="none" spc="0" normalizeH="0" baseline="0" noProof="0">
              <a:ln>
                <a:noFill/>
              </a:ln>
              <a:solidFill>
                <a:srgbClr val="FFFF00"/>
              </a:solidFill>
              <a:effectLst/>
              <a:uLnTx/>
              <a:uFillTx/>
              <a:latin typeface="Helvetica" charset="0"/>
              <a:ea typeface="MS PGothic" pitchFamily="34" charset="-128"/>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endParaRPr>
          </a:p>
        </p:txBody>
      </p:sp>
      <p:sp>
        <p:nvSpPr>
          <p:cNvPr id="40" name="TextBox 39"/>
          <p:cNvSpPr txBox="1"/>
          <p:nvPr/>
        </p:nvSpPr>
        <p:spPr>
          <a:xfrm>
            <a:off x="8610600" y="0"/>
            <a:ext cx="527050" cy="461963"/>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itchFamily="34" charset="0"/>
                <a:ea typeface="MS PGothic" pitchFamily="34" charset="-128"/>
                <a:cs typeface="Arial" pitchFamily="34" charset="0"/>
              </a:rPr>
              <a:t>52</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91842"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4"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5"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6"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7"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8"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2</a:t>
            </a:r>
          </a:p>
        </p:txBody>
      </p:sp>
      <p:sp>
        <p:nvSpPr>
          <p:cNvPr id="291849"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3</a:t>
            </a:r>
          </a:p>
        </p:txBody>
      </p:sp>
      <p:sp>
        <p:nvSpPr>
          <p:cNvPr id="291850" name="Rectangle 10"/>
          <p:cNvSpPr>
            <a:spLocks noChangeArrowheads="1"/>
          </p:cNvSpPr>
          <p:nvPr/>
        </p:nvSpPr>
        <p:spPr bwMode="auto">
          <a:xfrm>
            <a:off x="4860926"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4</a:t>
            </a:r>
          </a:p>
        </p:txBody>
      </p:sp>
      <p:sp>
        <p:nvSpPr>
          <p:cNvPr id="291851"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1</a:t>
            </a:r>
          </a:p>
        </p:txBody>
      </p:sp>
      <p:grpSp>
        <p:nvGrpSpPr>
          <p:cNvPr id="291852" name="Group 12"/>
          <p:cNvGrpSpPr>
            <a:grpSpLocks/>
          </p:cNvGrpSpPr>
          <p:nvPr/>
        </p:nvGrpSpPr>
        <p:grpSpPr bwMode="auto">
          <a:xfrm>
            <a:off x="1652588" y="1647846"/>
            <a:ext cx="890587" cy="1378385"/>
            <a:chOff x="1145" y="1176"/>
            <a:chExt cx="617" cy="985"/>
          </a:xfrm>
        </p:grpSpPr>
        <p:sp>
          <p:nvSpPr>
            <p:cNvPr id="291887" name="Rectangle 13"/>
            <p:cNvSpPr>
              <a:spLocks noChangeArrowheads="1"/>
            </p:cNvSpPr>
            <p:nvPr/>
          </p:nvSpPr>
          <p:spPr bwMode="auto">
            <a:xfrm>
              <a:off x="1145" y="1176"/>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291888" name="Rectangle 14"/>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291889" name="Rectangle 15"/>
            <p:cNvSpPr>
              <a:spLocks noChangeArrowheads="1"/>
            </p:cNvSpPr>
            <p:nvPr/>
          </p:nvSpPr>
          <p:spPr bwMode="auto">
            <a:xfrm>
              <a:off x="1145" y="1834"/>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HE:</a:t>
              </a:r>
            </a:p>
          </p:txBody>
        </p:sp>
      </p:grpSp>
      <p:grpSp>
        <p:nvGrpSpPr>
          <p:cNvPr id="291853" name="Group 16"/>
          <p:cNvGrpSpPr>
            <a:grpSpLocks/>
          </p:cNvGrpSpPr>
          <p:nvPr/>
        </p:nvGrpSpPr>
        <p:grpSpPr bwMode="auto">
          <a:xfrm>
            <a:off x="5070475" y="1658959"/>
            <a:ext cx="890588" cy="1378385"/>
            <a:chOff x="3513" y="1184"/>
            <a:chExt cx="617" cy="985"/>
          </a:xfrm>
        </p:grpSpPr>
        <p:sp>
          <p:nvSpPr>
            <p:cNvPr id="291884" name="Rectangle 17"/>
            <p:cNvSpPr>
              <a:spLocks noChangeArrowheads="1"/>
            </p:cNvSpPr>
            <p:nvPr/>
          </p:nvSpPr>
          <p:spPr bwMode="auto">
            <a:xfrm>
              <a:off x="3513" y="1184"/>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291885" name="Rectangle 18"/>
            <p:cNvSpPr>
              <a:spLocks noChangeArrowheads="1"/>
            </p:cNvSpPr>
            <p:nvPr/>
          </p:nvSpPr>
          <p:spPr bwMode="auto">
            <a:xfrm>
              <a:off x="3513" y="153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291886" name="Rectangle 19"/>
            <p:cNvSpPr>
              <a:spLocks noChangeArrowheads="1"/>
            </p:cNvSpPr>
            <p:nvPr/>
          </p:nvSpPr>
          <p:spPr bwMode="auto">
            <a:xfrm>
              <a:off x="3513" y="1842"/>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HE:</a:t>
              </a:r>
            </a:p>
          </p:txBody>
        </p:sp>
      </p:grpSp>
      <p:grpSp>
        <p:nvGrpSpPr>
          <p:cNvPr id="291854" name="Group 20"/>
          <p:cNvGrpSpPr>
            <a:grpSpLocks/>
          </p:cNvGrpSpPr>
          <p:nvPr/>
        </p:nvGrpSpPr>
        <p:grpSpPr bwMode="auto">
          <a:xfrm>
            <a:off x="1674813" y="4325973"/>
            <a:ext cx="890587" cy="1378385"/>
            <a:chOff x="1161" y="3088"/>
            <a:chExt cx="617" cy="985"/>
          </a:xfrm>
        </p:grpSpPr>
        <p:sp>
          <p:nvSpPr>
            <p:cNvPr id="291881" name="Rectangle 21"/>
            <p:cNvSpPr>
              <a:spLocks noChangeArrowheads="1"/>
            </p:cNvSpPr>
            <p:nvPr/>
          </p:nvSpPr>
          <p:spPr bwMode="auto">
            <a:xfrm>
              <a:off x="1161"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291882" name="Rectangle 22"/>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291883" name="Rectangle 23"/>
            <p:cNvSpPr>
              <a:spLocks noChangeArrowheads="1"/>
            </p:cNvSpPr>
            <p:nvPr/>
          </p:nvSpPr>
          <p:spPr bwMode="auto">
            <a:xfrm>
              <a:off x="1161"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HE:</a:t>
              </a:r>
            </a:p>
          </p:txBody>
        </p:sp>
      </p:grpSp>
      <p:grpSp>
        <p:nvGrpSpPr>
          <p:cNvPr id="291855" name="Group 24"/>
          <p:cNvGrpSpPr>
            <a:grpSpLocks/>
          </p:cNvGrpSpPr>
          <p:nvPr/>
        </p:nvGrpSpPr>
        <p:grpSpPr bwMode="auto">
          <a:xfrm>
            <a:off x="5011738" y="4325973"/>
            <a:ext cx="890587" cy="1378385"/>
            <a:chOff x="3473" y="3088"/>
            <a:chExt cx="617" cy="985"/>
          </a:xfrm>
        </p:grpSpPr>
        <p:sp>
          <p:nvSpPr>
            <p:cNvPr id="291878" name="Rectangle 25"/>
            <p:cNvSpPr>
              <a:spLocks noChangeArrowheads="1"/>
            </p:cNvSpPr>
            <p:nvPr/>
          </p:nvSpPr>
          <p:spPr bwMode="auto">
            <a:xfrm>
              <a:off x="3473"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TO:</a:t>
              </a:r>
            </a:p>
          </p:txBody>
        </p:sp>
        <p:sp>
          <p:nvSpPr>
            <p:cNvPr id="291879" name="Rectangle 26"/>
            <p:cNvSpPr>
              <a:spLocks noChangeArrowheads="1"/>
            </p:cNvSpPr>
            <p:nvPr/>
          </p:nvSpPr>
          <p:spPr bwMode="auto">
            <a:xfrm>
              <a:off x="3473"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AS:</a:t>
              </a:r>
            </a:p>
          </p:txBody>
        </p:sp>
        <p:sp>
          <p:nvSpPr>
            <p:cNvPr id="291880" name="Rectangle 27"/>
            <p:cNvSpPr>
              <a:spLocks noChangeArrowheads="1"/>
            </p:cNvSpPr>
            <p:nvPr/>
          </p:nvSpPr>
          <p:spPr bwMode="auto">
            <a:xfrm>
              <a:off x="3473"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HE:</a:t>
              </a:r>
            </a:p>
          </p:txBody>
        </p:sp>
      </p:grpSp>
      <p:sp>
        <p:nvSpPr>
          <p:cNvPr id="291856" name="Rectangle 28"/>
          <p:cNvSpPr>
            <a:spLocks noChangeArrowheads="1"/>
          </p:cNvSpPr>
          <p:nvPr/>
        </p:nvSpPr>
        <p:spPr bwMode="auto">
          <a:xfrm>
            <a:off x="1757363" y="1004889"/>
            <a:ext cx="2355850"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0066FF"/>
                </a:solidFill>
                <a:effectLst/>
                <a:uLnTx/>
                <a:uFillTx/>
                <a:latin typeface="Helvetica" charset="0"/>
                <a:ea typeface="MS Gothic" charset="0"/>
                <a:cs typeface="MS Gothic" charset="0"/>
              </a:rPr>
              <a:t>MATTHEW</a:t>
            </a:r>
          </a:p>
        </p:txBody>
      </p:sp>
      <p:sp>
        <p:nvSpPr>
          <p:cNvPr id="291857" name="Rectangle 29"/>
          <p:cNvSpPr>
            <a:spLocks noChangeArrowheads="1"/>
          </p:cNvSpPr>
          <p:nvPr/>
        </p:nvSpPr>
        <p:spPr bwMode="auto">
          <a:xfrm>
            <a:off x="5588001" y="1025525"/>
            <a:ext cx="2036763"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0066FF"/>
                </a:solidFill>
                <a:effectLst/>
                <a:uLnTx/>
                <a:uFillTx/>
                <a:latin typeface="Helvetica" charset="0"/>
                <a:ea typeface="MS Gothic" charset="0"/>
                <a:cs typeface="MS Gothic" charset="0"/>
              </a:rPr>
              <a:t>MARK</a:t>
            </a:r>
          </a:p>
        </p:txBody>
      </p:sp>
      <p:sp>
        <p:nvSpPr>
          <p:cNvPr id="291858" name="Rectangle 30"/>
          <p:cNvSpPr>
            <a:spLocks noChangeArrowheads="1"/>
          </p:cNvSpPr>
          <p:nvPr/>
        </p:nvSpPr>
        <p:spPr bwMode="auto">
          <a:xfrm>
            <a:off x="2149476" y="3692525"/>
            <a:ext cx="20351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0066FF"/>
                </a:solidFill>
                <a:effectLst/>
                <a:uLnTx/>
                <a:uFillTx/>
                <a:latin typeface="Helvetica" charset="0"/>
                <a:ea typeface="MS Gothic" charset="0"/>
                <a:cs typeface="MS Gothic" charset="0"/>
              </a:rPr>
              <a:t>LUKE</a:t>
            </a:r>
          </a:p>
        </p:txBody>
      </p:sp>
      <p:sp>
        <p:nvSpPr>
          <p:cNvPr id="291859" name="Rectangle 31"/>
          <p:cNvSpPr>
            <a:spLocks noChangeArrowheads="1"/>
          </p:cNvSpPr>
          <p:nvPr/>
        </p:nvSpPr>
        <p:spPr bwMode="auto">
          <a:xfrm>
            <a:off x="5759471" y="3684589"/>
            <a:ext cx="14763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JOHN</a:t>
            </a:r>
          </a:p>
        </p:txBody>
      </p:sp>
      <p:sp>
        <p:nvSpPr>
          <p:cNvPr id="291860" name="Rectangle 32"/>
          <p:cNvSpPr>
            <a:spLocks noChangeArrowheads="1"/>
          </p:cNvSpPr>
          <p:nvPr/>
        </p:nvSpPr>
        <p:spPr bwMode="auto">
          <a:xfrm>
            <a:off x="2159000" y="1560514"/>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   JEWS</a:t>
            </a:r>
          </a:p>
        </p:txBody>
      </p:sp>
      <p:sp>
        <p:nvSpPr>
          <p:cNvPr id="291861" name="Rectangle 33"/>
          <p:cNvSpPr>
            <a:spLocks noChangeArrowheads="1"/>
          </p:cNvSpPr>
          <p:nvPr/>
        </p:nvSpPr>
        <p:spPr bwMode="auto">
          <a:xfrm>
            <a:off x="5899150" y="1570038"/>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ROMANS</a:t>
            </a:r>
          </a:p>
        </p:txBody>
      </p:sp>
      <p:sp>
        <p:nvSpPr>
          <p:cNvPr id="291862" name="Rectangle 34"/>
          <p:cNvSpPr>
            <a:spLocks noChangeArrowheads="1"/>
          </p:cNvSpPr>
          <p:nvPr/>
        </p:nvSpPr>
        <p:spPr bwMode="auto">
          <a:xfrm>
            <a:off x="2462234" y="4237039"/>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GREEKS</a:t>
            </a:r>
          </a:p>
        </p:txBody>
      </p:sp>
      <p:sp>
        <p:nvSpPr>
          <p:cNvPr id="291863" name="Rectangle 35"/>
          <p:cNvSpPr>
            <a:spLocks noChangeArrowheads="1"/>
          </p:cNvSpPr>
          <p:nvPr/>
        </p:nvSpPr>
        <p:spPr bwMode="auto">
          <a:xfrm>
            <a:off x="5895975" y="4241800"/>
            <a:ext cx="262413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FFEA18"/>
                </a:solidFill>
                <a:effectLst/>
                <a:uLnTx/>
                <a:uFillTx/>
                <a:latin typeface="Helvetica" charset="0"/>
                <a:ea typeface="MS Gothic" charset="0"/>
                <a:cs typeface="MS Gothic" charset="0"/>
              </a:rPr>
              <a:t>CHURCH</a:t>
            </a:r>
          </a:p>
        </p:txBody>
      </p:sp>
      <p:sp>
        <p:nvSpPr>
          <p:cNvPr id="291864" name="Rectangle 36"/>
          <p:cNvSpPr>
            <a:spLocks noChangeArrowheads="1"/>
          </p:cNvSpPr>
          <p:nvPr/>
        </p:nvSpPr>
        <p:spPr bwMode="auto">
          <a:xfrm>
            <a:off x="2424134" y="2070101"/>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KING</a:t>
            </a:r>
          </a:p>
        </p:txBody>
      </p:sp>
      <p:sp>
        <p:nvSpPr>
          <p:cNvPr id="291865" name="Rectangle 37"/>
          <p:cNvSpPr>
            <a:spLocks noChangeArrowheads="1"/>
          </p:cNvSpPr>
          <p:nvPr/>
        </p:nvSpPr>
        <p:spPr bwMode="auto">
          <a:xfrm>
            <a:off x="5881709" y="2065338"/>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SERVANT</a:t>
            </a:r>
          </a:p>
        </p:txBody>
      </p:sp>
      <p:sp>
        <p:nvSpPr>
          <p:cNvPr id="291866" name="Rectangle 38"/>
          <p:cNvSpPr>
            <a:spLocks noChangeArrowheads="1"/>
          </p:cNvSpPr>
          <p:nvPr/>
        </p:nvSpPr>
        <p:spPr bwMode="auto">
          <a:xfrm>
            <a:off x="2440009" y="4735514"/>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GOD/MAN</a:t>
            </a:r>
          </a:p>
        </p:txBody>
      </p:sp>
      <p:sp>
        <p:nvSpPr>
          <p:cNvPr id="291867" name="Rectangle 39"/>
          <p:cNvSpPr>
            <a:spLocks noChangeArrowheads="1"/>
          </p:cNvSpPr>
          <p:nvPr/>
        </p:nvSpPr>
        <p:spPr bwMode="auto">
          <a:xfrm>
            <a:off x="5903913" y="4729164"/>
            <a:ext cx="1073150"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FFEA18"/>
                </a:solidFill>
                <a:effectLst/>
                <a:uLnTx/>
                <a:uFillTx/>
                <a:latin typeface="Helvetica" charset="0"/>
                <a:ea typeface="MS Gothic" charset="0"/>
                <a:cs typeface="MS Gothic" charset="0"/>
              </a:rPr>
              <a:t>GOD</a:t>
            </a:r>
          </a:p>
        </p:txBody>
      </p:sp>
      <p:sp>
        <p:nvSpPr>
          <p:cNvPr id="291868" name="Rectangle 40"/>
          <p:cNvSpPr>
            <a:spLocks noChangeArrowheads="1"/>
          </p:cNvSpPr>
          <p:nvPr/>
        </p:nvSpPr>
        <p:spPr bwMode="auto">
          <a:xfrm>
            <a:off x="2427309" y="2574925"/>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SAID</a:t>
            </a:r>
          </a:p>
        </p:txBody>
      </p:sp>
      <p:sp>
        <p:nvSpPr>
          <p:cNvPr id="291869" name="Rectangle 41"/>
          <p:cNvSpPr>
            <a:spLocks noChangeArrowheads="1"/>
          </p:cNvSpPr>
          <p:nvPr/>
        </p:nvSpPr>
        <p:spPr bwMode="auto">
          <a:xfrm>
            <a:off x="5905521" y="2584451"/>
            <a:ext cx="1154113"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DID</a:t>
            </a:r>
          </a:p>
        </p:txBody>
      </p:sp>
      <p:sp>
        <p:nvSpPr>
          <p:cNvPr id="291870" name="Rectangle 42"/>
          <p:cNvSpPr>
            <a:spLocks noChangeArrowheads="1"/>
          </p:cNvSpPr>
          <p:nvPr/>
        </p:nvSpPr>
        <p:spPr bwMode="auto">
          <a:xfrm>
            <a:off x="5872184" y="5256213"/>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FFEA18"/>
                </a:solidFill>
                <a:effectLst/>
                <a:uLnTx/>
                <a:uFillTx/>
                <a:latin typeface="Helvetica" charset="0"/>
                <a:ea typeface="MS Gothic" charset="0"/>
                <a:cs typeface="MS Gothic" charset="0"/>
              </a:rPr>
              <a:t>MEANT</a:t>
            </a:r>
          </a:p>
        </p:txBody>
      </p:sp>
      <p:sp>
        <p:nvSpPr>
          <p:cNvPr id="291871" name="Rectangle 43"/>
          <p:cNvSpPr>
            <a:spLocks noChangeArrowheads="1"/>
          </p:cNvSpPr>
          <p:nvPr/>
        </p:nvSpPr>
        <p:spPr bwMode="auto">
          <a:xfrm>
            <a:off x="2440009" y="5251450"/>
            <a:ext cx="1247775"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FELT</a:t>
            </a:r>
          </a:p>
        </p:txBody>
      </p:sp>
      <p:sp>
        <p:nvSpPr>
          <p:cNvPr id="291872" name="AutoShape 44"/>
          <p:cNvSpPr>
            <a:spLocks noChangeArrowheads="1"/>
          </p:cNvSpPr>
          <p:nvPr/>
        </p:nvSpPr>
        <p:spPr bwMode="auto">
          <a:xfrm>
            <a:off x="4735513" y="3533796"/>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73" name="Text Box 45"/>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4622" name="Text Box 46"/>
          <p:cNvSpPr txBox="1">
            <a:spLocks noChangeArrowheads="1"/>
          </p:cNvSpPr>
          <p:nvPr/>
        </p:nvSpPr>
        <p:spPr bwMode="auto">
          <a:xfrm>
            <a:off x="3668713" y="2616201"/>
            <a:ext cx="1770062" cy="1534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8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400" b="1" i="0" u="none" strike="noStrike" kern="1200" cap="none" spc="0" normalizeH="0" baseline="0" noProof="0">
                <a:ln>
                  <a:noFill/>
                </a:ln>
                <a:solidFill>
                  <a:srgbClr val="FFEA18"/>
                </a:solidFill>
                <a:effectLst/>
                <a:uLnTx/>
                <a:uFillTx/>
                <a:latin typeface="Times New Roman" charset="0"/>
                <a:ea typeface="MS Gothic" charset="0"/>
                <a:cs typeface="MS Gothic" charset="0"/>
              </a:rPr>
              <a:t>∑</a:t>
            </a:r>
          </a:p>
        </p:txBody>
      </p:sp>
      <p:sp>
        <p:nvSpPr>
          <p:cNvPr id="291875" name="Text Box 47"/>
          <p:cNvSpPr txBox="1">
            <a:spLocks noChangeArrowheads="1"/>
          </p:cNvSpPr>
          <p:nvPr/>
        </p:nvSpPr>
        <p:spPr bwMode="auto">
          <a:xfrm>
            <a:off x="8355926"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22</a:t>
            </a:r>
          </a:p>
        </p:txBody>
      </p:sp>
      <p:sp>
        <p:nvSpPr>
          <p:cNvPr id="50" name="Title 49"/>
          <p:cNvSpPr>
            <a:spLocks noGrp="1"/>
          </p:cNvSpPr>
          <p:nvPr>
            <p:ph type="title" idx="4294967295"/>
          </p:nvPr>
        </p:nvSpPr>
        <p:spPr bwMode="auto">
          <a:xfrm>
            <a:off x="457200" y="228600"/>
            <a:ext cx="81534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en-US" sz="2900" b="1">
                <a:solidFill>
                  <a:srgbClr val="FAFD00"/>
                </a:solidFill>
                <a:latin typeface="Comic Sans MS" charset="0"/>
                <a:cs typeface="MS Gothic" charset="0"/>
              </a:rPr>
              <a:t>JOHN: SUMMING UP THE MESSAGE</a:t>
            </a:r>
            <a:endParaRPr lang="en-US">
              <a:latin typeface="Times New Roman" charset="0"/>
              <a:cs typeface="MS Gothic" charset="0"/>
            </a:endParaRPr>
          </a:p>
        </p:txBody>
      </p:sp>
      <p:sp>
        <p:nvSpPr>
          <p:cNvPr id="52" name="TextBox 51"/>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cs typeface="MS Gothic" charset="0"/>
              </a:rPr>
              <a:t>51a</a:t>
            </a:r>
          </a:p>
        </p:txBody>
      </p:sp>
    </p:spTree>
    <p:extLst>
      <p:ext uri="{BB962C8B-B14F-4D97-AF65-F5344CB8AC3E}">
        <p14:creationId xmlns:p14="http://schemas.microsoft.com/office/powerpoint/2010/main" val="9396851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6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0" y="1295400"/>
            <a:ext cx="8610600" cy="5105400"/>
          </a:xfrm>
        </p:spPr>
        <p:txBody>
          <a:bodyPr/>
          <a:lstStyle/>
          <a:p>
            <a:pPr eaLnBrk="1" hangingPunct="1">
              <a:buFont typeface="Wingdings" pitchFamily="2" charset="2"/>
              <a:buChar char="§"/>
            </a:pPr>
            <a:r>
              <a:rPr lang="zh-CN" altLang="en-US" sz="2400">
                <a:latin typeface="细圆" pitchFamily="2" charset="-122"/>
                <a:ea typeface="细圆" pitchFamily="2" charset="-122"/>
              </a:rPr>
              <a:t>“福音”的英文名称源于旧式英文中的 </a:t>
            </a:r>
            <a:r>
              <a:rPr lang="en-US" altLang="zh-CN" sz="2400">
                <a:latin typeface="细圆" pitchFamily="2" charset="-122"/>
                <a:ea typeface="细圆" pitchFamily="2" charset="-122"/>
              </a:rPr>
              <a:t>“</a:t>
            </a:r>
            <a:r>
              <a:rPr lang="en-US" altLang="ja-JP" sz="2400">
                <a:latin typeface="细圆" pitchFamily="2" charset="-122"/>
                <a:ea typeface="细圆" pitchFamily="2" charset="-122"/>
              </a:rPr>
              <a:t>God-spell</a:t>
            </a:r>
            <a:r>
              <a:rPr lang="en-US" altLang="zh-CN" sz="2400">
                <a:latin typeface="细圆" pitchFamily="2" charset="-122"/>
                <a:ea typeface="细圆" pitchFamily="2" charset="-122"/>
              </a:rPr>
              <a:t>”</a:t>
            </a:r>
            <a:r>
              <a:rPr lang="zh-CN" altLang="en-US" sz="2400">
                <a:latin typeface="细圆" pitchFamily="2" charset="-122"/>
                <a:ea typeface="细圆" pitchFamily="2" charset="-122"/>
              </a:rPr>
              <a:t>，意即“神的说话”。是希腊词“好消息”的英译。</a:t>
            </a:r>
          </a:p>
          <a:p>
            <a:pPr eaLnBrk="1" hangingPunct="1">
              <a:buFont typeface="Wingdings" pitchFamily="2" charset="2"/>
              <a:buChar char="§"/>
            </a:pPr>
            <a:r>
              <a:rPr lang="zh-CN" altLang="en-US" sz="2400">
                <a:ea typeface="细圆" pitchFamily="2" charset="-122"/>
              </a:rPr>
              <a:t>古时，当王的生日来到时，王的使者就在王治内的各个城市中，宣告“大喜的信息”。</a:t>
            </a:r>
          </a:p>
          <a:p>
            <a:pPr eaLnBrk="1" hangingPunct="1">
              <a:buFont typeface="Wingdings" pitchFamily="2" charset="2"/>
              <a:buChar char="§"/>
            </a:pPr>
            <a:r>
              <a:rPr lang="zh-CN" altLang="en-US" sz="2400">
                <a:ea typeface="细圆" pitchFamily="2" charset="-122"/>
              </a:rPr>
              <a:t>在新约中，这个意思保留不变。四福音书宣告了关于耶稣的大喜的信息。</a:t>
            </a:r>
          </a:p>
          <a:p>
            <a:pPr eaLnBrk="1" hangingPunct="1">
              <a:buFont typeface="Wingdings" pitchFamily="2" charset="2"/>
              <a:buChar char="§"/>
            </a:pPr>
            <a:r>
              <a:rPr lang="zh-CN" altLang="en-US" sz="2400">
                <a:latin typeface="细圆" pitchFamily="2" charset="-122"/>
                <a:ea typeface="细圆" pitchFamily="2" charset="-122"/>
              </a:rPr>
              <a:t>古代的世界晓得何谓历史、诗歌、预言及书信等书写体裁；然而“福音”却是全新的概念和认识。</a:t>
            </a:r>
          </a:p>
          <a:p>
            <a:pPr eaLnBrk="1" hangingPunct="1">
              <a:buFont typeface="Wingdings" pitchFamily="2" charset="2"/>
              <a:buChar char="§"/>
            </a:pPr>
            <a:r>
              <a:rPr lang="zh-CN" altLang="en-US" sz="2400">
                <a:latin typeface="细圆" pitchFamily="2" charset="-122"/>
                <a:ea typeface="细圆" pitchFamily="2" charset="-122"/>
              </a:rPr>
              <a:t>在福音书中，受灵感的作者们记录的不仅只是历史。他们更藉着宣告旧约圣经中所应许的－神差遣了他的弥赛亚来到这个世界，建立了信心（约</a:t>
            </a:r>
            <a:r>
              <a:rPr lang="en-US" altLang="zh-CN" sz="2400">
                <a:latin typeface="细圆" pitchFamily="2" charset="-122"/>
                <a:ea typeface="细圆" pitchFamily="2" charset="-122"/>
              </a:rPr>
              <a:t>20:30-31</a:t>
            </a:r>
            <a:r>
              <a:rPr lang="zh-CN" altLang="en-US" sz="2400">
                <a:latin typeface="细圆" pitchFamily="2" charset="-122"/>
                <a:ea typeface="细圆" pitchFamily="2" charset="-122"/>
              </a:rPr>
              <a:t>）</a:t>
            </a:r>
          </a:p>
        </p:txBody>
      </p:sp>
      <p:sp>
        <p:nvSpPr>
          <p:cNvPr id="167938" name="Text Box 4"/>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48</a:t>
            </a:r>
          </a:p>
        </p:txBody>
      </p:sp>
      <p:grpSp>
        <p:nvGrpSpPr>
          <p:cNvPr id="167939" name="Group 5"/>
          <p:cNvGrpSpPr>
            <a:grpSpLocks/>
          </p:cNvGrpSpPr>
          <p:nvPr/>
        </p:nvGrpSpPr>
        <p:grpSpPr bwMode="auto">
          <a:xfrm>
            <a:off x="4724400" y="381000"/>
            <a:ext cx="2454275" cy="768350"/>
            <a:chOff x="310" y="852"/>
            <a:chExt cx="1546" cy="444"/>
          </a:xfrm>
        </p:grpSpPr>
        <p:sp>
          <p:nvSpPr>
            <p:cNvPr id="167942" name="Text Box 6"/>
            <p:cNvSpPr txBox="1">
              <a:spLocks noChangeArrowheads="1"/>
            </p:cNvSpPr>
            <p:nvPr/>
          </p:nvSpPr>
          <p:spPr bwMode="auto">
            <a:xfrm rot="-5400000">
              <a:off x="217" y="945"/>
              <a:ext cx="444" cy="258"/>
            </a:xfrm>
            <a:prstGeom prst="rect">
              <a:avLst/>
            </a:prstGeom>
            <a:solidFill>
              <a:schemeClr val="tx2"/>
            </a:solidFill>
            <a:ln w="12700">
              <a:solidFill>
                <a:schemeClr val="bg1"/>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000000"/>
                  </a:solidFill>
                  <a:effectLst/>
                  <a:uLnTx/>
                  <a:uFillTx/>
                  <a:latin typeface="细圆" pitchFamily="2" charset="-122"/>
                  <a:ea typeface="细圆" pitchFamily="2" charset="-122"/>
                  <a:cs typeface="+mn-cs"/>
                </a:rPr>
                <a:t>马</a:t>
              </a:r>
              <a:r>
                <a:rPr kumimoji="0" lang="zh-CN" altLang="en-US" sz="2000" b="1" i="0" u="none" strike="noStrike" kern="1200" cap="none" spc="0" normalizeH="0" baseline="0" noProof="0">
                  <a:ln>
                    <a:noFill/>
                  </a:ln>
                  <a:solidFill>
                    <a:srgbClr val="000000"/>
                  </a:solidFill>
                  <a:effectLst/>
                  <a:uLnTx/>
                  <a:uFillTx/>
                  <a:latin typeface="细圆" pitchFamily="2" charset="-122"/>
                  <a:ea typeface="细圆" pitchFamily="2" charset="-122"/>
                  <a:cs typeface="+mn-cs"/>
                </a:rPr>
                <a:t>太</a:t>
              </a:r>
            </a:p>
          </p:txBody>
        </p:sp>
        <p:sp>
          <p:nvSpPr>
            <p:cNvPr id="167943" name="Text Box 7"/>
            <p:cNvSpPr txBox="1">
              <a:spLocks noChangeArrowheads="1"/>
            </p:cNvSpPr>
            <p:nvPr/>
          </p:nvSpPr>
          <p:spPr bwMode="auto">
            <a:xfrm rot="-5400000">
              <a:off x="650" y="947"/>
              <a:ext cx="409" cy="258"/>
            </a:xfrm>
            <a:prstGeom prst="rect">
              <a:avLst/>
            </a:prstGeom>
            <a:solidFill>
              <a:schemeClr val="tx2"/>
            </a:solidFill>
            <a:ln w="12700">
              <a:solidFill>
                <a:schemeClr val="bg1"/>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a:ln>
                    <a:noFill/>
                  </a:ln>
                  <a:solidFill>
                    <a:srgbClr val="000000"/>
                  </a:solidFill>
                  <a:effectLst/>
                  <a:uLnTx/>
                  <a:uFillTx/>
                  <a:latin typeface="细圆" pitchFamily="2" charset="-122"/>
                  <a:ea typeface="细圆" pitchFamily="2" charset="-122"/>
                  <a:cs typeface="+mn-cs"/>
                </a:rPr>
                <a:t>马可</a:t>
              </a:r>
            </a:p>
          </p:txBody>
        </p:sp>
        <p:sp>
          <p:nvSpPr>
            <p:cNvPr id="167944" name="Text Box 8"/>
            <p:cNvSpPr txBox="1">
              <a:spLocks noChangeArrowheads="1"/>
            </p:cNvSpPr>
            <p:nvPr/>
          </p:nvSpPr>
          <p:spPr bwMode="auto">
            <a:xfrm rot="-5400000">
              <a:off x="1093" y="959"/>
              <a:ext cx="408" cy="258"/>
            </a:xfrm>
            <a:prstGeom prst="rect">
              <a:avLst/>
            </a:prstGeom>
            <a:solidFill>
              <a:schemeClr val="tx2"/>
            </a:solidFill>
            <a:ln w="12700">
              <a:solidFill>
                <a:schemeClr val="bg1"/>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000000"/>
                  </a:solidFill>
                  <a:effectLst/>
                  <a:uLnTx/>
                  <a:uFillTx/>
                  <a:latin typeface="细圆" pitchFamily="2" charset="-122"/>
                  <a:ea typeface="细圆" pitchFamily="2" charset="-122"/>
                  <a:cs typeface="+mn-cs"/>
                </a:rPr>
                <a:t>路</a:t>
              </a:r>
              <a:r>
                <a:rPr kumimoji="0" lang="zh-CN" altLang="en-US" sz="2000" b="1" i="0" u="none" strike="noStrike" kern="1200" cap="none" spc="0" normalizeH="0" baseline="0" noProof="0">
                  <a:ln>
                    <a:noFill/>
                  </a:ln>
                  <a:solidFill>
                    <a:srgbClr val="000000"/>
                  </a:solidFill>
                  <a:effectLst/>
                  <a:uLnTx/>
                  <a:uFillTx/>
                  <a:latin typeface="细圆" pitchFamily="2" charset="-122"/>
                  <a:ea typeface="细圆" pitchFamily="2" charset="-122"/>
                  <a:cs typeface="+mn-cs"/>
                </a:rPr>
                <a:t>加</a:t>
              </a:r>
            </a:p>
          </p:txBody>
        </p:sp>
        <p:sp>
          <p:nvSpPr>
            <p:cNvPr id="167945" name="Text Box 9"/>
            <p:cNvSpPr txBox="1">
              <a:spLocks noChangeArrowheads="1"/>
            </p:cNvSpPr>
            <p:nvPr/>
          </p:nvSpPr>
          <p:spPr bwMode="auto">
            <a:xfrm rot="-5400000">
              <a:off x="1522" y="959"/>
              <a:ext cx="409" cy="258"/>
            </a:xfrm>
            <a:prstGeom prst="rect">
              <a:avLst/>
            </a:prstGeom>
            <a:solidFill>
              <a:schemeClr val="tx2"/>
            </a:solidFill>
            <a:ln w="12700">
              <a:solidFill>
                <a:schemeClr val="bg1"/>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a:ln>
                    <a:noFill/>
                  </a:ln>
                  <a:solidFill>
                    <a:srgbClr val="000000"/>
                  </a:solidFill>
                  <a:effectLst/>
                  <a:uLnTx/>
                  <a:uFillTx/>
                  <a:latin typeface="细圆" pitchFamily="2" charset="-122"/>
                  <a:ea typeface="细圆" pitchFamily="2" charset="-122"/>
                  <a:cs typeface="+mn-cs"/>
                </a:rPr>
                <a:t>约翰</a:t>
              </a:r>
            </a:p>
          </p:txBody>
        </p:sp>
      </p:grpSp>
      <p:sp>
        <p:nvSpPr>
          <p:cNvPr id="66570" name="Rectangle 10"/>
          <p:cNvSpPr>
            <a:spLocks noGrp="1" noChangeArrowheads="1"/>
          </p:cNvSpPr>
          <p:nvPr>
            <p:ph type="title"/>
          </p:nvPr>
        </p:nvSpPr>
        <p:spPr>
          <a:xfrm>
            <a:off x="0" y="-152400"/>
            <a:ext cx="4572000" cy="1066800"/>
          </a:xfrm>
        </p:spPr>
        <p:txBody>
          <a:bodyPr/>
          <a:lstStyle/>
          <a:p>
            <a:pPr eaLnBrk="1" hangingPunct="1">
              <a:defRPr/>
            </a:pPr>
            <a:r>
              <a:rPr lang="en-US" altLang="zh-CN" sz="6000">
                <a:latin typeface="隶变" charset="0"/>
                <a:ea typeface="隶变" charset="0"/>
                <a:cs typeface="隶变" charset="0"/>
              </a:rPr>
              <a:t>福</a:t>
            </a:r>
            <a:r>
              <a:rPr lang="zh-CN" altLang="en-US" sz="6000">
                <a:latin typeface="隶变" charset="0"/>
                <a:ea typeface="隶变" charset="0"/>
                <a:cs typeface="隶变" charset="0"/>
              </a:rPr>
              <a:t>音书</a:t>
            </a:r>
          </a:p>
        </p:txBody>
      </p:sp>
      <p:sp>
        <p:nvSpPr>
          <p:cNvPr id="167941" name="Text Box 11"/>
          <p:cNvSpPr txBox="1">
            <a:spLocks noChangeArrowheads="1"/>
          </p:cNvSpPr>
          <p:nvPr/>
        </p:nvSpPr>
        <p:spPr bwMode="auto">
          <a:xfrm>
            <a:off x="685800" y="762000"/>
            <a:ext cx="30480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1" u="none" strike="noStrike" kern="1200" cap="none" spc="0" normalizeH="0" baseline="0" noProof="0">
                <a:ln>
                  <a:noFill/>
                </a:ln>
                <a:solidFill>
                  <a:srgbClr val="B2B2B2"/>
                </a:solidFill>
                <a:effectLst/>
                <a:uLnTx/>
                <a:uFillTx/>
                <a:latin typeface="魏碑" pitchFamily="2" charset="-122"/>
                <a:ea typeface="魏碑" pitchFamily="2" charset="-122"/>
                <a:cs typeface="+mn-cs"/>
              </a:rPr>
              <a:t>新</a:t>
            </a:r>
            <a:r>
              <a:rPr kumimoji="0" lang="zh-CN" altLang="en-US" sz="2000" b="0" i="1" u="none" strike="noStrike" kern="1200" cap="none" spc="0" normalizeH="0" baseline="0" noProof="0">
                <a:ln>
                  <a:noFill/>
                </a:ln>
                <a:solidFill>
                  <a:srgbClr val="B2B2B2"/>
                </a:solidFill>
                <a:effectLst/>
                <a:uLnTx/>
                <a:uFillTx/>
                <a:latin typeface="魏碑" pitchFamily="2" charset="-122"/>
                <a:ea typeface="魏碑" pitchFamily="2" charset="-122"/>
                <a:cs typeface="+mn-cs"/>
              </a:rPr>
              <a:t>国际版研读圣经</a:t>
            </a:r>
            <a:r>
              <a:rPr kumimoji="0" lang="en-US" altLang="ja-JP" sz="2000" b="0" i="1" u="none" strike="noStrike" kern="1200" cap="none" spc="0" normalizeH="0" baseline="0" noProof="0">
                <a:ln>
                  <a:noFill/>
                </a:ln>
                <a:solidFill>
                  <a:srgbClr val="B2B2B2"/>
                </a:solidFill>
                <a:effectLst/>
                <a:uLnTx/>
                <a:uFillTx/>
                <a:latin typeface="Arial" pitchFamily="34" charset="0"/>
                <a:ea typeface="魏碑" pitchFamily="2" charset="-122"/>
                <a:cs typeface="+mn-cs"/>
              </a:rPr>
              <a:t>,</a:t>
            </a:r>
            <a:r>
              <a:rPr kumimoji="0" lang="en-US" altLang="ja-JP" sz="2000" b="0" i="0" u="none" strike="noStrike" kern="1200" cap="none" spc="0" normalizeH="0" baseline="0" noProof="0">
                <a:ln>
                  <a:noFill/>
                </a:ln>
                <a:solidFill>
                  <a:srgbClr val="B2B2B2"/>
                </a:solidFill>
                <a:effectLst/>
                <a:uLnTx/>
                <a:uFillTx/>
                <a:latin typeface="Arial" pitchFamily="34" charset="0"/>
                <a:ea typeface="魏碑" pitchFamily="2" charset="-122"/>
                <a:cs typeface="+mn-cs"/>
              </a:rPr>
              <a:t> 1471</a:t>
            </a:r>
            <a:endParaRPr kumimoji="0" lang="en-US" sz="2000" b="0" i="0" u="none" strike="noStrike" kern="1200" cap="none" spc="0" normalizeH="0" baseline="0" noProof="0">
              <a:ln>
                <a:noFill/>
              </a:ln>
              <a:solidFill>
                <a:srgbClr val="B2B2B2"/>
              </a:solidFill>
              <a:effectLst/>
              <a:uLnTx/>
              <a:uFillTx/>
              <a:latin typeface="Arial" pitchFamily="34" charset="0"/>
              <a:ea typeface="魏碑"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additive="base">
                                        <p:cTn id="7" dur="500" fill="hold"/>
                                        <p:tgtEl>
                                          <p:spTgt spid="66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62">
                                            <p:txEl>
                                              <p:pRg st="1" end="1"/>
                                            </p:txEl>
                                          </p:spTgt>
                                        </p:tgtEl>
                                        <p:attrNameLst>
                                          <p:attrName>style.visibility</p:attrName>
                                        </p:attrNameLst>
                                      </p:cBhvr>
                                      <p:to>
                                        <p:strVal val="visible"/>
                                      </p:to>
                                    </p:set>
                                    <p:anim calcmode="lin" valueType="num">
                                      <p:cBhvr additive="base">
                                        <p:cTn id="13" dur="500" fill="hold"/>
                                        <p:tgtEl>
                                          <p:spTgt spid="665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62">
                                            <p:txEl>
                                              <p:pRg st="2" end="2"/>
                                            </p:txEl>
                                          </p:spTgt>
                                        </p:tgtEl>
                                        <p:attrNameLst>
                                          <p:attrName>style.visibility</p:attrName>
                                        </p:attrNameLst>
                                      </p:cBhvr>
                                      <p:to>
                                        <p:strVal val="visible"/>
                                      </p:to>
                                    </p:set>
                                    <p:anim calcmode="lin" valueType="num">
                                      <p:cBhvr additive="base">
                                        <p:cTn id="19" dur="500" fill="hold"/>
                                        <p:tgtEl>
                                          <p:spTgt spid="665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62">
                                            <p:txEl>
                                              <p:pRg st="3" end="3"/>
                                            </p:txEl>
                                          </p:spTgt>
                                        </p:tgtEl>
                                        <p:attrNameLst>
                                          <p:attrName>style.visibility</p:attrName>
                                        </p:attrNameLst>
                                      </p:cBhvr>
                                      <p:to>
                                        <p:strVal val="visible"/>
                                      </p:to>
                                    </p:set>
                                    <p:anim calcmode="lin" valueType="num">
                                      <p:cBhvr additive="base">
                                        <p:cTn id="25" dur="500" fill="hold"/>
                                        <p:tgtEl>
                                          <p:spTgt spid="665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62">
                                            <p:txEl>
                                              <p:pRg st="4" end="4"/>
                                            </p:txEl>
                                          </p:spTgt>
                                        </p:tgtEl>
                                        <p:attrNameLst>
                                          <p:attrName>style.visibility</p:attrName>
                                        </p:attrNameLst>
                                      </p:cBhvr>
                                      <p:to>
                                        <p:strVal val="visible"/>
                                      </p:to>
                                    </p:set>
                                    <p:anim calcmode="lin" valueType="num">
                                      <p:cBhvr additive="base">
                                        <p:cTn id="31" dur="500" fill="hold"/>
                                        <p:tgtEl>
                                          <p:spTgt spid="665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 Box 3"/>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49</a:t>
            </a:r>
          </a:p>
        </p:txBody>
      </p:sp>
      <p:sp>
        <p:nvSpPr>
          <p:cNvPr id="68612" name="Rectangle 4"/>
          <p:cNvSpPr>
            <a:spLocks noGrp="1" noChangeArrowheads="1"/>
          </p:cNvSpPr>
          <p:nvPr>
            <p:ph type="body" idx="1"/>
          </p:nvPr>
        </p:nvSpPr>
        <p:spPr>
          <a:xfrm>
            <a:off x="228600" y="990600"/>
            <a:ext cx="8915400" cy="5715000"/>
          </a:xfrm>
        </p:spPr>
        <p:txBody>
          <a:bodyPr anchor="ctr"/>
          <a:lstStyle/>
          <a:p>
            <a:pPr eaLnBrk="1" hangingPunct="1">
              <a:lnSpc>
                <a:spcPct val="90000"/>
              </a:lnSpc>
            </a:pPr>
            <a:r>
              <a:rPr lang="zh-CN" altLang="en-US" sz="3000">
                <a:latin typeface="细圆" pitchFamily="2" charset="-122"/>
                <a:ea typeface="细圆" pitchFamily="2" charset="-122"/>
              </a:rPr>
              <a:t>马太、马可和路加三本福音书明显的十分相似；约翰福音则独树一帜。</a:t>
            </a:r>
          </a:p>
          <a:p>
            <a:pPr eaLnBrk="1" hangingPunct="1">
              <a:lnSpc>
                <a:spcPct val="90000"/>
              </a:lnSpc>
            </a:pPr>
            <a:r>
              <a:rPr lang="zh-CN" altLang="en-US" sz="3000">
                <a:latin typeface="细圆" pitchFamily="2" charset="-122"/>
                <a:ea typeface="细圆" pitchFamily="2" charset="-122"/>
              </a:rPr>
              <a:t>首三本福音书的共</a:t>
            </a:r>
            <a:r>
              <a:rPr lang="en-US" altLang="en-US" sz="2800"/>
              <a:t>同</a:t>
            </a:r>
            <a:r>
              <a:rPr lang="zh-CN" altLang="en-US" sz="3000">
                <a:latin typeface="细圆" pitchFamily="2" charset="-122"/>
                <a:ea typeface="细圆" pitchFamily="2" charset="-122"/>
              </a:rPr>
              <a:t>处？</a:t>
            </a:r>
          </a:p>
          <a:p>
            <a:pPr lvl="1" eaLnBrk="1" hangingPunct="1">
              <a:lnSpc>
                <a:spcPct val="90000"/>
              </a:lnSpc>
            </a:pPr>
            <a:r>
              <a:rPr lang="zh-CN" altLang="en-US" sz="2400">
                <a:latin typeface="细圆" pitchFamily="2" charset="-122"/>
                <a:ea typeface="细圆" pitchFamily="2" charset="-122"/>
              </a:rPr>
              <a:t>语言</a:t>
            </a:r>
          </a:p>
          <a:p>
            <a:pPr lvl="1" eaLnBrk="1" hangingPunct="1">
              <a:lnSpc>
                <a:spcPct val="90000"/>
              </a:lnSpc>
            </a:pPr>
            <a:r>
              <a:rPr lang="zh-CN" altLang="en-US" sz="2400">
                <a:latin typeface="细圆" pitchFamily="2" charset="-122"/>
                <a:ea typeface="细圆" pitchFamily="2" charset="-122"/>
              </a:rPr>
              <a:t>所包含的资料</a:t>
            </a:r>
          </a:p>
          <a:p>
            <a:pPr lvl="1" eaLnBrk="1" hangingPunct="1">
              <a:lnSpc>
                <a:spcPct val="90000"/>
              </a:lnSpc>
            </a:pPr>
            <a:r>
              <a:rPr lang="zh-CN" altLang="en-US" sz="2400">
                <a:latin typeface="细圆" pitchFamily="2" charset="-122"/>
                <a:ea typeface="细圆" pitchFamily="2" charset="-122"/>
              </a:rPr>
              <a:t>基督生平事迹与言论的一般次序</a:t>
            </a:r>
            <a:endParaRPr lang="en-US" altLang="ja-JP" sz="2400">
              <a:latin typeface="细圆" pitchFamily="2" charset="-122"/>
              <a:ea typeface="细圆" pitchFamily="2" charset="-122"/>
            </a:endParaRPr>
          </a:p>
          <a:p>
            <a:pPr eaLnBrk="1" hangingPunct="1">
              <a:lnSpc>
                <a:spcPct val="90000"/>
              </a:lnSpc>
            </a:pPr>
            <a:r>
              <a:rPr lang="zh-CN" altLang="en-US" sz="3000">
                <a:latin typeface="细圆" pitchFamily="2" charset="-122"/>
                <a:ea typeface="细圆" pitchFamily="2" charset="-122"/>
              </a:rPr>
              <a:t>就数字上来看：</a:t>
            </a:r>
          </a:p>
          <a:p>
            <a:pPr lvl="1" eaLnBrk="1" hangingPunct="1">
              <a:lnSpc>
                <a:spcPct val="90000"/>
              </a:lnSpc>
            </a:pPr>
            <a:r>
              <a:rPr lang="zh-CN" altLang="en-US" sz="2400">
                <a:latin typeface="细圆" pitchFamily="2" charset="-122"/>
                <a:ea typeface="细圆" pitchFamily="2" charset="-122"/>
              </a:rPr>
              <a:t>百份之</a:t>
            </a:r>
            <a:r>
              <a:rPr lang="en-US" altLang="zh-CN" sz="2400">
                <a:latin typeface="细圆" pitchFamily="2" charset="-122"/>
                <a:ea typeface="细圆" pitchFamily="2" charset="-122"/>
              </a:rPr>
              <a:t>91</a:t>
            </a:r>
            <a:r>
              <a:rPr lang="zh-CN" altLang="en-US" sz="2400">
                <a:latin typeface="细圆" pitchFamily="2" charset="-122"/>
                <a:ea typeface="细圆" pitchFamily="2" charset="-122"/>
              </a:rPr>
              <a:t>的马可出现在马太里头</a:t>
            </a:r>
          </a:p>
          <a:p>
            <a:pPr lvl="1" eaLnBrk="1" hangingPunct="1">
              <a:lnSpc>
                <a:spcPct val="90000"/>
              </a:lnSpc>
            </a:pPr>
            <a:r>
              <a:rPr lang="zh-CN" altLang="en-US" sz="2400">
                <a:latin typeface="细圆" pitchFamily="2" charset="-122"/>
                <a:ea typeface="细圆" pitchFamily="2" charset="-122"/>
              </a:rPr>
              <a:t>百份之</a:t>
            </a:r>
            <a:r>
              <a:rPr lang="en-US" altLang="zh-CN" sz="2400">
                <a:latin typeface="细圆" pitchFamily="2" charset="-122"/>
                <a:ea typeface="细圆" pitchFamily="2" charset="-122"/>
              </a:rPr>
              <a:t>53</a:t>
            </a:r>
            <a:r>
              <a:rPr lang="zh-CN" altLang="en-US" sz="2400">
                <a:latin typeface="细圆" pitchFamily="2" charset="-122"/>
                <a:ea typeface="细圆" pitchFamily="2" charset="-122"/>
              </a:rPr>
              <a:t>的马可出现在路加里头</a:t>
            </a:r>
            <a:endParaRPr lang="en-US" altLang="zh-CN" sz="2400">
              <a:latin typeface="细圆" pitchFamily="2" charset="-122"/>
              <a:ea typeface="细圆" pitchFamily="2" charset="-122"/>
            </a:endParaRPr>
          </a:p>
          <a:p>
            <a:pPr eaLnBrk="1" hangingPunct="1">
              <a:lnSpc>
                <a:spcPct val="90000"/>
              </a:lnSpc>
            </a:pPr>
            <a:r>
              <a:rPr lang="zh-CN" altLang="en-US" sz="3000">
                <a:latin typeface="细圆" pitchFamily="2" charset="-122"/>
                <a:ea typeface="细圆" pitchFamily="2" charset="-122"/>
              </a:rPr>
              <a:t>这些共</a:t>
            </a:r>
            <a:r>
              <a:rPr lang="en-US" altLang="en-US" sz="2800"/>
              <a:t>同</a:t>
            </a:r>
            <a:r>
              <a:rPr lang="zh-CN" altLang="en-US" sz="3000">
                <a:latin typeface="细圆" pitchFamily="2" charset="-122"/>
                <a:ea typeface="细圆" pitchFamily="2" charset="-122"/>
              </a:rPr>
              <a:t>点引发了不少关于符类福音原出处的问题。这些作者们是否倚赖一份共</a:t>
            </a:r>
            <a:r>
              <a:rPr lang="en-US" altLang="en-US" sz="2800"/>
              <a:t>同</a:t>
            </a:r>
            <a:r>
              <a:rPr lang="zh-CN" altLang="en-US" sz="3000">
                <a:latin typeface="细圆" pitchFamily="2" charset="-122"/>
                <a:ea typeface="细圆" pitchFamily="2" charset="-122"/>
              </a:rPr>
              <a:t>的原始材料？他们是否互相倚赖？</a:t>
            </a:r>
          </a:p>
        </p:txBody>
      </p:sp>
      <p:sp>
        <p:nvSpPr>
          <p:cNvPr id="68613" name="Rectangle 5"/>
          <p:cNvSpPr>
            <a:spLocks noGrp="1" noChangeArrowheads="1"/>
          </p:cNvSpPr>
          <p:nvPr>
            <p:ph type="title"/>
          </p:nvPr>
        </p:nvSpPr>
        <p:spPr>
          <a:xfrm>
            <a:off x="2286000" y="360363"/>
            <a:ext cx="3962400" cy="914400"/>
          </a:xfrm>
          <a:solidFill>
            <a:schemeClr val="bg2"/>
          </a:solidFill>
        </p:spPr>
        <p:txBody>
          <a:bodyPr anchor="t" anchorCtr="0">
            <a:spAutoFit/>
          </a:bodyPr>
          <a:lstStyle/>
          <a:p>
            <a:pPr eaLnBrk="1" hangingPunct="1">
              <a:defRPr/>
            </a:pPr>
            <a:r>
              <a:rPr lang="en-US" altLang="zh-CN" sz="5400" b="1" dirty="0">
                <a:solidFill>
                  <a:schemeClr val="tx1"/>
                </a:solidFill>
                <a:effectLst>
                  <a:outerShdw blurRad="38100" dist="38100" dir="2700000" algn="tl">
                    <a:srgbClr val="000000"/>
                  </a:outerShdw>
                </a:effectLst>
                <a:latin typeface="隶变" charset="0"/>
                <a:ea typeface="隶变" charset="0"/>
                <a:cs typeface="隶变" charset="0"/>
              </a:rPr>
              <a:t>符</a:t>
            </a:r>
            <a:r>
              <a:rPr lang="zh-CN" altLang="en-US" sz="5400" b="1" dirty="0">
                <a:solidFill>
                  <a:schemeClr val="tx1"/>
                </a:solidFill>
                <a:effectLst>
                  <a:outerShdw blurRad="38100" dist="38100" dir="2700000" algn="tl">
                    <a:srgbClr val="000000"/>
                  </a:outerShdw>
                </a:effectLst>
                <a:latin typeface="隶变" charset="0"/>
                <a:ea typeface="隶变" charset="0"/>
                <a:cs typeface="隶变" charset="0"/>
              </a:rPr>
              <a:t>类福音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 calcmode="lin" valueType="num">
                                      <p:cBhvr>
                                        <p:cTn id="7" dur="500" fill="hold"/>
                                        <p:tgtEl>
                                          <p:spTgt spid="686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2">
                                            <p:txEl>
                                              <p:pRg st="1" end="1"/>
                                            </p:txEl>
                                          </p:spTgt>
                                        </p:tgtEl>
                                        <p:attrNameLst>
                                          <p:attrName>style.visibility</p:attrName>
                                        </p:attrNameLst>
                                      </p:cBhvr>
                                      <p:to>
                                        <p:strVal val="visible"/>
                                      </p:to>
                                    </p:set>
                                    <p:anim calcmode="lin" valueType="num">
                                      <p:cBhvr>
                                        <p:cTn id="13" dur="500" fill="hold"/>
                                        <p:tgtEl>
                                          <p:spTgt spid="6861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2">
                                            <p:txEl>
                                              <p:pRg st="2" end="2"/>
                                            </p:txEl>
                                          </p:spTgt>
                                        </p:tgtEl>
                                        <p:attrNameLst>
                                          <p:attrName>style.visibility</p:attrName>
                                        </p:attrNameLst>
                                      </p:cBhvr>
                                      <p:to>
                                        <p:strVal val="visible"/>
                                      </p:to>
                                    </p:set>
                                    <p:anim calcmode="lin" valueType="num">
                                      <p:cBhvr>
                                        <p:cTn id="19" dur="500" fill="hold"/>
                                        <p:tgtEl>
                                          <p:spTgt spid="6861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2">
                                            <p:txEl>
                                              <p:pRg st="3" end="3"/>
                                            </p:txEl>
                                          </p:spTgt>
                                        </p:tgtEl>
                                        <p:attrNameLst>
                                          <p:attrName>style.visibility</p:attrName>
                                        </p:attrNameLst>
                                      </p:cBhvr>
                                      <p:to>
                                        <p:strVal val="visible"/>
                                      </p:to>
                                    </p:set>
                                    <p:anim calcmode="lin" valueType="num">
                                      <p:cBhvr>
                                        <p:cTn id="25" dur="500" fill="hold"/>
                                        <p:tgtEl>
                                          <p:spTgt spid="6861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2">
                                            <p:txEl>
                                              <p:pRg st="4" end="4"/>
                                            </p:txEl>
                                          </p:spTgt>
                                        </p:tgtEl>
                                        <p:attrNameLst>
                                          <p:attrName>style.visibility</p:attrName>
                                        </p:attrNameLst>
                                      </p:cBhvr>
                                      <p:to>
                                        <p:strVal val="visible"/>
                                      </p:to>
                                    </p:set>
                                    <p:anim calcmode="lin" valueType="num">
                                      <p:cBhvr>
                                        <p:cTn id="31" dur="500" fill="hold"/>
                                        <p:tgtEl>
                                          <p:spTgt spid="6861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2">
                                            <p:txEl>
                                              <p:pRg st="5" end="5"/>
                                            </p:txEl>
                                          </p:spTgt>
                                        </p:tgtEl>
                                        <p:attrNameLst>
                                          <p:attrName>style.visibility</p:attrName>
                                        </p:attrNameLst>
                                      </p:cBhvr>
                                      <p:to>
                                        <p:strVal val="visible"/>
                                      </p:to>
                                    </p:set>
                                    <p:anim calcmode="lin" valueType="num">
                                      <p:cBhvr>
                                        <p:cTn id="37" dur="500" fill="hold"/>
                                        <p:tgtEl>
                                          <p:spTgt spid="6861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2">
                                            <p:txEl>
                                              <p:pRg st="6" end="6"/>
                                            </p:txEl>
                                          </p:spTgt>
                                        </p:tgtEl>
                                        <p:attrNameLst>
                                          <p:attrName>style.visibility</p:attrName>
                                        </p:attrNameLst>
                                      </p:cBhvr>
                                      <p:to>
                                        <p:strVal val="visible"/>
                                      </p:to>
                                    </p:set>
                                    <p:anim calcmode="lin" valueType="num">
                                      <p:cBhvr>
                                        <p:cTn id="43" dur="500" fill="hold"/>
                                        <p:tgtEl>
                                          <p:spTgt spid="68612">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2">
                                            <p:txEl>
                                              <p:pRg st="7" end="7"/>
                                            </p:txEl>
                                          </p:spTgt>
                                        </p:tgtEl>
                                        <p:attrNameLst>
                                          <p:attrName>style.visibility</p:attrName>
                                        </p:attrNameLst>
                                      </p:cBhvr>
                                      <p:to>
                                        <p:strVal val="visible"/>
                                      </p:to>
                                    </p:set>
                                    <p:anim calcmode="lin" valueType="num">
                                      <p:cBhvr>
                                        <p:cTn id="49" dur="500" fill="hold"/>
                                        <p:tgtEl>
                                          <p:spTgt spid="6861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2">
                                            <p:txEl>
                                              <p:pRg st="8" end="8"/>
                                            </p:txEl>
                                          </p:spTgt>
                                        </p:tgtEl>
                                        <p:attrNameLst>
                                          <p:attrName>style.visibility</p:attrName>
                                        </p:attrNameLst>
                                      </p:cBhvr>
                                      <p:to>
                                        <p:strVal val="visible"/>
                                      </p:to>
                                    </p:set>
                                    <p:anim calcmode="lin" valueType="num">
                                      <p:cBhvr>
                                        <p:cTn id="55" dur="500" fill="hold"/>
                                        <p:tgtEl>
                                          <p:spTgt spid="68612">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2">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5" name="Text Box 3"/>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rPr>
              <a:t>49</a:t>
            </a:r>
          </a:p>
        </p:txBody>
      </p:sp>
      <p:sp>
        <p:nvSpPr>
          <p:cNvPr id="84996" name="Rectangle 4"/>
          <p:cNvSpPr>
            <a:spLocks noGrp="1" noChangeArrowheads="1"/>
          </p:cNvSpPr>
          <p:nvPr>
            <p:ph type="body" sz="half" idx="1"/>
          </p:nvPr>
        </p:nvSpPr>
        <p:spPr>
          <a:xfrm>
            <a:off x="1066800" y="3657600"/>
            <a:ext cx="7543800" cy="2133600"/>
          </a:xfrm>
        </p:spPr>
        <p:txBody>
          <a:bodyPr anchor="ctr"/>
          <a:lstStyle/>
          <a:p>
            <a:pPr algn="just" eaLnBrk="1" hangingPunct="1">
              <a:buFont typeface="Wingdings" charset="0"/>
              <a:buNone/>
              <a:defRPr/>
            </a:pPr>
            <a:r>
              <a:rPr lang="zh-CN" altLang="en-US" sz="3600">
                <a:ea typeface="细圆" charset="0"/>
                <a:cs typeface="细圆" charset="0"/>
              </a:rPr>
              <a:t>简言之，对于马太、马可及路加：</a:t>
            </a:r>
          </a:p>
          <a:p>
            <a:pPr algn="just" eaLnBrk="1" hangingPunct="1">
              <a:buFont typeface="Wingdings" charset="0"/>
              <a:buChar char="l"/>
              <a:defRPr/>
            </a:pPr>
            <a:r>
              <a:rPr lang="zh-CN" altLang="en-US" sz="3000">
                <a:ea typeface="细圆" charset="0"/>
                <a:cs typeface="细圆" charset="0"/>
              </a:rPr>
              <a:t>我们该如何解释它们的相似处？</a:t>
            </a:r>
          </a:p>
          <a:p>
            <a:pPr algn="just" eaLnBrk="1" hangingPunct="1">
              <a:buFont typeface="Wingdings" charset="0"/>
              <a:buChar char="l"/>
              <a:defRPr/>
            </a:pPr>
            <a:r>
              <a:rPr lang="zh-CN" altLang="en-US" sz="3000">
                <a:ea typeface="细圆" charset="0"/>
                <a:cs typeface="细圆" charset="0"/>
              </a:rPr>
              <a:t>我们该如何解释它们的不同点？</a:t>
            </a:r>
          </a:p>
        </p:txBody>
      </p:sp>
      <p:pic>
        <p:nvPicPr>
          <p:cNvPr id="180227" name="Picture 11" descr="j0316743"/>
          <p:cNvPicPr>
            <a:picLocks noChangeAspect="1" noChangeArrowheads="1"/>
          </p:cNvPicPr>
          <p:nvPr/>
        </p:nvPicPr>
        <p:blipFill>
          <a:blip r:embed="rId3"/>
          <a:srcRect/>
          <a:stretch>
            <a:fillRect/>
          </a:stretch>
        </p:blipFill>
        <p:spPr bwMode="auto">
          <a:xfrm>
            <a:off x="2743200" y="1085850"/>
            <a:ext cx="3657600" cy="2419350"/>
          </a:xfrm>
          <a:prstGeom prst="rect">
            <a:avLst/>
          </a:prstGeom>
          <a:noFill/>
          <a:ln w="9525">
            <a:noFill/>
            <a:miter lim="800000"/>
            <a:headEnd/>
            <a:tailEnd/>
          </a:ln>
        </p:spPr>
      </p:pic>
      <p:sp>
        <p:nvSpPr>
          <p:cNvPr id="85006" name="Rectangle 14"/>
          <p:cNvSpPr>
            <a:spLocks noGrp="1" noChangeArrowheads="1"/>
          </p:cNvSpPr>
          <p:nvPr>
            <p:ph type="title"/>
          </p:nvPr>
        </p:nvSpPr>
        <p:spPr>
          <a:xfrm>
            <a:off x="3124200" y="0"/>
            <a:ext cx="2940050" cy="914400"/>
          </a:xfrm>
          <a:solidFill>
            <a:schemeClr val="bg2"/>
          </a:solidFill>
        </p:spPr>
        <p:txBody>
          <a:bodyPr anchor="t" anchorCtr="0">
            <a:spAutoFit/>
          </a:bodyPr>
          <a:lstStyle/>
          <a:p>
            <a:pPr eaLnBrk="1" hangingPunct="1">
              <a:defRPr/>
            </a:pPr>
            <a:r>
              <a:rPr lang="en-US" altLang="zh-CN" sz="5400" b="1" dirty="0">
                <a:solidFill>
                  <a:schemeClr val="tx1"/>
                </a:solidFill>
                <a:effectLst>
                  <a:outerShdw blurRad="38100" dist="38100" dir="2700000" algn="tl">
                    <a:srgbClr val="000000"/>
                  </a:outerShdw>
                </a:effectLst>
                <a:latin typeface="隶变" charset="0"/>
                <a:ea typeface="隶变" charset="0"/>
                <a:cs typeface="隶变" charset="0"/>
              </a:rPr>
              <a:t>符</a:t>
            </a:r>
            <a:r>
              <a:rPr lang="zh-CN" altLang="en-US" sz="5400" b="1" dirty="0">
                <a:solidFill>
                  <a:schemeClr val="tx1"/>
                </a:solidFill>
                <a:effectLst>
                  <a:outerShdw blurRad="38100" dist="38100" dir="2700000" algn="tl">
                    <a:srgbClr val="000000"/>
                  </a:outerShdw>
                </a:effectLst>
                <a:latin typeface="隶变" charset="0"/>
                <a:ea typeface="隶变" charset="0"/>
                <a:cs typeface="隶变" charset="0"/>
              </a:rPr>
              <a:t>类福音</a:t>
            </a:r>
            <a:endParaRPr lang="en-US" sz="5400" b="1" dirty="0">
              <a:solidFill>
                <a:schemeClr val="tx1"/>
              </a:solidFill>
              <a:effectLst>
                <a:outerShdw blurRad="38100" dist="38100" dir="2700000" algn="tl">
                  <a:srgbClr val="000000"/>
                </a:outerShdw>
              </a:effectLst>
              <a:latin typeface="隶变" charset="0"/>
              <a:ea typeface="隶变" charset="0"/>
              <a:cs typeface="隶变"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anim calcmode="lin" valueType="num">
                                      <p:cBhvr>
                                        <p:cTn id="7" dur="500" decel="50000" fill="hold">
                                          <p:stCondLst>
                                            <p:cond delay="0"/>
                                          </p:stCondLst>
                                        </p:cTn>
                                        <p:tgtEl>
                                          <p:spTgt spid="8499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499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499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499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499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499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499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499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84996">
                                            <p:txEl>
                                              <p:pRg st="1" end="1"/>
                                            </p:txEl>
                                          </p:spTgt>
                                        </p:tgtEl>
                                        <p:attrNameLst>
                                          <p:attrName>style.visibility</p:attrName>
                                        </p:attrNameLst>
                                      </p:cBhvr>
                                      <p:to>
                                        <p:strVal val="visible"/>
                                      </p:to>
                                    </p:set>
                                    <p:anim calcmode="lin" valueType="num">
                                      <p:cBhvr>
                                        <p:cTn id="19" dur="500" decel="50000" fill="hold">
                                          <p:stCondLst>
                                            <p:cond delay="0"/>
                                          </p:stCondLst>
                                        </p:cTn>
                                        <p:tgtEl>
                                          <p:spTgt spid="84996">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4996">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4996">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84996">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4996">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4996">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4996">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499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84996">
                                            <p:txEl>
                                              <p:pRg st="2" end="2"/>
                                            </p:txEl>
                                          </p:spTgt>
                                        </p:tgtEl>
                                        <p:attrNameLst>
                                          <p:attrName>style.visibility</p:attrName>
                                        </p:attrNameLst>
                                      </p:cBhvr>
                                      <p:to>
                                        <p:strVal val="visible"/>
                                      </p:to>
                                    </p:set>
                                    <p:anim calcmode="lin" valueType="num">
                                      <p:cBhvr>
                                        <p:cTn id="31" dur="500" decel="50000" fill="hold">
                                          <p:stCondLst>
                                            <p:cond delay="0"/>
                                          </p:stCondLst>
                                        </p:cTn>
                                        <p:tgtEl>
                                          <p:spTgt spid="84996">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4996">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4996">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84996">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4996">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4996">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4996">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49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38</TotalTime>
  <Words>2407</Words>
  <Application>Microsoft Macintosh PowerPoint</Application>
  <PresentationFormat>On-screen Show (4:3)</PresentationFormat>
  <Paragraphs>378</Paragraphs>
  <Slides>18</Slides>
  <Notes>17</Notes>
  <HiddenSlides>0</HiddenSlides>
  <MMClips>0</MMClips>
  <ScaleCrop>false</ScaleCrop>
  <HeadingPairs>
    <vt:vector size="6" baseType="variant">
      <vt:variant>
        <vt:lpstr>Fonts Used</vt:lpstr>
      </vt:variant>
      <vt:variant>
        <vt:i4>19</vt:i4>
      </vt:variant>
      <vt:variant>
        <vt:lpstr>Theme</vt:lpstr>
      </vt:variant>
      <vt:variant>
        <vt:i4>8</vt:i4>
      </vt:variant>
      <vt:variant>
        <vt:lpstr>Slide Titles</vt:lpstr>
      </vt:variant>
      <vt:variant>
        <vt:i4>18</vt:i4>
      </vt:variant>
    </vt:vector>
  </HeadingPairs>
  <TitlesOfParts>
    <vt:vector size="45" baseType="lpstr">
      <vt:lpstr>.AppleSystemUIFont</vt:lpstr>
      <vt:lpstr>Kai</vt:lpstr>
      <vt:lpstr>楷体</vt:lpstr>
      <vt:lpstr>Microsoft YaHei UI</vt:lpstr>
      <vt:lpstr>ＭＳ Ｐゴシック</vt:lpstr>
      <vt:lpstr>Times</vt:lpstr>
      <vt:lpstr>细圆</vt:lpstr>
      <vt:lpstr>蘋果儷細宋</vt:lpstr>
      <vt:lpstr>行楷</vt:lpstr>
      <vt:lpstr>隶变</vt:lpstr>
      <vt:lpstr>魏碑</vt:lpstr>
      <vt:lpstr>Arial</vt:lpstr>
      <vt:lpstr>Book Antiqua</vt:lpstr>
      <vt:lpstr>Calibri</vt:lpstr>
      <vt:lpstr>Comic Sans MS</vt:lpstr>
      <vt:lpstr>Helvetica</vt:lpstr>
      <vt:lpstr>Lucida Handwriting</vt:lpstr>
      <vt:lpstr>Times New Roman</vt:lpstr>
      <vt:lpstr>Wingdings</vt:lpstr>
      <vt:lpstr>3_Orbit</vt:lpstr>
      <vt:lpstr>Default Design</vt:lpstr>
      <vt:lpstr>2_Blank Presentation</vt:lpstr>
      <vt:lpstr>26_Default Design</vt:lpstr>
      <vt:lpstr>4_Orbit</vt:lpstr>
      <vt:lpstr>7_Blank Presentation</vt:lpstr>
      <vt:lpstr>Fireball</vt:lpstr>
      <vt:lpstr>20_Default Design</vt:lpstr>
      <vt:lpstr>PowerPoint Presentation</vt:lpstr>
      <vt:lpstr>符类福音</vt:lpstr>
      <vt:lpstr>这个异乎寻常的字…</vt:lpstr>
      <vt:lpstr>符类: “共同来查看”</vt:lpstr>
      <vt:lpstr>特殊资料…</vt:lpstr>
      <vt:lpstr>JOHN: SUMMING UP THE MESSAGE</vt:lpstr>
      <vt:lpstr>福音书</vt:lpstr>
      <vt:lpstr>符类福音</vt:lpstr>
      <vt:lpstr>符类福音</vt:lpstr>
      <vt:lpstr>马可 优先论 示图</vt:lpstr>
      <vt:lpstr>符类福音的定期</vt:lpstr>
      <vt:lpstr>符类福音难题的几个解答</vt:lpstr>
      <vt:lpstr>符类福音难题的几个解答</vt:lpstr>
      <vt:lpstr>双资料理论</vt:lpstr>
      <vt:lpstr>四资料假说</vt:lpstr>
      <vt:lpstr>四福音书是几时写成的?</vt:lpstr>
      <vt:lpstr>Black</vt:lpstr>
      <vt:lpstr>新约批判研究-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 Canonicity</dc:title>
  <dc:creator>Rick Griffith</dc:creator>
  <cp:lastModifiedBy>Rick Griffith</cp:lastModifiedBy>
  <cp:revision>10</cp:revision>
  <dcterms:created xsi:type="dcterms:W3CDTF">2016-06-11T13:54:09Z</dcterms:created>
  <dcterms:modified xsi:type="dcterms:W3CDTF">2026-05-21T02:34:13Z</dcterms:modified>
</cp:coreProperties>
</file>