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653" r:id="rId2"/>
    <p:sldMasterId id="2147483679" r:id="rId3"/>
    <p:sldMasterId id="2147483704" r:id="rId4"/>
  </p:sldMasterIdLst>
  <p:notesMasterIdLst>
    <p:notesMasterId r:id="rId65"/>
  </p:notesMasterIdLst>
  <p:sldIdLst>
    <p:sldId id="312" r:id="rId5"/>
    <p:sldId id="279" r:id="rId6"/>
    <p:sldId id="316" r:id="rId7"/>
    <p:sldId id="280" r:id="rId8"/>
    <p:sldId id="317" r:id="rId9"/>
    <p:sldId id="281" r:id="rId10"/>
    <p:sldId id="318" r:id="rId11"/>
    <p:sldId id="282" r:id="rId12"/>
    <p:sldId id="319" r:id="rId13"/>
    <p:sldId id="283" r:id="rId14"/>
    <p:sldId id="320" r:id="rId15"/>
    <p:sldId id="284" r:id="rId16"/>
    <p:sldId id="321" r:id="rId17"/>
    <p:sldId id="285" r:id="rId18"/>
    <p:sldId id="256" r:id="rId19"/>
    <p:sldId id="257" r:id="rId20"/>
    <p:sldId id="290" r:id="rId21"/>
    <p:sldId id="259" r:id="rId22"/>
    <p:sldId id="258" r:id="rId23"/>
    <p:sldId id="260" r:id="rId24"/>
    <p:sldId id="263" r:id="rId25"/>
    <p:sldId id="265" r:id="rId26"/>
    <p:sldId id="306" r:id="rId27"/>
    <p:sldId id="266" r:id="rId28"/>
    <p:sldId id="268" r:id="rId29"/>
    <p:sldId id="264" r:id="rId30"/>
    <p:sldId id="267" r:id="rId31"/>
    <p:sldId id="275" r:id="rId32"/>
    <p:sldId id="308" r:id="rId33"/>
    <p:sldId id="289" r:id="rId34"/>
    <p:sldId id="273" r:id="rId35"/>
    <p:sldId id="311" r:id="rId36"/>
    <p:sldId id="303" r:id="rId37"/>
    <p:sldId id="304" r:id="rId38"/>
    <p:sldId id="305" r:id="rId39"/>
    <p:sldId id="278" r:id="rId40"/>
    <p:sldId id="314" r:id="rId41"/>
    <p:sldId id="310" r:id="rId42"/>
    <p:sldId id="269" r:id="rId43"/>
    <p:sldId id="272" r:id="rId44"/>
    <p:sldId id="262" r:id="rId45"/>
    <p:sldId id="270" r:id="rId46"/>
    <p:sldId id="276" r:id="rId47"/>
    <p:sldId id="277" r:id="rId48"/>
    <p:sldId id="274" r:id="rId49"/>
    <p:sldId id="288" r:id="rId50"/>
    <p:sldId id="291" r:id="rId51"/>
    <p:sldId id="292" r:id="rId52"/>
    <p:sldId id="293" r:id="rId53"/>
    <p:sldId id="313" r:id="rId54"/>
    <p:sldId id="295" r:id="rId55"/>
    <p:sldId id="296" r:id="rId56"/>
    <p:sldId id="297" r:id="rId57"/>
    <p:sldId id="298" r:id="rId58"/>
    <p:sldId id="299" r:id="rId59"/>
    <p:sldId id="300" r:id="rId60"/>
    <p:sldId id="301" r:id="rId61"/>
    <p:sldId id="302" r:id="rId62"/>
    <p:sldId id="287" r:id="rId63"/>
    <p:sldId id="322" r:id="rId64"/>
  </p:sldIdLst>
  <p:sldSz cx="9144000" cy="6858000" type="screen4x3"/>
  <p:notesSz cx="6858000" cy="9144000"/>
  <p:defaultTextStyle>
    <a:defPPr>
      <a:defRPr lang="en-US"/>
    </a:defPPr>
    <a:lvl1pPr algn="l" rtl="0" fontAlgn="base">
      <a:spcBef>
        <a:spcPct val="0"/>
      </a:spcBef>
      <a:spcAft>
        <a:spcPct val="0"/>
      </a:spcAft>
      <a:defRPr sz="2800" kern="1200">
        <a:solidFill>
          <a:schemeClr val="tx1"/>
        </a:solidFill>
        <a:latin typeface="Times New Roman" charset="0"/>
        <a:ea typeface="+mn-ea"/>
        <a:cs typeface="+mn-cs"/>
      </a:defRPr>
    </a:lvl1pPr>
    <a:lvl2pPr marL="457200" algn="l" rtl="0" fontAlgn="base">
      <a:spcBef>
        <a:spcPct val="0"/>
      </a:spcBef>
      <a:spcAft>
        <a:spcPct val="0"/>
      </a:spcAft>
      <a:defRPr sz="2800" kern="1200">
        <a:solidFill>
          <a:schemeClr val="tx1"/>
        </a:solidFill>
        <a:latin typeface="Times New Roman" charset="0"/>
        <a:ea typeface="+mn-ea"/>
        <a:cs typeface="+mn-cs"/>
      </a:defRPr>
    </a:lvl2pPr>
    <a:lvl3pPr marL="914400" algn="l" rtl="0" fontAlgn="base">
      <a:spcBef>
        <a:spcPct val="0"/>
      </a:spcBef>
      <a:spcAft>
        <a:spcPct val="0"/>
      </a:spcAft>
      <a:defRPr sz="2800" kern="1200">
        <a:solidFill>
          <a:schemeClr val="tx1"/>
        </a:solidFill>
        <a:latin typeface="Times New Roman" charset="0"/>
        <a:ea typeface="+mn-ea"/>
        <a:cs typeface="+mn-cs"/>
      </a:defRPr>
    </a:lvl3pPr>
    <a:lvl4pPr marL="1371600" algn="l" rtl="0" fontAlgn="base">
      <a:spcBef>
        <a:spcPct val="0"/>
      </a:spcBef>
      <a:spcAft>
        <a:spcPct val="0"/>
      </a:spcAft>
      <a:defRPr sz="2800" kern="1200">
        <a:solidFill>
          <a:schemeClr val="tx1"/>
        </a:solidFill>
        <a:latin typeface="Times New Roman" charset="0"/>
        <a:ea typeface="+mn-ea"/>
        <a:cs typeface="+mn-cs"/>
      </a:defRPr>
    </a:lvl4pPr>
    <a:lvl5pPr marL="1828800" algn="l" rtl="0" fontAlgn="base">
      <a:spcBef>
        <a:spcPct val="0"/>
      </a:spcBef>
      <a:spcAft>
        <a:spcPct val="0"/>
      </a:spcAft>
      <a:defRPr sz="2800" kern="1200">
        <a:solidFill>
          <a:schemeClr val="tx1"/>
        </a:solidFill>
        <a:latin typeface="Times New Roman" charset="0"/>
        <a:ea typeface="+mn-ea"/>
        <a:cs typeface="+mn-cs"/>
      </a:defRPr>
    </a:lvl5pPr>
    <a:lvl6pPr marL="2286000" algn="l" defTabSz="914400" rtl="0" eaLnBrk="1" latinLnBrk="0" hangingPunct="1">
      <a:defRPr sz="2800" kern="1200">
        <a:solidFill>
          <a:schemeClr val="tx1"/>
        </a:solidFill>
        <a:latin typeface="Times New Roman" charset="0"/>
        <a:ea typeface="+mn-ea"/>
        <a:cs typeface="+mn-cs"/>
      </a:defRPr>
    </a:lvl6pPr>
    <a:lvl7pPr marL="2743200" algn="l" defTabSz="914400" rtl="0" eaLnBrk="1" latinLnBrk="0" hangingPunct="1">
      <a:defRPr sz="2800" kern="1200">
        <a:solidFill>
          <a:schemeClr val="tx1"/>
        </a:solidFill>
        <a:latin typeface="Times New Roman" charset="0"/>
        <a:ea typeface="+mn-ea"/>
        <a:cs typeface="+mn-cs"/>
      </a:defRPr>
    </a:lvl7pPr>
    <a:lvl8pPr marL="3200400" algn="l" defTabSz="914400" rtl="0" eaLnBrk="1" latinLnBrk="0" hangingPunct="1">
      <a:defRPr sz="2800" kern="1200">
        <a:solidFill>
          <a:schemeClr val="tx1"/>
        </a:solidFill>
        <a:latin typeface="Times New Roman" charset="0"/>
        <a:ea typeface="+mn-ea"/>
        <a:cs typeface="+mn-cs"/>
      </a:defRPr>
    </a:lvl8pPr>
    <a:lvl9pPr marL="3657600" algn="l" defTabSz="914400" rtl="0" eaLnBrk="1" latinLnBrk="0" hangingPunct="1">
      <a:defRPr sz="2800"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D02A"/>
    <a:srgbClr val="B2B2B2"/>
    <a:srgbClr val="003399"/>
    <a:srgbClr val="376D6C"/>
    <a:srgbClr val="FF0066"/>
    <a:srgbClr val="00FF00"/>
    <a:srgbClr val="FFFF00"/>
    <a:srgbClr val="D60093"/>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7739" autoAdjust="0"/>
    <p:restoredTop sz="94567" autoAdjust="0"/>
  </p:normalViewPr>
  <p:slideViewPr>
    <p:cSldViewPr>
      <p:cViewPr>
        <p:scale>
          <a:sx n="60" d="100"/>
          <a:sy n="60" d="100"/>
        </p:scale>
        <p:origin x="114" y="-2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745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Narrow" charset="0"/>
              </a:defRPr>
            </a:lvl1pPr>
          </a:lstStyle>
          <a:p>
            <a:endParaRPr lang="en-US" altLang="en-US"/>
          </a:p>
        </p:txBody>
      </p:sp>
      <p:sp>
        <p:nvSpPr>
          <p:cNvPr id="14745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Narrow" charset="0"/>
              </a:defRPr>
            </a:lvl1pPr>
          </a:lstStyle>
          <a:p>
            <a:endParaRPr lang="en-US" altLang="en-US"/>
          </a:p>
        </p:txBody>
      </p:sp>
      <p:sp>
        <p:nvSpPr>
          <p:cNvPr id="1474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4746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746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Narrow" charset="0"/>
              </a:defRPr>
            </a:lvl1pPr>
          </a:lstStyle>
          <a:p>
            <a:endParaRPr lang="en-US" altLang="en-US"/>
          </a:p>
        </p:txBody>
      </p:sp>
      <p:sp>
        <p:nvSpPr>
          <p:cNvPr id="14746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Narrow" charset="0"/>
              </a:defRPr>
            </a:lvl1pPr>
          </a:lstStyle>
          <a:p>
            <a:fld id="{889A232B-BB3C-4CBD-B117-0DBD60275630}" type="slidenum">
              <a:rPr lang="en-US" altLang="en-US"/>
              <a:pPr/>
              <a:t>‹#›</a:t>
            </a:fld>
            <a:endParaRPr lang="en-US" altLang="en-US"/>
          </a:p>
        </p:txBody>
      </p:sp>
    </p:spTree>
    <p:extLst>
      <p:ext uri="{BB962C8B-B14F-4D97-AF65-F5344CB8AC3E}">
        <p14:creationId xmlns:p14="http://schemas.microsoft.com/office/powerpoint/2010/main" val="857901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Narrow"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Narrow"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Narrow"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Narrow"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Narrow"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0EBB56-7368-4F27-93B6-0348C6F2D8C5}" type="slidenum">
              <a:rPr lang="en-US" altLang="en-US"/>
              <a:pPr/>
              <a:t>1</a:t>
            </a:fld>
            <a:endParaRPr lang="en-US" altLang="en-US"/>
          </a:p>
        </p:txBody>
      </p:sp>
      <p:sp>
        <p:nvSpPr>
          <p:cNvPr id="168962" name="Rectangle 2"/>
          <p:cNvSpPr>
            <a:spLocks noGrp="1" noRot="1" noChangeAspect="1" noChangeArrowheads="1" noTextEdit="1"/>
          </p:cNvSpPr>
          <p:nvPr>
            <p:ph type="sldImg"/>
          </p:nvPr>
        </p:nvSpPr>
        <p:spPr>
          <a:ln/>
        </p:spPr>
      </p:sp>
      <p:sp>
        <p:nvSpPr>
          <p:cNvPr id="16896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82E530-DFF8-41A4-A7BD-E7D8EE51CE66}" type="slidenum">
              <a:rPr lang="en-US" altLang="en-US"/>
              <a:pPr/>
              <a:t>2</a:t>
            </a:fld>
            <a:endParaRPr lang="en-US" altLang="en-US"/>
          </a:p>
        </p:txBody>
      </p:sp>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82E530-DFF8-41A4-A7BD-E7D8EE51CE66}" type="slidenum">
              <a:rPr lang="en-US" altLang="en-US">
                <a:solidFill>
                  <a:prstClr val="black"/>
                </a:solidFill>
              </a:rPr>
              <a:pPr/>
              <a:t>3</a:t>
            </a:fld>
            <a:endParaRPr lang="en-US" altLang="en-US">
              <a:solidFill>
                <a:prstClr val="black"/>
              </a:solidFill>
            </a:endParaRPr>
          </a:p>
        </p:txBody>
      </p:sp>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3B6B3B-F1DF-465A-ABB2-0EC096E3C7CF}" type="slidenum">
              <a:rPr lang="en-US" altLang="en-US"/>
              <a:pPr/>
              <a:t>4</a:t>
            </a:fld>
            <a:endParaRPr lang="en-US" altLang="en-US"/>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3B6B3B-F1DF-465A-ABB2-0EC096E3C7CF}" type="slidenum">
              <a:rPr lang="en-US" altLang="en-US">
                <a:solidFill>
                  <a:prstClr val="black"/>
                </a:solidFill>
              </a:rPr>
              <a:pPr/>
              <a:t>5</a:t>
            </a:fld>
            <a:endParaRPr lang="en-US" altLang="en-US">
              <a:solidFill>
                <a:prstClr val="black"/>
              </a:solidFill>
            </a:endParaRPr>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63E573-4D32-4EE8-8A05-B19B24844CA0}" type="slidenum">
              <a:rPr lang="en-US" altLang="en-US"/>
              <a:pPr/>
              <a:t>6</a:t>
            </a:fld>
            <a:endParaRPr lang="en-US" altLang="en-US"/>
          </a:p>
        </p:txBody>
      </p:sp>
      <p:sp>
        <p:nvSpPr>
          <p:cNvPr id="172034" name="Rectangle 2"/>
          <p:cNvSpPr>
            <a:spLocks noGrp="1" noRot="1" noChangeAspect="1" noChangeArrowheads="1" noTextEdit="1"/>
          </p:cNvSpPr>
          <p:nvPr>
            <p:ph type="sldImg"/>
          </p:nvPr>
        </p:nvSpPr>
        <p:spPr>
          <a:ln/>
        </p:spPr>
      </p:sp>
      <p:sp>
        <p:nvSpPr>
          <p:cNvPr id="17203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63E573-4D32-4EE8-8A05-B19B24844CA0}" type="slidenum">
              <a:rPr lang="en-US" altLang="en-US">
                <a:solidFill>
                  <a:prstClr val="black"/>
                </a:solidFill>
              </a:rPr>
              <a:pPr/>
              <a:t>7</a:t>
            </a:fld>
            <a:endParaRPr lang="en-US" altLang="en-US">
              <a:solidFill>
                <a:prstClr val="black"/>
              </a:solidFill>
            </a:endParaRPr>
          </a:p>
        </p:txBody>
      </p:sp>
      <p:sp>
        <p:nvSpPr>
          <p:cNvPr id="172034" name="Rectangle 2"/>
          <p:cNvSpPr>
            <a:spLocks noGrp="1" noRot="1" noChangeAspect="1" noChangeArrowheads="1" noTextEdit="1"/>
          </p:cNvSpPr>
          <p:nvPr>
            <p:ph type="sldImg"/>
          </p:nvPr>
        </p:nvSpPr>
        <p:spPr>
          <a:ln/>
        </p:spPr>
      </p:sp>
      <p:sp>
        <p:nvSpPr>
          <p:cNvPr id="17203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A8B6EA-0AFB-4ED4-A911-013E34BDC4DC}" type="slidenum">
              <a:rPr lang="en-US" altLang="en-US"/>
              <a:pPr/>
              <a:t>8</a:t>
            </a:fld>
            <a:endParaRPr lang="en-US" altLang="en-US"/>
          </a:p>
        </p:txBody>
      </p:sp>
      <p:sp>
        <p:nvSpPr>
          <p:cNvPr id="173058" name="Rectangle 2"/>
          <p:cNvSpPr>
            <a:spLocks noGrp="1" noRot="1" noChangeAspect="1" noChangeArrowheads="1" noTextEdit="1"/>
          </p:cNvSpPr>
          <p:nvPr>
            <p:ph type="sldImg"/>
          </p:nvPr>
        </p:nvSpPr>
        <p:spPr>
          <a:ln/>
        </p:spPr>
      </p:sp>
      <p:sp>
        <p:nvSpPr>
          <p:cNvPr id="17305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A8B6EA-0AFB-4ED4-A911-013E34BDC4DC}" type="slidenum">
              <a:rPr lang="en-US" altLang="en-US">
                <a:solidFill>
                  <a:prstClr val="black"/>
                </a:solidFill>
              </a:rPr>
              <a:pPr/>
              <a:t>9</a:t>
            </a:fld>
            <a:endParaRPr lang="en-US" altLang="en-US">
              <a:solidFill>
                <a:prstClr val="black"/>
              </a:solidFill>
            </a:endParaRPr>
          </a:p>
        </p:txBody>
      </p:sp>
      <p:sp>
        <p:nvSpPr>
          <p:cNvPr id="173058" name="Rectangle 2"/>
          <p:cNvSpPr>
            <a:spLocks noGrp="1" noRot="1" noChangeAspect="1" noChangeArrowheads="1" noTextEdit="1"/>
          </p:cNvSpPr>
          <p:nvPr>
            <p:ph type="sldImg"/>
          </p:nvPr>
        </p:nvSpPr>
        <p:spPr>
          <a:ln/>
        </p:spPr>
      </p:sp>
      <p:sp>
        <p:nvSpPr>
          <p:cNvPr id="17305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24DD1B-8E87-4123-A4EC-48810B0894BB}" type="slidenum">
              <a:rPr lang="en-US" altLang="en-US"/>
              <a:pPr/>
              <a:t>10</a:t>
            </a:fld>
            <a:endParaRPr lang="en-US" altLang="en-US"/>
          </a:p>
        </p:txBody>
      </p:sp>
      <p:sp>
        <p:nvSpPr>
          <p:cNvPr id="174082" name="Rectangle 2"/>
          <p:cNvSpPr>
            <a:spLocks noGrp="1" noRot="1" noChangeAspect="1" noChangeArrowheads="1" noTextEdit="1"/>
          </p:cNvSpPr>
          <p:nvPr>
            <p:ph type="sldImg"/>
          </p:nvPr>
        </p:nvSpPr>
        <p:spPr>
          <a:ln/>
        </p:spPr>
      </p:sp>
      <p:sp>
        <p:nvSpPr>
          <p:cNvPr id="17408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24DD1B-8E87-4123-A4EC-48810B0894BB}" type="slidenum">
              <a:rPr lang="en-US" altLang="en-US">
                <a:solidFill>
                  <a:prstClr val="black"/>
                </a:solidFill>
              </a:rPr>
              <a:pPr/>
              <a:t>11</a:t>
            </a:fld>
            <a:endParaRPr lang="en-US" altLang="en-US">
              <a:solidFill>
                <a:prstClr val="black"/>
              </a:solidFill>
            </a:endParaRPr>
          </a:p>
        </p:txBody>
      </p:sp>
      <p:sp>
        <p:nvSpPr>
          <p:cNvPr id="174082" name="Rectangle 2"/>
          <p:cNvSpPr>
            <a:spLocks noGrp="1" noRot="1" noChangeAspect="1" noChangeArrowheads="1" noTextEdit="1"/>
          </p:cNvSpPr>
          <p:nvPr>
            <p:ph type="sldImg"/>
          </p:nvPr>
        </p:nvSpPr>
        <p:spPr>
          <a:ln/>
        </p:spPr>
      </p:sp>
      <p:sp>
        <p:nvSpPr>
          <p:cNvPr id="17408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3DB567-14D2-48B0-8F98-D2706904F297}" type="slidenum">
              <a:rPr lang="en-US" altLang="en-US"/>
              <a:pPr/>
              <a:t>12</a:t>
            </a:fld>
            <a:endParaRPr lang="en-US" altLang="en-US"/>
          </a:p>
        </p:txBody>
      </p:sp>
      <p:sp>
        <p:nvSpPr>
          <p:cNvPr id="175106" name="Rectangle 2"/>
          <p:cNvSpPr>
            <a:spLocks noGrp="1" noRot="1" noChangeAspect="1" noChangeArrowheads="1" noTextEdit="1"/>
          </p:cNvSpPr>
          <p:nvPr>
            <p:ph type="sldImg"/>
          </p:nvPr>
        </p:nvSpPr>
        <p:spPr>
          <a:ln/>
        </p:spPr>
      </p:sp>
      <p:sp>
        <p:nvSpPr>
          <p:cNvPr id="17510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3DB567-14D2-48B0-8F98-D2706904F297}" type="slidenum">
              <a:rPr lang="en-US" altLang="en-US">
                <a:solidFill>
                  <a:prstClr val="black"/>
                </a:solidFill>
              </a:rPr>
              <a:pPr/>
              <a:t>13</a:t>
            </a:fld>
            <a:endParaRPr lang="en-US" altLang="en-US">
              <a:solidFill>
                <a:prstClr val="black"/>
              </a:solidFill>
            </a:endParaRPr>
          </a:p>
        </p:txBody>
      </p:sp>
      <p:sp>
        <p:nvSpPr>
          <p:cNvPr id="175106" name="Rectangle 2"/>
          <p:cNvSpPr>
            <a:spLocks noGrp="1" noRot="1" noChangeAspect="1" noChangeArrowheads="1" noTextEdit="1"/>
          </p:cNvSpPr>
          <p:nvPr>
            <p:ph type="sldImg"/>
          </p:nvPr>
        </p:nvSpPr>
        <p:spPr>
          <a:ln/>
        </p:spPr>
      </p:sp>
      <p:sp>
        <p:nvSpPr>
          <p:cNvPr id="17510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AFE367-C28F-45B0-83B4-D1552FD81B67}" type="slidenum">
              <a:rPr lang="en-US" altLang="en-US"/>
              <a:pPr/>
              <a:t>14</a:t>
            </a:fld>
            <a:endParaRPr lang="en-US" altLang="en-US"/>
          </a:p>
        </p:txBody>
      </p:sp>
      <p:sp>
        <p:nvSpPr>
          <p:cNvPr id="176130" name="Rectangle 2"/>
          <p:cNvSpPr>
            <a:spLocks noGrp="1" noRot="1" noChangeAspect="1" noChangeArrowheads="1" noTextEdit="1"/>
          </p:cNvSpPr>
          <p:nvPr>
            <p:ph type="sldImg"/>
          </p:nvPr>
        </p:nvSpPr>
        <p:spPr>
          <a:ln/>
        </p:spPr>
      </p:sp>
      <p:sp>
        <p:nvSpPr>
          <p:cNvPr id="17613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01F9E3-9073-42DC-99F7-E547871AF965}" type="slidenum">
              <a:rPr lang="en-US" altLang="en-US"/>
              <a:pPr/>
              <a:t>15</a:t>
            </a:fld>
            <a:endParaRPr lang="en-US" altLang="en-US"/>
          </a:p>
        </p:txBody>
      </p:sp>
      <p:sp>
        <p:nvSpPr>
          <p:cNvPr id="181250" name="Rectangle 2"/>
          <p:cNvSpPr>
            <a:spLocks noGrp="1" noRot="1" noChangeAspect="1" noChangeArrowheads="1" noTextEdit="1"/>
          </p:cNvSpPr>
          <p:nvPr>
            <p:ph type="sldImg"/>
          </p:nvPr>
        </p:nvSpPr>
        <p:spPr>
          <a:ln/>
        </p:spPr>
      </p:sp>
      <p:sp>
        <p:nvSpPr>
          <p:cNvPr id="18125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B6DE95-999A-4937-8057-1A9664F3EBEF}" type="slidenum">
              <a:rPr lang="en-US" altLang="en-US"/>
              <a:pPr/>
              <a:t>16</a:t>
            </a:fld>
            <a:endParaRPr lang="en-US" altLang="en-US"/>
          </a:p>
        </p:txBody>
      </p:sp>
      <p:sp>
        <p:nvSpPr>
          <p:cNvPr id="182274" name="Rectangle 2"/>
          <p:cNvSpPr>
            <a:spLocks noGrp="1" noRot="1" noChangeAspect="1" noChangeArrowheads="1" noTextEdit="1"/>
          </p:cNvSpPr>
          <p:nvPr>
            <p:ph type="sldImg"/>
          </p:nvPr>
        </p:nvSpPr>
        <p:spPr>
          <a:ln/>
        </p:spPr>
      </p:sp>
      <p:sp>
        <p:nvSpPr>
          <p:cNvPr id="18227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1A7C27-7254-4956-A13C-982BB9138E7E}" type="slidenum">
              <a:rPr lang="en-US" altLang="en-US"/>
              <a:pPr/>
              <a:t>17</a:t>
            </a:fld>
            <a:endParaRPr lang="en-US" altLang="en-US"/>
          </a:p>
        </p:txBody>
      </p:sp>
      <p:sp>
        <p:nvSpPr>
          <p:cNvPr id="183298" name="Rectangle 2"/>
          <p:cNvSpPr>
            <a:spLocks noGrp="1" noRot="1" noChangeAspect="1" noChangeArrowheads="1" noTextEdit="1"/>
          </p:cNvSpPr>
          <p:nvPr>
            <p:ph type="sldImg"/>
          </p:nvPr>
        </p:nvSpPr>
        <p:spPr>
          <a:ln/>
        </p:spPr>
      </p:sp>
      <p:sp>
        <p:nvSpPr>
          <p:cNvPr id="18329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D1FA92-CF25-4869-BA75-A7439A856AEF}" type="slidenum">
              <a:rPr lang="en-US" altLang="en-US"/>
              <a:pPr/>
              <a:t>18</a:t>
            </a:fld>
            <a:endParaRPr lang="en-US" altLang="en-US"/>
          </a:p>
        </p:txBody>
      </p:sp>
      <p:sp>
        <p:nvSpPr>
          <p:cNvPr id="185346" name="Rectangle 2"/>
          <p:cNvSpPr>
            <a:spLocks noGrp="1" noRot="1" noChangeAspect="1" noChangeArrowheads="1" noTextEdit="1"/>
          </p:cNvSpPr>
          <p:nvPr>
            <p:ph type="sldImg"/>
          </p:nvPr>
        </p:nvSpPr>
        <p:spPr>
          <a:ln/>
        </p:spPr>
      </p:sp>
      <p:sp>
        <p:nvSpPr>
          <p:cNvPr id="18534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90FFE9-CC48-4C02-B8B8-AD6EB4E6958C}" type="slidenum">
              <a:rPr lang="en-US" altLang="en-US"/>
              <a:pPr/>
              <a:t>19</a:t>
            </a:fld>
            <a:endParaRPr lang="en-US" altLang="en-US"/>
          </a:p>
        </p:txBody>
      </p:sp>
      <p:sp>
        <p:nvSpPr>
          <p:cNvPr id="184322" name="Rectangle 2"/>
          <p:cNvSpPr>
            <a:spLocks noGrp="1" noRot="1" noChangeAspect="1" noChangeArrowheads="1" noTextEdit="1"/>
          </p:cNvSpPr>
          <p:nvPr>
            <p:ph type="sldImg"/>
          </p:nvPr>
        </p:nvSpPr>
        <p:spPr>
          <a:ln/>
        </p:spPr>
      </p:sp>
      <p:sp>
        <p:nvSpPr>
          <p:cNvPr id="18432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014797-6F68-440A-8252-143730113C67}" type="slidenum">
              <a:rPr lang="en-US" altLang="en-US"/>
              <a:pPr/>
              <a:t>20</a:t>
            </a:fld>
            <a:endParaRPr lang="en-US" altLang="en-US"/>
          </a:p>
        </p:txBody>
      </p:sp>
      <p:sp>
        <p:nvSpPr>
          <p:cNvPr id="186370" name="Rectangle 2"/>
          <p:cNvSpPr>
            <a:spLocks noGrp="1" noRot="1" noChangeAspect="1" noChangeArrowheads="1" noTextEdit="1"/>
          </p:cNvSpPr>
          <p:nvPr>
            <p:ph type="sldImg"/>
          </p:nvPr>
        </p:nvSpPr>
        <p:spPr>
          <a:ln/>
        </p:spPr>
      </p:sp>
      <p:sp>
        <p:nvSpPr>
          <p:cNvPr id="18637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9FE65C-4AD8-49B3-BB38-A32825F07494}" type="slidenum">
              <a:rPr lang="en-US" altLang="en-US"/>
              <a:pPr/>
              <a:t>21</a:t>
            </a:fld>
            <a:endParaRPr lang="en-US" altLang="en-US"/>
          </a:p>
        </p:txBody>
      </p:sp>
      <p:sp>
        <p:nvSpPr>
          <p:cNvPr id="187394" name="Rectangle 2"/>
          <p:cNvSpPr>
            <a:spLocks noGrp="1" noRot="1" noChangeAspect="1" noChangeArrowheads="1" noTextEdit="1"/>
          </p:cNvSpPr>
          <p:nvPr>
            <p:ph type="sldImg"/>
          </p:nvPr>
        </p:nvSpPr>
        <p:spPr>
          <a:ln/>
        </p:spPr>
      </p:sp>
      <p:sp>
        <p:nvSpPr>
          <p:cNvPr id="18739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D49017-FF80-466E-85C4-77EE53EDECF6}" type="slidenum">
              <a:rPr lang="en-US" altLang="en-US"/>
              <a:pPr/>
              <a:t>22</a:t>
            </a:fld>
            <a:endParaRPr lang="en-US" altLang="en-US"/>
          </a:p>
        </p:txBody>
      </p:sp>
      <p:sp>
        <p:nvSpPr>
          <p:cNvPr id="188418" name="Rectangle 2"/>
          <p:cNvSpPr>
            <a:spLocks noGrp="1" noRot="1" noChangeAspect="1" noChangeArrowheads="1" noTextEdit="1"/>
          </p:cNvSpPr>
          <p:nvPr>
            <p:ph type="sldImg"/>
          </p:nvPr>
        </p:nvSpPr>
        <p:spPr>
          <a:ln/>
        </p:spPr>
      </p:sp>
      <p:sp>
        <p:nvSpPr>
          <p:cNvPr id="18841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8BCADC-D9B7-469F-B755-13BA6122F570}" type="slidenum">
              <a:rPr lang="en-US" altLang="en-US"/>
              <a:pPr/>
              <a:t>23</a:t>
            </a:fld>
            <a:endParaRPr lang="en-US" altLang="en-US"/>
          </a:p>
        </p:txBody>
      </p:sp>
      <p:sp>
        <p:nvSpPr>
          <p:cNvPr id="189442" name="Rectangle 2"/>
          <p:cNvSpPr>
            <a:spLocks noGrp="1" noRot="1" noChangeAspect="1" noChangeArrowheads="1" noTextEdit="1"/>
          </p:cNvSpPr>
          <p:nvPr>
            <p:ph type="sldImg"/>
          </p:nvPr>
        </p:nvSpPr>
        <p:spPr>
          <a:ln/>
        </p:spPr>
      </p:sp>
      <p:sp>
        <p:nvSpPr>
          <p:cNvPr id="18944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57E92C-B33C-46E0-A286-935A22BEEFD0}" type="slidenum">
              <a:rPr lang="en-US" altLang="en-US"/>
              <a:pPr/>
              <a:t>24</a:t>
            </a:fld>
            <a:endParaRPr lang="en-US" altLang="en-US"/>
          </a:p>
        </p:txBody>
      </p:sp>
      <p:sp>
        <p:nvSpPr>
          <p:cNvPr id="190466" name="Rectangle 2"/>
          <p:cNvSpPr>
            <a:spLocks noGrp="1" noRot="1" noChangeAspect="1" noChangeArrowheads="1" noTextEdit="1"/>
          </p:cNvSpPr>
          <p:nvPr>
            <p:ph type="sldImg"/>
          </p:nvPr>
        </p:nvSpPr>
        <p:spPr>
          <a:ln/>
        </p:spPr>
      </p:sp>
      <p:sp>
        <p:nvSpPr>
          <p:cNvPr id="19046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D248B5-9237-4905-AB71-B8625C2DE1D2}" type="slidenum">
              <a:rPr lang="en-US" altLang="en-US"/>
              <a:pPr/>
              <a:t>25</a:t>
            </a:fld>
            <a:endParaRPr lang="en-US" altLang="en-US"/>
          </a:p>
        </p:txBody>
      </p:sp>
      <p:sp>
        <p:nvSpPr>
          <p:cNvPr id="191490" name="Rectangle 2"/>
          <p:cNvSpPr>
            <a:spLocks noGrp="1" noRot="1" noChangeAspect="1" noChangeArrowheads="1" noTextEdit="1"/>
          </p:cNvSpPr>
          <p:nvPr>
            <p:ph type="sldImg"/>
          </p:nvPr>
        </p:nvSpPr>
        <p:spPr>
          <a:ln/>
        </p:spPr>
      </p:sp>
      <p:sp>
        <p:nvSpPr>
          <p:cNvPr id="19149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E36E7E-624C-4B21-BEAE-1923F3EF4458}" type="slidenum">
              <a:rPr lang="en-US" altLang="en-US"/>
              <a:pPr/>
              <a:t>26</a:t>
            </a:fld>
            <a:endParaRPr lang="en-US" altLang="en-US"/>
          </a:p>
        </p:txBody>
      </p:sp>
      <p:sp>
        <p:nvSpPr>
          <p:cNvPr id="192514" name="Rectangle 2"/>
          <p:cNvSpPr>
            <a:spLocks noGrp="1" noRot="1" noChangeAspect="1" noChangeArrowheads="1" noTextEdit="1"/>
          </p:cNvSpPr>
          <p:nvPr>
            <p:ph type="sldImg"/>
          </p:nvPr>
        </p:nvSpPr>
        <p:spPr>
          <a:ln/>
        </p:spPr>
      </p:sp>
      <p:sp>
        <p:nvSpPr>
          <p:cNvPr id="19251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741E2E-A3AC-4FCA-B5E3-D84C365CCC8D}" type="slidenum">
              <a:rPr lang="en-US" altLang="en-US"/>
              <a:pPr/>
              <a:t>27</a:t>
            </a:fld>
            <a:endParaRPr lang="en-US" altLang="en-US"/>
          </a:p>
        </p:txBody>
      </p:sp>
      <p:sp>
        <p:nvSpPr>
          <p:cNvPr id="193538" name="Rectangle 2"/>
          <p:cNvSpPr>
            <a:spLocks noGrp="1" noRot="1" noChangeAspect="1" noChangeArrowheads="1" noTextEdit="1"/>
          </p:cNvSpPr>
          <p:nvPr>
            <p:ph type="sldImg"/>
          </p:nvPr>
        </p:nvSpPr>
        <p:spPr>
          <a:ln/>
        </p:spPr>
      </p:sp>
      <p:sp>
        <p:nvSpPr>
          <p:cNvPr id="19353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89A463-8036-4456-8548-72296FA88954}" type="slidenum">
              <a:rPr lang="en-US" altLang="en-US"/>
              <a:pPr/>
              <a:t>28</a:t>
            </a:fld>
            <a:endParaRPr lang="en-US" altLang="en-US"/>
          </a:p>
        </p:txBody>
      </p:sp>
      <p:sp>
        <p:nvSpPr>
          <p:cNvPr id="194562" name="Rectangle 2"/>
          <p:cNvSpPr>
            <a:spLocks noGrp="1" noRot="1" noChangeAspect="1" noChangeArrowheads="1" noTextEdit="1"/>
          </p:cNvSpPr>
          <p:nvPr>
            <p:ph type="sldImg"/>
          </p:nvPr>
        </p:nvSpPr>
        <p:spPr>
          <a:ln/>
        </p:spPr>
      </p:sp>
      <p:sp>
        <p:nvSpPr>
          <p:cNvPr id="19456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E83822-0E95-483C-B43A-3D22FAB95777}" type="slidenum">
              <a:rPr lang="en-US" altLang="en-US"/>
              <a:pPr/>
              <a:t>29</a:t>
            </a:fld>
            <a:endParaRPr lang="en-US" altLang="en-US"/>
          </a:p>
        </p:txBody>
      </p:sp>
      <p:sp>
        <p:nvSpPr>
          <p:cNvPr id="195586" name="Rectangle 2"/>
          <p:cNvSpPr>
            <a:spLocks noGrp="1" noRot="1" noChangeAspect="1" noChangeArrowheads="1" noTextEdit="1"/>
          </p:cNvSpPr>
          <p:nvPr>
            <p:ph type="sldImg"/>
          </p:nvPr>
        </p:nvSpPr>
        <p:spPr>
          <a:ln/>
        </p:spPr>
      </p:sp>
      <p:sp>
        <p:nvSpPr>
          <p:cNvPr id="19558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F71DF6-2282-4568-80D1-4E3D1AB8BBE8}" type="slidenum">
              <a:rPr lang="en-US" altLang="en-US"/>
              <a:pPr/>
              <a:t>30</a:t>
            </a:fld>
            <a:endParaRPr lang="en-US" altLang="en-US"/>
          </a:p>
        </p:txBody>
      </p:sp>
      <p:sp>
        <p:nvSpPr>
          <p:cNvPr id="196610" name="Rectangle 2"/>
          <p:cNvSpPr>
            <a:spLocks noGrp="1" noRot="1" noChangeAspect="1" noChangeArrowheads="1" noTextEdit="1"/>
          </p:cNvSpPr>
          <p:nvPr>
            <p:ph type="sldImg"/>
          </p:nvPr>
        </p:nvSpPr>
        <p:spPr>
          <a:ln/>
        </p:spPr>
      </p:sp>
      <p:sp>
        <p:nvSpPr>
          <p:cNvPr id="19661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BD2C2F-7A68-4204-9276-4B577FF13DA1}" type="slidenum">
              <a:rPr lang="en-US" altLang="en-US"/>
              <a:pPr/>
              <a:t>31</a:t>
            </a:fld>
            <a:endParaRPr lang="en-US" altLang="en-US"/>
          </a:p>
        </p:txBody>
      </p:sp>
      <p:sp>
        <p:nvSpPr>
          <p:cNvPr id="197634" name="Rectangle 2"/>
          <p:cNvSpPr>
            <a:spLocks noGrp="1" noRot="1" noChangeAspect="1" noChangeArrowheads="1" noTextEdit="1"/>
          </p:cNvSpPr>
          <p:nvPr>
            <p:ph type="sldImg"/>
          </p:nvPr>
        </p:nvSpPr>
        <p:spPr>
          <a:ln/>
        </p:spPr>
      </p:sp>
      <p:sp>
        <p:nvSpPr>
          <p:cNvPr id="19763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BA05DF-D82C-4C5C-BE8C-04C133777B81}" type="slidenum">
              <a:rPr lang="en-US" altLang="en-US"/>
              <a:pPr/>
              <a:t>32</a:t>
            </a:fld>
            <a:endParaRPr lang="en-US" altLang="en-US"/>
          </a:p>
        </p:txBody>
      </p:sp>
      <p:sp>
        <p:nvSpPr>
          <p:cNvPr id="198658" name="Rectangle 2"/>
          <p:cNvSpPr>
            <a:spLocks noGrp="1" noRot="1" noChangeAspect="1" noChangeArrowheads="1" noTextEdit="1"/>
          </p:cNvSpPr>
          <p:nvPr>
            <p:ph type="sldImg"/>
          </p:nvPr>
        </p:nvSpPr>
        <p:spPr>
          <a:ln/>
        </p:spPr>
      </p:sp>
      <p:sp>
        <p:nvSpPr>
          <p:cNvPr id="19865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BC9B82-CBF5-4BBA-9741-285F52D1BCB7}" type="slidenum">
              <a:rPr lang="en-US" altLang="en-US"/>
              <a:pPr/>
              <a:t>33</a:t>
            </a:fld>
            <a:endParaRPr lang="en-US" altLang="en-US"/>
          </a:p>
        </p:txBody>
      </p:sp>
      <p:sp>
        <p:nvSpPr>
          <p:cNvPr id="199682" name="Rectangle 2"/>
          <p:cNvSpPr>
            <a:spLocks noGrp="1" noRot="1" noChangeAspect="1" noChangeArrowheads="1" noTextEdit="1"/>
          </p:cNvSpPr>
          <p:nvPr>
            <p:ph type="sldImg"/>
          </p:nvPr>
        </p:nvSpPr>
        <p:spPr>
          <a:ln/>
        </p:spPr>
      </p:sp>
      <p:sp>
        <p:nvSpPr>
          <p:cNvPr id="19968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9817C7-B6D3-4BA0-9C39-217F6A5D87B6}" type="slidenum">
              <a:rPr lang="en-US" altLang="en-US"/>
              <a:pPr/>
              <a:t>34</a:t>
            </a:fld>
            <a:endParaRPr lang="en-US" altLang="en-US"/>
          </a:p>
        </p:txBody>
      </p:sp>
      <p:sp>
        <p:nvSpPr>
          <p:cNvPr id="200706" name="Rectangle 2"/>
          <p:cNvSpPr>
            <a:spLocks noGrp="1" noRot="1" noChangeAspect="1" noChangeArrowheads="1" noTextEdit="1"/>
          </p:cNvSpPr>
          <p:nvPr>
            <p:ph type="sldImg"/>
          </p:nvPr>
        </p:nvSpPr>
        <p:spPr>
          <a:ln/>
        </p:spPr>
      </p:sp>
      <p:sp>
        <p:nvSpPr>
          <p:cNvPr id="20070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BE14FA-33DC-4469-8D21-499D8A5B6D20}" type="slidenum">
              <a:rPr lang="en-US" altLang="en-US"/>
              <a:pPr/>
              <a:t>35</a:t>
            </a:fld>
            <a:endParaRPr lang="en-US" altLang="en-US"/>
          </a:p>
        </p:txBody>
      </p:sp>
      <p:sp>
        <p:nvSpPr>
          <p:cNvPr id="148482" name="Rectangle 2"/>
          <p:cNvSpPr>
            <a:spLocks noGrp="1" noRot="1" noChangeAspect="1" noChangeArrowheads="1" noTextEdit="1"/>
          </p:cNvSpPr>
          <p:nvPr>
            <p:ph type="sldImg"/>
          </p:nvPr>
        </p:nvSpPr>
        <p:spPr>
          <a:ln/>
        </p:spPr>
      </p:sp>
      <p:sp>
        <p:nvSpPr>
          <p:cNvPr id="148483" name="Rectangle 3"/>
          <p:cNvSpPr>
            <a:spLocks noGrp="1" noChangeArrowheads="1"/>
          </p:cNvSpPr>
          <p:nvPr>
            <p:ph type="body" idx="1"/>
          </p:nvPr>
        </p:nvSpPr>
        <p:spPr/>
        <p:txBody>
          <a:bodyPr/>
          <a:lstStyle/>
          <a:p>
            <a:r>
              <a:rPr lang="en-US" altLang="en-US"/>
              <a:t>BAR Nov/Dec 1999</a:t>
            </a:r>
          </a:p>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42A9A2-3F0A-498E-95C4-D2BA6A1F6B6D}" type="slidenum">
              <a:rPr lang="en-US" altLang="en-US"/>
              <a:pPr/>
              <a:t>36</a:t>
            </a:fld>
            <a:endParaRPr lang="en-US" altLang="en-US"/>
          </a:p>
        </p:txBody>
      </p:sp>
      <p:sp>
        <p:nvSpPr>
          <p:cNvPr id="201730" name="Rectangle 2"/>
          <p:cNvSpPr>
            <a:spLocks noGrp="1" noRot="1" noChangeAspect="1" noChangeArrowheads="1" noTextEdit="1"/>
          </p:cNvSpPr>
          <p:nvPr>
            <p:ph type="sldImg"/>
          </p:nvPr>
        </p:nvSpPr>
        <p:spPr>
          <a:ln/>
        </p:spPr>
      </p:sp>
      <p:sp>
        <p:nvSpPr>
          <p:cNvPr id="20173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eaLnBrk="1" hangingPunct="1"/>
            <a:fld id="{3FFDDDE5-216D-FA4B-A9E8-EBAB302923A0}" type="slidenum">
              <a:rPr lang="en-US" sz="1200">
                <a:solidFill>
                  <a:srgbClr val="000000"/>
                </a:solidFill>
                <a:latin typeface="26" charset="0"/>
              </a:rPr>
              <a:pPr eaLnBrk="1" hangingPunct="1"/>
              <a:t>37</a:t>
            </a:fld>
            <a:endParaRPr lang="en-US" sz="1200">
              <a:solidFill>
                <a:srgbClr val="000000"/>
              </a:solidFill>
              <a:latin typeface="26" charset="0"/>
            </a:endParaRPr>
          </a:p>
        </p:txBody>
      </p:sp>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latin typeface="Arial Narrow" charset="0"/>
              <a:ea typeface="ＭＳ Ｐゴシック" charset="0"/>
              <a:cs typeface="ＭＳ Ｐゴシック"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AAC261-5F1E-4884-8C50-6B8A21D036AB}" type="slidenum">
              <a:rPr lang="en-US" altLang="en-US"/>
              <a:pPr/>
              <a:t>38</a:t>
            </a:fld>
            <a:endParaRPr lang="en-US" altLang="en-US"/>
          </a:p>
        </p:txBody>
      </p:sp>
      <p:sp>
        <p:nvSpPr>
          <p:cNvPr id="177154" name="Rectangle 2"/>
          <p:cNvSpPr>
            <a:spLocks noGrp="1" noRot="1" noChangeAspect="1" noChangeArrowheads="1" noTextEdit="1"/>
          </p:cNvSpPr>
          <p:nvPr>
            <p:ph type="sldImg"/>
          </p:nvPr>
        </p:nvSpPr>
        <p:spPr>
          <a:ln/>
        </p:spPr>
      </p:sp>
      <p:sp>
        <p:nvSpPr>
          <p:cNvPr id="17715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DD5D95-812B-4790-BE17-59F66141D19A}" type="slidenum">
              <a:rPr lang="en-US" altLang="en-US"/>
              <a:pPr/>
              <a:t>39</a:t>
            </a:fld>
            <a:endParaRPr lang="en-US" altLang="en-US"/>
          </a:p>
        </p:txBody>
      </p:sp>
      <p:sp>
        <p:nvSpPr>
          <p:cNvPr id="202754" name="Rectangle 2"/>
          <p:cNvSpPr>
            <a:spLocks noGrp="1" noRot="1" noChangeAspect="1" noChangeArrowheads="1" noTextEdit="1"/>
          </p:cNvSpPr>
          <p:nvPr>
            <p:ph type="sldImg"/>
          </p:nvPr>
        </p:nvSpPr>
        <p:spPr>
          <a:ln/>
        </p:spPr>
      </p:sp>
      <p:sp>
        <p:nvSpPr>
          <p:cNvPr id="20275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D9AD2D-B02E-41B0-ADBB-4A0732972ED7}" type="slidenum">
              <a:rPr lang="en-US" altLang="en-US"/>
              <a:pPr/>
              <a:t>40</a:t>
            </a:fld>
            <a:endParaRPr lang="en-US" altLang="en-US"/>
          </a:p>
        </p:txBody>
      </p:sp>
      <p:sp>
        <p:nvSpPr>
          <p:cNvPr id="203778" name="Rectangle 2"/>
          <p:cNvSpPr>
            <a:spLocks noGrp="1" noRot="1" noChangeAspect="1" noChangeArrowheads="1" noTextEdit="1"/>
          </p:cNvSpPr>
          <p:nvPr>
            <p:ph type="sldImg"/>
          </p:nvPr>
        </p:nvSpPr>
        <p:spPr>
          <a:ln/>
        </p:spPr>
      </p:sp>
      <p:sp>
        <p:nvSpPr>
          <p:cNvPr id="20377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BBC23E-CF3B-4459-9E60-16BDA16E2DE9}" type="slidenum">
              <a:rPr lang="en-US" altLang="en-US"/>
              <a:pPr/>
              <a:t>41</a:t>
            </a:fld>
            <a:endParaRPr lang="en-US" altLang="en-US"/>
          </a:p>
        </p:txBody>
      </p:sp>
      <p:sp>
        <p:nvSpPr>
          <p:cNvPr id="178178" name="Rectangle 2"/>
          <p:cNvSpPr>
            <a:spLocks noGrp="1" noRot="1" noChangeAspect="1" noChangeArrowheads="1" noTextEdit="1"/>
          </p:cNvSpPr>
          <p:nvPr>
            <p:ph type="sldImg"/>
          </p:nvPr>
        </p:nvSpPr>
        <p:spPr>
          <a:ln/>
        </p:spPr>
      </p:sp>
      <p:sp>
        <p:nvSpPr>
          <p:cNvPr id="17817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1EF59A-39EA-41DA-9AAF-1C98080FFE1A}" type="slidenum">
              <a:rPr lang="en-US" altLang="en-US"/>
              <a:pPr/>
              <a:t>42</a:t>
            </a:fld>
            <a:endParaRPr lang="en-US" altLang="en-US"/>
          </a:p>
        </p:txBody>
      </p:sp>
      <p:sp>
        <p:nvSpPr>
          <p:cNvPr id="204802" name="Rectangle 2"/>
          <p:cNvSpPr>
            <a:spLocks noGrp="1" noRot="1" noChangeAspect="1" noChangeArrowheads="1" noTextEdit="1"/>
          </p:cNvSpPr>
          <p:nvPr>
            <p:ph type="sldImg"/>
          </p:nvPr>
        </p:nvSpPr>
        <p:spPr>
          <a:ln/>
        </p:spPr>
      </p:sp>
      <p:sp>
        <p:nvSpPr>
          <p:cNvPr id="20480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91796A-C075-40E6-8737-95F9BF9CCD8D}" type="slidenum">
              <a:rPr lang="en-US" altLang="en-US"/>
              <a:pPr/>
              <a:t>43</a:t>
            </a:fld>
            <a:endParaRPr lang="en-US" altLang="en-US"/>
          </a:p>
        </p:txBody>
      </p:sp>
      <p:sp>
        <p:nvSpPr>
          <p:cNvPr id="205826" name="Rectangle 2"/>
          <p:cNvSpPr>
            <a:spLocks noGrp="1" noRot="1" noChangeAspect="1" noChangeArrowheads="1" noTextEdit="1"/>
          </p:cNvSpPr>
          <p:nvPr>
            <p:ph type="sldImg"/>
          </p:nvPr>
        </p:nvSpPr>
        <p:spPr>
          <a:ln/>
        </p:spPr>
      </p:sp>
      <p:sp>
        <p:nvSpPr>
          <p:cNvPr id="20582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FEA4B6-AF90-45DC-9094-F28288D44D36}" type="slidenum">
              <a:rPr lang="en-US" altLang="en-US"/>
              <a:pPr/>
              <a:t>44</a:t>
            </a:fld>
            <a:endParaRPr lang="en-US" altLang="en-US"/>
          </a:p>
        </p:txBody>
      </p:sp>
      <p:sp>
        <p:nvSpPr>
          <p:cNvPr id="206850" name="Rectangle 2"/>
          <p:cNvSpPr>
            <a:spLocks noGrp="1" noRot="1" noChangeAspect="1" noChangeArrowheads="1" noTextEdit="1"/>
          </p:cNvSpPr>
          <p:nvPr>
            <p:ph type="sldImg"/>
          </p:nvPr>
        </p:nvSpPr>
        <p:spPr>
          <a:ln/>
        </p:spPr>
      </p:sp>
      <p:sp>
        <p:nvSpPr>
          <p:cNvPr id="20685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83BD29-0747-44DE-ABC3-BE75315D1EFA}" type="slidenum">
              <a:rPr lang="en-US" altLang="en-US"/>
              <a:pPr/>
              <a:t>45</a:t>
            </a:fld>
            <a:endParaRPr lang="en-US" altLang="en-US"/>
          </a:p>
        </p:txBody>
      </p:sp>
      <p:sp>
        <p:nvSpPr>
          <p:cNvPr id="207874" name="Rectangle 2"/>
          <p:cNvSpPr>
            <a:spLocks noGrp="1" noRot="1" noChangeAspect="1" noChangeArrowheads="1" noTextEdit="1"/>
          </p:cNvSpPr>
          <p:nvPr>
            <p:ph type="sldImg"/>
          </p:nvPr>
        </p:nvSpPr>
        <p:spPr>
          <a:ln/>
        </p:spPr>
      </p:sp>
      <p:sp>
        <p:nvSpPr>
          <p:cNvPr id="20787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4EE4CB-F85C-4C52-B8C6-9957B4A95438}" type="slidenum">
              <a:rPr lang="en-US" altLang="en-US"/>
              <a:pPr/>
              <a:t>46</a:t>
            </a:fld>
            <a:endParaRPr lang="en-US" altLang="en-US"/>
          </a:p>
        </p:txBody>
      </p:sp>
      <p:sp>
        <p:nvSpPr>
          <p:cNvPr id="208898" name="Rectangle 2"/>
          <p:cNvSpPr>
            <a:spLocks noGrp="1" noRot="1" noChangeAspect="1" noChangeArrowheads="1" noTextEdit="1"/>
          </p:cNvSpPr>
          <p:nvPr>
            <p:ph type="sldImg"/>
          </p:nvPr>
        </p:nvSpPr>
        <p:spPr>
          <a:ln/>
        </p:spPr>
      </p:sp>
      <p:sp>
        <p:nvSpPr>
          <p:cNvPr id="20889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232E7A-70AD-4ACE-B488-2B0731178CCB}" type="slidenum">
              <a:rPr lang="en-US" altLang="en-US"/>
              <a:pPr/>
              <a:t>47</a:t>
            </a:fld>
            <a:endParaRPr lang="en-US" altLang="en-US"/>
          </a:p>
        </p:txBody>
      </p:sp>
      <p:sp>
        <p:nvSpPr>
          <p:cNvPr id="209922" name="Rectangle 2"/>
          <p:cNvSpPr>
            <a:spLocks noGrp="1" noRot="1" noChangeAspect="1" noChangeArrowheads="1" noTextEdit="1"/>
          </p:cNvSpPr>
          <p:nvPr>
            <p:ph type="sldImg"/>
          </p:nvPr>
        </p:nvSpPr>
        <p:spPr>
          <a:ln/>
        </p:spPr>
      </p:sp>
      <p:sp>
        <p:nvSpPr>
          <p:cNvPr id="20992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88AB40-DCFC-4FA5-A3C6-377949ED24FD}" type="slidenum">
              <a:rPr lang="en-US" altLang="en-US"/>
              <a:pPr/>
              <a:t>48</a:t>
            </a:fld>
            <a:endParaRPr lang="en-US" alt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154B60-2113-4EA4-891D-C66177B715DD}" type="slidenum">
              <a:rPr lang="en-US" altLang="en-US"/>
              <a:pPr/>
              <a:t>49</a:t>
            </a:fld>
            <a:endParaRPr lang="en-US" altLang="en-US"/>
          </a:p>
        </p:txBody>
      </p:sp>
      <p:sp>
        <p:nvSpPr>
          <p:cNvPr id="211970" name="Rectangle 2"/>
          <p:cNvSpPr>
            <a:spLocks noGrp="1" noRot="1" noChangeAspect="1" noChangeArrowheads="1" noTextEdit="1"/>
          </p:cNvSpPr>
          <p:nvPr>
            <p:ph type="sldImg"/>
          </p:nvPr>
        </p:nvSpPr>
        <p:spPr>
          <a:ln/>
        </p:spPr>
      </p:sp>
      <p:sp>
        <p:nvSpPr>
          <p:cNvPr id="21197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75E546-6826-45E0-B9DD-E16559613A09}" type="slidenum">
              <a:rPr lang="en-US" altLang="en-US"/>
              <a:pPr/>
              <a:t>50</a:t>
            </a:fld>
            <a:endParaRPr lang="en-US" altLang="en-US"/>
          </a:p>
        </p:txBody>
      </p:sp>
      <p:sp>
        <p:nvSpPr>
          <p:cNvPr id="179202" name="Rectangle 2"/>
          <p:cNvSpPr>
            <a:spLocks noGrp="1" noRot="1" noChangeAspect="1" noChangeArrowheads="1" noTextEdit="1"/>
          </p:cNvSpPr>
          <p:nvPr>
            <p:ph type="sldImg"/>
          </p:nvPr>
        </p:nvSpPr>
        <p:spPr>
          <a:ln/>
        </p:spPr>
      </p:sp>
      <p:sp>
        <p:nvSpPr>
          <p:cNvPr id="17920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0011DA-5FF5-4D00-8780-C5925B9CC8AF}" type="slidenum">
              <a:rPr lang="en-US" altLang="en-US"/>
              <a:pPr/>
              <a:t>51</a:t>
            </a:fld>
            <a:endParaRPr lang="en-US" altLang="en-US"/>
          </a:p>
        </p:txBody>
      </p:sp>
      <p:sp>
        <p:nvSpPr>
          <p:cNvPr id="212994" name="Rectangle 2"/>
          <p:cNvSpPr>
            <a:spLocks noGrp="1" noRot="1" noChangeAspect="1" noChangeArrowheads="1" noTextEdit="1"/>
          </p:cNvSpPr>
          <p:nvPr>
            <p:ph type="sldImg"/>
          </p:nvPr>
        </p:nvSpPr>
        <p:spPr>
          <a:ln/>
        </p:spPr>
      </p:sp>
      <p:sp>
        <p:nvSpPr>
          <p:cNvPr id="21299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4F7095-7249-40B7-B2DF-83A988135088}" type="slidenum">
              <a:rPr lang="en-US" altLang="en-US"/>
              <a:pPr/>
              <a:t>52</a:t>
            </a:fld>
            <a:endParaRPr lang="en-US" altLang="en-US"/>
          </a:p>
        </p:txBody>
      </p:sp>
      <p:sp>
        <p:nvSpPr>
          <p:cNvPr id="214018" name="Rectangle 2"/>
          <p:cNvSpPr>
            <a:spLocks noGrp="1" noRot="1" noChangeAspect="1" noChangeArrowheads="1" noTextEdit="1"/>
          </p:cNvSpPr>
          <p:nvPr>
            <p:ph type="sldImg"/>
          </p:nvPr>
        </p:nvSpPr>
        <p:spPr>
          <a:ln/>
        </p:spPr>
      </p:sp>
      <p:sp>
        <p:nvSpPr>
          <p:cNvPr id="21401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5A5A44-A6BF-4A04-BE6D-01FC4BAAE88E}" type="slidenum">
              <a:rPr lang="en-US" altLang="en-US"/>
              <a:pPr/>
              <a:t>53</a:t>
            </a:fld>
            <a:endParaRPr lang="en-US" altLang="en-US"/>
          </a:p>
        </p:txBody>
      </p:sp>
      <p:sp>
        <p:nvSpPr>
          <p:cNvPr id="215042" name="Rectangle 2"/>
          <p:cNvSpPr>
            <a:spLocks noGrp="1" noRot="1" noChangeAspect="1" noChangeArrowheads="1" noTextEdit="1"/>
          </p:cNvSpPr>
          <p:nvPr>
            <p:ph type="sldImg"/>
          </p:nvPr>
        </p:nvSpPr>
        <p:spPr>
          <a:ln/>
        </p:spPr>
      </p:sp>
      <p:sp>
        <p:nvSpPr>
          <p:cNvPr id="21504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F2B53A-FF83-49B7-B45C-A9F968DCE3C7}" type="slidenum">
              <a:rPr lang="en-US" altLang="en-US"/>
              <a:pPr/>
              <a:t>54</a:t>
            </a:fld>
            <a:endParaRPr lang="en-US" altLang="en-US"/>
          </a:p>
        </p:txBody>
      </p:sp>
      <p:sp>
        <p:nvSpPr>
          <p:cNvPr id="216066" name="Rectangle 2"/>
          <p:cNvSpPr>
            <a:spLocks noGrp="1" noRot="1" noChangeAspect="1" noChangeArrowheads="1" noTextEdit="1"/>
          </p:cNvSpPr>
          <p:nvPr>
            <p:ph type="sldImg"/>
          </p:nvPr>
        </p:nvSpPr>
        <p:spPr>
          <a:ln/>
        </p:spPr>
      </p:sp>
      <p:sp>
        <p:nvSpPr>
          <p:cNvPr id="21606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A10BD3-8178-47F7-B51B-0619F5B6C347}" type="slidenum">
              <a:rPr lang="en-US" altLang="en-US"/>
              <a:pPr/>
              <a:t>55</a:t>
            </a:fld>
            <a:endParaRPr lang="en-US" altLang="en-US"/>
          </a:p>
        </p:txBody>
      </p:sp>
      <p:sp>
        <p:nvSpPr>
          <p:cNvPr id="217090" name="Rectangle 2"/>
          <p:cNvSpPr>
            <a:spLocks noGrp="1" noRot="1" noChangeAspect="1" noChangeArrowheads="1" noTextEdit="1"/>
          </p:cNvSpPr>
          <p:nvPr>
            <p:ph type="sldImg"/>
          </p:nvPr>
        </p:nvSpPr>
        <p:spPr>
          <a:ln/>
        </p:spPr>
      </p:sp>
      <p:sp>
        <p:nvSpPr>
          <p:cNvPr id="21709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4CEA7E-B0D0-48C1-BD0A-11D01170AFD1}" type="slidenum">
              <a:rPr lang="en-US" altLang="en-US"/>
              <a:pPr/>
              <a:t>56</a:t>
            </a:fld>
            <a:endParaRPr lang="en-US" altLang="en-US"/>
          </a:p>
        </p:txBody>
      </p:sp>
      <p:sp>
        <p:nvSpPr>
          <p:cNvPr id="218114" name="Rectangle 2"/>
          <p:cNvSpPr>
            <a:spLocks noGrp="1" noRot="1" noChangeAspect="1" noChangeArrowheads="1" noTextEdit="1"/>
          </p:cNvSpPr>
          <p:nvPr>
            <p:ph type="sldImg"/>
          </p:nvPr>
        </p:nvSpPr>
        <p:spPr>
          <a:ln/>
        </p:spPr>
      </p:sp>
      <p:sp>
        <p:nvSpPr>
          <p:cNvPr id="21811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EA77A9-5340-4F23-A09E-367BD00CA65B}" type="slidenum">
              <a:rPr lang="en-US" altLang="en-US"/>
              <a:pPr/>
              <a:t>57</a:t>
            </a:fld>
            <a:endParaRPr lang="en-US" altLang="en-US"/>
          </a:p>
        </p:txBody>
      </p:sp>
      <p:sp>
        <p:nvSpPr>
          <p:cNvPr id="219138" name="Rectangle 2"/>
          <p:cNvSpPr>
            <a:spLocks noGrp="1" noRot="1" noChangeAspect="1" noChangeArrowheads="1" noTextEdit="1"/>
          </p:cNvSpPr>
          <p:nvPr>
            <p:ph type="sldImg"/>
          </p:nvPr>
        </p:nvSpPr>
        <p:spPr>
          <a:ln/>
        </p:spPr>
      </p:sp>
      <p:sp>
        <p:nvSpPr>
          <p:cNvPr id="21913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1C3596-AB3A-4668-943E-E1D2BCCEF84D}" type="slidenum">
              <a:rPr lang="en-US" altLang="en-US"/>
              <a:pPr/>
              <a:t>58</a:t>
            </a:fld>
            <a:endParaRPr lang="en-US" altLang="en-US"/>
          </a:p>
        </p:txBody>
      </p:sp>
      <p:sp>
        <p:nvSpPr>
          <p:cNvPr id="220162" name="Rectangle 2"/>
          <p:cNvSpPr>
            <a:spLocks noGrp="1" noRot="1" noChangeAspect="1" noChangeArrowheads="1" noTextEdit="1"/>
          </p:cNvSpPr>
          <p:nvPr>
            <p:ph type="sldImg"/>
          </p:nvPr>
        </p:nvSpPr>
        <p:spPr>
          <a:ln/>
        </p:spPr>
      </p:sp>
      <p:sp>
        <p:nvSpPr>
          <p:cNvPr id="22016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CE625E-13E0-48C4-98CB-E27FF76FA131}" type="slidenum">
              <a:rPr lang="en-US" altLang="en-US"/>
              <a:pPr/>
              <a:t>59</a:t>
            </a:fld>
            <a:endParaRPr lang="en-US" altLang="en-US"/>
          </a:p>
        </p:txBody>
      </p:sp>
      <p:sp>
        <p:nvSpPr>
          <p:cNvPr id="180226" name="Rectangle 2"/>
          <p:cNvSpPr>
            <a:spLocks noGrp="1" noRot="1" noChangeAspect="1" noChangeArrowheads="1" noTextEdit="1"/>
          </p:cNvSpPr>
          <p:nvPr>
            <p:ph type="sldImg"/>
          </p:nvPr>
        </p:nvSpPr>
        <p:spPr>
          <a:ln/>
        </p:spPr>
      </p:sp>
      <p:sp>
        <p:nvSpPr>
          <p:cNvPr id="18022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algn="ctr"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algn="ctr"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algn="ctr"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algn="ctr" eaLnBrk="0" fontAlgn="base" hangingPunct="0">
              <a:spcBef>
                <a:spcPct val="0"/>
              </a:spcBef>
              <a:spcAft>
                <a:spcPct val="0"/>
              </a:spcAft>
              <a:defRPr sz="2400" b="1">
                <a:solidFill>
                  <a:schemeClr val="tx1"/>
                </a:solidFill>
                <a:latin typeface="Arial" charset="0"/>
                <a:ea typeface="MS PGothic" charset="0"/>
                <a:cs typeface="MS PGothic" charset="0"/>
              </a:defRPr>
            </a:lvl9pPr>
          </a:lstStyle>
          <a:p>
            <a:fld id="{E71FD3BA-F0B8-DA4C-B590-69A23FF2915B}" type="slidenum">
              <a:rPr lang="en-US" sz="1200" b="0">
                <a:solidFill>
                  <a:srgbClr val="000000"/>
                </a:solidFill>
                <a:latin typeface="Times New Roman" charset="0"/>
              </a:rPr>
              <a:pPr/>
              <a:t>60</a:t>
            </a:fld>
            <a:endParaRPr lang="en-US" sz="1200" b="0">
              <a:solidFill>
                <a:srgbClr val="000000"/>
              </a:solidFill>
              <a:latin typeface="Times New Roman" charset="0"/>
            </a:endParaRPr>
          </a:p>
        </p:txBody>
      </p:sp>
      <p:sp>
        <p:nvSpPr>
          <p:cNvPr id="203778" name="Rectangle 2"/>
          <p:cNvSpPr>
            <a:spLocks noGrp="1" noRot="1" noChangeAspect="1" noChangeArrowheads="1"/>
          </p:cNvSpPr>
          <p:nvPr>
            <p:ph type="sldImg"/>
          </p:nvPr>
        </p:nvSpPr>
        <p:spPr>
          <a:solidFill>
            <a:srgbClr val="FFFFFF"/>
          </a:solidFill>
          <a:ln/>
        </p:spPr>
      </p:sp>
      <p:sp>
        <p:nvSpPr>
          <p:cNvPr id="203779" name="Rectangle 3"/>
          <p:cNvSpPr>
            <a:spLocks noGrp="1" noChangeArrowheads="1"/>
          </p:cNvSpPr>
          <p:nvPr>
            <p:ph type="body" idx="1"/>
          </p:nvPr>
        </p:nvSpPr>
        <p:spPr>
          <a:solidFill>
            <a:srgbClr val="FFFFFF"/>
          </a:solidFill>
          <a:ln>
            <a:solidFill>
              <a:srgbClr val="000000"/>
            </a:solidFill>
          </a:ln>
          <a:extLst>
            <a:ext uri="{FAA26D3D-D897-4be2-8F04-BA451C77F1D7}">
              <ma14:placeholderFlag xmlns:ma14="http://schemas.microsoft.com/office/mac/drawingml/2011/main" xmlns="" val="1"/>
            </a:ext>
          </a:extLst>
        </p:spPr>
        <p:txBody>
          <a:bodyPr/>
          <a:lstStyle/>
          <a:p>
            <a:pPr eaLnBrk="1" hangingPunct="1"/>
            <a:r>
              <a:rPr lang="en-US" dirty="0" smtClean="0">
                <a:latin typeface="Arial" charset="0"/>
              </a:rPr>
              <a:t>The explanation for free!</a:t>
            </a:r>
          </a:p>
          <a:p>
            <a:pPr eaLnBrk="1" hangingPunct="1"/>
            <a:r>
              <a:rPr lang="en-US" dirty="0" smtClean="0">
                <a:latin typeface="Arial" charset="0"/>
              </a:rPr>
              <a:t>NT</a:t>
            </a:r>
            <a:r>
              <a:rPr lang="en-US" baseline="0" dirty="0" smtClean="0">
                <a:latin typeface="Arial" charset="0"/>
              </a:rPr>
              <a:t> Backgrounds </a:t>
            </a:r>
            <a:r>
              <a:rPr lang="en-US" dirty="0" smtClean="0">
                <a:latin typeface="Arial" charset="0"/>
              </a:rPr>
              <a:t>link address</a:t>
            </a:r>
            <a:endParaRPr lang="en-US" dirty="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0781" name="Group 61"/>
          <p:cNvGrpSpPr>
            <a:grpSpLocks/>
          </p:cNvGrpSpPr>
          <p:nvPr/>
        </p:nvGrpSpPr>
        <p:grpSpPr bwMode="auto">
          <a:xfrm>
            <a:off x="0" y="-12700"/>
            <a:ext cx="9156700" cy="6870700"/>
            <a:chOff x="0" y="-8"/>
            <a:chExt cx="5768" cy="4328"/>
          </a:xfrm>
        </p:grpSpPr>
        <p:sp>
          <p:nvSpPr>
            <p:cNvPr id="30779" name="Rectangle 59"/>
            <p:cNvSpPr>
              <a:spLocks noChangeArrowheads="1"/>
            </p:cNvSpPr>
            <p:nvPr/>
          </p:nvSpPr>
          <p:spPr bwMode="auto">
            <a:xfrm>
              <a:off x="0" y="0"/>
              <a:ext cx="5760" cy="134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71" name="Rectangle 51"/>
            <p:cNvSpPr>
              <a:spLocks noChangeArrowheads="1"/>
            </p:cNvSpPr>
            <p:nvPr/>
          </p:nvSpPr>
          <p:spPr bwMode="white">
            <a:xfrm>
              <a:off x="0" y="1344"/>
              <a:ext cx="5760" cy="2976"/>
            </a:xfrm>
            <a:prstGeom prst="rect">
              <a:avLst/>
            </a:prstGeom>
            <a:gradFill rotWithShape="0">
              <a:gsLst>
                <a:gs pos="0">
                  <a:schemeClr val="bg1"/>
                </a:gs>
                <a:gs pos="50000">
                  <a:schemeClr val="bg2"/>
                </a:gs>
                <a:gs pos="100000">
                  <a:schemeClr val="bg1"/>
                </a:gs>
              </a:gsLst>
              <a:lin ang="5400000" scaled="1"/>
            </a:gradFill>
            <a:ln>
              <a:noFill/>
            </a:ln>
            <a:effectLst/>
            <a:extLst>
              <a:ext uri="{91240B29-F687-4F45-9708-019B960494DF}">
                <a14:hiddenLine xmlns:a14="http://schemas.microsoft.com/office/drawing/2010/main" w="9525">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24" name="Freeform 4"/>
            <p:cNvSpPr>
              <a:spLocks/>
            </p:cNvSpPr>
            <p:nvPr/>
          </p:nvSpPr>
          <p:spPr bwMode="hidden">
            <a:xfrm>
              <a:off x="0" y="-8"/>
              <a:ext cx="3640" cy="1434"/>
            </a:xfrm>
            <a:custGeom>
              <a:avLst/>
              <a:gdLst>
                <a:gd name="T0" fmla="*/ 0 w 3640"/>
                <a:gd name="T1" fmla="*/ 1152 h 1434"/>
                <a:gd name="T2" fmla="*/ 672 w 3640"/>
                <a:gd name="T3" fmla="*/ 1392 h 1434"/>
                <a:gd name="T4" fmla="*/ 912 w 3640"/>
                <a:gd name="T5" fmla="*/ 1152 h 1434"/>
                <a:gd name="T6" fmla="*/ 864 w 3640"/>
                <a:gd name="T7" fmla="*/ 816 h 1434"/>
                <a:gd name="T8" fmla="*/ 1170 w 3640"/>
                <a:gd name="T9" fmla="*/ 588 h 1434"/>
                <a:gd name="T10" fmla="*/ 1692 w 3640"/>
                <a:gd name="T11" fmla="*/ 546 h 1434"/>
                <a:gd name="T12" fmla="*/ 2112 w 3640"/>
                <a:gd name="T13" fmla="*/ 576 h 1434"/>
                <a:gd name="T14" fmla="*/ 2208 w 3640"/>
                <a:gd name="T15" fmla="*/ 384 h 1434"/>
                <a:gd name="T16" fmla="*/ 2184 w 3640"/>
                <a:gd name="T17" fmla="*/ 138 h 1434"/>
                <a:gd name="T18" fmla="*/ 2640 w 3640"/>
                <a:gd name="T19" fmla="*/ 144 h 1434"/>
                <a:gd name="T20" fmla="*/ 3024 w 3640"/>
                <a:gd name="T21" fmla="*/ 432 h 1434"/>
                <a:gd name="T22" fmla="*/ 3552 w 3640"/>
                <a:gd name="T23" fmla="*/ 192 h 1434"/>
                <a:gd name="T24" fmla="*/ 3552 w 3640"/>
                <a:gd name="T25" fmla="*/ 0 h 1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0" h="1434">
                  <a:moveTo>
                    <a:pt x="0" y="1152"/>
                  </a:moveTo>
                  <a:cubicBezTo>
                    <a:pt x="112" y="1192"/>
                    <a:pt x="204" y="1434"/>
                    <a:pt x="672" y="1392"/>
                  </a:cubicBezTo>
                  <a:cubicBezTo>
                    <a:pt x="824" y="1392"/>
                    <a:pt x="880" y="1248"/>
                    <a:pt x="912" y="1152"/>
                  </a:cubicBezTo>
                  <a:cubicBezTo>
                    <a:pt x="944" y="1056"/>
                    <a:pt x="821" y="910"/>
                    <a:pt x="864" y="816"/>
                  </a:cubicBezTo>
                  <a:cubicBezTo>
                    <a:pt x="864" y="552"/>
                    <a:pt x="1044" y="582"/>
                    <a:pt x="1170" y="588"/>
                  </a:cubicBezTo>
                  <a:cubicBezTo>
                    <a:pt x="1386" y="666"/>
                    <a:pt x="1535" y="548"/>
                    <a:pt x="1692" y="546"/>
                  </a:cubicBezTo>
                  <a:cubicBezTo>
                    <a:pt x="1849" y="544"/>
                    <a:pt x="1944" y="648"/>
                    <a:pt x="2112" y="576"/>
                  </a:cubicBezTo>
                  <a:cubicBezTo>
                    <a:pt x="2250" y="510"/>
                    <a:pt x="2200" y="448"/>
                    <a:pt x="2208" y="384"/>
                  </a:cubicBezTo>
                  <a:cubicBezTo>
                    <a:pt x="2220" y="311"/>
                    <a:pt x="2040" y="198"/>
                    <a:pt x="2184" y="138"/>
                  </a:cubicBezTo>
                  <a:cubicBezTo>
                    <a:pt x="2346" y="60"/>
                    <a:pt x="2500" y="95"/>
                    <a:pt x="2640" y="144"/>
                  </a:cubicBezTo>
                  <a:cubicBezTo>
                    <a:pt x="2780" y="193"/>
                    <a:pt x="2872" y="424"/>
                    <a:pt x="3024" y="432"/>
                  </a:cubicBezTo>
                  <a:cubicBezTo>
                    <a:pt x="3176" y="440"/>
                    <a:pt x="3464" y="264"/>
                    <a:pt x="3552" y="192"/>
                  </a:cubicBezTo>
                  <a:cubicBezTo>
                    <a:pt x="3640" y="120"/>
                    <a:pt x="3552" y="40"/>
                    <a:pt x="3552" y="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25" name="Freeform 5"/>
            <p:cNvSpPr>
              <a:spLocks/>
            </p:cNvSpPr>
            <p:nvPr/>
          </p:nvSpPr>
          <p:spPr bwMode="hidden">
            <a:xfrm>
              <a:off x="0" y="-8"/>
              <a:ext cx="1996" cy="1240"/>
            </a:xfrm>
            <a:custGeom>
              <a:avLst/>
              <a:gdLst>
                <a:gd name="T0" fmla="*/ 0 w 1996"/>
                <a:gd name="T1" fmla="*/ 960 h 1240"/>
                <a:gd name="T2" fmla="*/ 336 w 1996"/>
                <a:gd name="T3" fmla="*/ 1200 h 1240"/>
                <a:gd name="T4" fmla="*/ 576 w 1996"/>
                <a:gd name="T5" fmla="*/ 1200 h 1240"/>
                <a:gd name="T6" fmla="*/ 696 w 1996"/>
                <a:gd name="T7" fmla="*/ 972 h 1240"/>
                <a:gd name="T8" fmla="*/ 636 w 1996"/>
                <a:gd name="T9" fmla="*/ 462 h 1240"/>
                <a:gd name="T10" fmla="*/ 816 w 1996"/>
                <a:gd name="T11" fmla="*/ 276 h 1240"/>
                <a:gd name="T12" fmla="*/ 1392 w 1996"/>
                <a:gd name="T13" fmla="*/ 432 h 1240"/>
                <a:gd name="T14" fmla="*/ 1740 w 1996"/>
                <a:gd name="T15" fmla="*/ 390 h 1240"/>
                <a:gd name="T16" fmla="*/ 1974 w 1996"/>
                <a:gd name="T17" fmla="*/ 348 h 1240"/>
                <a:gd name="T18" fmla="*/ 1872 w 1996"/>
                <a:gd name="T19" fmla="*/ 0 h 1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6" h="1240">
                  <a:moveTo>
                    <a:pt x="0" y="960"/>
                  </a:moveTo>
                  <a:cubicBezTo>
                    <a:pt x="56" y="1000"/>
                    <a:pt x="240" y="1160"/>
                    <a:pt x="336" y="1200"/>
                  </a:cubicBezTo>
                  <a:cubicBezTo>
                    <a:pt x="432" y="1240"/>
                    <a:pt x="516" y="1238"/>
                    <a:pt x="576" y="1200"/>
                  </a:cubicBezTo>
                  <a:cubicBezTo>
                    <a:pt x="636" y="1162"/>
                    <a:pt x="686" y="1095"/>
                    <a:pt x="696" y="972"/>
                  </a:cubicBezTo>
                  <a:cubicBezTo>
                    <a:pt x="706" y="849"/>
                    <a:pt x="616" y="578"/>
                    <a:pt x="636" y="462"/>
                  </a:cubicBezTo>
                  <a:cubicBezTo>
                    <a:pt x="656" y="346"/>
                    <a:pt x="690" y="281"/>
                    <a:pt x="816" y="276"/>
                  </a:cubicBezTo>
                  <a:cubicBezTo>
                    <a:pt x="942" y="271"/>
                    <a:pt x="1238" y="413"/>
                    <a:pt x="1392" y="432"/>
                  </a:cubicBezTo>
                  <a:cubicBezTo>
                    <a:pt x="1546" y="451"/>
                    <a:pt x="1643" y="404"/>
                    <a:pt x="1740" y="390"/>
                  </a:cubicBezTo>
                  <a:cubicBezTo>
                    <a:pt x="1837" y="376"/>
                    <a:pt x="1952" y="413"/>
                    <a:pt x="1974" y="348"/>
                  </a:cubicBezTo>
                  <a:cubicBezTo>
                    <a:pt x="1996" y="283"/>
                    <a:pt x="1986" y="84"/>
                    <a:pt x="1872" y="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26" name="Freeform 6"/>
            <p:cNvSpPr>
              <a:spLocks/>
            </p:cNvSpPr>
            <p:nvPr/>
          </p:nvSpPr>
          <p:spPr bwMode="hidden">
            <a:xfrm>
              <a:off x="0" y="-8"/>
              <a:ext cx="1584" cy="1008"/>
            </a:xfrm>
            <a:custGeom>
              <a:avLst/>
              <a:gdLst>
                <a:gd name="T0" fmla="*/ 0 w 1584"/>
                <a:gd name="T1" fmla="*/ 576 h 1008"/>
                <a:gd name="T2" fmla="*/ 336 w 1584"/>
                <a:gd name="T3" fmla="*/ 960 h 1008"/>
                <a:gd name="T4" fmla="*/ 480 w 1584"/>
                <a:gd name="T5" fmla="*/ 864 h 1008"/>
                <a:gd name="T6" fmla="*/ 318 w 1584"/>
                <a:gd name="T7" fmla="*/ 414 h 1008"/>
                <a:gd name="T8" fmla="*/ 780 w 1584"/>
                <a:gd name="T9" fmla="*/ 36 h 1008"/>
                <a:gd name="T10" fmla="*/ 1440 w 1584"/>
                <a:gd name="T11" fmla="*/ 192 h 1008"/>
                <a:gd name="T12" fmla="*/ 1584 w 1584"/>
                <a:gd name="T13" fmla="*/ 0 h 1008"/>
              </a:gdLst>
              <a:ahLst/>
              <a:cxnLst>
                <a:cxn ang="0">
                  <a:pos x="T0" y="T1"/>
                </a:cxn>
                <a:cxn ang="0">
                  <a:pos x="T2" y="T3"/>
                </a:cxn>
                <a:cxn ang="0">
                  <a:pos x="T4" y="T5"/>
                </a:cxn>
                <a:cxn ang="0">
                  <a:pos x="T6" y="T7"/>
                </a:cxn>
                <a:cxn ang="0">
                  <a:pos x="T8" y="T9"/>
                </a:cxn>
                <a:cxn ang="0">
                  <a:pos x="T10" y="T11"/>
                </a:cxn>
                <a:cxn ang="0">
                  <a:pos x="T12" y="T13"/>
                </a:cxn>
              </a:cxnLst>
              <a:rect l="0" t="0" r="r" b="b"/>
              <a:pathLst>
                <a:path w="1584" h="1008">
                  <a:moveTo>
                    <a:pt x="0" y="576"/>
                  </a:moveTo>
                  <a:cubicBezTo>
                    <a:pt x="56" y="640"/>
                    <a:pt x="256" y="912"/>
                    <a:pt x="336" y="960"/>
                  </a:cubicBezTo>
                  <a:cubicBezTo>
                    <a:pt x="416" y="1008"/>
                    <a:pt x="483" y="955"/>
                    <a:pt x="480" y="864"/>
                  </a:cubicBezTo>
                  <a:cubicBezTo>
                    <a:pt x="477" y="773"/>
                    <a:pt x="384" y="618"/>
                    <a:pt x="318" y="414"/>
                  </a:cubicBezTo>
                  <a:cubicBezTo>
                    <a:pt x="156" y="12"/>
                    <a:pt x="528" y="6"/>
                    <a:pt x="780" y="36"/>
                  </a:cubicBezTo>
                  <a:cubicBezTo>
                    <a:pt x="1002" y="66"/>
                    <a:pt x="1306" y="198"/>
                    <a:pt x="1440" y="192"/>
                  </a:cubicBezTo>
                  <a:cubicBezTo>
                    <a:pt x="1574" y="186"/>
                    <a:pt x="1554" y="40"/>
                    <a:pt x="1584" y="0"/>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27" name="Freeform 7"/>
            <p:cNvSpPr>
              <a:spLocks/>
            </p:cNvSpPr>
            <p:nvPr/>
          </p:nvSpPr>
          <p:spPr bwMode="hidden">
            <a:xfrm>
              <a:off x="856" y="144"/>
              <a:ext cx="3752" cy="1816"/>
            </a:xfrm>
            <a:custGeom>
              <a:avLst/>
              <a:gdLst>
                <a:gd name="T0" fmla="*/ 248 w 3752"/>
                <a:gd name="T1" fmla="*/ 1000 h 1816"/>
                <a:gd name="T2" fmla="*/ 200 w 3752"/>
                <a:gd name="T3" fmla="*/ 760 h 1816"/>
                <a:gd name="T4" fmla="*/ 248 w 3752"/>
                <a:gd name="T5" fmla="*/ 664 h 1816"/>
                <a:gd name="T6" fmla="*/ 584 w 3752"/>
                <a:gd name="T7" fmla="*/ 616 h 1816"/>
                <a:gd name="T8" fmla="*/ 1304 w 3752"/>
                <a:gd name="T9" fmla="*/ 664 h 1816"/>
                <a:gd name="T10" fmla="*/ 1640 w 3752"/>
                <a:gd name="T11" fmla="*/ 424 h 1816"/>
                <a:gd name="T12" fmla="*/ 1976 w 3752"/>
                <a:gd name="T13" fmla="*/ 472 h 1816"/>
                <a:gd name="T14" fmla="*/ 2600 w 3752"/>
                <a:gd name="T15" fmla="*/ 424 h 1816"/>
                <a:gd name="T16" fmla="*/ 3128 w 3752"/>
                <a:gd name="T17" fmla="*/ 88 h 1816"/>
                <a:gd name="T18" fmla="*/ 3560 w 3752"/>
                <a:gd name="T19" fmla="*/ 40 h 1816"/>
                <a:gd name="T20" fmla="*/ 3656 w 3752"/>
                <a:gd name="T21" fmla="*/ 328 h 1816"/>
                <a:gd name="T22" fmla="*/ 2984 w 3752"/>
                <a:gd name="T23" fmla="*/ 760 h 1816"/>
                <a:gd name="T24" fmla="*/ 2456 w 3752"/>
                <a:gd name="T25" fmla="*/ 952 h 1816"/>
                <a:gd name="T26" fmla="*/ 1976 w 3752"/>
                <a:gd name="T27" fmla="*/ 1432 h 1816"/>
                <a:gd name="T28" fmla="*/ 1400 w 3752"/>
                <a:gd name="T29" fmla="*/ 1768 h 1816"/>
                <a:gd name="T30" fmla="*/ 968 w 3752"/>
                <a:gd name="T31" fmla="*/ 1720 h 1816"/>
                <a:gd name="T32" fmla="*/ 296 w 3752"/>
                <a:gd name="T33" fmla="*/ 1768 h 1816"/>
                <a:gd name="T34" fmla="*/ 8 w 3752"/>
                <a:gd name="T35" fmla="*/ 1432 h 1816"/>
                <a:gd name="T36" fmla="*/ 248 w 3752"/>
                <a:gd name="T37" fmla="*/ 1000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52" h="1816">
                  <a:moveTo>
                    <a:pt x="248" y="1000"/>
                  </a:moveTo>
                  <a:cubicBezTo>
                    <a:pt x="280" y="888"/>
                    <a:pt x="200" y="816"/>
                    <a:pt x="200" y="760"/>
                  </a:cubicBezTo>
                  <a:cubicBezTo>
                    <a:pt x="200" y="704"/>
                    <a:pt x="184" y="688"/>
                    <a:pt x="248" y="664"/>
                  </a:cubicBezTo>
                  <a:cubicBezTo>
                    <a:pt x="312" y="640"/>
                    <a:pt x="408" y="616"/>
                    <a:pt x="584" y="616"/>
                  </a:cubicBezTo>
                  <a:cubicBezTo>
                    <a:pt x="760" y="616"/>
                    <a:pt x="1128" y="696"/>
                    <a:pt x="1304" y="664"/>
                  </a:cubicBezTo>
                  <a:cubicBezTo>
                    <a:pt x="1480" y="632"/>
                    <a:pt x="1528" y="456"/>
                    <a:pt x="1640" y="424"/>
                  </a:cubicBezTo>
                  <a:cubicBezTo>
                    <a:pt x="1752" y="392"/>
                    <a:pt x="1816" y="472"/>
                    <a:pt x="1976" y="472"/>
                  </a:cubicBezTo>
                  <a:cubicBezTo>
                    <a:pt x="2136" y="472"/>
                    <a:pt x="2408" y="488"/>
                    <a:pt x="2600" y="424"/>
                  </a:cubicBezTo>
                  <a:cubicBezTo>
                    <a:pt x="2792" y="360"/>
                    <a:pt x="2968" y="152"/>
                    <a:pt x="3128" y="88"/>
                  </a:cubicBezTo>
                  <a:cubicBezTo>
                    <a:pt x="3288" y="24"/>
                    <a:pt x="3472" y="0"/>
                    <a:pt x="3560" y="40"/>
                  </a:cubicBezTo>
                  <a:cubicBezTo>
                    <a:pt x="3648" y="80"/>
                    <a:pt x="3752" y="208"/>
                    <a:pt x="3656" y="328"/>
                  </a:cubicBezTo>
                  <a:cubicBezTo>
                    <a:pt x="3560" y="448"/>
                    <a:pt x="3184" y="656"/>
                    <a:pt x="2984" y="760"/>
                  </a:cubicBezTo>
                  <a:cubicBezTo>
                    <a:pt x="2784" y="864"/>
                    <a:pt x="2624" y="840"/>
                    <a:pt x="2456" y="952"/>
                  </a:cubicBezTo>
                  <a:cubicBezTo>
                    <a:pt x="2288" y="1064"/>
                    <a:pt x="2152" y="1296"/>
                    <a:pt x="1976" y="1432"/>
                  </a:cubicBezTo>
                  <a:cubicBezTo>
                    <a:pt x="1800" y="1568"/>
                    <a:pt x="1568" y="1720"/>
                    <a:pt x="1400" y="1768"/>
                  </a:cubicBezTo>
                  <a:cubicBezTo>
                    <a:pt x="1232" y="1816"/>
                    <a:pt x="1152" y="1720"/>
                    <a:pt x="968" y="1720"/>
                  </a:cubicBezTo>
                  <a:cubicBezTo>
                    <a:pt x="784" y="1720"/>
                    <a:pt x="456" y="1816"/>
                    <a:pt x="296" y="1768"/>
                  </a:cubicBezTo>
                  <a:cubicBezTo>
                    <a:pt x="136" y="1720"/>
                    <a:pt x="16" y="1560"/>
                    <a:pt x="8" y="1432"/>
                  </a:cubicBezTo>
                  <a:cubicBezTo>
                    <a:pt x="0" y="1304"/>
                    <a:pt x="216" y="1112"/>
                    <a:pt x="248" y="1000"/>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28" name="Freeform 8"/>
            <p:cNvSpPr>
              <a:spLocks/>
            </p:cNvSpPr>
            <p:nvPr/>
          </p:nvSpPr>
          <p:spPr bwMode="hidden">
            <a:xfrm>
              <a:off x="972" y="688"/>
              <a:ext cx="2580" cy="1140"/>
            </a:xfrm>
            <a:custGeom>
              <a:avLst/>
              <a:gdLst>
                <a:gd name="T0" fmla="*/ 36 w 2580"/>
                <a:gd name="T1" fmla="*/ 792 h 1140"/>
                <a:gd name="T2" fmla="*/ 228 w 2580"/>
                <a:gd name="T3" fmla="*/ 456 h 1140"/>
                <a:gd name="T4" fmla="*/ 324 w 2580"/>
                <a:gd name="T5" fmla="*/ 264 h 1140"/>
                <a:gd name="T6" fmla="*/ 612 w 2580"/>
                <a:gd name="T7" fmla="*/ 216 h 1140"/>
                <a:gd name="T8" fmla="*/ 1092 w 2580"/>
                <a:gd name="T9" fmla="*/ 312 h 1140"/>
                <a:gd name="T10" fmla="*/ 1536 w 2580"/>
                <a:gd name="T11" fmla="*/ 60 h 1140"/>
                <a:gd name="T12" fmla="*/ 2388 w 2580"/>
                <a:gd name="T13" fmla="*/ 120 h 1140"/>
                <a:gd name="T14" fmla="*/ 2328 w 2580"/>
                <a:gd name="T15" fmla="*/ 288 h 1140"/>
                <a:gd name="T16" fmla="*/ 2028 w 2580"/>
                <a:gd name="T17" fmla="*/ 612 h 1140"/>
                <a:gd name="T18" fmla="*/ 1428 w 2580"/>
                <a:gd name="T19" fmla="*/ 1032 h 1140"/>
                <a:gd name="T20" fmla="*/ 1140 w 2580"/>
                <a:gd name="T21" fmla="*/ 1080 h 1140"/>
                <a:gd name="T22" fmla="*/ 324 w 2580"/>
                <a:gd name="T23" fmla="*/ 1032 h 1140"/>
                <a:gd name="T24" fmla="*/ 36 w 2580"/>
                <a:gd name="T25" fmla="*/ 792 h 1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80" h="1140">
                  <a:moveTo>
                    <a:pt x="36" y="792"/>
                  </a:moveTo>
                  <a:cubicBezTo>
                    <a:pt x="66" y="666"/>
                    <a:pt x="180" y="544"/>
                    <a:pt x="228" y="456"/>
                  </a:cubicBezTo>
                  <a:cubicBezTo>
                    <a:pt x="276" y="368"/>
                    <a:pt x="260" y="304"/>
                    <a:pt x="324" y="264"/>
                  </a:cubicBezTo>
                  <a:cubicBezTo>
                    <a:pt x="388" y="224"/>
                    <a:pt x="484" y="208"/>
                    <a:pt x="612" y="216"/>
                  </a:cubicBezTo>
                  <a:cubicBezTo>
                    <a:pt x="740" y="224"/>
                    <a:pt x="828" y="330"/>
                    <a:pt x="1092" y="312"/>
                  </a:cubicBezTo>
                  <a:cubicBezTo>
                    <a:pt x="1422" y="270"/>
                    <a:pt x="1416" y="0"/>
                    <a:pt x="1536" y="60"/>
                  </a:cubicBezTo>
                  <a:cubicBezTo>
                    <a:pt x="1782" y="204"/>
                    <a:pt x="2256" y="82"/>
                    <a:pt x="2388" y="120"/>
                  </a:cubicBezTo>
                  <a:cubicBezTo>
                    <a:pt x="2520" y="158"/>
                    <a:pt x="2580" y="198"/>
                    <a:pt x="2328" y="288"/>
                  </a:cubicBezTo>
                  <a:cubicBezTo>
                    <a:pt x="2094" y="378"/>
                    <a:pt x="2178" y="488"/>
                    <a:pt x="2028" y="612"/>
                  </a:cubicBezTo>
                  <a:cubicBezTo>
                    <a:pt x="1878" y="736"/>
                    <a:pt x="1576" y="954"/>
                    <a:pt x="1428" y="1032"/>
                  </a:cubicBezTo>
                  <a:cubicBezTo>
                    <a:pt x="1292" y="1112"/>
                    <a:pt x="1218" y="1140"/>
                    <a:pt x="1140" y="1080"/>
                  </a:cubicBezTo>
                  <a:cubicBezTo>
                    <a:pt x="918" y="960"/>
                    <a:pt x="508" y="1080"/>
                    <a:pt x="324" y="1032"/>
                  </a:cubicBezTo>
                  <a:cubicBezTo>
                    <a:pt x="140" y="984"/>
                    <a:pt x="0" y="918"/>
                    <a:pt x="36" y="792"/>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29" name="Freeform 9"/>
            <p:cNvSpPr>
              <a:spLocks/>
            </p:cNvSpPr>
            <p:nvPr/>
          </p:nvSpPr>
          <p:spPr bwMode="hidden">
            <a:xfrm>
              <a:off x="1170" y="910"/>
              <a:ext cx="1758" cy="696"/>
            </a:xfrm>
            <a:custGeom>
              <a:avLst/>
              <a:gdLst>
                <a:gd name="T0" fmla="*/ 60 w 1758"/>
                <a:gd name="T1" fmla="*/ 594 h 696"/>
                <a:gd name="T2" fmla="*/ 126 w 1758"/>
                <a:gd name="T3" fmla="*/ 234 h 696"/>
                <a:gd name="T4" fmla="*/ 1182 w 1758"/>
                <a:gd name="T5" fmla="*/ 234 h 696"/>
                <a:gd name="T6" fmla="*/ 1518 w 1758"/>
                <a:gd name="T7" fmla="*/ 90 h 696"/>
                <a:gd name="T8" fmla="*/ 1710 w 1758"/>
                <a:gd name="T9" fmla="*/ 138 h 696"/>
                <a:gd name="T10" fmla="*/ 1230 w 1758"/>
                <a:gd name="T11" fmla="*/ 522 h 696"/>
                <a:gd name="T12" fmla="*/ 750 w 1758"/>
                <a:gd name="T13" fmla="*/ 666 h 696"/>
                <a:gd name="T14" fmla="*/ 60 w 1758"/>
                <a:gd name="T15" fmla="*/ 594 h 6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8" h="696">
                  <a:moveTo>
                    <a:pt x="60" y="594"/>
                  </a:moveTo>
                  <a:cubicBezTo>
                    <a:pt x="0" y="462"/>
                    <a:pt x="48" y="306"/>
                    <a:pt x="126" y="234"/>
                  </a:cubicBezTo>
                  <a:cubicBezTo>
                    <a:pt x="390" y="30"/>
                    <a:pt x="654" y="378"/>
                    <a:pt x="1182" y="234"/>
                  </a:cubicBezTo>
                  <a:cubicBezTo>
                    <a:pt x="1414" y="210"/>
                    <a:pt x="1284" y="132"/>
                    <a:pt x="1518" y="90"/>
                  </a:cubicBezTo>
                  <a:cubicBezTo>
                    <a:pt x="1680" y="0"/>
                    <a:pt x="1758" y="66"/>
                    <a:pt x="1710" y="138"/>
                  </a:cubicBezTo>
                  <a:cubicBezTo>
                    <a:pt x="1662" y="210"/>
                    <a:pt x="1290" y="372"/>
                    <a:pt x="1230" y="522"/>
                  </a:cubicBezTo>
                  <a:cubicBezTo>
                    <a:pt x="1134" y="696"/>
                    <a:pt x="945" y="654"/>
                    <a:pt x="750" y="666"/>
                  </a:cubicBezTo>
                  <a:cubicBezTo>
                    <a:pt x="555" y="678"/>
                    <a:pt x="164" y="666"/>
                    <a:pt x="60" y="594"/>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0" name="Freeform 10"/>
            <p:cNvSpPr>
              <a:spLocks/>
            </p:cNvSpPr>
            <p:nvPr/>
          </p:nvSpPr>
          <p:spPr bwMode="hidden">
            <a:xfrm rot="-299203">
              <a:off x="1296" y="1240"/>
              <a:ext cx="928" cy="192"/>
            </a:xfrm>
            <a:custGeom>
              <a:avLst/>
              <a:gdLst>
                <a:gd name="T0" fmla="*/ 104 w 928"/>
                <a:gd name="T1" fmla="*/ 96 h 192"/>
                <a:gd name="T2" fmla="*/ 152 w 928"/>
                <a:gd name="T3" fmla="*/ 0 h 192"/>
                <a:gd name="T4" fmla="*/ 728 w 928"/>
                <a:gd name="T5" fmla="*/ 96 h 192"/>
                <a:gd name="T6" fmla="*/ 920 w 928"/>
                <a:gd name="T7" fmla="*/ 96 h 192"/>
                <a:gd name="T8" fmla="*/ 776 w 928"/>
                <a:gd name="T9" fmla="*/ 192 h 192"/>
                <a:gd name="T10" fmla="*/ 104 w 928"/>
                <a:gd name="T11" fmla="*/ 96 h 192"/>
              </a:gdLst>
              <a:ahLst/>
              <a:cxnLst>
                <a:cxn ang="0">
                  <a:pos x="T0" y="T1"/>
                </a:cxn>
                <a:cxn ang="0">
                  <a:pos x="T2" y="T3"/>
                </a:cxn>
                <a:cxn ang="0">
                  <a:pos x="T4" y="T5"/>
                </a:cxn>
                <a:cxn ang="0">
                  <a:pos x="T6" y="T7"/>
                </a:cxn>
                <a:cxn ang="0">
                  <a:pos x="T8" y="T9"/>
                </a:cxn>
                <a:cxn ang="0">
                  <a:pos x="T10" y="T11"/>
                </a:cxn>
              </a:cxnLst>
              <a:rect l="0" t="0" r="r" b="b"/>
              <a:pathLst>
                <a:path w="928" h="192">
                  <a:moveTo>
                    <a:pt x="104" y="96"/>
                  </a:moveTo>
                  <a:cubicBezTo>
                    <a:pt x="0" y="64"/>
                    <a:pt x="48" y="0"/>
                    <a:pt x="152" y="0"/>
                  </a:cubicBezTo>
                  <a:cubicBezTo>
                    <a:pt x="256" y="0"/>
                    <a:pt x="600" y="80"/>
                    <a:pt x="728" y="96"/>
                  </a:cubicBezTo>
                  <a:cubicBezTo>
                    <a:pt x="856" y="112"/>
                    <a:pt x="912" y="80"/>
                    <a:pt x="920" y="96"/>
                  </a:cubicBezTo>
                  <a:cubicBezTo>
                    <a:pt x="928" y="112"/>
                    <a:pt x="912" y="192"/>
                    <a:pt x="776" y="192"/>
                  </a:cubicBezTo>
                  <a:cubicBezTo>
                    <a:pt x="640" y="192"/>
                    <a:pt x="208" y="128"/>
                    <a:pt x="104" y="96"/>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1" name="Freeform 11"/>
            <p:cNvSpPr>
              <a:spLocks/>
            </p:cNvSpPr>
            <p:nvPr/>
          </p:nvSpPr>
          <p:spPr bwMode="hidden">
            <a:xfrm>
              <a:off x="0" y="1584"/>
              <a:ext cx="5754" cy="2280"/>
            </a:xfrm>
            <a:custGeom>
              <a:avLst/>
              <a:gdLst>
                <a:gd name="T0" fmla="*/ 0 w 5754"/>
                <a:gd name="T1" fmla="*/ 40 h 2280"/>
                <a:gd name="T2" fmla="*/ 336 w 5754"/>
                <a:gd name="T3" fmla="*/ 40 h 2280"/>
                <a:gd name="T4" fmla="*/ 720 w 5754"/>
                <a:gd name="T5" fmla="*/ 280 h 2280"/>
                <a:gd name="T6" fmla="*/ 912 w 5754"/>
                <a:gd name="T7" fmla="*/ 712 h 2280"/>
                <a:gd name="T8" fmla="*/ 864 w 5754"/>
                <a:gd name="T9" fmla="*/ 1240 h 2280"/>
                <a:gd name="T10" fmla="*/ 960 w 5754"/>
                <a:gd name="T11" fmla="*/ 1768 h 2280"/>
                <a:gd name="T12" fmla="*/ 1440 w 5754"/>
                <a:gd name="T13" fmla="*/ 2152 h 2280"/>
                <a:gd name="T14" fmla="*/ 2160 w 5754"/>
                <a:gd name="T15" fmla="*/ 2248 h 2280"/>
                <a:gd name="T16" fmla="*/ 2688 w 5754"/>
                <a:gd name="T17" fmla="*/ 1960 h 2280"/>
                <a:gd name="T18" fmla="*/ 2706 w 5754"/>
                <a:gd name="T19" fmla="*/ 472 h 2280"/>
                <a:gd name="T20" fmla="*/ 3456 w 5754"/>
                <a:gd name="T21" fmla="*/ 424 h 2280"/>
                <a:gd name="T22" fmla="*/ 4416 w 5754"/>
                <a:gd name="T23" fmla="*/ 712 h 2280"/>
                <a:gd name="T24" fmla="*/ 4416 w 5754"/>
                <a:gd name="T25" fmla="*/ 1432 h 2280"/>
                <a:gd name="T26" fmla="*/ 4728 w 5754"/>
                <a:gd name="T27" fmla="*/ 1822 h 2280"/>
                <a:gd name="T28" fmla="*/ 5322 w 5754"/>
                <a:gd name="T29" fmla="*/ 2206 h 2280"/>
                <a:gd name="T30" fmla="*/ 5754 w 5754"/>
                <a:gd name="T31" fmla="*/ 1510 h 2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754" h="2280">
                  <a:moveTo>
                    <a:pt x="0" y="40"/>
                  </a:moveTo>
                  <a:cubicBezTo>
                    <a:pt x="56" y="40"/>
                    <a:pt x="216" y="0"/>
                    <a:pt x="336" y="40"/>
                  </a:cubicBezTo>
                  <a:cubicBezTo>
                    <a:pt x="456" y="80"/>
                    <a:pt x="624" y="168"/>
                    <a:pt x="720" y="280"/>
                  </a:cubicBezTo>
                  <a:cubicBezTo>
                    <a:pt x="816" y="392"/>
                    <a:pt x="888" y="552"/>
                    <a:pt x="912" y="712"/>
                  </a:cubicBezTo>
                  <a:cubicBezTo>
                    <a:pt x="936" y="872"/>
                    <a:pt x="856" y="1064"/>
                    <a:pt x="864" y="1240"/>
                  </a:cubicBezTo>
                  <a:cubicBezTo>
                    <a:pt x="872" y="1416"/>
                    <a:pt x="864" y="1616"/>
                    <a:pt x="960" y="1768"/>
                  </a:cubicBezTo>
                  <a:cubicBezTo>
                    <a:pt x="1056" y="1920"/>
                    <a:pt x="1240" y="2072"/>
                    <a:pt x="1440" y="2152"/>
                  </a:cubicBezTo>
                  <a:cubicBezTo>
                    <a:pt x="1640" y="2232"/>
                    <a:pt x="1952" y="2280"/>
                    <a:pt x="2160" y="2248"/>
                  </a:cubicBezTo>
                  <a:cubicBezTo>
                    <a:pt x="2368" y="2216"/>
                    <a:pt x="2597" y="2256"/>
                    <a:pt x="2688" y="1960"/>
                  </a:cubicBezTo>
                  <a:cubicBezTo>
                    <a:pt x="2779" y="1664"/>
                    <a:pt x="2578" y="728"/>
                    <a:pt x="2706" y="472"/>
                  </a:cubicBezTo>
                  <a:cubicBezTo>
                    <a:pt x="2834" y="216"/>
                    <a:pt x="3171" y="384"/>
                    <a:pt x="3456" y="424"/>
                  </a:cubicBezTo>
                  <a:cubicBezTo>
                    <a:pt x="3741" y="464"/>
                    <a:pt x="4256" y="544"/>
                    <a:pt x="4416" y="712"/>
                  </a:cubicBezTo>
                  <a:cubicBezTo>
                    <a:pt x="4576" y="880"/>
                    <a:pt x="4364" y="1247"/>
                    <a:pt x="4416" y="1432"/>
                  </a:cubicBezTo>
                  <a:cubicBezTo>
                    <a:pt x="4468" y="1617"/>
                    <a:pt x="4577" y="1693"/>
                    <a:pt x="4728" y="1822"/>
                  </a:cubicBezTo>
                  <a:cubicBezTo>
                    <a:pt x="4879" y="1951"/>
                    <a:pt x="5151" y="2258"/>
                    <a:pt x="5322" y="2206"/>
                  </a:cubicBezTo>
                  <a:cubicBezTo>
                    <a:pt x="5493" y="2154"/>
                    <a:pt x="5664" y="1655"/>
                    <a:pt x="5754" y="151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2" name="Freeform 12"/>
            <p:cNvSpPr>
              <a:spLocks/>
            </p:cNvSpPr>
            <p:nvPr/>
          </p:nvSpPr>
          <p:spPr bwMode="hidden">
            <a:xfrm>
              <a:off x="1056" y="2008"/>
              <a:ext cx="1496" cy="1464"/>
            </a:xfrm>
            <a:custGeom>
              <a:avLst/>
              <a:gdLst>
                <a:gd name="T0" fmla="*/ 408 w 1496"/>
                <a:gd name="T1" fmla="*/ 16 h 1464"/>
                <a:gd name="T2" fmla="*/ 72 w 1496"/>
                <a:gd name="T3" fmla="*/ 304 h 1464"/>
                <a:gd name="T4" fmla="*/ 72 w 1496"/>
                <a:gd name="T5" fmla="*/ 976 h 1464"/>
                <a:gd name="T6" fmla="*/ 504 w 1496"/>
                <a:gd name="T7" fmla="*/ 1360 h 1464"/>
                <a:gd name="T8" fmla="*/ 1128 w 1496"/>
                <a:gd name="T9" fmla="*/ 1408 h 1464"/>
                <a:gd name="T10" fmla="*/ 1464 w 1496"/>
                <a:gd name="T11" fmla="*/ 1024 h 1464"/>
                <a:gd name="T12" fmla="*/ 1320 w 1496"/>
                <a:gd name="T13" fmla="*/ 208 h 1464"/>
                <a:gd name="T14" fmla="*/ 408 w 1496"/>
                <a:gd name="T15" fmla="*/ 16 h 14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6" h="1464">
                  <a:moveTo>
                    <a:pt x="408" y="16"/>
                  </a:moveTo>
                  <a:cubicBezTo>
                    <a:pt x="200" y="32"/>
                    <a:pt x="128" y="144"/>
                    <a:pt x="72" y="304"/>
                  </a:cubicBezTo>
                  <a:cubicBezTo>
                    <a:pt x="16" y="464"/>
                    <a:pt x="0" y="800"/>
                    <a:pt x="72" y="976"/>
                  </a:cubicBezTo>
                  <a:cubicBezTo>
                    <a:pt x="144" y="1152"/>
                    <a:pt x="328" y="1288"/>
                    <a:pt x="504" y="1360"/>
                  </a:cubicBezTo>
                  <a:cubicBezTo>
                    <a:pt x="680" y="1432"/>
                    <a:pt x="968" y="1464"/>
                    <a:pt x="1128" y="1408"/>
                  </a:cubicBezTo>
                  <a:cubicBezTo>
                    <a:pt x="1288" y="1352"/>
                    <a:pt x="1432" y="1224"/>
                    <a:pt x="1464" y="1024"/>
                  </a:cubicBezTo>
                  <a:cubicBezTo>
                    <a:pt x="1496" y="824"/>
                    <a:pt x="1496" y="376"/>
                    <a:pt x="1320" y="208"/>
                  </a:cubicBezTo>
                  <a:cubicBezTo>
                    <a:pt x="1144" y="40"/>
                    <a:pt x="616" y="0"/>
                    <a:pt x="408" y="16"/>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3" name="Freeform 13"/>
            <p:cNvSpPr>
              <a:spLocks/>
            </p:cNvSpPr>
            <p:nvPr/>
          </p:nvSpPr>
          <p:spPr bwMode="hidden">
            <a:xfrm rot="1159149">
              <a:off x="1296" y="2152"/>
              <a:ext cx="1126" cy="730"/>
            </a:xfrm>
            <a:custGeom>
              <a:avLst/>
              <a:gdLst>
                <a:gd name="T0" fmla="*/ 940 w 1126"/>
                <a:gd name="T1" fmla="*/ 196 h 730"/>
                <a:gd name="T2" fmla="*/ 576 w 1126"/>
                <a:gd name="T3" fmla="*/ 20 h 730"/>
                <a:gd name="T4" fmla="*/ 192 w 1126"/>
                <a:gd name="T5" fmla="*/ 76 h 730"/>
                <a:gd name="T6" fmla="*/ 24 w 1126"/>
                <a:gd name="T7" fmla="*/ 372 h 730"/>
                <a:gd name="T8" fmla="*/ 520 w 1126"/>
                <a:gd name="T9" fmla="*/ 670 h 730"/>
                <a:gd name="T10" fmla="*/ 1048 w 1126"/>
                <a:gd name="T11" fmla="*/ 568 h 730"/>
                <a:gd name="T12" fmla="*/ 940 w 1126"/>
                <a:gd name="T13" fmla="*/ 196 h 730"/>
              </a:gdLst>
              <a:ahLst/>
              <a:cxnLst>
                <a:cxn ang="0">
                  <a:pos x="T0" y="T1"/>
                </a:cxn>
                <a:cxn ang="0">
                  <a:pos x="T2" y="T3"/>
                </a:cxn>
                <a:cxn ang="0">
                  <a:pos x="T4" y="T5"/>
                </a:cxn>
                <a:cxn ang="0">
                  <a:pos x="T6" y="T7"/>
                </a:cxn>
                <a:cxn ang="0">
                  <a:pos x="T8" y="T9"/>
                </a:cxn>
                <a:cxn ang="0">
                  <a:pos x="T10" y="T11"/>
                </a:cxn>
                <a:cxn ang="0">
                  <a:pos x="T12" y="T13"/>
                </a:cxn>
              </a:cxnLst>
              <a:rect l="0" t="0" r="r" b="b"/>
              <a:pathLst>
                <a:path w="1126" h="730">
                  <a:moveTo>
                    <a:pt x="940" y="196"/>
                  </a:moveTo>
                  <a:cubicBezTo>
                    <a:pt x="700" y="100"/>
                    <a:pt x="701" y="40"/>
                    <a:pt x="576" y="20"/>
                  </a:cubicBezTo>
                  <a:cubicBezTo>
                    <a:pt x="451" y="0"/>
                    <a:pt x="284" y="17"/>
                    <a:pt x="192" y="76"/>
                  </a:cubicBezTo>
                  <a:cubicBezTo>
                    <a:pt x="100" y="135"/>
                    <a:pt x="56" y="132"/>
                    <a:pt x="24" y="372"/>
                  </a:cubicBezTo>
                  <a:cubicBezTo>
                    <a:pt x="0" y="730"/>
                    <a:pt x="350" y="637"/>
                    <a:pt x="520" y="670"/>
                  </a:cubicBezTo>
                  <a:cubicBezTo>
                    <a:pt x="690" y="703"/>
                    <a:pt x="978" y="647"/>
                    <a:pt x="1048" y="568"/>
                  </a:cubicBezTo>
                  <a:cubicBezTo>
                    <a:pt x="1118" y="489"/>
                    <a:pt x="1126" y="280"/>
                    <a:pt x="940" y="196"/>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4" name="Freeform 14"/>
            <p:cNvSpPr>
              <a:spLocks/>
            </p:cNvSpPr>
            <p:nvPr/>
          </p:nvSpPr>
          <p:spPr bwMode="hidden">
            <a:xfrm>
              <a:off x="3112" y="-8"/>
              <a:ext cx="2648" cy="3394"/>
            </a:xfrm>
            <a:custGeom>
              <a:avLst/>
              <a:gdLst>
                <a:gd name="T0" fmla="*/ 1496 w 2648"/>
                <a:gd name="T1" fmla="*/ 0 h 3394"/>
                <a:gd name="T2" fmla="*/ 1640 w 2648"/>
                <a:gd name="T3" fmla="*/ 384 h 3394"/>
                <a:gd name="T4" fmla="*/ 1400 w 2648"/>
                <a:gd name="T5" fmla="*/ 864 h 3394"/>
                <a:gd name="T6" fmla="*/ 536 w 2648"/>
                <a:gd name="T7" fmla="*/ 1200 h 3394"/>
                <a:gd name="T8" fmla="*/ 56 w 2648"/>
                <a:gd name="T9" fmla="*/ 1584 h 3394"/>
                <a:gd name="T10" fmla="*/ 200 w 2648"/>
                <a:gd name="T11" fmla="*/ 1872 h 3394"/>
                <a:gd name="T12" fmla="*/ 1064 w 2648"/>
                <a:gd name="T13" fmla="*/ 2016 h 3394"/>
                <a:gd name="T14" fmla="*/ 1592 w 2648"/>
                <a:gd name="T15" fmla="*/ 2304 h 3394"/>
                <a:gd name="T16" fmla="*/ 1562 w 2648"/>
                <a:gd name="T17" fmla="*/ 2940 h 3394"/>
                <a:gd name="T18" fmla="*/ 2120 w 2648"/>
                <a:gd name="T19" fmla="*/ 3384 h 3394"/>
                <a:gd name="T20" fmla="*/ 2648 w 2648"/>
                <a:gd name="T21" fmla="*/ 2880 h 3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8" h="3394">
                  <a:moveTo>
                    <a:pt x="1496" y="0"/>
                  </a:moveTo>
                  <a:cubicBezTo>
                    <a:pt x="1520" y="64"/>
                    <a:pt x="1656" y="240"/>
                    <a:pt x="1640" y="384"/>
                  </a:cubicBezTo>
                  <a:cubicBezTo>
                    <a:pt x="1624" y="528"/>
                    <a:pt x="1584" y="728"/>
                    <a:pt x="1400" y="864"/>
                  </a:cubicBezTo>
                  <a:cubicBezTo>
                    <a:pt x="1216" y="1000"/>
                    <a:pt x="760" y="1080"/>
                    <a:pt x="536" y="1200"/>
                  </a:cubicBezTo>
                  <a:cubicBezTo>
                    <a:pt x="312" y="1320"/>
                    <a:pt x="112" y="1472"/>
                    <a:pt x="56" y="1584"/>
                  </a:cubicBezTo>
                  <a:cubicBezTo>
                    <a:pt x="0" y="1696"/>
                    <a:pt x="32" y="1800"/>
                    <a:pt x="200" y="1872"/>
                  </a:cubicBezTo>
                  <a:cubicBezTo>
                    <a:pt x="368" y="1944"/>
                    <a:pt x="832" y="1944"/>
                    <a:pt x="1064" y="2016"/>
                  </a:cubicBezTo>
                  <a:cubicBezTo>
                    <a:pt x="1296" y="2088"/>
                    <a:pt x="1509" y="2150"/>
                    <a:pt x="1592" y="2304"/>
                  </a:cubicBezTo>
                  <a:cubicBezTo>
                    <a:pt x="1675" y="2458"/>
                    <a:pt x="1474" y="2760"/>
                    <a:pt x="1562" y="2940"/>
                  </a:cubicBezTo>
                  <a:cubicBezTo>
                    <a:pt x="1650" y="3120"/>
                    <a:pt x="1939" y="3394"/>
                    <a:pt x="2120" y="3384"/>
                  </a:cubicBezTo>
                  <a:cubicBezTo>
                    <a:pt x="2301" y="3374"/>
                    <a:pt x="2538" y="2985"/>
                    <a:pt x="2648" y="288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5" name="Freeform 15"/>
            <p:cNvSpPr>
              <a:spLocks/>
            </p:cNvSpPr>
            <p:nvPr/>
          </p:nvSpPr>
          <p:spPr bwMode="hidden">
            <a:xfrm>
              <a:off x="3504" y="-8"/>
              <a:ext cx="2256" cy="3160"/>
            </a:xfrm>
            <a:custGeom>
              <a:avLst/>
              <a:gdLst>
                <a:gd name="T0" fmla="*/ 1488 w 2256"/>
                <a:gd name="T1" fmla="*/ 0 h 3160"/>
                <a:gd name="T2" fmla="*/ 1488 w 2256"/>
                <a:gd name="T3" fmla="*/ 528 h 3160"/>
                <a:gd name="T4" fmla="*/ 1104 w 2256"/>
                <a:gd name="T5" fmla="*/ 1008 h 3160"/>
                <a:gd name="T6" fmla="*/ 144 w 2256"/>
                <a:gd name="T7" fmla="*/ 1488 h 3160"/>
                <a:gd name="T8" fmla="*/ 240 w 2256"/>
                <a:gd name="T9" fmla="*/ 1776 h 3160"/>
                <a:gd name="T10" fmla="*/ 1056 w 2256"/>
                <a:gd name="T11" fmla="*/ 1872 h 3160"/>
                <a:gd name="T12" fmla="*/ 1536 w 2256"/>
                <a:gd name="T13" fmla="*/ 2064 h 3160"/>
                <a:gd name="T14" fmla="*/ 1536 w 2256"/>
                <a:gd name="T15" fmla="*/ 2448 h 3160"/>
                <a:gd name="T16" fmla="*/ 1344 w 2256"/>
                <a:gd name="T17" fmla="*/ 2784 h 3160"/>
                <a:gd name="T18" fmla="*/ 1632 w 2256"/>
                <a:gd name="T19" fmla="*/ 3120 h 3160"/>
                <a:gd name="T20" fmla="*/ 1968 w 2256"/>
                <a:gd name="T21" fmla="*/ 3024 h 3160"/>
                <a:gd name="T22" fmla="*/ 2208 w 2256"/>
                <a:gd name="T23" fmla="*/ 2496 h 3160"/>
                <a:gd name="T24" fmla="*/ 2112 w 2256"/>
                <a:gd name="T25" fmla="*/ 1968 h 3160"/>
                <a:gd name="T26" fmla="*/ 1776 w 2256"/>
                <a:gd name="T27" fmla="*/ 1584 h 3160"/>
                <a:gd name="T28" fmla="*/ 1824 w 2256"/>
                <a:gd name="T29" fmla="*/ 1152 h 3160"/>
                <a:gd name="T30" fmla="*/ 2256 w 2256"/>
                <a:gd name="T31" fmla="*/ 672 h 3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256" h="3160">
                  <a:moveTo>
                    <a:pt x="1488" y="0"/>
                  </a:moveTo>
                  <a:cubicBezTo>
                    <a:pt x="1488" y="88"/>
                    <a:pt x="1552" y="360"/>
                    <a:pt x="1488" y="528"/>
                  </a:cubicBezTo>
                  <a:cubicBezTo>
                    <a:pt x="1424" y="696"/>
                    <a:pt x="1328" y="848"/>
                    <a:pt x="1104" y="1008"/>
                  </a:cubicBezTo>
                  <a:cubicBezTo>
                    <a:pt x="880" y="1168"/>
                    <a:pt x="288" y="1360"/>
                    <a:pt x="144" y="1488"/>
                  </a:cubicBezTo>
                  <a:cubicBezTo>
                    <a:pt x="0" y="1616"/>
                    <a:pt x="88" y="1712"/>
                    <a:pt x="240" y="1776"/>
                  </a:cubicBezTo>
                  <a:cubicBezTo>
                    <a:pt x="392" y="1840"/>
                    <a:pt x="840" y="1824"/>
                    <a:pt x="1056" y="1872"/>
                  </a:cubicBezTo>
                  <a:cubicBezTo>
                    <a:pt x="1272" y="1920"/>
                    <a:pt x="1456" y="1968"/>
                    <a:pt x="1536" y="2064"/>
                  </a:cubicBezTo>
                  <a:cubicBezTo>
                    <a:pt x="1616" y="2160"/>
                    <a:pt x="1568" y="2328"/>
                    <a:pt x="1536" y="2448"/>
                  </a:cubicBezTo>
                  <a:cubicBezTo>
                    <a:pt x="1504" y="2568"/>
                    <a:pt x="1328" y="2672"/>
                    <a:pt x="1344" y="2784"/>
                  </a:cubicBezTo>
                  <a:cubicBezTo>
                    <a:pt x="1360" y="2896"/>
                    <a:pt x="1528" y="3080"/>
                    <a:pt x="1632" y="3120"/>
                  </a:cubicBezTo>
                  <a:cubicBezTo>
                    <a:pt x="1736" y="3160"/>
                    <a:pt x="1872" y="3128"/>
                    <a:pt x="1968" y="3024"/>
                  </a:cubicBezTo>
                  <a:cubicBezTo>
                    <a:pt x="2064" y="2920"/>
                    <a:pt x="2184" y="2672"/>
                    <a:pt x="2208" y="2496"/>
                  </a:cubicBezTo>
                  <a:cubicBezTo>
                    <a:pt x="2232" y="2320"/>
                    <a:pt x="2184" y="2120"/>
                    <a:pt x="2112" y="1968"/>
                  </a:cubicBezTo>
                  <a:cubicBezTo>
                    <a:pt x="2040" y="1816"/>
                    <a:pt x="1824" y="1720"/>
                    <a:pt x="1776" y="1584"/>
                  </a:cubicBezTo>
                  <a:cubicBezTo>
                    <a:pt x="1728" y="1448"/>
                    <a:pt x="1744" y="1304"/>
                    <a:pt x="1824" y="1152"/>
                  </a:cubicBezTo>
                  <a:cubicBezTo>
                    <a:pt x="1904" y="1000"/>
                    <a:pt x="2166" y="772"/>
                    <a:pt x="2256" y="672"/>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6" name="Freeform 16"/>
            <p:cNvSpPr>
              <a:spLocks/>
            </p:cNvSpPr>
            <p:nvPr/>
          </p:nvSpPr>
          <p:spPr bwMode="hidden">
            <a:xfrm>
              <a:off x="4008" y="1080"/>
              <a:ext cx="1048" cy="696"/>
            </a:xfrm>
            <a:custGeom>
              <a:avLst/>
              <a:gdLst>
                <a:gd name="T0" fmla="*/ 984 w 1048"/>
                <a:gd name="T1" fmla="*/ 256 h 696"/>
                <a:gd name="T2" fmla="*/ 840 w 1048"/>
                <a:gd name="T3" fmla="*/ 16 h 696"/>
                <a:gd name="T4" fmla="*/ 552 w 1048"/>
                <a:gd name="T5" fmla="*/ 160 h 696"/>
                <a:gd name="T6" fmla="*/ 320 w 1048"/>
                <a:gd name="T7" fmla="*/ 304 h 696"/>
                <a:gd name="T8" fmla="*/ 600 w 1048"/>
                <a:gd name="T9" fmla="*/ 592 h 696"/>
                <a:gd name="T10" fmla="*/ 984 w 1048"/>
                <a:gd name="T11" fmla="*/ 640 h 696"/>
                <a:gd name="T12" fmla="*/ 984 w 1048"/>
                <a:gd name="T13" fmla="*/ 256 h 696"/>
              </a:gdLst>
              <a:ahLst/>
              <a:cxnLst>
                <a:cxn ang="0">
                  <a:pos x="T0" y="T1"/>
                </a:cxn>
                <a:cxn ang="0">
                  <a:pos x="T2" y="T3"/>
                </a:cxn>
                <a:cxn ang="0">
                  <a:pos x="T4" y="T5"/>
                </a:cxn>
                <a:cxn ang="0">
                  <a:pos x="T6" y="T7"/>
                </a:cxn>
                <a:cxn ang="0">
                  <a:pos x="T8" y="T9"/>
                </a:cxn>
                <a:cxn ang="0">
                  <a:pos x="T10" y="T11"/>
                </a:cxn>
                <a:cxn ang="0">
                  <a:pos x="T12" y="T13"/>
                </a:cxn>
              </a:cxnLst>
              <a:rect l="0" t="0" r="r" b="b"/>
              <a:pathLst>
                <a:path w="1048" h="696">
                  <a:moveTo>
                    <a:pt x="984" y="256"/>
                  </a:moveTo>
                  <a:cubicBezTo>
                    <a:pt x="960" y="152"/>
                    <a:pt x="992" y="32"/>
                    <a:pt x="840" y="16"/>
                  </a:cubicBezTo>
                  <a:cubicBezTo>
                    <a:pt x="736" y="0"/>
                    <a:pt x="624" y="104"/>
                    <a:pt x="552" y="160"/>
                  </a:cubicBezTo>
                  <a:cubicBezTo>
                    <a:pt x="465" y="208"/>
                    <a:pt x="480" y="240"/>
                    <a:pt x="320" y="304"/>
                  </a:cubicBezTo>
                  <a:cubicBezTo>
                    <a:pt x="168" y="368"/>
                    <a:pt x="0" y="512"/>
                    <a:pt x="600" y="592"/>
                  </a:cubicBezTo>
                  <a:cubicBezTo>
                    <a:pt x="696" y="640"/>
                    <a:pt x="920" y="696"/>
                    <a:pt x="984" y="640"/>
                  </a:cubicBezTo>
                  <a:cubicBezTo>
                    <a:pt x="1048" y="584"/>
                    <a:pt x="984" y="336"/>
                    <a:pt x="984" y="256"/>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7" name="Freeform 17"/>
            <p:cNvSpPr>
              <a:spLocks/>
            </p:cNvSpPr>
            <p:nvPr/>
          </p:nvSpPr>
          <p:spPr bwMode="hidden">
            <a:xfrm>
              <a:off x="5117" y="-8"/>
              <a:ext cx="547" cy="696"/>
            </a:xfrm>
            <a:custGeom>
              <a:avLst/>
              <a:gdLst>
                <a:gd name="T0" fmla="*/ 19 w 547"/>
                <a:gd name="T1" fmla="*/ 0 h 696"/>
                <a:gd name="T2" fmla="*/ 19 w 547"/>
                <a:gd name="T3" fmla="*/ 528 h 696"/>
                <a:gd name="T4" fmla="*/ 131 w 547"/>
                <a:gd name="T5" fmla="*/ 680 h 696"/>
                <a:gd name="T6" fmla="*/ 355 w 547"/>
                <a:gd name="T7" fmla="*/ 624 h 696"/>
                <a:gd name="T8" fmla="*/ 499 w 547"/>
                <a:gd name="T9" fmla="*/ 384 h 696"/>
                <a:gd name="T10" fmla="*/ 547 w 547"/>
                <a:gd name="T11" fmla="*/ 0 h 696"/>
              </a:gdLst>
              <a:ahLst/>
              <a:cxnLst>
                <a:cxn ang="0">
                  <a:pos x="T0" y="T1"/>
                </a:cxn>
                <a:cxn ang="0">
                  <a:pos x="T2" y="T3"/>
                </a:cxn>
                <a:cxn ang="0">
                  <a:pos x="T4" y="T5"/>
                </a:cxn>
                <a:cxn ang="0">
                  <a:pos x="T6" y="T7"/>
                </a:cxn>
                <a:cxn ang="0">
                  <a:pos x="T8" y="T9"/>
                </a:cxn>
                <a:cxn ang="0">
                  <a:pos x="T10" y="T11"/>
                </a:cxn>
              </a:cxnLst>
              <a:rect l="0" t="0" r="r" b="b"/>
              <a:pathLst>
                <a:path w="547" h="696">
                  <a:moveTo>
                    <a:pt x="19" y="0"/>
                  </a:moveTo>
                  <a:cubicBezTo>
                    <a:pt x="19" y="88"/>
                    <a:pt x="0" y="415"/>
                    <a:pt x="19" y="528"/>
                  </a:cubicBezTo>
                  <a:cubicBezTo>
                    <a:pt x="38" y="641"/>
                    <a:pt x="75" y="664"/>
                    <a:pt x="131" y="680"/>
                  </a:cubicBezTo>
                  <a:cubicBezTo>
                    <a:pt x="187" y="696"/>
                    <a:pt x="294" y="673"/>
                    <a:pt x="355" y="624"/>
                  </a:cubicBezTo>
                  <a:cubicBezTo>
                    <a:pt x="416" y="575"/>
                    <a:pt x="467" y="488"/>
                    <a:pt x="499" y="384"/>
                  </a:cubicBezTo>
                  <a:cubicBezTo>
                    <a:pt x="531" y="280"/>
                    <a:pt x="537" y="80"/>
                    <a:pt x="547" y="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8" name="Freeform 18"/>
            <p:cNvSpPr>
              <a:spLocks/>
            </p:cNvSpPr>
            <p:nvPr/>
          </p:nvSpPr>
          <p:spPr bwMode="hidden">
            <a:xfrm>
              <a:off x="0" y="2024"/>
              <a:ext cx="1984" cy="2296"/>
            </a:xfrm>
            <a:custGeom>
              <a:avLst/>
              <a:gdLst>
                <a:gd name="T0" fmla="*/ 0 w 1984"/>
                <a:gd name="T1" fmla="*/ 32 h 2296"/>
                <a:gd name="T2" fmla="*/ 336 w 1984"/>
                <a:gd name="T3" fmla="*/ 32 h 2296"/>
                <a:gd name="T4" fmla="*/ 592 w 1984"/>
                <a:gd name="T5" fmla="*/ 224 h 2296"/>
                <a:gd name="T6" fmla="*/ 696 w 1984"/>
                <a:gd name="T7" fmla="*/ 664 h 2296"/>
                <a:gd name="T8" fmla="*/ 664 w 1984"/>
                <a:gd name="T9" fmla="*/ 1224 h 2296"/>
                <a:gd name="T10" fmla="*/ 816 w 1984"/>
                <a:gd name="T11" fmla="*/ 1784 h 2296"/>
                <a:gd name="T12" fmla="*/ 1128 w 1984"/>
                <a:gd name="T13" fmla="*/ 2128 h 2296"/>
                <a:gd name="T14" fmla="*/ 1984 w 1984"/>
                <a:gd name="T15" fmla="*/ 2296 h 22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84" h="2296">
                  <a:moveTo>
                    <a:pt x="0" y="32"/>
                  </a:moveTo>
                  <a:cubicBezTo>
                    <a:pt x="56" y="32"/>
                    <a:pt x="237" y="0"/>
                    <a:pt x="336" y="32"/>
                  </a:cubicBezTo>
                  <a:cubicBezTo>
                    <a:pt x="435" y="64"/>
                    <a:pt x="532" y="119"/>
                    <a:pt x="592" y="224"/>
                  </a:cubicBezTo>
                  <a:cubicBezTo>
                    <a:pt x="652" y="329"/>
                    <a:pt x="684" y="497"/>
                    <a:pt x="696" y="664"/>
                  </a:cubicBezTo>
                  <a:cubicBezTo>
                    <a:pt x="708" y="831"/>
                    <a:pt x="644" y="1037"/>
                    <a:pt x="664" y="1224"/>
                  </a:cubicBezTo>
                  <a:cubicBezTo>
                    <a:pt x="684" y="1411"/>
                    <a:pt x="739" y="1633"/>
                    <a:pt x="816" y="1784"/>
                  </a:cubicBezTo>
                  <a:cubicBezTo>
                    <a:pt x="893" y="1935"/>
                    <a:pt x="933" y="2043"/>
                    <a:pt x="1128" y="2128"/>
                  </a:cubicBezTo>
                  <a:cubicBezTo>
                    <a:pt x="1323" y="2213"/>
                    <a:pt x="1806" y="2261"/>
                    <a:pt x="1984" y="2296"/>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39" name="Freeform 19"/>
            <p:cNvSpPr>
              <a:spLocks/>
            </p:cNvSpPr>
            <p:nvPr/>
          </p:nvSpPr>
          <p:spPr bwMode="hidden">
            <a:xfrm>
              <a:off x="0" y="2400"/>
              <a:ext cx="816" cy="1912"/>
            </a:xfrm>
            <a:custGeom>
              <a:avLst/>
              <a:gdLst>
                <a:gd name="T0" fmla="*/ 0 w 816"/>
                <a:gd name="T1" fmla="*/ 280 h 1912"/>
                <a:gd name="T2" fmla="*/ 384 w 816"/>
                <a:gd name="T3" fmla="*/ 280 h 1912"/>
                <a:gd name="T4" fmla="*/ 368 w 816"/>
                <a:gd name="T5" fmla="*/ 896 h 1912"/>
                <a:gd name="T6" fmla="*/ 528 w 816"/>
                <a:gd name="T7" fmla="*/ 1528 h 1912"/>
                <a:gd name="T8" fmla="*/ 816 w 816"/>
                <a:gd name="T9" fmla="*/ 1912 h 1912"/>
              </a:gdLst>
              <a:ahLst/>
              <a:cxnLst>
                <a:cxn ang="0">
                  <a:pos x="T0" y="T1"/>
                </a:cxn>
                <a:cxn ang="0">
                  <a:pos x="T2" y="T3"/>
                </a:cxn>
                <a:cxn ang="0">
                  <a:pos x="T4" y="T5"/>
                </a:cxn>
                <a:cxn ang="0">
                  <a:pos x="T6" y="T7"/>
                </a:cxn>
                <a:cxn ang="0">
                  <a:pos x="T8" y="T9"/>
                </a:cxn>
              </a:cxnLst>
              <a:rect l="0" t="0" r="r" b="b"/>
              <a:pathLst>
                <a:path w="816" h="1912">
                  <a:moveTo>
                    <a:pt x="0" y="280"/>
                  </a:moveTo>
                  <a:cubicBezTo>
                    <a:pt x="144" y="0"/>
                    <a:pt x="323" y="177"/>
                    <a:pt x="384" y="280"/>
                  </a:cubicBezTo>
                  <a:cubicBezTo>
                    <a:pt x="488" y="440"/>
                    <a:pt x="344" y="688"/>
                    <a:pt x="368" y="896"/>
                  </a:cubicBezTo>
                  <a:cubicBezTo>
                    <a:pt x="392" y="1104"/>
                    <a:pt x="453" y="1359"/>
                    <a:pt x="528" y="1528"/>
                  </a:cubicBezTo>
                  <a:cubicBezTo>
                    <a:pt x="603" y="1697"/>
                    <a:pt x="756" y="1832"/>
                    <a:pt x="816" y="1912"/>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40" name="Freeform 20"/>
            <p:cNvSpPr>
              <a:spLocks/>
            </p:cNvSpPr>
            <p:nvPr/>
          </p:nvSpPr>
          <p:spPr bwMode="hidden">
            <a:xfrm>
              <a:off x="2688" y="3228"/>
              <a:ext cx="3080" cy="1084"/>
            </a:xfrm>
            <a:custGeom>
              <a:avLst/>
              <a:gdLst>
                <a:gd name="T0" fmla="*/ 0 w 3080"/>
                <a:gd name="T1" fmla="*/ 1084 h 1084"/>
                <a:gd name="T2" fmla="*/ 424 w 3080"/>
                <a:gd name="T3" fmla="*/ 932 h 1084"/>
                <a:gd name="T4" fmla="*/ 640 w 3080"/>
                <a:gd name="T5" fmla="*/ 292 h 1084"/>
                <a:gd name="T6" fmla="*/ 1032 w 3080"/>
                <a:gd name="T7" fmla="*/ 20 h 1084"/>
                <a:gd name="T8" fmla="*/ 1536 w 3080"/>
                <a:gd name="T9" fmla="*/ 172 h 1084"/>
                <a:gd name="T10" fmla="*/ 2064 w 3080"/>
                <a:gd name="T11" fmla="*/ 604 h 1084"/>
                <a:gd name="T12" fmla="*/ 2400 w 3080"/>
                <a:gd name="T13" fmla="*/ 940 h 1084"/>
                <a:gd name="T14" fmla="*/ 3080 w 3080"/>
                <a:gd name="T15" fmla="*/ 1084 h 10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80" h="1084">
                  <a:moveTo>
                    <a:pt x="0" y="1084"/>
                  </a:moveTo>
                  <a:cubicBezTo>
                    <a:pt x="71" y="1059"/>
                    <a:pt x="317" y="1064"/>
                    <a:pt x="424" y="932"/>
                  </a:cubicBezTo>
                  <a:cubicBezTo>
                    <a:pt x="531" y="800"/>
                    <a:pt x="539" y="444"/>
                    <a:pt x="640" y="292"/>
                  </a:cubicBezTo>
                  <a:cubicBezTo>
                    <a:pt x="741" y="140"/>
                    <a:pt x="883" y="40"/>
                    <a:pt x="1032" y="20"/>
                  </a:cubicBezTo>
                  <a:cubicBezTo>
                    <a:pt x="1181" y="0"/>
                    <a:pt x="1364" y="75"/>
                    <a:pt x="1536" y="172"/>
                  </a:cubicBezTo>
                  <a:cubicBezTo>
                    <a:pt x="1708" y="269"/>
                    <a:pt x="1920" y="476"/>
                    <a:pt x="2064" y="604"/>
                  </a:cubicBezTo>
                  <a:cubicBezTo>
                    <a:pt x="2208" y="732"/>
                    <a:pt x="2231" y="860"/>
                    <a:pt x="2400" y="940"/>
                  </a:cubicBezTo>
                  <a:cubicBezTo>
                    <a:pt x="2569" y="1020"/>
                    <a:pt x="2939" y="1054"/>
                    <a:pt x="3080" y="1084"/>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30770" name="Picture 50" descr="Topbanx"/>
            <p:cNvPicPr>
              <a:picLocks noChangeAspect="1" noChangeArrowheads="1"/>
            </p:cNvPicPr>
            <p:nvPr/>
          </p:nvPicPr>
          <p:blipFill>
            <a:blip r:embed="rId2" cstate="screen">
              <a:clrChange>
                <a:clrFrom>
                  <a:srgbClr val="33CC99"/>
                </a:clrFrom>
                <a:clrTo>
                  <a:srgbClr val="33CC99">
                    <a:alpha val="0"/>
                  </a:srgbClr>
                </a:clrTo>
              </a:clrChange>
              <a:extLst>
                <a:ext uri="{28A0092B-C50C-407E-A947-70E740481C1C}">
                  <a14:useLocalDpi xmlns:a14="http://schemas.microsoft.com/office/drawing/2010/main" val="0"/>
                </a:ext>
              </a:extLst>
            </a:blip>
            <a:srcRect l="31929" t="5319" b="4256"/>
            <a:stretch>
              <a:fillRect/>
            </a:stretch>
          </p:blipFill>
          <p:spPr bwMode="auto">
            <a:xfrm>
              <a:off x="0" y="0"/>
              <a:ext cx="325" cy="4320"/>
            </a:xfrm>
            <a:prstGeom prst="rect">
              <a:avLst/>
            </a:prstGeom>
            <a:noFill/>
            <a:extLst>
              <a:ext uri="{909E8E84-426E-40DD-AFC4-6F175D3DCCD1}">
                <a14:hiddenFill xmlns:a14="http://schemas.microsoft.com/office/drawing/2010/main">
                  <a:solidFill>
                    <a:srgbClr val="FFFFFF"/>
                  </a:solidFill>
                </a14:hiddenFill>
              </a:ext>
            </a:extLst>
          </p:spPr>
        </p:pic>
        <p:sp>
          <p:nvSpPr>
            <p:cNvPr id="30772" name="Rectangle 52"/>
            <p:cNvSpPr>
              <a:spLocks noChangeArrowheads="1"/>
            </p:cNvSpPr>
            <p:nvPr/>
          </p:nvSpPr>
          <p:spPr bwMode="ltGray">
            <a:xfrm>
              <a:off x="240" y="2112"/>
              <a:ext cx="2688" cy="96"/>
            </a:xfrm>
            <a:prstGeom prst="rect">
              <a:avLst/>
            </a:prstGeom>
            <a:solidFill>
              <a:schemeClr val="bg1"/>
            </a:solidFill>
            <a:ln>
              <a:noFill/>
            </a:ln>
            <a:effectLst/>
            <a:extLst>
              <a:ext uri="{91240B29-F687-4F45-9708-019B960494DF}">
                <a14:hiddenLine xmlns:a14="http://schemas.microsoft.com/office/drawing/2010/main" w="9525">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30776" name="Line 56"/>
          <p:cNvSpPr>
            <a:spLocks noChangeShapeType="1"/>
          </p:cNvSpPr>
          <p:nvPr/>
        </p:nvSpPr>
        <p:spPr bwMode="ltGray">
          <a:xfrm>
            <a:off x="685800" y="3429000"/>
            <a:ext cx="1676400" cy="0"/>
          </a:xfrm>
          <a:prstGeom prst="line">
            <a:avLst/>
          </a:prstGeom>
          <a:noFill/>
          <a:ln w="9525">
            <a:solidFill>
              <a:schemeClr val="tx1"/>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nvGrpSpPr>
          <p:cNvPr id="30782" name="Group 62"/>
          <p:cNvGrpSpPr>
            <a:grpSpLocks/>
          </p:cNvGrpSpPr>
          <p:nvPr/>
        </p:nvGrpSpPr>
        <p:grpSpPr bwMode="auto">
          <a:xfrm>
            <a:off x="762000" y="3352800"/>
            <a:ext cx="457200" cy="457200"/>
            <a:chOff x="480" y="2112"/>
            <a:chExt cx="288" cy="288"/>
          </a:xfrm>
        </p:grpSpPr>
        <p:sp>
          <p:nvSpPr>
            <p:cNvPr id="30777" name="Line 57"/>
            <p:cNvSpPr>
              <a:spLocks noChangeShapeType="1"/>
            </p:cNvSpPr>
            <p:nvPr/>
          </p:nvSpPr>
          <p:spPr bwMode="ltGray">
            <a:xfrm>
              <a:off x="528" y="2160"/>
              <a:ext cx="240" cy="240"/>
            </a:xfrm>
            <a:prstGeom prst="line">
              <a:avLst/>
            </a:prstGeom>
            <a:noFill/>
            <a:ln w="9525">
              <a:solidFill>
                <a:schemeClr val="tx1"/>
              </a:solidFill>
              <a:round/>
              <a:headEnd/>
              <a:tailEnd type="stealth" w="sm"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778" name="Oval 58"/>
            <p:cNvSpPr>
              <a:spLocks noChangeArrowheads="1"/>
            </p:cNvSpPr>
            <p:nvPr/>
          </p:nvSpPr>
          <p:spPr bwMode="ltGray">
            <a:xfrm>
              <a:off x="480" y="2112"/>
              <a:ext cx="117" cy="117"/>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30783" name="Rectangle 63"/>
          <p:cNvSpPr>
            <a:spLocks noGrp="1" noChangeArrowheads="1"/>
          </p:cNvSpPr>
          <p:nvPr>
            <p:ph type="ctrTitle" sz="quarter"/>
          </p:nvPr>
        </p:nvSpPr>
        <p:spPr>
          <a:xfrm>
            <a:off x="685800" y="2133600"/>
            <a:ext cx="7772400" cy="1143000"/>
          </a:xfrm>
        </p:spPr>
        <p:txBody>
          <a:bodyPr anchor="ctr"/>
          <a:lstStyle>
            <a:lvl1pPr>
              <a:defRPr/>
            </a:lvl1pPr>
          </a:lstStyle>
          <a:p>
            <a:pPr lvl="0"/>
            <a:r>
              <a:rPr lang="en-US" altLang="en-US" noProof="0" smtClean="0"/>
              <a:t>Click to edit Master title style</a:t>
            </a:r>
          </a:p>
        </p:txBody>
      </p:sp>
      <p:sp>
        <p:nvSpPr>
          <p:cNvPr id="30784" name="Rectangle 64"/>
          <p:cNvSpPr>
            <a:spLocks noGrp="1" noChangeArrowheads="1"/>
          </p:cNvSpPr>
          <p:nvPr>
            <p:ph type="subTitle" sz="quarter" idx="1"/>
          </p:nvPr>
        </p:nvSpPr>
        <p:spPr>
          <a:xfrm>
            <a:off x="1371600" y="3886200"/>
            <a:ext cx="6400800" cy="1752600"/>
          </a:xfrm>
        </p:spPr>
        <p:txBody>
          <a:bodyPr/>
          <a:lstStyle>
            <a:lvl1pPr marL="0" indent="0" algn="ctr">
              <a:buFont typeface="Wingdings" charset="2"/>
              <a:buNone/>
              <a:defRPr/>
            </a:lvl1pPr>
          </a:lstStyle>
          <a:p>
            <a:pPr lvl="0"/>
            <a:r>
              <a:rPr lang="en-US" altLang="en-US" noProof="0" smtClean="0"/>
              <a:t>Click to edit Master subtitle style</a:t>
            </a:r>
          </a:p>
        </p:txBody>
      </p:sp>
      <p:sp>
        <p:nvSpPr>
          <p:cNvPr id="30785" name="Rectangle 65"/>
          <p:cNvSpPr>
            <a:spLocks noGrp="1" noChangeArrowheads="1"/>
          </p:cNvSpPr>
          <p:nvPr>
            <p:ph type="dt" sz="quarter" idx="2"/>
          </p:nvPr>
        </p:nvSpPr>
        <p:spPr>
          <a:xfrm>
            <a:off x="685800" y="6342063"/>
            <a:ext cx="1905000" cy="457200"/>
          </a:xfrm>
        </p:spPr>
        <p:txBody>
          <a:bodyPr/>
          <a:lstStyle>
            <a:lvl1pPr>
              <a:defRPr/>
            </a:lvl1pPr>
          </a:lstStyle>
          <a:p>
            <a:endParaRPr lang="en-US" altLang="en-US"/>
          </a:p>
        </p:txBody>
      </p:sp>
      <p:sp>
        <p:nvSpPr>
          <p:cNvPr id="30786" name="Rectangle 66"/>
          <p:cNvSpPr>
            <a:spLocks noGrp="1" noChangeArrowheads="1"/>
          </p:cNvSpPr>
          <p:nvPr>
            <p:ph type="ftr" sz="quarter" idx="3"/>
          </p:nvPr>
        </p:nvSpPr>
        <p:spPr>
          <a:xfrm>
            <a:off x="3124200" y="6342063"/>
            <a:ext cx="2895600" cy="457200"/>
          </a:xfrm>
        </p:spPr>
        <p:txBody>
          <a:bodyPr/>
          <a:lstStyle>
            <a:lvl1pPr>
              <a:defRPr/>
            </a:lvl1pPr>
          </a:lstStyle>
          <a:p>
            <a:endParaRPr lang="en-US" altLang="en-US"/>
          </a:p>
        </p:txBody>
      </p:sp>
      <p:sp>
        <p:nvSpPr>
          <p:cNvPr id="30787" name="Rectangle 67"/>
          <p:cNvSpPr>
            <a:spLocks noGrp="1" noChangeArrowheads="1"/>
          </p:cNvSpPr>
          <p:nvPr>
            <p:ph type="sldNum" sz="quarter" idx="4"/>
          </p:nvPr>
        </p:nvSpPr>
        <p:spPr>
          <a:xfrm>
            <a:off x="7086600" y="6342063"/>
            <a:ext cx="1905000" cy="457200"/>
          </a:xfrm>
        </p:spPr>
        <p:txBody>
          <a:bodyPr/>
          <a:lstStyle>
            <a:lvl1pPr>
              <a:defRPr/>
            </a:lvl1pPr>
          </a:lstStyle>
          <a:p>
            <a:fld id="{21BC9A5C-C9AD-4424-8FA5-30BE180412A9}" type="slidenum">
              <a:rPr lang="en-US" altLang="en-US"/>
              <a:pPr/>
              <a:t>‹#›</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776"/>
                                        </p:tgtEl>
                                        <p:attrNameLst>
                                          <p:attrName>style.visibility</p:attrName>
                                        </p:attrNameLst>
                                      </p:cBhvr>
                                      <p:to>
                                        <p:strVal val="visible"/>
                                      </p:to>
                                    </p:set>
                                    <p:animEffect transition="in" filter="wipe(left)">
                                      <p:cBhvr>
                                        <p:cTn id="7" dur="500"/>
                                        <p:tgtEl>
                                          <p:spTgt spid="307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6"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91CB4513-3F1E-4032-88FB-D495981E3865}" type="slidenum">
              <a:rPr lang="en-US" altLang="en-US"/>
              <a:pPr/>
              <a:t>‹#›</a:t>
            </a:fld>
            <a:endParaRPr lang="en-US" altLang="en-US"/>
          </a:p>
        </p:txBody>
      </p:sp>
    </p:spTree>
    <p:extLst>
      <p:ext uri="{BB962C8B-B14F-4D97-AF65-F5344CB8AC3E}">
        <p14:creationId xmlns:p14="http://schemas.microsoft.com/office/powerpoint/2010/main" val="2368360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CF54F965-8C24-44B8-ADCA-B36AF39CF238}" type="slidenum">
              <a:rPr lang="en-US" altLang="en-US"/>
              <a:pPr/>
              <a:t>‹#›</a:t>
            </a:fld>
            <a:endParaRPr lang="en-US" altLang="en-US"/>
          </a:p>
        </p:txBody>
      </p:sp>
    </p:spTree>
    <p:extLst>
      <p:ext uri="{BB962C8B-B14F-4D97-AF65-F5344CB8AC3E}">
        <p14:creationId xmlns:p14="http://schemas.microsoft.com/office/powerpoint/2010/main" val="2495250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5B711EEE-7A5C-44D2-A530-8668314178F8}" type="slidenum">
              <a:rPr lang="en-US" altLang="en-US"/>
              <a:pPr/>
              <a:t>‹#›</a:t>
            </a:fld>
            <a:endParaRPr lang="en-US" altLang="en-US"/>
          </a:p>
        </p:txBody>
      </p:sp>
    </p:spTree>
    <p:extLst>
      <p:ext uri="{BB962C8B-B14F-4D97-AF65-F5344CB8AC3E}">
        <p14:creationId xmlns:p14="http://schemas.microsoft.com/office/powerpoint/2010/main" val="1215906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5A5A2C84-5843-4A94-AB48-915CB97DF294}" type="slidenum">
              <a:rPr lang="en-US" altLang="en-US"/>
              <a:pPr/>
              <a:t>‹#›</a:t>
            </a:fld>
            <a:endParaRPr lang="en-US" altLang="en-US"/>
          </a:p>
        </p:txBody>
      </p:sp>
    </p:spTree>
    <p:extLst>
      <p:ext uri="{BB962C8B-B14F-4D97-AF65-F5344CB8AC3E}">
        <p14:creationId xmlns:p14="http://schemas.microsoft.com/office/powerpoint/2010/main" val="396188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0BB2F9F3-5042-4EE5-A4E5-180B6E80F841}" type="slidenum">
              <a:rPr lang="en-US" altLang="en-US"/>
              <a:pPr/>
              <a:t>‹#›</a:t>
            </a:fld>
            <a:endParaRPr lang="en-US" altLang="en-US"/>
          </a:p>
        </p:txBody>
      </p:sp>
    </p:spTree>
    <p:extLst>
      <p:ext uri="{BB962C8B-B14F-4D97-AF65-F5344CB8AC3E}">
        <p14:creationId xmlns:p14="http://schemas.microsoft.com/office/powerpoint/2010/main" val="2299100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EA4FABB4-3F65-4471-9C43-EA29A104CEE4}" type="slidenum">
              <a:rPr lang="en-US" altLang="en-US"/>
              <a:pPr/>
              <a:t>‹#›</a:t>
            </a:fld>
            <a:endParaRPr lang="en-US" altLang="en-US"/>
          </a:p>
        </p:txBody>
      </p:sp>
    </p:spTree>
    <p:extLst>
      <p:ext uri="{BB962C8B-B14F-4D97-AF65-F5344CB8AC3E}">
        <p14:creationId xmlns:p14="http://schemas.microsoft.com/office/powerpoint/2010/main" val="287850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1FCCD3A5-01A9-4A55-B5A2-794DAC5A9F05}" type="slidenum">
              <a:rPr lang="en-US" altLang="en-US"/>
              <a:pPr/>
              <a:t>‹#›</a:t>
            </a:fld>
            <a:endParaRPr lang="en-US" altLang="en-US"/>
          </a:p>
        </p:txBody>
      </p:sp>
    </p:spTree>
    <p:extLst>
      <p:ext uri="{BB962C8B-B14F-4D97-AF65-F5344CB8AC3E}">
        <p14:creationId xmlns:p14="http://schemas.microsoft.com/office/powerpoint/2010/main" val="1175396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F69CC9B2-5601-448A-9967-7544EA1FDC16}" type="slidenum">
              <a:rPr lang="en-US" altLang="en-US"/>
              <a:pPr/>
              <a:t>‹#›</a:t>
            </a:fld>
            <a:endParaRPr lang="en-US" altLang="en-US"/>
          </a:p>
        </p:txBody>
      </p:sp>
    </p:spTree>
    <p:extLst>
      <p:ext uri="{BB962C8B-B14F-4D97-AF65-F5344CB8AC3E}">
        <p14:creationId xmlns:p14="http://schemas.microsoft.com/office/powerpoint/2010/main" val="4261565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A4875C6-DB81-42D5-812B-C9F50BBAFC78}" type="slidenum">
              <a:rPr lang="en-US" altLang="en-US"/>
              <a:pPr/>
              <a:t>‹#›</a:t>
            </a:fld>
            <a:endParaRPr lang="en-US" altLang="en-US"/>
          </a:p>
        </p:txBody>
      </p:sp>
    </p:spTree>
    <p:extLst>
      <p:ext uri="{BB962C8B-B14F-4D97-AF65-F5344CB8AC3E}">
        <p14:creationId xmlns:p14="http://schemas.microsoft.com/office/powerpoint/2010/main" val="3867094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E58313A-C01A-4950-90F8-14A6286334C3}" type="slidenum">
              <a:rPr lang="en-US" altLang="en-US"/>
              <a:pPr/>
              <a:t>‹#›</a:t>
            </a:fld>
            <a:endParaRPr lang="en-US" altLang="en-US"/>
          </a:p>
        </p:txBody>
      </p:sp>
    </p:spTree>
    <p:extLst>
      <p:ext uri="{BB962C8B-B14F-4D97-AF65-F5344CB8AC3E}">
        <p14:creationId xmlns:p14="http://schemas.microsoft.com/office/powerpoint/2010/main" val="3951050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ClipArt Placeholder 2"/>
          <p:cNvSpPr>
            <a:spLocks noGrp="1"/>
          </p:cNvSpPr>
          <p:nvPr>
            <p:ph type="clipArt" sz="half" idx="1"/>
          </p:nvPr>
        </p:nvSpPr>
        <p:spPr>
          <a:xfrm>
            <a:off x="685800" y="1981200"/>
            <a:ext cx="3810000" cy="4114800"/>
          </a:xfrm>
        </p:spPr>
        <p:txBody>
          <a:bodyPr/>
          <a:lstStyle/>
          <a:p>
            <a:endParaRPr lang="en-GB"/>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685800" y="6365875"/>
            <a:ext cx="1905000" cy="45720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365875"/>
            <a:ext cx="2895600" cy="45720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365875"/>
            <a:ext cx="1905000" cy="457200"/>
          </a:xfrm>
        </p:spPr>
        <p:txBody>
          <a:bodyPr/>
          <a:lstStyle>
            <a:lvl1pPr>
              <a:defRPr/>
            </a:lvl1pPr>
          </a:lstStyle>
          <a:p>
            <a:fld id="{54774297-7C85-451B-93A8-5D9576CE0A88}" type="slidenum">
              <a:rPr lang="en-US" altLang="en-US"/>
              <a:pPr/>
              <a:t>‹#›</a:t>
            </a:fld>
            <a:endParaRPr lang="en-US" altLang="en-US"/>
          </a:p>
        </p:txBody>
      </p:sp>
    </p:spTree>
    <p:extLst>
      <p:ext uri="{BB962C8B-B14F-4D97-AF65-F5344CB8AC3E}">
        <p14:creationId xmlns:p14="http://schemas.microsoft.com/office/powerpoint/2010/main" val="16546036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685800" y="6365875"/>
            <a:ext cx="1905000" cy="45720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365875"/>
            <a:ext cx="2895600" cy="45720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365875"/>
            <a:ext cx="1905000" cy="457200"/>
          </a:xfrm>
        </p:spPr>
        <p:txBody>
          <a:bodyPr/>
          <a:lstStyle>
            <a:lvl1pPr>
              <a:defRPr/>
            </a:lvl1pPr>
          </a:lstStyle>
          <a:p>
            <a:fld id="{EF6A94F4-59E8-44F7-82C9-7F14BE05FB20}" type="slidenum">
              <a:rPr lang="en-US" altLang="en-US"/>
              <a:pPr/>
              <a:t>‹#›</a:t>
            </a:fld>
            <a:endParaRPr lang="en-US" altLang="en-US"/>
          </a:p>
        </p:txBody>
      </p:sp>
    </p:spTree>
    <p:extLst>
      <p:ext uri="{BB962C8B-B14F-4D97-AF65-F5344CB8AC3E}">
        <p14:creationId xmlns:p14="http://schemas.microsoft.com/office/powerpoint/2010/main" val="1605610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685800" y="6365875"/>
            <a:ext cx="1905000" cy="457200"/>
          </a:xfrm>
        </p:spPr>
        <p:txBody>
          <a:bodyPr/>
          <a:lstStyle>
            <a:lvl1pPr>
              <a:defRPr/>
            </a:lvl1pPr>
          </a:lstStyle>
          <a:p>
            <a:endParaRPr lang="en-US" altLang="en-US"/>
          </a:p>
        </p:txBody>
      </p:sp>
      <p:sp>
        <p:nvSpPr>
          <p:cNvPr id="7" name="Footer Placeholder 6"/>
          <p:cNvSpPr>
            <a:spLocks noGrp="1"/>
          </p:cNvSpPr>
          <p:nvPr>
            <p:ph type="ftr" sz="quarter" idx="11"/>
          </p:nvPr>
        </p:nvSpPr>
        <p:spPr>
          <a:xfrm>
            <a:off x="3124200" y="6365875"/>
            <a:ext cx="2895600" cy="457200"/>
          </a:xfrm>
        </p:spPr>
        <p:txBody>
          <a:bodyPr/>
          <a:lstStyle>
            <a:lvl1pPr>
              <a:defRPr/>
            </a:lvl1pPr>
          </a:lstStyle>
          <a:p>
            <a:endParaRPr lang="en-US" altLang="en-US"/>
          </a:p>
        </p:txBody>
      </p:sp>
      <p:sp>
        <p:nvSpPr>
          <p:cNvPr id="8" name="Slide Number Placeholder 7"/>
          <p:cNvSpPr>
            <a:spLocks noGrp="1"/>
          </p:cNvSpPr>
          <p:nvPr>
            <p:ph type="sldNum" sz="quarter" idx="12"/>
          </p:nvPr>
        </p:nvSpPr>
        <p:spPr>
          <a:xfrm>
            <a:off x="6553200" y="6365875"/>
            <a:ext cx="1905000" cy="457200"/>
          </a:xfrm>
        </p:spPr>
        <p:txBody>
          <a:bodyPr/>
          <a:lstStyle>
            <a:lvl1pPr>
              <a:defRPr/>
            </a:lvl1pPr>
          </a:lstStyle>
          <a:p>
            <a:fld id="{A6545675-4E9C-4B77-91B2-41173135B9D6}" type="slidenum">
              <a:rPr lang="en-US" altLang="en-US"/>
              <a:pPr/>
              <a:t>‹#›</a:t>
            </a:fld>
            <a:endParaRPr lang="en-US" altLang="en-US"/>
          </a:p>
        </p:txBody>
      </p:sp>
    </p:spTree>
    <p:extLst>
      <p:ext uri="{BB962C8B-B14F-4D97-AF65-F5344CB8AC3E}">
        <p14:creationId xmlns:p14="http://schemas.microsoft.com/office/powerpoint/2010/main" val="31678731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85800" y="609600"/>
            <a:ext cx="7772400" cy="1143000"/>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6858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6858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685800" y="6365875"/>
            <a:ext cx="1905000" cy="457200"/>
          </a:xfrm>
        </p:spPr>
        <p:txBody>
          <a:bodyPr/>
          <a:lstStyle>
            <a:lvl1pPr>
              <a:defRPr/>
            </a:lvl1pPr>
          </a:lstStyle>
          <a:p>
            <a:endParaRPr lang="en-US" altLang="en-US"/>
          </a:p>
        </p:txBody>
      </p:sp>
      <p:sp>
        <p:nvSpPr>
          <p:cNvPr id="8" name="Footer Placeholder 7"/>
          <p:cNvSpPr>
            <a:spLocks noGrp="1"/>
          </p:cNvSpPr>
          <p:nvPr>
            <p:ph type="ftr" sz="quarter" idx="11"/>
          </p:nvPr>
        </p:nvSpPr>
        <p:spPr>
          <a:xfrm>
            <a:off x="3124200" y="6365875"/>
            <a:ext cx="2895600" cy="457200"/>
          </a:xfrm>
        </p:spPr>
        <p:txBody>
          <a:bodyPr/>
          <a:lstStyle>
            <a:lvl1pPr>
              <a:defRPr/>
            </a:lvl1pPr>
          </a:lstStyle>
          <a:p>
            <a:endParaRPr lang="en-US" altLang="en-US"/>
          </a:p>
        </p:txBody>
      </p:sp>
      <p:sp>
        <p:nvSpPr>
          <p:cNvPr id="9" name="Slide Number Placeholder 8"/>
          <p:cNvSpPr>
            <a:spLocks noGrp="1"/>
          </p:cNvSpPr>
          <p:nvPr>
            <p:ph type="sldNum" sz="quarter" idx="12"/>
          </p:nvPr>
        </p:nvSpPr>
        <p:spPr>
          <a:xfrm>
            <a:off x="6553200" y="6365875"/>
            <a:ext cx="1905000" cy="457200"/>
          </a:xfrm>
        </p:spPr>
        <p:txBody>
          <a:bodyPr/>
          <a:lstStyle>
            <a:lvl1pPr>
              <a:defRPr/>
            </a:lvl1pPr>
          </a:lstStyle>
          <a:p>
            <a:fld id="{6A6A2797-93EF-4287-9B1A-E792D5009288}" type="slidenum">
              <a:rPr lang="en-US" altLang="en-US"/>
              <a:pPr/>
              <a:t>‹#›</a:t>
            </a:fld>
            <a:endParaRPr lang="en-US" altLang="en-US"/>
          </a:p>
        </p:txBody>
      </p:sp>
    </p:spTree>
    <p:extLst>
      <p:ext uri="{BB962C8B-B14F-4D97-AF65-F5344CB8AC3E}">
        <p14:creationId xmlns:p14="http://schemas.microsoft.com/office/powerpoint/2010/main" val="33473709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58B5D92-A4F5-4EEA-B8FA-96F3008B49D2}" type="slidenum">
              <a:rPr lang="en-US" altLang="en-US"/>
              <a:pPr/>
              <a:t>‹#›</a:t>
            </a:fld>
            <a:endParaRPr lang="en-US" altLang="en-US"/>
          </a:p>
        </p:txBody>
      </p:sp>
    </p:spTree>
    <p:extLst>
      <p:ext uri="{BB962C8B-B14F-4D97-AF65-F5344CB8AC3E}">
        <p14:creationId xmlns:p14="http://schemas.microsoft.com/office/powerpoint/2010/main" val="3570165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90F6CD75-E315-4FF1-8191-82A83A2C3DCE}" type="slidenum">
              <a:rPr lang="en-US" altLang="en-US"/>
              <a:pPr/>
              <a:t>‹#›</a:t>
            </a:fld>
            <a:endParaRPr lang="en-US" altLang="en-US"/>
          </a:p>
        </p:txBody>
      </p:sp>
    </p:spTree>
    <p:extLst>
      <p:ext uri="{BB962C8B-B14F-4D97-AF65-F5344CB8AC3E}">
        <p14:creationId xmlns:p14="http://schemas.microsoft.com/office/powerpoint/2010/main" val="16194734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C3C52195-A75E-458A-9908-562E3FCFB954}" type="slidenum">
              <a:rPr lang="en-US" altLang="en-US"/>
              <a:pPr/>
              <a:t>‹#›</a:t>
            </a:fld>
            <a:endParaRPr lang="en-US" altLang="en-US"/>
          </a:p>
        </p:txBody>
      </p:sp>
    </p:spTree>
    <p:extLst>
      <p:ext uri="{BB962C8B-B14F-4D97-AF65-F5344CB8AC3E}">
        <p14:creationId xmlns:p14="http://schemas.microsoft.com/office/powerpoint/2010/main" val="19898339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E88781AD-33DC-477D-A54C-9C6FD35E5324}" type="slidenum">
              <a:rPr lang="en-US" altLang="en-US"/>
              <a:pPr/>
              <a:t>‹#›</a:t>
            </a:fld>
            <a:endParaRPr lang="en-US" altLang="en-US"/>
          </a:p>
        </p:txBody>
      </p:sp>
    </p:spTree>
    <p:extLst>
      <p:ext uri="{BB962C8B-B14F-4D97-AF65-F5344CB8AC3E}">
        <p14:creationId xmlns:p14="http://schemas.microsoft.com/office/powerpoint/2010/main" val="23990271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14C3FCB0-EFCD-44A8-9C4B-65F8E4D3DD18}" type="slidenum">
              <a:rPr lang="en-US" altLang="en-US"/>
              <a:pPr/>
              <a:t>‹#›</a:t>
            </a:fld>
            <a:endParaRPr lang="en-US" altLang="en-US"/>
          </a:p>
        </p:txBody>
      </p:sp>
    </p:spTree>
    <p:extLst>
      <p:ext uri="{BB962C8B-B14F-4D97-AF65-F5344CB8AC3E}">
        <p14:creationId xmlns:p14="http://schemas.microsoft.com/office/powerpoint/2010/main" val="38348187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8AF3C36E-335B-4A38-9657-28477E91A9E4}" type="slidenum">
              <a:rPr lang="en-US" altLang="en-US"/>
              <a:pPr/>
              <a:t>‹#›</a:t>
            </a:fld>
            <a:endParaRPr lang="en-US" altLang="en-US"/>
          </a:p>
        </p:txBody>
      </p:sp>
    </p:spTree>
    <p:extLst>
      <p:ext uri="{BB962C8B-B14F-4D97-AF65-F5344CB8AC3E}">
        <p14:creationId xmlns:p14="http://schemas.microsoft.com/office/powerpoint/2010/main" val="13870862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13012CB1-3677-40E2-8905-8D964F25AABE}" type="slidenum">
              <a:rPr lang="en-US" altLang="en-US"/>
              <a:pPr/>
              <a:t>‹#›</a:t>
            </a:fld>
            <a:endParaRPr lang="en-US" altLang="en-US"/>
          </a:p>
        </p:txBody>
      </p:sp>
    </p:spTree>
    <p:extLst>
      <p:ext uri="{BB962C8B-B14F-4D97-AF65-F5344CB8AC3E}">
        <p14:creationId xmlns:p14="http://schemas.microsoft.com/office/powerpoint/2010/main" val="19564005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C2A519B0-EF9F-4D2F-8E79-6C0992B877E5}" type="slidenum">
              <a:rPr lang="en-US" altLang="en-US"/>
              <a:pPr/>
              <a:t>‹#›</a:t>
            </a:fld>
            <a:endParaRPr lang="en-US" altLang="en-US"/>
          </a:p>
        </p:txBody>
      </p:sp>
    </p:spTree>
    <p:extLst>
      <p:ext uri="{BB962C8B-B14F-4D97-AF65-F5344CB8AC3E}">
        <p14:creationId xmlns:p14="http://schemas.microsoft.com/office/powerpoint/2010/main" val="11136036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064197A-A33D-4184-A82C-CE0D56D86178}" type="slidenum">
              <a:rPr lang="en-US" altLang="en-US"/>
              <a:pPr/>
              <a:t>‹#›</a:t>
            </a:fld>
            <a:endParaRPr lang="en-US" altLang="en-US"/>
          </a:p>
        </p:txBody>
      </p:sp>
    </p:spTree>
    <p:extLst>
      <p:ext uri="{BB962C8B-B14F-4D97-AF65-F5344CB8AC3E}">
        <p14:creationId xmlns:p14="http://schemas.microsoft.com/office/powerpoint/2010/main" val="945993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93FEE10E-B119-4D62-9749-3F0E3835E8BF}" type="slidenum">
              <a:rPr lang="en-US" altLang="en-US"/>
              <a:pPr/>
              <a:t>‹#›</a:t>
            </a:fld>
            <a:endParaRPr lang="en-US" altLang="en-US"/>
          </a:p>
        </p:txBody>
      </p:sp>
    </p:spTree>
    <p:extLst>
      <p:ext uri="{BB962C8B-B14F-4D97-AF65-F5344CB8AC3E}">
        <p14:creationId xmlns:p14="http://schemas.microsoft.com/office/powerpoint/2010/main" val="37261095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8CC54AB-A46A-4E7A-AA25-4D20E9832B08}" type="slidenum">
              <a:rPr lang="en-US" altLang="en-US"/>
              <a:pPr/>
              <a:t>‹#›</a:t>
            </a:fld>
            <a:endParaRPr lang="en-US" altLang="en-US"/>
          </a:p>
        </p:txBody>
      </p:sp>
    </p:spTree>
    <p:extLst>
      <p:ext uri="{BB962C8B-B14F-4D97-AF65-F5344CB8AC3E}">
        <p14:creationId xmlns:p14="http://schemas.microsoft.com/office/powerpoint/2010/main" val="11578769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sp>
            <p:nvSpPr>
              <p:cNvPr id="11" name="Freeform 7"/>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solidFill>
                    <a:srgbClr val="FFFFFF"/>
                  </a:solidFill>
                  <a:ea typeface="ＭＳ Ｐゴシック" charset="0"/>
                </a:endParaRP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sp>
          <p:nvSpPr>
            <p:cNvPr id="7" name="Freeform 10"/>
            <p:cNvSpPr>
              <a:spLocks/>
            </p:cNvSpPr>
            <p:nvPr/>
          </p:nvSpPr>
          <p:spPr bwMode="hidden">
            <a:xfrm>
              <a:off x="0" y="0"/>
              <a:ext cx="5758" cy="1776"/>
            </a:xfrm>
            <a:custGeom>
              <a:avLst/>
              <a:gdLst>
                <a:gd name="T0" fmla="*/ 0 w 5740"/>
                <a:gd name="T1" fmla="*/ 0 h 1906"/>
                <a:gd name="T2" fmla="*/ 0 w 5740"/>
                <a:gd name="T3" fmla="*/ 1542 h 1906"/>
                <a:gd name="T4" fmla="*/ 5794 w 5740"/>
                <a:gd name="T5" fmla="*/ 1542 h 1906"/>
                <a:gd name="T6" fmla="*/ 5794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solidFill>
                  <a:srgbClr val="FFFFFF"/>
                </a:solidFill>
                <a:ea typeface="ＭＳ Ｐゴシック" charset="0"/>
              </a:endParaRPr>
            </a:p>
          </p:txBody>
        </p:sp>
      </p:grpSp>
      <p:sp>
        <p:nvSpPr>
          <p:cNvPr id="454667"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454668"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105" charset="2"/>
              <a:buNone/>
              <a:defRPr/>
            </a:lvl1pPr>
          </a:lstStyle>
          <a:p>
            <a:r>
              <a:rPr lang="en-US"/>
              <a:t>Click to edit Master subtitle style</a:t>
            </a:r>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en-US"/>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en-US"/>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0BDC6EB7-380F-8A4E-A776-100D1D24D42C}" type="slidenum">
              <a:rPr lang="en-US"/>
              <a:pPr>
                <a:defRPr/>
              </a:pPr>
              <a:t>‹#›</a:t>
            </a:fld>
            <a:endParaRPr lang="en-US"/>
          </a:p>
        </p:txBody>
      </p:sp>
    </p:spTree>
    <p:extLst>
      <p:ext uri="{BB962C8B-B14F-4D97-AF65-F5344CB8AC3E}">
        <p14:creationId xmlns:p14="http://schemas.microsoft.com/office/powerpoint/2010/main" val="24164578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4CEBBCF0-59C8-3A4D-8204-E43BAC1B938C}"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5533500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34F754F8-4849-7344-A07D-1F09285E97E3}"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627667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76C1BF1C-C746-D74B-8AC3-DD2778FA0EC9}"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83618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p>
        </p:txBody>
      </p:sp>
      <p:sp>
        <p:nvSpPr>
          <p:cNvPr id="8" name="Rectangle 3"/>
          <p:cNvSpPr>
            <a:spLocks noGrp="1" noChangeArrowheads="1"/>
          </p:cNvSpPr>
          <p:nvPr>
            <p:ph type="sldNum" sz="quarter" idx="11"/>
          </p:nvPr>
        </p:nvSpPr>
        <p:spPr>
          <a:ln/>
        </p:spPr>
        <p:txBody>
          <a:bodyPr/>
          <a:lstStyle>
            <a:lvl1pPr>
              <a:defRPr/>
            </a:lvl1pPr>
          </a:lstStyle>
          <a:p>
            <a:pPr>
              <a:defRPr/>
            </a:pPr>
            <a:fld id="{29FA7248-3F54-3E44-A038-E45858C937EA}" type="slidenum">
              <a:rPr lang="en-US"/>
              <a:pPr>
                <a:defRPr/>
              </a:pPr>
              <a:t>‹#›</a:t>
            </a:fld>
            <a:endParaRPr lang="en-US"/>
          </a:p>
        </p:txBody>
      </p:sp>
      <p:sp>
        <p:nvSpPr>
          <p:cNvPr id="9"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352298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pPr>
              <a:defRPr/>
            </a:pPr>
            <a:fld id="{F6ABC841-04F8-7C4C-8EA0-56BBFCA24147}" type="slidenum">
              <a:rPr lang="en-US"/>
              <a:pPr>
                <a:defRPr/>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906635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p>
        </p:txBody>
      </p:sp>
      <p:sp>
        <p:nvSpPr>
          <p:cNvPr id="3" name="Rectangle 3"/>
          <p:cNvSpPr>
            <a:spLocks noGrp="1" noChangeArrowheads="1"/>
          </p:cNvSpPr>
          <p:nvPr>
            <p:ph type="sldNum" sz="quarter" idx="11"/>
          </p:nvPr>
        </p:nvSpPr>
        <p:spPr>
          <a:ln/>
        </p:spPr>
        <p:txBody>
          <a:bodyPr/>
          <a:lstStyle>
            <a:lvl1pPr>
              <a:defRPr/>
            </a:lvl1pPr>
          </a:lstStyle>
          <a:p>
            <a:pPr>
              <a:defRPr/>
            </a:pPr>
            <a:fld id="{B16C4FDE-333A-0B4D-B36F-00ACF3DEFBAF}" type="slidenum">
              <a:rPr lang="en-US"/>
              <a:pPr>
                <a:defRPr/>
              </a:pPr>
              <a:t>‹#›</a:t>
            </a:fld>
            <a:endParaRPr lang="en-US"/>
          </a:p>
        </p:txBody>
      </p:sp>
      <p:sp>
        <p:nvSpPr>
          <p:cNvPr id="4"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994330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AD927389-B749-4346-A2C6-33E40006FB2A}"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406430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09B53B8D-6873-E740-8762-52B27B508B4F}" type="slidenum">
              <a:rPr lang="en-US"/>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375581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8FD9D0C8-B9FA-9849-A596-0DB7C86DB787}"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345937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62B34815-0DEF-1D44-A1DA-5526CC9D5289}" type="slidenum">
              <a:rPr lang="en-US"/>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436282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2"/>
          <p:cNvSpPr>
            <a:spLocks noGrp="1" noChangeArrowheads="1"/>
          </p:cNvSpPr>
          <p:nvPr>
            <p:ph type="dt" sz="half" idx="10"/>
          </p:nvPr>
        </p:nvSpPr>
        <p:spPr>
          <a:ln/>
        </p:spPr>
        <p:txBody>
          <a:bodyPr/>
          <a:lstStyle>
            <a:lvl1pPr>
              <a:defRPr/>
            </a:lvl1pPr>
          </a:lstStyle>
          <a:p>
            <a:pPr>
              <a:defRPr/>
            </a:pPr>
            <a:endParaRPr lang="en-US"/>
          </a:p>
        </p:txBody>
      </p:sp>
      <p:sp>
        <p:nvSpPr>
          <p:cNvPr id="7" name="Rectangle 3"/>
          <p:cNvSpPr>
            <a:spLocks noGrp="1" noChangeArrowheads="1"/>
          </p:cNvSpPr>
          <p:nvPr>
            <p:ph type="sldNum" sz="quarter" idx="11"/>
          </p:nvPr>
        </p:nvSpPr>
        <p:spPr>
          <a:ln/>
        </p:spPr>
        <p:txBody>
          <a:bodyPr/>
          <a:lstStyle>
            <a:lvl1pPr>
              <a:defRPr/>
            </a:lvl1pPr>
          </a:lstStyle>
          <a:p>
            <a:pPr>
              <a:defRPr/>
            </a:pPr>
            <a:fld id="{FECA227D-07EF-224A-941F-87FE1212A441}" type="slidenum">
              <a:rPr lang="en-US"/>
              <a:pPr>
                <a:defRPr/>
              </a:pPr>
              <a:t>‹#›</a:t>
            </a:fld>
            <a:endParaRPr lang="en-US"/>
          </a:p>
        </p:txBody>
      </p:sp>
      <p:sp>
        <p:nvSpPr>
          <p:cNvPr id="8"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436393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3491E782-714D-994B-815D-C19D5A02A2AF}" type="slidenum">
              <a:rPr lang="en-US"/>
              <a:pPr>
                <a:defRPr/>
              </a:pPr>
              <a:t>‹#›</a:t>
            </a:fld>
            <a:endParaRPr lang="en-US"/>
          </a:p>
        </p:txBody>
      </p:sp>
    </p:spTree>
    <p:extLst>
      <p:ext uri="{BB962C8B-B14F-4D97-AF65-F5344CB8AC3E}">
        <p14:creationId xmlns:p14="http://schemas.microsoft.com/office/powerpoint/2010/main" val="8660177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64341FD5-A852-0D4E-924C-B3ECBB162BB3}" type="slidenum">
              <a:rPr lang="en-US"/>
              <a:pPr>
                <a:defRPr/>
              </a:pPr>
              <a:t>‹#›</a:t>
            </a:fld>
            <a:endParaRPr lang="en-US"/>
          </a:p>
        </p:txBody>
      </p:sp>
    </p:spTree>
    <p:extLst>
      <p:ext uri="{BB962C8B-B14F-4D97-AF65-F5344CB8AC3E}">
        <p14:creationId xmlns:p14="http://schemas.microsoft.com/office/powerpoint/2010/main" val="36710313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0760F4BD-7461-964A-95A1-B8413CA6A273}" type="slidenum">
              <a:rPr lang="en-US"/>
              <a:pPr>
                <a:defRPr/>
              </a:pPr>
              <a:t>‹#›</a:t>
            </a:fld>
            <a:endParaRPr lang="en-US"/>
          </a:p>
        </p:txBody>
      </p:sp>
    </p:spTree>
    <p:extLst>
      <p:ext uri="{BB962C8B-B14F-4D97-AF65-F5344CB8AC3E}">
        <p14:creationId xmlns:p14="http://schemas.microsoft.com/office/powerpoint/2010/main" val="1224222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069E8537-9F6D-7F49-A661-D16FA6F04CA6}" type="slidenum">
              <a:rPr lang="en-US"/>
              <a:pPr>
                <a:defRPr/>
              </a:pPr>
              <a:t>‹#›</a:t>
            </a:fld>
            <a:endParaRPr lang="en-US"/>
          </a:p>
        </p:txBody>
      </p:sp>
    </p:spTree>
    <p:extLst>
      <p:ext uri="{BB962C8B-B14F-4D97-AF65-F5344CB8AC3E}">
        <p14:creationId xmlns:p14="http://schemas.microsoft.com/office/powerpoint/2010/main" val="5367066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E57CF1E5-81B2-0945-9ED1-BC7E2A3D8876}" type="slidenum">
              <a:rPr lang="en-US"/>
              <a:pPr>
                <a:defRPr/>
              </a:pPr>
              <a:t>‹#›</a:t>
            </a:fld>
            <a:endParaRPr lang="en-US"/>
          </a:p>
        </p:txBody>
      </p:sp>
    </p:spTree>
    <p:extLst>
      <p:ext uri="{BB962C8B-B14F-4D97-AF65-F5344CB8AC3E}">
        <p14:creationId xmlns:p14="http://schemas.microsoft.com/office/powerpoint/2010/main" val="12669743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86BA4A87-ADCA-4C4C-90D6-B85E5B8DBD52}" type="slidenum">
              <a:rPr lang="en-US"/>
              <a:pPr>
                <a:defRPr/>
              </a:pPr>
              <a:t>‹#›</a:t>
            </a:fld>
            <a:endParaRPr lang="en-US"/>
          </a:p>
        </p:txBody>
      </p:sp>
    </p:spTree>
    <p:extLst>
      <p:ext uri="{BB962C8B-B14F-4D97-AF65-F5344CB8AC3E}">
        <p14:creationId xmlns:p14="http://schemas.microsoft.com/office/powerpoint/2010/main" val="353289731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63E69A2D-0417-024E-A19F-EB26F81953CD}" type="slidenum">
              <a:rPr lang="en-US"/>
              <a:pPr>
                <a:defRPr/>
              </a:pPr>
              <a:t>‹#›</a:t>
            </a:fld>
            <a:endParaRPr lang="en-US"/>
          </a:p>
        </p:txBody>
      </p:sp>
    </p:spTree>
    <p:extLst>
      <p:ext uri="{BB962C8B-B14F-4D97-AF65-F5344CB8AC3E}">
        <p14:creationId xmlns:p14="http://schemas.microsoft.com/office/powerpoint/2010/main" val="25588166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C4327A6C-F7E6-6F43-9DCA-B1CA20C4DDE5}" type="slidenum">
              <a:rPr lang="en-US"/>
              <a:pPr>
                <a:defRPr/>
              </a:pPr>
              <a:t>‹#›</a:t>
            </a:fld>
            <a:endParaRPr lang="en-US"/>
          </a:p>
        </p:txBody>
      </p:sp>
    </p:spTree>
    <p:extLst>
      <p:ext uri="{BB962C8B-B14F-4D97-AF65-F5344CB8AC3E}">
        <p14:creationId xmlns:p14="http://schemas.microsoft.com/office/powerpoint/2010/main" val="24825170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7AE0CEAE-7739-A84E-B600-0522917910A3}" type="slidenum">
              <a:rPr lang="en-US"/>
              <a:pPr>
                <a:defRPr/>
              </a:pPr>
              <a:t>‹#›</a:t>
            </a:fld>
            <a:endParaRPr lang="en-US"/>
          </a:p>
        </p:txBody>
      </p:sp>
    </p:spTree>
    <p:extLst>
      <p:ext uri="{BB962C8B-B14F-4D97-AF65-F5344CB8AC3E}">
        <p14:creationId xmlns:p14="http://schemas.microsoft.com/office/powerpoint/2010/main" val="937314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B0D61811-E1E6-834D-B1A6-E630D75E917E}" type="slidenum">
              <a:rPr lang="en-US"/>
              <a:pPr>
                <a:defRPr/>
              </a:pPr>
              <a:t>‹#›</a:t>
            </a:fld>
            <a:endParaRPr lang="en-US"/>
          </a:p>
        </p:txBody>
      </p:sp>
    </p:spTree>
    <p:extLst>
      <p:ext uri="{BB962C8B-B14F-4D97-AF65-F5344CB8AC3E}">
        <p14:creationId xmlns:p14="http://schemas.microsoft.com/office/powerpoint/2010/main" val="13002621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lgn="ctr">
              <a:defRPr b="1">
                <a:latin typeface="Book Antiqua"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b="1">
                <a:latin typeface="Book Antiqua"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b="1">
                <a:latin typeface="Book Antiqua" charset="0"/>
                <a:ea typeface="ＭＳ Ｐゴシック" charset="0"/>
                <a:cs typeface="+mn-cs"/>
              </a:defRPr>
            </a:lvl1pPr>
          </a:lstStyle>
          <a:p>
            <a:pPr>
              <a:defRPr/>
            </a:pPr>
            <a:fld id="{FC1B25F1-25A5-8146-968A-9E17EAE8B14F}" type="slidenum">
              <a:rPr lang="en-US"/>
              <a:pPr>
                <a:defRPr/>
              </a:pPr>
              <a:t>‹#›</a:t>
            </a:fld>
            <a:endParaRPr lang="en-US"/>
          </a:p>
        </p:txBody>
      </p:sp>
    </p:spTree>
    <p:extLst>
      <p:ext uri="{BB962C8B-B14F-4D97-AF65-F5344CB8AC3E}">
        <p14:creationId xmlns:p14="http://schemas.microsoft.com/office/powerpoint/2010/main" val="2983577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theme" Target="../theme/theme3.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White">
      <p:bgPr>
        <a:solidFill>
          <a:schemeClr val="bg1"/>
        </a:solidFill>
        <a:effectLst/>
      </p:bgPr>
    </p:bg>
    <p:spTree>
      <p:nvGrpSpPr>
        <p:cNvPr id="1" name=""/>
        <p:cNvGrpSpPr/>
        <p:nvPr/>
      </p:nvGrpSpPr>
      <p:grpSpPr>
        <a:xfrm>
          <a:off x="0" y="0"/>
          <a:ext cx="0" cy="0"/>
          <a:chOff x="0" y="0"/>
          <a:chExt cx="0" cy="0"/>
        </a:xfrm>
      </p:grpSpPr>
      <p:grpSp>
        <p:nvGrpSpPr>
          <p:cNvPr id="23608" name="Group 56"/>
          <p:cNvGrpSpPr>
            <a:grpSpLocks/>
          </p:cNvGrpSpPr>
          <p:nvPr/>
        </p:nvGrpSpPr>
        <p:grpSpPr bwMode="auto">
          <a:xfrm>
            <a:off x="0" y="-12700"/>
            <a:ext cx="9156700" cy="6870700"/>
            <a:chOff x="0" y="-8"/>
            <a:chExt cx="5768" cy="4328"/>
          </a:xfrm>
        </p:grpSpPr>
        <p:sp>
          <p:nvSpPr>
            <p:cNvPr id="23606" name="Rectangle 54"/>
            <p:cNvSpPr>
              <a:spLocks noChangeArrowheads="1"/>
            </p:cNvSpPr>
            <p:nvPr/>
          </p:nvSpPr>
          <p:spPr bwMode="auto">
            <a:xfrm>
              <a:off x="0" y="624"/>
              <a:ext cx="5760" cy="369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602" name="Rectangle 50"/>
            <p:cNvSpPr>
              <a:spLocks noChangeArrowheads="1"/>
            </p:cNvSpPr>
            <p:nvPr/>
          </p:nvSpPr>
          <p:spPr bwMode="auto">
            <a:xfrm>
              <a:off x="0" y="0"/>
              <a:ext cx="5760" cy="624"/>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55" name="Freeform 3"/>
            <p:cNvSpPr>
              <a:spLocks/>
            </p:cNvSpPr>
            <p:nvPr/>
          </p:nvSpPr>
          <p:spPr bwMode="hidden">
            <a:xfrm>
              <a:off x="0" y="-8"/>
              <a:ext cx="3640" cy="1434"/>
            </a:xfrm>
            <a:custGeom>
              <a:avLst/>
              <a:gdLst>
                <a:gd name="T0" fmla="*/ 0 w 3640"/>
                <a:gd name="T1" fmla="*/ 1152 h 1434"/>
                <a:gd name="T2" fmla="*/ 672 w 3640"/>
                <a:gd name="T3" fmla="*/ 1392 h 1434"/>
                <a:gd name="T4" fmla="*/ 912 w 3640"/>
                <a:gd name="T5" fmla="*/ 1152 h 1434"/>
                <a:gd name="T6" fmla="*/ 864 w 3640"/>
                <a:gd name="T7" fmla="*/ 816 h 1434"/>
                <a:gd name="T8" fmla="*/ 1170 w 3640"/>
                <a:gd name="T9" fmla="*/ 588 h 1434"/>
                <a:gd name="T10" fmla="*/ 1692 w 3640"/>
                <a:gd name="T11" fmla="*/ 546 h 1434"/>
                <a:gd name="T12" fmla="*/ 2112 w 3640"/>
                <a:gd name="T13" fmla="*/ 576 h 1434"/>
                <a:gd name="T14" fmla="*/ 2208 w 3640"/>
                <a:gd name="T15" fmla="*/ 384 h 1434"/>
                <a:gd name="T16" fmla="*/ 2184 w 3640"/>
                <a:gd name="T17" fmla="*/ 138 h 1434"/>
                <a:gd name="T18" fmla="*/ 2640 w 3640"/>
                <a:gd name="T19" fmla="*/ 144 h 1434"/>
                <a:gd name="T20" fmla="*/ 3024 w 3640"/>
                <a:gd name="T21" fmla="*/ 432 h 1434"/>
                <a:gd name="T22" fmla="*/ 3552 w 3640"/>
                <a:gd name="T23" fmla="*/ 192 h 1434"/>
                <a:gd name="T24" fmla="*/ 3552 w 3640"/>
                <a:gd name="T25" fmla="*/ 0 h 1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0" h="1434">
                  <a:moveTo>
                    <a:pt x="0" y="1152"/>
                  </a:moveTo>
                  <a:cubicBezTo>
                    <a:pt x="112" y="1192"/>
                    <a:pt x="204" y="1434"/>
                    <a:pt x="672" y="1392"/>
                  </a:cubicBezTo>
                  <a:cubicBezTo>
                    <a:pt x="824" y="1392"/>
                    <a:pt x="880" y="1248"/>
                    <a:pt x="912" y="1152"/>
                  </a:cubicBezTo>
                  <a:cubicBezTo>
                    <a:pt x="944" y="1056"/>
                    <a:pt x="821" y="910"/>
                    <a:pt x="864" y="816"/>
                  </a:cubicBezTo>
                  <a:cubicBezTo>
                    <a:pt x="864" y="552"/>
                    <a:pt x="1044" y="582"/>
                    <a:pt x="1170" y="588"/>
                  </a:cubicBezTo>
                  <a:cubicBezTo>
                    <a:pt x="1386" y="666"/>
                    <a:pt x="1535" y="548"/>
                    <a:pt x="1692" y="546"/>
                  </a:cubicBezTo>
                  <a:cubicBezTo>
                    <a:pt x="1849" y="544"/>
                    <a:pt x="1944" y="648"/>
                    <a:pt x="2112" y="576"/>
                  </a:cubicBezTo>
                  <a:cubicBezTo>
                    <a:pt x="2250" y="510"/>
                    <a:pt x="2200" y="448"/>
                    <a:pt x="2208" y="384"/>
                  </a:cubicBezTo>
                  <a:cubicBezTo>
                    <a:pt x="2220" y="311"/>
                    <a:pt x="2040" y="198"/>
                    <a:pt x="2184" y="138"/>
                  </a:cubicBezTo>
                  <a:cubicBezTo>
                    <a:pt x="2346" y="60"/>
                    <a:pt x="2500" y="95"/>
                    <a:pt x="2640" y="144"/>
                  </a:cubicBezTo>
                  <a:cubicBezTo>
                    <a:pt x="2780" y="193"/>
                    <a:pt x="2872" y="424"/>
                    <a:pt x="3024" y="432"/>
                  </a:cubicBezTo>
                  <a:cubicBezTo>
                    <a:pt x="3176" y="440"/>
                    <a:pt x="3464" y="264"/>
                    <a:pt x="3552" y="192"/>
                  </a:cubicBezTo>
                  <a:cubicBezTo>
                    <a:pt x="3640" y="120"/>
                    <a:pt x="3552" y="40"/>
                    <a:pt x="3552" y="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56" name="Freeform 4"/>
            <p:cNvSpPr>
              <a:spLocks/>
            </p:cNvSpPr>
            <p:nvPr/>
          </p:nvSpPr>
          <p:spPr bwMode="hidden">
            <a:xfrm>
              <a:off x="0" y="-8"/>
              <a:ext cx="1996" cy="1240"/>
            </a:xfrm>
            <a:custGeom>
              <a:avLst/>
              <a:gdLst>
                <a:gd name="T0" fmla="*/ 0 w 1996"/>
                <a:gd name="T1" fmla="*/ 960 h 1240"/>
                <a:gd name="T2" fmla="*/ 336 w 1996"/>
                <a:gd name="T3" fmla="*/ 1200 h 1240"/>
                <a:gd name="T4" fmla="*/ 576 w 1996"/>
                <a:gd name="T5" fmla="*/ 1200 h 1240"/>
                <a:gd name="T6" fmla="*/ 696 w 1996"/>
                <a:gd name="T7" fmla="*/ 972 h 1240"/>
                <a:gd name="T8" fmla="*/ 636 w 1996"/>
                <a:gd name="T9" fmla="*/ 462 h 1240"/>
                <a:gd name="T10" fmla="*/ 816 w 1996"/>
                <a:gd name="T11" fmla="*/ 276 h 1240"/>
                <a:gd name="T12" fmla="*/ 1392 w 1996"/>
                <a:gd name="T13" fmla="*/ 432 h 1240"/>
                <a:gd name="T14" fmla="*/ 1740 w 1996"/>
                <a:gd name="T15" fmla="*/ 390 h 1240"/>
                <a:gd name="T16" fmla="*/ 1974 w 1996"/>
                <a:gd name="T17" fmla="*/ 348 h 1240"/>
                <a:gd name="T18" fmla="*/ 1872 w 1996"/>
                <a:gd name="T19" fmla="*/ 0 h 1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6" h="1240">
                  <a:moveTo>
                    <a:pt x="0" y="960"/>
                  </a:moveTo>
                  <a:cubicBezTo>
                    <a:pt x="56" y="1000"/>
                    <a:pt x="240" y="1160"/>
                    <a:pt x="336" y="1200"/>
                  </a:cubicBezTo>
                  <a:cubicBezTo>
                    <a:pt x="432" y="1240"/>
                    <a:pt x="516" y="1238"/>
                    <a:pt x="576" y="1200"/>
                  </a:cubicBezTo>
                  <a:cubicBezTo>
                    <a:pt x="636" y="1162"/>
                    <a:pt x="686" y="1095"/>
                    <a:pt x="696" y="972"/>
                  </a:cubicBezTo>
                  <a:cubicBezTo>
                    <a:pt x="706" y="849"/>
                    <a:pt x="616" y="578"/>
                    <a:pt x="636" y="462"/>
                  </a:cubicBezTo>
                  <a:cubicBezTo>
                    <a:pt x="656" y="346"/>
                    <a:pt x="690" y="281"/>
                    <a:pt x="816" y="276"/>
                  </a:cubicBezTo>
                  <a:cubicBezTo>
                    <a:pt x="942" y="271"/>
                    <a:pt x="1238" y="413"/>
                    <a:pt x="1392" y="432"/>
                  </a:cubicBezTo>
                  <a:cubicBezTo>
                    <a:pt x="1546" y="451"/>
                    <a:pt x="1643" y="404"/>
                    <a:pt x="1740" y="390"/>
                  </a:cubicBezTo>
                  <a:cubicBezTo>
                    <a:pt x="1837" y="376"/>
                    <a:pt x="1952" y="413"/>
                    <a:pt x="1974" y="348"/>
                  </a:cubicBezTo>
                  <a:cubicBezTo>
                    <a:pt x="1996" y="283"/>
                    <a:pt x="1986" y="84"/>
                    <a:pt x="1872" y="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57" name="Freeform 5"/>
            <p:cNvSpPr>
              <a:spLocks/>
            </p:cNvSpPr>
            <p:nvPr/>
          </p:nvSpPr>
          <p:spPr bwMode="hidden">
            <a:xfrm>
              <a:off x="0" y="-8"/>
              <a:ext cx="1584" cy="1008"/>
            </a:xfrm>
            <a:custGeom>
              <a:avLst/>
              <a:gdLst>
                <a:gd name="T0" fmla="*/ 0 w 1584"/>
                <a:gd name="T1" fmla="*/ 576 h 1008"/>
                <a:gd name="T2" fmla="*/ 336 w 1584"/>
                <a:gd name="T3" fmla="*/ 960 h 1008"/>
                <a:gd name="T4" fmla="*/ 480 w 1584"/>
                <a:gd name="T5" fmla="*/ 864 h 1008"/>
                <a:gd name="T6" fmla="*/ 318 w 1584"/>
                <a:gd name="T7" fmla="*/ 414 h 1008"/>
                <a:gd name="T8" fmla="*/ 780 w 1584"/>
                <a:gd name="T9" fmla="*/ 36 h 1008"/>
                <a:gd name="T10" fmla="*/ 1440 w 1584"/>
                <a:gd name="T11" fmla="*/ 192 h 1008"/>
                <a:gd name="T12" fmla="*/ 1584 w 1584"/>
                <a:gd name="T13" fmla="*/ 0 h 1008"/>
              </a:gdLst>
              <a:ahLst/>
              <a:cxnLst>
                <a:cxn ang="0">
                  <a:pos x="T0" y="T1"/>
                </a:cxn>
                <a:cxn ang="0">
                  <a:pos x="T2" y="T3"/>
                </a:cxn>
                <a:cxn ang="0">
                  <a:pos x="T4" y="T5"/>
                </a:cxn>
                <a:cxn ang="0">
                  <a:pos x="T6" y="T7"/>
                </a:cxn>
                <a:cxn ang="0">
                  <a:pos x="T8" y="T9"/>
                </a:cxn>
                <a:cxn ang="0">
                  <a:pos x="T10" y="T11"/>
                </a:cxn>
                <a:cxn ang="0">
                  <a:pos x="T12" y="T13"/>
                </a:cxn>
              </a:cxnLst>
              <a:rect l="0" t="0" r="r" b="b"/>
              <a:pathLst>
                <a:path w="1584" h="1008">
                  <a:moveTo>
                    <a:pt x="0" y="576"/>
                  </a:moveTo>
                  <a:cubicBezTo>
                    <a:pt x="56" y="640"/>
                    <a:pt x="256" y="912"/>
                    <a:pt x="336" y="960"/>
                  </a:cubicBezTo>
                  <a:cubicBezTo>
                    <a:pt x="416" y="1008"/>
                    <a:pt x="483" y="955"/>
                    <a:pt x="480" y="864"/>
                  </a:cubicBezTo>
                  <a:cubicBezTo>
                    <a:pt x="477" y="773"/>
                    <a:pt x="384" y="618"/>
                    <a:pt x="318" y="414"/>
                  </a:cubicBezTo>
                  <a:cubicBezTo>
                    <a:pt x="156" y="12"/>
                    <a:pt x="528" y="6"/>
                    <a:pt x="780" y="36"/>
                  </a:cubicBezTo>
                  <a:cubicBezTo>
                    <a:pt x="1002" y="66"/>
                    <a:pt x="1306" y="198"/>
                    <a:pt x="1440" y="192"/>
                  </a:cubicBezTo>
                  <a:cubicBezTo>
                    <a:pt x="1574" y="186"/>
                    <a:pt x="1554" y="40"/>
                    <a:pt x="1584" y="0"/>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58" name="Freeform 6"/>
            <p:cNvSpPr>
              <a:spLocks/>
            </p:cNvSpPr>
            <p:nvPr/>
          </p:nvSpPr>
          <p:spPr bwMode="hidden">
            <a:xfrm>
              <a:off x="856" y="144"/>
              <a:ext cx="3752" cy="1816"/>
            </a:xfrm>
            <a:custGeom>
              <a:avLst/>
              <a:gdLst>
                <a:gd name="T0" fmla="*/ 248 w 3752"/>
                <a:gd name="T1" fmla="*/ 1000 h 1816"/>
                <a:gd name="T2" fmla="*/ 200 w 3752"/>
                <a:gd name="T3" fmla="*/ 760 h 1816"/>
                <a:gd name="T4" fmla="*/ 248 w 3752"/>
                <a:gd name="T5" fmla="*/ 664 h 1816"/>
                <a:gd name="T6" fmla="*/ 584 w 3752"/>
                <a:gd name="T7" fmla="*/ 616 h 1816"/>
                <a:gd name="T8" fmla="*/ 1304 w 3752"/>
                <a:gd name="T9" fmla="*/ 664 h 1816"/>
                <a:gd name="T10" fmla="*/ 1640 w 3752"/>
                <a:gd name="T11" fmla="*/ 424 h 1816"/>
                <a:gd name="T12" fmla="*/ 1976 w 3752"/>
                <a:gd name="T13" fmla="*/ 472 h 1816"/>
                <a:gd name="T14" fmla="*/ 2600 w 3752"/>
                <a:gd name="T15" fmla="*/ 424 h 1816"/>
                <a:gd name="T16" fmla="*/ 3128 w 3752"/>
                <a:gd name="T17" fmla="*/ 88 h 1816"/>
                <a:gd name="T18" fmla="*/ 3560 w 3752"/>
                <a:gd name="T19" fmla="*/ 40 h 1816"/>
                <a:gd name="T20" fmla="*/ 3656 w 3752"/>
                <a:gd name="T21" fmla="*/ 328 h 1816"/>
                <a:gd name="T22" fmla="*/ 2984 w 3752"/>
                <a:gd name="T23" fmla="*/ 760 h 1816"/>
                <a:gd name="T24" fmla="*/ 2456 w 3752"/>
                <a:gd name="T25" fmla="*/ 952 h 1816"/>
                <a:gd name="T26" fmla="*/ 1976 w 3752"/>
                <a:gd name="T27" fmla="*/ 1432 h 1816"/>
                <a:gd name="T28" fmla="*/ 1400 w 3752"/>
                <a:gd name="T29" fmla="*/ 1768 h 1816"/>
                <a:gd name="T30" fmla="*/ 968 w 3752"/>
                <a:gd name="T31" fmla="*/ 1720 h 1816"/>
                <a:gd name="T32" fmla="*/ 296 w 3752"/>
                <a:gd name="T33" fmla="*/ 1768 h 1816"/>
                <a:gd name="T34" fmla="*/ 8 w 3752"/>
                <a:gd name="T35" fmla="*/ 1432 h 1816"/>
                <a:gd name="T36" fmla="*/ 248 w 3752"/>
                <a:gd name="T37" fmla="*/ 1000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52" h="1816">
                  <a:moveTo>
                    <a:pt x="248" y="1000"/>
                  </a:moveTo>
                  <a:cubicBezTo>
                    <a:pt x="280" y="888"/>
                    <a:pt x="200" y="816"/>
                    <a:pt x="200" y="760"/>
                  </a:cubicBezTo>
                  <a:cubicBezTo>
                    <a:pt x="200" y="704"/>
                    <a:pt x="184" y="688"/>
                    <a:pt x="248" y="664"/>
                  </a:cubicBezTo>
                  <a:cubicBezTo>
                    <a:pt x="312" y="640"/>
                    <a:pt x="408" y="616"/>
                    <a:pt x="584" y="616"/>
                  </a:cubicBezTo>
                  <a:cubicBezTo>
                    <a:pt x="760" y="616"/>
                    <a:pt x="1128" y="696"/>
                    <a:pt x="1304" y="664"/>
                  </a:cubicBezTo>
                  <a:cubicBezTo>
                    <a:pt x="1480" y="632"/>
                    <a:pt x="1528" y="456"/>
                    <a:pt x="1640" y="424"/>
                  </a:cubicBezTo>
                  <a:cubicBezTo>
                    <a:pt x="1752" y="392"/>
                    <a:pt x="1816" y="472"/>
                    <a:pt x="1976" y="472"/>
                  </a:cubicBezTo>
                  <a:cubicBezTo>
                    <a:pt x="2136" y="472"/>
                    <a:pt x="2408" y="488"/>
                    <a:pt x="2600" y="424"/>
                  </a:cubicBezTo>
                  <a:cubicBezTo>
                    <a:pt x="2792" y="360"/>
                    <a:pt x="2968" y="152"/>
                    <a:pt x="3128" y="88"/>
                  </a:cubicBezTo>
                  <a:cubicBezTo>
                    <a:pt x="3288" y="24"/>
                    <a:pt x="3472" y="0"/>
                    <a:pt x="3560" y="40"/>
                  </a:cubicBezTo>
                  <a:cubicBezTo>
                    <a:pt x="3648" y="80"/>
                    <a:pt x="3752" y="208"/>
                    <a:pt x="3656" y="328"/>
                  </a:cubicBezTo>
                  <a:cubicBezTo>
                    <a:pt x="3560" y="448"/>
                    <a:pt x="3184" y="656"/>
                    <a:pt x="2984" y="760"/>
                  </a:cubicBezTo>
                  <a:cubicBezTo>
                    <a:pt x="2784" y="864"/>
                    <a:pt x="2624" y="840"/>
                    <a:pt x="2456" y="952"/>
                  </a:cubicBezTo>
                  <a:cubicBezTo>
                    <a:pt x="2288" y="1064"/>
                    <a:pt x="2152" y="1296"/>
                    <a:pt x="1976" y="1432"/>
                  </a:cubicBezTo>
                  <a:cubicBezTo>
                    <a:pt x="1800" y="1568"/>
                    <a:pt x="1568" y="1720"/>
                    <a:pt x="1400" y="1768"/>
                  </a:cubicBezTo>
                  <a:cubicBezTo>
                    <a:pt x="1232" y="1816"/>
                    <a:pt x="1152" y="1720"/>
                    <a:pt x="968" y="1720"/>
                  </a:cubicBezTo>
                  <a:cubicBezTo>
                    <a:pt x="784" y="1720"/>
                    <a:pt x="456" y="1816"/>
                    <a:pt x="296" y="1768"/>
                  </a:cubicBezTo>
                  <a:cubicBezTo>
                    <a:pt x="136" y="1720"/>
                    <a:pt x="16" y="1560"/>
                    <a:pt x="8" y="1432"/>
                  </a:cubicBezTo>
                  <a:cubicBezTo>
                    <a:pt x="0" y="1304"/>
                    <a:pt x="216" y="1112"/>
                    <a:pt x="248" y="1000"/>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59" name="Freeform 7"/>
            <p:cNvSpPr>
              <a:spLocks/>
            </p:cNvSpPr>
            <p:nvPr/>
          </p:nvSpPr>
          <p:spPr bwMode="hidden">
            <a:xfrm>
              <a:off x="972" y="688"/>
              <a:ext cx="2580" cy="1140"/>
            </a:xfrm>
            <a:custGeom>
              <a:avLst/>
              <a:gdLst>
                <a:gd name="T0" fmla="*/ 36 w 2580"/>
                <a:gd name="T1" fmla="*/ 792 h 1140"/>
                <a:gd name="T2" fmla="*/ 228 w 2580"/>
                <a:gd name="T3" fmla="*/ 456 h 1140"/>
                <a:gd name="T4" fmla="*/ 324 w 2580"/>
                <a:gd name="T5" fmla="*/ 264 h 1140"/>
                <a:gd name="T6" fmla="*/ 612 w 2580"/>
                <a:gd name="T7" fmla="*/ 216 h 1140"/>
                <a:gd name="T8" fmla="*/ 1092 w 2580"/>
                <a:gd name="T9" fmla="*/ 312 h 1140"/>
                <a:gd name="T10" fmla="*/ 1536 w 2580"/>
                <a:gd name="T11" fmla="*/ 60 h 1140"/>
                <a:gd name="T12" fmla="*/ 2388 w 2580"/>
                <a:gd name="T13" fmla="*/ 120 h 1140"/>
                <a:gd name="T14" fmla="*/ 2328 w 2580"/>
                <a:gd name="T15" fmla="*/ 288 h 1140"/>
                <a:gd name="T16" fmla="*/ 2028 w 2580"/>
                <a:gd name="T17" fmla="*/ 612 h 1140"/>
                <a:gd name="T18" fmla="*/ 1428 w 2580"/>
                <a:gd name="T19" fmla="*/ 1032 h 1140"/>
                <a:gd name="T20" fmla="*/ 1140 w 2580"/>
                <a:gd name="T21" fmla="*/ 1080 h 1140"/>
                <a:gd name="T22" fmla="*/ 324 w 2580"/>
                <a:gd name="T23" fmla="*/ 1032 h 1140"/>
                <a:gd name="T24" fmla="*/ 36 w 2580"/>
                <a:gd name="T25" fmla="*/ 792 h 1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80" h="1140">
                  <a:moveTo>
                    <a:pt x="36" y="792"/>
                  </a:moveTo>
                  <a:cubicBezTo>
                    <a:pt x="66" y="666"/>
                    <a:pt x="180" y="544"/>
                    <a:pt x="228" y="456"/>
                  </a:cubicBezTo>
                  <a:cubicBezTo>
                    <a:pt x="276" y="368"/>
                    <a:pt x="260" y="304"/>
                    <a:pt x="324" y="264"/>
                  </a:cubicBezTo>
                  <a:cubicBezTo>
                    <a:pt x="388" y="224"/>
                    <a:pt x="484" y="208"/>
                    <a:pt x="612" y="216"/>
                  </a:cubicBezTo>
                  <a:cubicBezTo>
                    <a:pt x="740" y="224"/>
                    <a:pt x="828" y="330"/>
                    <a:pt x="1092" y="312"/>
                  </a:cubicBezTo>
                  <a:cubicBezTo>
                    <a:pt x="1422" y="270"/>
                    <a:pt x="1416" y="0"/>
                    <a:pt x="1536" y="60"/>
                  </a:cubicBezTo>
                  <a:cubicBezTo>
                    <a:pt x="1782" y="204"/>
                    <a:pt x="2256" y="82"/>
                    <a:pt x="2388" y="120"/>
                  </a:cubicBezTo>
                  <a:cubicBezTo>
                    <a:pt x="2520" y="158"/>
                    <a:pt x="2580" y="198"/>
                    <a:pt x="2328" y="288"/>
                  </a:cubicBezTo>
                  <a:cubicBezTo>
                    <a:pt x="2094" y="378"/>
                    <a:pt x="2178" y="488"/>
                    <a:pt x="2028" y="612"/>
                  </a:cubicBezTo>
                  <a:cubicBezTo>
                    <a:pt x="1878" y="736"/>
                    <a:pt x="1576" y="954"/>
                    <a:pt x="1428" y="1032"/>
                  </a:cubicBezTo>
                  <a:cubicBezTo>
                    <a:pt x="1292" y="1112"/>
                    <a:pt x="1218" y="1140"/>
                    <a:pt x="1140" y="1080"/>
                  </a:cubicBezTo>
                  <a:cubicBezTo>
                    <a:pt x="918" y="960"/>
                    <a:pt x="508" y="1080"/>
                    <a:pt x="324" y="1032"/>
                  </a:cubicBezTo>
                  <a:cubicBezTo>
                    <a:pt x="140" y="984"/>
                    <a:pt x="0" y="918"/>
                    <a:pt x="36" y="792"/>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0" name="Freeform 8"/>
            <p:cNvSpPr>
              <a:spLocks/>
            </p:cNvSpPr>
            <p:nvPr/>
          </p:nvSpPr>
          <p:spPr bwMode="hidden">
            <a:xfrm>
              <a:off x="1170" y="910"/>
              <a:ext cx="1758" cy="696"/>
            </a:xfrm>
            <a:custGeom>
              <a:avLst/>
              <a:gdLst>
                <a:gd name="T0" fmla="*/ 60 w 1758"/>
                <a:gd name="T1" fmla="*/ 594 h 696"/>
                <a:gd name="T2" fmla="*/ 126 w 1758"/>
                <a:gd name="T3" fmla="*/ 234 h 696"/>
                <a:gd name="T4" fmla="*/ 1182 w 1758"/>
                <a:gd name="T5" fmla="*/ 234 h 696"/>
                <a:gd name="T6" fmla="*/ 1518 w 1758"/>
                <a:gd name="T7" fmla="*/ 90 h 696"/>
                <a:gd name="T8" fmla="*/ 1710 w 1758"/>
                <a:gd name="T9" fmla="*/ 138 h 696"/>
                <a:gd name="T10" fmla="*/ 1230 w 1758"/>
                <a:gd name="T11" fmla="*/ 522 h 696"/>
                <a:gd name="T12" fmla="*/ 750 w 1758"/>
                <a:gd name="T13" fmla="*/ 666 h 696"/>
                <a:gd name="T14" fmla="*/ 60 w 1758"/>
                <a:gd name="T15" fmla="*/ 594 h 6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8" h="696">
                  <a:moveTo>
                    <a:pt x="60" y="594"/>
                  </a:moveTo>
                  <a:cubicBezTo>
                    <a:pt x="0" y="462"/>
                    <a:pt x="48" y="306"/>
                    <a:pt x="126" y="234"/>
                  </a:cubicBezTo>
                  <a:cubicBezTo>
                    <a:pt x="390" y="30"/>
                    <a:pt x="654" y="378"/>
                    <a:pt x="1182" y="234"/>
                  </a:cubicBezTo>
                  <a:cubicBezTo>
                    <a:pt x="1414" y="210"/>
                    <a:pt x="1284" y="132"/>
                    <a:pt x="1518" y="90"/>
                  </a:cubicBezTo>
                  <a:cubicBezTo>
                    <a:pt x="1680" y="0"/>
                    <a:pt x="1758" y="66"/>
                    <a:pt x="1710" y="138"/>
                  </a:cubicBezTo>
                  <a:cubicBezTo>
                    <a:pt x="1662" y="210"/>
                    <a:pt x="1290" y="372"/>
                    <a:pt x="1230" y="522"/>
                  </a:cubicBezTo>
                  <a:cubicBezTo>
                    <a:pt x="1134" y="696"/>
                    <a:pt x="945" y="654"/>
                    <a:pt x="750" y="666"/>
                  </a:cubicBezTo>
                  <a:cubicBezTo>
                    <a:pt x="555" y="678"/>
                    <a:pt x="164" y="666"/>
                    <a:pt x="60" y="594"/>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1" name="Freeform 9"/>
            <p:cNvSpPr>
              <a:spLocks/>
            </p:cNvSpPr>
            <p:nvPr/>
          </p:nvSpPr>
          <p:spPr bwMode="hidden">
            <a:xfrm rot="-299203">
              <a:off x="1296" y="1240"/>
              <a:ext cx="928" cy="192"/>
            </a:xfrm>
            <a:custGeom>
              <a:avLst/>
              <a:gdLst>
                <a:gd name="T0" fmla="*/ 104 w 928"/>
                <a:gd name="T1" fmla="*/ 96 h 192"/>
                <a:gd name="T2" fmla="*/ 152 w 928"/>
                <a:gd name="T3" fmla="*/ 0 h 192"/>
                <a:gd name="T4" fmla="*/ 728 w 928"/>
                <a:gd name="T5" fmla="*/ 96 h 192"/>
                <a:gd name="T6" fmla="*/ 920 w 928"/>
                <a:gd name="T7" fmla="*/ 96 h 192"/>
                <a:gd name="T8" fmla="*/ 776 w 928"/>
                <a:gd name="T9" fmla="*/ 192 h 192"/>
                <a:gd name="T10" fmla="*/ 104 w 928"/>
                <a:gd name="T11" fmla="*/ 96 h 192"/>
              </a:gdLst>
              <a:ahLst/>
              <a:cxnLst>
                <a:cxn ang="0">
                  <a:pos x="T0" y="T1"/>
                </a:cxn>
                <a:cxn ang="0">
                  <a:pos x="T2" y="T3"/>
                </a:cxn>
                <a:cxn ang="0">
                  <a:pos x="T4" y="T5"/>
                </a:cxn>
                <a:cxn ang="0">
                  <a:pos x="T6" y="T7"/>
                </a:cxn>
                <a:cxn ang="0">
                  <a:pos x="T8" y="T9"/>
                </a:cxn>
                <a:cxn ang="0">
                  <a:pos x="T10" y="T11"/>
                </a:cxn>
              </a:cxnLst>
              <a:rect l="0" t="0" r="r" b="b"/>
              <a:pathLst>
                <a:path w="928" h="192">
                  <a:moveTo>
                    <a:pt x="104" y="96"/>
                  </a:moveTo>
                  <a:cubicBezTo>
                    <a:pt x="0" y="64"/>
                    <a:pt x="48" y="0"/>
                    <a:pt x="152" y="0"/>
                  </a:cubicBezTo>
                  <a:cubicBezTo>
                    <a:pt x="256" y="0"/>
                    <a:pt x="600" y="80"/>
                    <a:pt x="728" y="96"/>
                  </a:cubicBezTo>
                  <a:cubicBezTo>
                    <a:pt x="856" y="112"/>
                    <a:pt x="912" y="80"/>
                    <a:pt x="920" y="96"/>
                  </a:cubicBezTo>
                  <a:cubicBezTo>
                    <a:pt x="928" y="112"/>
                    <a:pt x="912" y="192"/>
                    <a:pt x="776" y="192"/>
                  </a:cubicBezTo>
                  <a:cubicBezTo>
                    <a:pt x="640" y="192"/>
                    <a:pt x="208" y="128"/>
                    <a:pt x="104" y="96"/>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2" name="Freeform 10"/>
            <p:cNvSpPr>
              <a:spLocks/>
            </p:cNvSpPr>
            <p:nvPr/>
          </p:nvSpPr>
          <p:spPr bwMode="hidden">
            <a:xfrm>
              <a:off x="0" y="1584"/>
              <a:ext cx="5754" cy="2280"/>
            </a:xfrm>
            <a:custGeom>
              <a:avLst/>
              <a:gdLst>
                <a:gd name="T0" fmla="*/ 0 w 5754"/>
                <a:gd name="T1" fmla="*/ 40 h 2280"/>
                <a:gd name="T2" fmla="*/ 336 w 5754"/>
                <a:gd name="T3" fmla="*/ 40 h 2280"/>
                <a:gd name="T4" fmla="*/ 720 w 5754"/>
                <a:gd name="T5" fmla="*/ 280 h 2280"/>
                <a:gd name="T6" fmla="*/ 912 w 5754"/>
                <a:gd name="T7" fmla="*/ 712 h 2280"/>
                <a:gd name="T8" fmla="*/ 864 w 5754"/>
                <a:gd name="T9" fmla="*/ 1240 h 2280"/>
                <a:gd name="T10" fmla="*/ 960 w 5754"/>
                <a:gd name="T11" fmla="*/ 1768 h 2280"/>
                <a:gd name="T12" fmla="*/ 1440 w 5754"/>
                <a:gd name="T13" fmla="*/ 2152 h 2280"/>
                <a:gd name="T14" fmla="*/ 2160 w 5754"/>
                <a:gd name="T15" fmla="*/ 2248 h 2280"/>
                <a:gd name="T16" fmla="*/ 2688 w 5754"/>
                <a:gd name="T17" fmla="*/ 1960 h 2280"/>
                <a:gd name="T18" fmla="*/ 2706 w 5754"/>
                <a:gd name="T19" fmla="*/ 472 h 2280"/>
                <a:gd name="T20" fmla="*/ 3456 w 5754"/>
                <a:gd name="T21" fmla="*/ 424 h 2280"/>
                <a:gd name="T22" fmla="*/ 4416 w 5754"/>
                <a:gd name="T23" fmla="*/ 712 h 2280"/>
                <a:gd name="T24" fmla="*/ 4416 w 5754"/>
                <a:gd name="T25" fmla="*/ 1432 h 2280"/>
                <a:gd name="T26" fmla="*/ 4728 w 5754"/>
                <a:gd name="T27" fmla="*/ 1822 h 2280"/>
                <a:gd name="T28" fmla="*/ 5322 w 5754"/>
                <a:gd name="T29" fmla="*/ 2206 h 2280"/>
                <a:gd name="T30" fmla="*/ 5754 w 5754"/>
                <a:gd name="T31" fmla="*/ 1510 h 2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754" h="2280">
                  <a:moveTo>
                    <a:pt x="0" y="40"/>
                  </a:moveTo>
                  <a:cubicBezTo>
                    <a:pt x="56" y="40"/>
                    <a:pt x="216" y="0"/>
                    <a:pt x="336" y="40"/>
                  </a:cubicBezTo>
                  <a:cubicBezTo>
                    <a:pt x="456" y="80"/>
                    <a:pt x="624" y="168"/>
                    <a:pt x="720" y="280"/>
                  </a:cubicBezTo>
                  <a:cubicBezTo>
                    <a:pt x="816" y="392"/>
                    <a:pt x="888" y="552"/>
                    <a:pt x="912" y="712"/>
                  </a:cubicBezTo>
                  <a:cubicBezTo>
                    <a:pt x="936" y="872"/>
                    <a:pt x="856" y="1064"/>
                    <a:pt x="864" y="1240"/>
                  </a:cubicBezTo>
                  <a:cubicBezTo>
                    <a:pt x="872" y="1416"/>
                    <a:pt x="864" y="1616"/>
                    <a:pt x="960" y="1768"/>
                  </a:cubicBezTo>
                  <a:cubicBezTo>
                    <a:pt x="1056" y="1920"/>
                    <a:pt x="1240" y="2072"/>
                    <a:pt x="1440" y="2152"/>
                  </a:cubicBezTo>
                  <a:cubicBezTo>
                    <a:pt x="1640" y="2232"/>
                    <a:pt x="1952" y="2280"/>
                    <a:pt x="2160" y="2248"/>
                  </a:cubicBezTo>
                  <a:cubicBezTo>
                    <a:pt x="2368" y="2216"/>
                    <a:pt x="2597" y="2256"/>
                    <a:pt x="2688" y="1960"/>
                  </a:cubicBezTo>
                  <a:cubicBezTo>
                    <a:pt x="2779" y="1664"/>
                    <a:pt x="2578" y="728"/>
                    <a:pt x="2706" y="472"/>
                  </a:cubicBezTo>
                  <a:cubicBezTo>
                    <a:pt x="2834" y="216"/>
                    <a:pt x="3171" y="384"/>
                    <a:pt x="3456" y="424"/>
                  </a:cubicBezTo>
                  <a:cubicBezTo>
                    <a:pt x="3741" y="464"/>
                    <a:pt x="4256" y="544"/>
                    <a:pt x="4416" y="712"/>
                  </a:cubicBezTo>
                  <a:cubicBezTo>
                    <a:pt x="4576" y="880"/>
                    <a:pt x="4364" y="1247"/>
                    <a:pt x="4416" y="1432"/>
                  </a:cubicBezTo>
                  <a:cubicBezTo>
                    <a:pt x="4468" y="1617"/>
                    <a:pt x="4577" y="1693"/>
                    <a:pt x="4728" y="1822"/>
                  </a:cubicBezTo>
                  <a:cubicBezTo>
                    <a:pt x="4879" y="1951"/>
                    <a:pt x="5151" y="2258"/>
                    <a:pt x="5322" y="2206"/>
                  </a:cubicBezTo>
                  <a:cubicBezTo>
                    <a:pt x="5493" y="2154"/>
                    <a:pt x="5664" y="1655"/>
                    <a:pt x="5754" y="151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3" name="Freeform 11"/>
            <p:cNvSpPr>
              <a:spLocks/>
            </p:cNvSpPr>
            <p:nvPr/>
          </p:nvSpPr>
          <p:spPr bwMode="hidden">
            <a:xfrm>
              <a:off x="1056" y="2008"/>
              <a:ext cx="1496" cy="1464"/>
            </a:xfrm>
            <a:custGeom>
              <a:avLst/>
              <a:gdLst>
                <a:gd name="T0" fmla="*/ 408 w 1496"/>
                <a:gd name="T1" fmla="*/ 16 h 1464"/>
                <a:gd name="T2" fmla="*/ 72 w 1496"/>
                <a:gd name="T3" fmla="*/ 304 h 1464"/>
                <a:gd name="T4" fmla="*/ 72 w 1496"/>
                <a:gd name="T5" fmla="*/ 976 h 1464"/>
                <a:gd name="T6" fmla="*/ 504 w 1496"/>
                <a:gd name="T7" fmla="*/ 1360 h 1464"/>
                <a:gd name="T8" fmla="*/ 1128 w 1496"/>
                <a:gd name="T9" fmla="*/ 1408 h 1464"/>
                <a:gd name="T10" fmla="*/ 1464 w 1496"/>
                <a:gd name="T11" fmla="*/ 1024 h 1464"/>
                <a:gd name="T12" fmla="*/ 1320 w 1496"/>
                <a:gd name="T13" fmla="*/ 208 h 1464"/>
                <a:gd name="T14" fmla="*/ 408 w 1496"/>
                <a:gd name="T15" fmla="*/ 16 h 14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6" h="1464">
                  <a:moveTo>
                    <a:pt x="408" y="16"/>
                  </a:moveTo>
                  <a:cubicBezTo>
                    <a:pt x="200" y="32"/>
                    <a:pt x="128" y="144"/>
                    <a:pt x="72" y="304"/>
                  </a:cubicBezTo>
                  <a:cubicBezTo>
                    <a:pt x="16" y="464"/>
                    <a:pt x="0" y="800"/>
                    <a:pt x="72" y="976"/>
                  </a:cubicBezTo>
                  <a:cubicBezTo>
                    <a:pt x="144" y="1152"/>
                    <a:pt x="328" y="1288"/>
                    <a:pt x="504" y="1360"/>
                  </a:cubicBezTo>
                  <a:cubicBezTo>
                    <a:pt x="680" y="1432"/>
                    <a:pt x="968" y="1464"/>
                    <a:pt x="1128" y="1408"/>
                  </a:cubicBezTo>
                  <a:cubicBezTo>
                    <a:pt x="1288" y="1352"/>
                    <a:pt x="1432" y="1224"/>
                    <a:pt x="1464" y="1024"/>
                  </a:cubicBezTo>
                  <a:cubicBezTo>
                    <a:pt x="1496" y="824"/>
                    <a:pt x="1496" y="376"/>
                    <a:pt x="1320" y="208"/>
                  </a:cubicBezTo>
                  <a:cubicBezTo>
                    <a:pt x="1144" y="40"/>
                    <a:pt x="616" y="0"/>
                    <a:pt x="408" y="16"/>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4" name="Freeform 12"/>
            <p:cNvSpPr>
              <a:spLocks/>
            </p:cNvSpPr>
            <p:nvPr/>
          </p:nvSpPr>
          <p:spPr bwMode="hidden">
            <a:xfrm rot="1159149">
              <a:off x="1296" y="2152"/>
              <a:ext cx="1126" cy="730"/>
            </a:xfrm>
            <a:custGeom>
              <a:avLst/>
              <a:gdLst>
                <a:gd name="T0" fmla="*/ 940 w 1126"/>
                <a:gd name="T1" fmla="*/ 196 h 730"/>
                <a:gd name="T2" fmla="*/ 576 w 1126"/>
                <a:gd name="T3" fmla="*/ 20 h 730"/>
                <a:gd name="T4" fmla="*/ 192 w 1126"/>
                <a:gd name="T5" fmla="*/ 76 h 730"/>
                <a:gd name="T6" fmla="*/ 24 w 1126"/>
                <a:gd name="T7" fmla="*/ 372 h 730"/>
                <a:gd name="T8" fmla="*/ 520 w 1126"/>
                <a:gd name="T9" fmla="*/ 670 h 730"/>
                <a:gd name="T10" fmla="*/ 1048 w 1126"/>
                <a:gd name="T11" fmla="*/ 568 h 730"/>
                <a:gd name="T12" fmla="*/ 940 w 1126"/>
                <a:gd name="T13" fmla="*/ 196 h 730"/>
              </a:gdLst>
              <a:ahLst/>
              <a:cxnLst>
                <a:cxn ang="0">
                  <a:pos x="T0" y="T1"/>
                </a:cxn>
                <a:cxn ang="0">
                  <a:pos x="T2" y="T3"/>
                </a:cxn>
                <a:cxn ang="0">
                  <a:pos x="T4" y="T5"/>
                </a:cxn>
                <a:cxn ang="0">
                  <a:pos x="T6" y="T7"/>
                </a:cxn>
                <a:cxn ang="0">
                  <a:pos x="T8" y="T9"/>
                </a:cxn>
                <a:cxn ang="0">
                  <a:pos x="T10" y="T11"/>
                </a:cxn>
                <a:cxn ang="0">
                  <a:pos x="T12" y="T13"/>
                </a:cxn>
              </a:cxnLst>
              <a:rect l="0" t="0" r="r" b="b"/>
              <a:pathLst>
                <a:path w="1126" h="730">
                  <a:moveTo>
                    <a:pt x="940" y="196"/>
                  </a:moveTo>
                  <a:cubicBezTo>
                    <a:pt x="700" y="100"/>
                    <a:pt x="701" y="40"/>
                    <a:pt x="576" y="20"/>
                  </a:cubicBezTo>
                  <a:cubicBezTo>
                    <a:pt x="451" y="0"/>
                    <a:pt x="284" y="17"/>
                    <a:pt x="192" y="76"/>
                  </a:cubicBezTo>
                  <a:cubicBezTo>
                    <a:pt x="100" y="135"/>
                    <a:pt x="56" y="132"/>
                    <a:pt x="24" y="372"/>
                  </a:cubicBezTo>
                  <a:cubicBezTo>
                    <a:pt x="0" y="730"/>
                    <a:pt x="350" y="637"/>
                    <a:pt x="520" y="670"/>
                  </a:cubicBezTo>
                  <a:cubicBezTo>
                    <a:pt x="690" y="703"/>
                    <a:pt x="978" y="647"/>
                    <a:pt x="1048" y="568"/>
                  </a:cubicBezTo>
                  <a:cubicBezTo>
                    <a:pt x="1118" y="489"/>
                    <a:pt x="1126" y="280"/>
                    <a:pt x="940" y="196"/>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5" name="Freeform 13"/>
            <p:cNvSpPr>
              <a:spLocks/>
            </p:cNvSpPr>
            <p:nvPr/>
          </p:nvSpPr>
          <p:spPr bwMode="hidden">
            <a:xfrm>
              <a:off x="3112" y="-8"/>
              <a:ext cx="2648" cy="3394"/>
            </a:xfrm>
            <a:custGeom>
              <a:avLst/>
              <a:gdLst>
                <a:gd name="T0" fmla="*/ 1496 w 2648"/>
                <a:gd name="T1" fmla="*/ 0 h 3394"/>
                <a:gd name="T2" fmla="*/ 1640 w 2648"/>
                <a:gd name="T3" fmla="*/ 384 h 3394"/>
                <a:gd name="T4" fmla="*/ 1400 w 2648"/>
                <a:gd name="T5" fmla="*/ 864 h 3394"/>
                <a:gd name="T6" fmla="*/ 536 w 2648"/>
                <a:gd name="T7" fmla="*/ 1200 h 3394"/>
                <a:gd name="T8" fmla="*/ 56 w 2648"/>
                <a:gd name="T9" fmla="*/ 1584 h 3394"/>
                <a:gd name="T10" fmla="*/ 200 w 2648"/>
                <a:gd name="T11" fmla="*/ 1872 h 3394"/>
                <a:gd name="T12" fmla="*/ 1064 w 2648"/>
                <a:gd name="T13" fmla="*/ 2016 h 3394"/>
                <a:gd name="T14" fmla="*/ 1592 w 2648"/>
                <a:gd name="T15" fmla="*/ 2304 h 3394"/>
                <a:gd name="T16" fmla="*/ 1562 w 2648"/>
                <a:gd name="T17" fmla="*/ 2940 h 3394"/>
                <a:gd name="T18" fmla="*/ 2120 w 2648"/>
                <a:gd name="T19" fmla="*/ 3384 h 3394"/>
                <a:gd name="T20" fmla="*/ 2648 w 2648"/>
                <a:gd name="T21" fmla="*/ 2880 h 3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8" h="3394">
                  <a:moveTo>
                    <a:pt x="1496" y="0"/>
                  </a:moveTo>
                  <a:cubicBezTo>
                    <a:pt x="1520" y="64"/>
                    <a:pt x="1656" y="240"/>
                    <a:pt x="1640" y="384"/>
                  </a:cubicBezTo>
                  <a:cubicBezTo>
                    <a:pt x="1624" y="528"/>
                    <a:pt x="1584" y="728"/>
                    <a:pt x="1400" y="864"/>
                  </a:cubicBezTo>
                  <a:cubicBezTo>
                    <a:pt x="1216" y="1000"/>
                    <a:pt x="760" y="1080"/>
                    <a:pt x="536" y="1200"/>
                  </a:cubicBezTo>
                  <a:cubicBezTo>
                    <a:pt x="312" y="1320"/>
                    <a:pt x="112" y="1472"/>
                    <a:pt x="56" y="1584"/>
                  </a:cubicBezTo>
                  <a:cubicBezTo>
                    <a:pt x="0" y="1696"/>
                    <a:pt x="32" y="1800"/>
                    <a:pt x="200" y="1872"/>
                  </a:cubicBezTo>
                  <a:cubicBezTo>
                    <a:pt x="368" y="1944"/>
                    <a:pt x="832" y="1944"/>
                    <a:pt x="1064" y="2016"/>
                  </a:cubicBezTo>
                  <a:cubicBezTo>
                    <a:pt x="1296" y="2088"/>
                    <a:pt x="1509" y="2150"/>
                    <a:pt x="1592" y="2304"/>
                  </a:cubicBezTo>
                  <a:cubicBezTo>
                    <a:pt x="1675" y="2458"/>
                    <a:pt x="1474" y="2760"/>
                    <a:pt x="1562" y="2940"/>
                  </a:cubicBezTo>
                  <a:cubicBezTo>
                    <a:pt x="1650" y="3120"/>
                    <a:pt x="1939" y="3394"/>
                    <a:pt x="2120" y="3384"/>
                  </a:cubicBezTo>
                  <a:cubicBezTo>
                    <a:pt x="2301" y="3374"/>
                    <a:pt x="2538" y="2985"/>
                    <a:pt x="2648" y="288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6" name="Freeform 14"/>
            <p:cNvSpPr>
              <a:spLocks/>
            </p:cNvSpPr>
            <p:nvPr/>
          </p:nvSpPr>
          <p:spPr bwMode="hidden">
            <a:xfrm>
              <a:off x="3504" y="-8"/>
              <a:ext cx="2256" cy="3160"/>
            </a:xfrm>
            <a:custGeom>
              <a:avLst/>
              <a:gdLst>
                <a:gd name="T0" fmla="*/ 1488 w 2256"/>
                <a:gd name="T1" fmla="*/ 0 h 3160"/>
                <a:gd name="T2" fmla="*/ 1488 w 2256"/>
                <a:gd name="T3" fmla="*/ 528 h 3160"/>
                <a:gd name="T4" fmla="*/ 1104 w 2256"/>
                <a:gd name="T5" fmla="*/ 1008 h 3160"/>
                <a:gd name="T6" fmla="*/ 144 w 2256"/>
                <a:gd name="T7" fmla="*/ 1488 h 3160"/>
                <a:gd name="T8" fmla="*/ 240 w 2256"/>
                <a:gd name="T9" fmla="*/ 1776 h 3160"/>
                <a:gd name="T10" fmla="*/ 1056 w 2256"/>
                <a:gd name="T11" fmla="*/ 1872 h 3160"/>
                <a:gd name="T12" fmla="*/ 1536 w 2256"/>
                <a:gd name="T13" fmla="*/ 2064 h 3160"/>
                <a:gd name="T14" fmla="*/ 1536 w 2256"/>
                <a:gd name="T15" fmla="*/ 2448 h 3160"/>
                <a:gd name="T16" fmla="*/ 1344 w 2256"/>
                <a:gd name="T17" fmla="*/ 2784 h 3160"/>
                <a:gd name="T18" fmla="*/ 1632 w 2256"/>
                <a:gd name="T19" fmla="*/ 3120 h 3160"/>
                <a:gd name="T20" fmla="*/ 1968 w 2256"/>
                <a:gd name="T21" fmla="*/ 3024 h 3160"/>
                <a:gd name="T22" fmla="*/ 2208 w 2256"/>
                <a:gd name="T23" fmla="*/ 2496 h 3160"/>
                <a:gd name="T24" fmla="*/ 2112 w 2256"/>
                <a:gd name="T25" fmla="*/ 1968 h 3160"/>
                <a:gd name="T26" fmla="*/ 1776 w 2256"/>
                <a:gd name="T27" fmla="*/ 1584 h 3160"/>
                <a:gd name="T28" fmla="*/ 1824 w 2256"/>
                <a:gd name="T29" fmla="*/ 1152 h 3160"/>
                <a:gd name="T30" fmla="*/ 2256 w 2256"/>
                <a:gd name="T31" fmla="*/ 672 h 3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256" h="3160">
                  <a:moveTo>
                    <a:pt x="1488" y="0"/>
                  </a:moveTo>
                  <a:cubicBezTo>
                    <a:pt x="1488" y="88"/>
                    <a:pt x="1552" y="360"/>
                    <a:pt x="1488" y="528"/>
                  </a:cubicBezTo>
                  <a:cubicBezTo>
                    <a:pt x="1424" y="696"/>
                    <a:pt x="1328" y="848"/>
                    <a:pt x="1104" y="1008"/>
                  </a:cubicBezTo>
                  <a:cubicBezTo>
                    <a:pt x="880" y="1168"/>
                    <a:pt x="288" y="1360"/>
                    <a:pt x="144" y="1488"/>
                  </a:cubicBezTo>
                  <a:cubicBezTo>
                    <a:pt x="0" y="1616"/>
                    <a:pt x="88" y="1712"/>
                    <a:pt x="240" y="1776"/>
                  </a:cubicBezTo>
                  <a:cubicBezTo>
                    <a:pt x="392" y="1840"/>
                    <a:pt x="840" y="1824"/>
                    <a:pt x="1056" y="1872"/>
                  </a:cubicBezTo>
                  <a:cubicBezTo>
                    <a:pt x="1272" y="1920"/>
                    <a:pt x="1456" y="1968"/>
                    <a:pt x="1536" y="2064"/>
                  </a:cubicBezTo>
                  <a:cubicBezTo>
                    <a:pt x="1616" y="2160"/>
                    <a:pt x="1568" y="2328"/>
                    <a:pt x="1536" y="2448"/>
                  </a:cubicBezTo>
                  <a:cubicBezTo>
                    <a:pt x="1504" y="2568"/>
                    <a:pt x="1328" y="2672"/>
                    <a:pt x="1344" y="2784"/>
                  </a:cubicBezTo>
                  <a:cubicBezTo>
                    <a:pt x="1360" y="2896"/>
                    <a:pt x="1528" y="3080"/>
                    <a:pt x="1632" y="3120"/>
                  </a:cubicBezTo>
                  <a:cubicBezTo>
                    <a:pt x="1736" y="3160"/>
                    <a:pt x="1872" y="3128"/>
                    <a:pt x="1968" y="3024"/>
                  </a:cubicBezTo>
                  <a:cubicBezTo>
                    <a:pt x="2064" y="2920"/>
                    <a:pt x="2184" y="2672"/>
                    <a:pt x="2208" y="2496"/>
                  </a:cubicBezTo>
                  <a:cubicBezTo>
                    <a:pt x="2232" y="2320"/>
                    <a:pt x="2184" y="2120"/>
                    <a:pt x="2112" y="1968"/>
                  </a:cubicBezTo>
                  <a:cubicBezTo>
                    <a:pt x="2040" y="1816"/>
                    <a:pt x="1824" y="1720"/>
                    <a:pt x="1776" y="1584"/>
                  </a:cubicBezTo>
                  <a:cubicBezTo>
                    <a:pt x="1728" y="1448"/>
                    <a:pt x="1744" y="1304"/>
                    <a:pt x="1824" y="1152"/>
                  </a:cubicBezTo>
                  <a:cubicBezTo>
                    <a:pt x="1904" y="1000"/>
                    <a:pt x="2166" y="772"/>
                    <a:pt x="2256" y="672"/>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7" name="Freeform 15"/>
            <p:cNvSpPr>
              <a:spLocks/>
            </p:cNvSpPr>
            <p:nvPr/>
          </p:nvSpPr>
          <p:spPr bwMode="hidden">
            <a:xfrm>
              <a:off x="4008" y="1080"/>
              <a:ext cx="1048" cy="696"/>
            </a:xfrm>
            <a:custGeom>
              <a:avLst/>
              <a:gdLst>
                <a:gd name="T0" fmla="*/ 984 w 1048"/>
                <a:gd name="T1" fmla="*/ 256 h 696"/>
                <a:gd name="T2" fmla="*/ 840 w 1048"/>
                <a:gd name="T3" fmla="*/ 16 h 696"/>
                <a:gd name="T4" fmla="*/ 552 w 1048"/>
                <a:gd name="T5" fmla="*/ 160 h 696"/>
                <a:gd name="T6" fmla="*/ 320 w 1048"/>
                <a:gd name="T7" fmla="*/ 304 h 696"/>
                <a:gd name="T8" fmla="*/ 600 w 1048"/>
                <a:gd name="T9" fmla="*/ 592 h 696"/>
                <a:gd name="T10" fmla="*/ 984 w 1048"/>
                <a:gd name="T11" fmla="*/ 640 h 696"/>
                <a:gd name="T12" fmla="*/ 984 w 1048"/>
                <a:gd name="T13" fmla="*/ 256 h 696"/>
              </a:gdLst>
              <a:ahLst/>
              <a:cxnLst>
                <a:cxn ang="0">
                  <a:pos x="T0" y="T1"/>
                </a:cxn>
                <a:cxn ang="0">
                  <a:pos x="T2" y="T3"/>
                </a:cxn>
                <a:cxn ang="0">
                  <a:pos x="T4" y="T5"/>
                </a:cxn>
                <a:cxn ang="0">
                  <a:pos x="T6" y="T7"/>
                </a:cxn>
                <a:cxn ang="0">
                  <a:pos x="T8" y="T9"/>
                </a:cxn>
                <a:cxn ang="0">
                  <a:pos x="T10" y="T11"/>
                </a:cxn>
                <a:cxn ang="0">
                  <a:pos x="T12" y="T13"/>
                </a:cxn>
              </a:cxnLst>
              <a:rect l="0" t="0" r="r" b="b"/>
              <a:pathLst>
                <a:path w="1048" h="696">
                  <a:moveTo>
                    <a:pt x="984" y="256"/>
                  </a:moveTo>
                  <a:cubicBezTo>
                    <a:pt x="960" y="152"/>
                    <a:pt x="992" y="32"/>
                    <a:pt x="840" y="16"/>
                  </a:cubicBezTo>
                  <a:cubicBezTo>
                    <a:pt x="736" y="0"/>
                    <a:pt x="624" y="104"/>
                    <a:pt x="552" y="160"/>
                  </a:cubicBezTo>
                  <a:cubicBezTo>
                    <a:pt x="465" y="208"/>
                    <a:pt x="480" y="240"/>
                    <a:pt x="320" y="304"/>
                  </a:cubicBezTo>
                  <a:cubicBezTo>
                    <a:pt x="168" y="368"/>
                    <a:pt x="0" y="512"/>
                    <a:pt x="600" y="592"/>
                  </a:cubicBezTo>
                  <a:cubicBezTo>
                    <a:pt x="696" y="640"/>
                    <a:pt x="920" y="696"/>
                    <a:pt x="984" y="640"/>
                  </a:cubicBezTo>
                  <a:cubicBezTo>
                    <a:pt x="1048" y="584"/>
                    <a:pt x="984" y="336"/>
                    <a:pt x="984" y="256"/>
                  </a:cubicBezTo>
                  <a:close/>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8" name="Freeform 16"/>
            <p:cNvSpPr>
              <a:spLocks/>
            </p:cNvSpPr>
            <p:nvPr/>
          </p:nvSpPr>
          <p:spPr bwMode="hidden">
            <a:xfrm>
              <a:off x="5117" y="-8"/>
              <a:ext cx="547" cy="696"/>
            </a:xfrm>
            <a:custGeom>
              <a:avLst/>
              <a:gdLst>
                <a:gd name="T0" fmla="*/ 19 w 547"/>
                <a:gd name="T1" fmla="*/ 0 h 696"/>
                <a:gd name="T2" fmla="*/ 19 w 547"/>
                <a:gd name="T3" fmla="*/ 528 h 696"/>
                <a:gd name="T4" fmla="*/ 131 w 547"/>
                <a:gd name="T5" fmla="*/ 680 h 696"/>
                <a:gd name="T6" fmla="*/ 355 w 547"/>
                <a:gd name="T7" fmla="*/ 624 h 696"/>
                <a:gd name="T8" fmla="*/ 499 w 547"/>
                <a:gd name="T9" fmla="*/ 384 h 696"/>
                <a:gd name="T10" fmla="*/ 547 w 547"/>
                <a:gd name="T11" fmla="*/ 0 h 696"/>
              </a:gdLst>
              <a:ahLst/>
              <a:cxnLst>
                <a:cxn ang="0">
                  <a:pos x="T0" y="T1"/>
                </a:cxn>
                <a:cxn ang="0">
                  <a:pos x="T2" y="T3"/>
                </a:cxn>
                <a:cxn ang="0">
                  <a:pos x="T4" y="T5"/>
                </a:cxn>
                <a:cxn ang="0">
                  <a:pos x="T6" y="T7"/>
                </a:cxn>
                <a:cxn ang="0">
                  <a:pos x="T8" y="T9"/>
                </a:cxn>
                <a:cxn ang="0">
                  <a:pos x="T10" y="T11"/>
                </a:cxn>
              </a:cxnLst>
              <a:rect l="0" t="0" r="r" b="b"/>
              <a:pathLst>
                <a:path w="547" h="696">
                  <a:moveTo>
                    <a:pt x="19" y="0"/>
                  </a:moveTo>
                  <a:cubicBezTo>
                    <a:pt x="19" y="88"/>
                    <a:pt x="0" y="415"/>
                    <a:pt x="19" y="528"/>
                  </a:cubicBezTo>
                  <a:cubicBezTo>
                    <a:pt x="38" y="641"/>
                    <a:pt x="75" y="664"/>
                    <a:pt x="131" y="680"/>
                  </a:cubicBezTo>
                  <a:cubicBezTo>
                    <a:pt x="187" y="696"/>
                    <a:pt x="294" y="673"/>
                    <a:pt x="355" y="624"/>
                  </a:cubicBezTo>
                  <a:cubicBezTo>
                    <a:pt x="416" y="575"/>
                    <a:pt x="467" y="488"/>
                    <a:pt x="499" y="384"/>
                  </a:cubicBezTo>
                  <a:cubicBezTo>
                    <a:pt x="531" y="280"/>
                    <a:pt x="537" y="80"/>
                    <a:pt x="547" y="0"/>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9" name="Freeform 17"/>
            <p:cNvSpPr>
              <a:spLocks/>
            </p:cNvSpPr>
            <p:nvPr/>
          </p:nvSpPr>
          <p:spPr bwMode="hidden">
            <a:xfrm>
              <a:off x="0" y="2024"/>
              <a:ext cx="1984" cy="2296"/>
            </a:xfrm>
            <a:custGeom>
              <a:avLst/>
              <a:gdLst>
                <a:gd name="T0" fmla="*/ 0 w 1984"/>
                <a:gd name="T1" fmla="*/ 32 h 2296"/>
                <a:gd name="T2" fmla="*/ 336 w 1984"/>
                <a:gd name="T3" fmla="*/ 32 h 2296"/>
                <a:gd name="T4" fmla="*/ 592 w 1984"/>
                <a:gd name="T5" fmla="*/ 224 h 2296"/>
                <a:gd name="T6" fmla="*/ 696 w 1984"/>
                <a:gd name="T7" fmla="*/ 664 h 2296"/>
                <a:gd name="T8" fmla="*/ 664 w 1984"/>
                <a:gd name="T9" fmla="*/ 1224 h 2296"/>
                <a:gd name="T10" fmla="*/ 816 w 1984"/>
                <a:gd name="T11" fmla="*/ 1784 h 2296"/>
                <a:gd name="T12" fmla="*/ 1128 w 1984"/>
                <a:gd name="T13" fmla="*/ 2128 h 2296"/>
                <a:gd name="T14" fmla="*/ 1984 w 1984"/>
                <a:gd name="T15" fmla="*/ 2296 h 22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84" h="2296">
                  <a:moveTo>
                    <a:pt x="0" y="32"/>
                  </a:moveTo>
                  <a:cubicBezTo>
                    <a:pt x="56" y="32"/>
                    <a:pt x="237" y="0"/>
                    <a:pt x="336" y="32"/>
                  </a:cubicBezTo>
                  <a:cubicBezTo>
                    <a:pt x="435" y="64"/>
                    <a:pt x="532" y="119"/>
                    <a:pt x="592" y="224"/>
                  </a:cubicBezTo>
                  <a:cubicBezTo>
                    <a:pt x="652" y="329"/>
                    <a:pt x="684" y="497"/>
                    <a:pt x="696" y="664"/>
                  </a:cubicBezTo>
                  <a:cubicBezTo>
                    <a:pt x="708" y="831"/>
                    <a:pt x="644" y="1037"/>
                    <a:pt x="664" y="1224"/>
                  </a:cubicBezTo>
                  <a:cubicBezTo>
                    <a:pt x="684" y="1411"/>
                    <a:pt x="739" y="1633"/>
                    <a:pt x="816" y="1784"/>
                  </a:cubicBezTo>
                  <a:cubicBezTo>
                    <a:pt x="893" y="1935"/>
                    <a:pt x="933" y="2043"/>
                    <a:pt x="1128" y="2128"/>
                  </a:cubicBezTo>
                  <a:cubicBezTo>
                    <a:pt x="1323" y="2213"/>
                    <a:pt x="1806" y="2261"/>
                    <a:pt x="1984" y="2296"/>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70" name="Freeform 18"/>
            <p:cNvSpPr>
              <a:spLocks/>
            </p:cNvSpPr>
            <p:nvPr/>
          </p:nvSpPr>
          <p:spPr bwMode="hidden">
            <a:xfrm>
              <a:off x="0" y="2400"/>
              <a:ext cx="816" cy="1912"/>
            </a:xfrm>
            <a:custGeom>
              <a:avLst/>
              <a:gdLst>
                <a:gd name="T0" fmla="*/ 0 w 816"/>
                <a:gd name="T1" fmla="*/ 280 h 1912"/>
                <a:gd name="T2" fmla="*/ 384 w 816"/>
                <a:gd name="T3" fmla="*/ 280 h 1912"/>
                <a:gd name="T4" fmla="*/ 368 w 816"/>
                <a:gd name="T5" fmla="*/ 896 h 1912"/>
                <a:gd name="T6" fmla="*/ 528 w 816"/>
                <a:gd name="T7" fmla="*/ 1528 h 1912"/>
                <a:gd name="T8" fmla="*/ 816 w 816"/>
                <a:gd name="T9" fmla="*/ 1912 h 1912"/>
              </a:gdLst>
              <a:ahLst/>
              <a:cxnLst>
                <a:cxn ang="0">
                  <a:pos x="T0" y="T1"/>
                </a:cxn>
                <a:cxn ang="0">
                  <a:pos x="T2" y="T3"/>
                </a:cxn>
                <a:cxn ang="0">
                  <a:pos x="T4" y="T5"/>
                </a:cxn>
                <a:cxn ang="0">
                  <a:pos x="T6" y="T7"/>
                </a:cxn>
                <a:cxn ang="0">
                  <a:pos x="T8" y="T9"/>
                </a:cxn>
              </a:cxnLst>
              <a:rect l="0" t="0" r="r" b="b"/>
              <a:pathLst>
                <a:path w="816" h="1912">
                  <a:moveTo>
                    <a:pt x="0" y="280"/>
                  </a:moveTo>
                  <a:cubicBezTo>
                    <a:pt x="144" y="0"/>
                    <a:pt x="323" y="177"/>
                    <a:pt x="384" y="280"/>
                  </a:cubicBezTo>
                  <a:cubicBezTo>
                    <a:pt x="488" y="440"/>
                    <a:pt x="344" y="688"/>
                    <a:pt x="368" y="896"/>
                  </a:cubicBezTo>
                  <a:cubicBezTo>
                    <a:pt x="392" y="1104"/>
                    <a:pt x="453" y="1359"/>
                    <a:pt x="528" y="1528"/>
                  </a:cubicBezTo>
                  <a:cubicBezTo>
                    <a:pt x="603" y="1697"/>
                    <a:pt x="756" y="1832"/>
                    <a:pt x="816" y="1912"/>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71" name="Freeform 19"/>
            <p:cNvSpPr>
              <a:spLocks/>
            </p:cNvSpPr>
            <p:nvPr/>
          </p:nvSpPr>
          <p:spPr bwMode="hidden">
            <a:xfrm>
              <a:off x="2688" y="3228"/>
              <a:ext cx="3080" cy="1084"/>
            </a:xfrm>
            <a:custGeom>
              <a:avLst/>
              <a:gdLst>
                <a:gd name="T0" fmla="*/ 0 w 3080"/>
                <a:gd name="T1" fmla="*/ 1084 h 1084"/>
                <a:gd name="T2" fmla="*/ 424 w 3080"/>
                <a:gd name="T3" fmla="*/ 932 h 1084"/>
                <a:gd name="T4" fmla="*/ 640 w 3080"/>
                <a:gd name="T5" fmla="*/ 292 h 1084"/>
                <a:gd name="T6" fmla="*/ 1032 w 3080"/>
                <a:gd name="T7" fmla="*/ 20 h 1084"/>
                <a:gd name="T8" fmla="*/ 1536 w 3080"/>
                <a:gd name="T9" fmla="*/ 172 h 1084"/>
                <a:gd name="T10" fmla="*/ 2064 w 3080"/>
                <a:gd name="T11" fmla="*/ 604 h 1084"/>
                <a:gd name="T12" fmla="*/ 2400 w 3080"/>
                <a:gd name="T13" fmla="*/ 940 h 1084"/>
                <a:gd name="T14" fmla="*/ 3080 w 3080"/>
                <a:gd name="T15" fmla="*/ 1084 h 10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80" h="1084">
                  <a:moveTo>
                    <a:pt x="0" y="1084"/>
                  </a:moveTo>
                  <a:cubicBezTo>
                    <a:pt x="71" y="1059"/>
                    <a:pt x="317" y="1064"/>
                    <a:pt x="424" y="932"/>
                  </a:cubicBezTo>
                  <a:cubicBezTo>
                    <a:pt x="531" y="800"/>
                    <a:pt x="539" y="444"/>
                    <a:pt x="640" y="292"/>
                  </a:cubicBezTo>
                  <a:cubicBezTo>
                    <a:pt x="741" y="140"/>
                    <a:pt x="883" y="40"/>
                    <a:pt x="1032" y="20"/>
                  </a:cubicBezTo>
                  <a:cubicBezTo>
                    <a:pt x="1181" y="0"/>
                    <a:pt x="1364" y="75"/>
                    <a:pt x="1536" y="172"/>
                  </a:cubicBezTo>
                  <a:cubicBezTo>
                    <a:pt x="1708" y="269"/>
                    <a:pt x="1920" y="476"/>
                    <a:pt x="2064" y="604"/>
                  </a:cubicBezTo>
                  <a:cubicBezTo>
                    <a:pt x="2208" y="732"/>
                    <a:pt x="2231" y="860"/>
                    <a:pt x="2400" y="940"/>
                  </a:cubicBezTo>
                  <a:cubicBezTo>
                    <a:pt x="2569" y="1020"/>
                    <a:pt x="2939" y="1054"/>
                    <a:pt x="3080" y="1084"/>
                  </a:cubicBezTo>
                </a:path>
              </a:pathLst>
            </a:custGeom>
            <a:noFill/>
            <a:ln w="9525"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23601" name="Picture 49" descr="Topbanx"/>
            <p:cNvPicPr>
              <a:picLocks noChangeAspect="1" noChangeArrowheads="1"/>
            </p:cNvPicPr>
            <p:nvPr/>
          </p:nvPicPr>
          <p:blipFill>
            <a:blip r:embed="rId17" cstate="screen">
              <a:clrChange>
                <a:clrFrom>
                  <a:srgbClr val="33CC99"/>
                </a:clrFrom>
                <a:clrTo>
                  <a:srgbClr val="33CC99">
                    <a:alpha val="0"/>
                  </a:srgbClr>
                </a:clrTo>
              </a:clrChange>
              <a:extLst>
                <a:ext uri="{28A0092B-C50C-407E-A947-70E740481C1C}">
                  <a14:useLocalDpi xmlns:a14="http://schemas.microsoft.com/office/drawing/2010/main" val="0"/>
                </a:ext>
              </a:extLst>
            </a:blip>
            <a:srcRect l="31929" t="5319" b="4256"/>
            <a:stretch>
              <a:fillRect/>
            </a:stretch>
          </p:blipFill>
          <p:spPr bwMode="auto">
            <a:xfrm>
              <a:off x="0" y="0"/>
              <a:ext cx="325" cy="4320"/>
            </a:xfrm>
            <a:prstGeom prst="rect">
              <a:avLst/>
            </a:prstGeom>
            <a:noFill/>
            <a:extLst>
              <a:ext uri="{909E8E84-426E-40DD-AFC4-6F175D3DCCD1}">
                <a14:hiddenFill xmlns:a14="http://schemas.microsoft.com/office/drawing/2010/main">
                  <a:solidFill>
                    <a:srgbClr val="FFFFFF"/>
                  </a:solidFill>
                </a14:hiddenFill>
              </a:ext>
            </a:extLst>
          </p:spPr>
        </p:pic>
      </p:grpSp>
      <p:sp>
        <p:nvSpPr>
          <p:cNvPr id="23609" name="Rectangle 57"/>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23610" name="Rectangle 58"/>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3611" name="Rectangle 59"/>
          <p:cNvSpPr>
            <a:spLocks noGrp="1" noChangeArrowheads="1"/>
          </p:cNvSpPr>
          <p:nvPr>
            <p:ph type="dt" sz="half" idx="2"/>
          </p:nvPr>
        </p:nvSpPr>
        <p:spPr bwMode="auto">
          <a:xfrm>
            <a:off x="685800" y="6365875"/>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lvl1pPr>
          </a:lstStyle>
          <a:p>
            <a:endParaRPr lang="en-US" altLang="en-US"/>
          </a:p>
        </p:txBody>
      </p:sp>
      <p:sp>
        <p:nvSpPr>
          <p:cNvPr id="23612" name="Rectangle 60"/>
          <p:cNvSpPr>
            <a:spLocks noGrp="1" noChangeArrowheads="1"/>
          </p:cNvSpPr>
          <p:nvPr>
            <p:ph type="ftr" sz="quarter" idx="3"/>
          </p:nvPr>
        </p:nvSpPr>
        <p:spPr bwMode="auto">
          <a:xfrm>
            <a:off x="3124200" y="6365875"/>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vl1pPr>
          </a:lstStyle>
          <a:p>
            <a:endParaRPr lang="en-US" altLang="en-US"/>
          </a:p>
        </p:txBody>
      </p:sp>
      <p:sp>
        <p:nvSpPr>
          <p:cNvPr id="23613" name="Rectangle 61"/>
          <p:cNvSpPr>
            <a:spLocks noGrp="1" noChangeArrowheads="1"/>
          </p:cNvSpPr>
          <p:nvPr>
            <p:ph type="sldNum" sz="quarter" idx="4"/>
          </p:nvPr>
        </p:nvSpPr>
        <p:spPr bwMode="auto">
          <a:xfrm>
            <a:off x="6553200" y="6365875"/>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vl1pPr>
          </a:lstStyle>
          <a:p>
            <a:fld id="{76B31637-AD2B-4638-AB5E-6D463C886036}"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52"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75" r:id="rId12"/>
    <p:sldLayoutId id="2147483676" r:id="rId13"/>
    <p:sldLayoutId id="2147483677" r:id="rId14"/>
    <p:sldLayoutId id="2147483678" r:id="rId15"/>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Narrow" charset="0"/>
        </a:defRPr>
      </a:lvl2pPr>
      <a:lvl3pPr algn="l" rtl="0" fontAlgn="base">
        <a:spcBef>
          <a:spcPct val="0"/>
        </a:spcBef>
        <a:spcAft>
          <a:spcPct val="0"/>
        </a:spcAft>
        <a:defRPr sz="4400">
          <a:solidFill>
            <a:schemeClr val="tx2"/>
          </a:solidFill>
          <a:latin typeface="Arial Narrow" charset="0"/>
        </a:defRPr>
      </a:lvl3pPr>
      <a:lvl4pPr algn="l" rtl="0" fontAlgn="base">
        <a:spcBef>
          <a:spcPct val="0"/>
        </a:spcBef>
        <a:spcAft>
          <a:spcPct val="0"/>
        </a:spcAft>
        <a:defRPr sz="4400">
          <a:solidFill>
            <a:schemeClr val="tx2"/>
          </a:solidFill>
          <a:latin typeface="Arial Narrow" charset="0"/>
        </a:defRPr>
      </a:lvl4pPr>
      <a:lvl5pPr algn="l" rtl="0" fontAlgn="base">
        <a:spcBef>
          <a:spcPct val="0"/>
        </a:spcBef>
        <a:spcAft>
          <a:spcPct val="0"/>
        </a:spcAft>
        <a:defRPr sz="4400">
          <a:solidFill>
            <a:schemeClr val="tx2"/>
          </a:solidFill>
          <a:latin typeface="Arial Narrow" charset="0"/>
        </a:defRPr>
      </a:lvl5pPr>
      <a:lvl6pPr marL="457200" algn="l" rtl="0" fontAlgn="base">
        <a:spcBef>
          <a:spcPct val="0"/>
        </a:spcBef>
        <a:spcAft>
          <a:spcPct val="0"/>
        </a:spcAft>
        <a:defRPr sz="4400">
          <a:solidFill>
            <a:schemeClr val="tx2"/>
          </a:solidFill>
          <a:latin typeface="Arial Narrow" charset="0"/>
        </a:defRPr>
      </a:lvl6pPr>
      <a:lvl7pPr marL="914400" algn="l" rtl="0" fontAlgn="base">
        <a:spcBef>
          <a:spcPct val="0"/>
        </a:spcBef>
        <a:spcAft>
          <a:spcPct val="0"/>
        </a:spcAft>
        <a:defRPr sz="4400">
          <a:solidFill>
            <a:schemeClr val="tx2"/>
          </a:solidFill>
          <a:latin typeface="Arial Narrow" charset="0"/>
        </a:defRPr>
      </a:lvl7pPr>
      <a:lvl8pPr marL="1371600" algn="l" rtl="0" fontAlgn="base">
        <a:spcBef>
          <a:spcPct val="0"/>
        </a:spcBef>
        <a:spcAft>
          <a:spcPct val="0"/>
        </a:spcAft>
        <a:defRPr sz="4400">
          <a:solidFill>
            <a:schemeClr val="tx2"/>
          </a:solidFill>
          <a:latin typeface="Arial Narrow" charset="0"/>
        </a:defRPr>
      </a:lvl8pPr>
      <a:lvl9pPr marL="1828800" algn="l" rtl="0" fontAlgn="base">
        <a:spcBef>
          <a:spcPct val="0"/>
        </a:spcBef>
        <a:spcAft>
          <a:spcPct val="0"/>
        </a:spcAft>
        <a:defRPr sz="4400">
          <a:solidFill>
            <a:schemeClr val="tx2"/>
          </a:solidFill>
          <a:latin typeface="Arial Narrow" charset="0"/>
        </a:defRPr>
      </a:lvl9pPr>
    </p:titleStyle>
    <p:bodyStyle>
      <a:lvl1pPr marL="342900" indent="-342900" algn="l" rtl="0" fontAlgn="base">
        <a:spcBef>
          <a:spcPct val="20000"/>
        </a:spcBef>
        <a:spcAft>
          <a:spcPct val="0"/>
        </a:spcAft>
        <a:buClr>
          <a:schemeClr val="accent2"/>
        </a:buClr>
        <a:buSzPct val="80000"/>
        <a:buFont typeface="Wingdings" charset="2"/>
        <a:buBlip>
          <a:blip r:embed="rId18"/>
        </a:buBlip>
        <a:defRPr sz="32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charset="2"/>
        <a:buBlip>
          <a:blip r:embed="rId19"/>
        </a:buBlip>
        <a:defRPr sz="2800">
          <a:solidFill>
            <a:schemeClr val="tx1"/>
          </a:solidFill>
          <a:latin typeface="+mn-lt"/>
        </a:defRPr>
      </a:lvl2pPr>
      <a:lvl3pPr marL="1143000" indent="-228600" algn="l" rtl="0" fontAlgn="base">
        <a:spcBef>
          <a:spcPct val="20000"/>
        </a:spcBef>
        <a:spcAft>
          <a:spcPct val="0"/>
        </a:spcAft>
        <a:buClr>
          <a:schemeClr val="hlink"/>
        </a:buClr>
        <a:buSzPct val="60000"/>
        <a:buFont typeface="Wingdings" charset="2"/>
        <a:buChar char="l"/>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53603"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53604"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53605"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53606"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6748B4C-FB6A-487D-8EB8-2EF0C805087F}"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charset="0"/>
        </a:defRPr>
      </a:lvl2pPr>
      <a:lvl3pPr algn="ctr" rtl="0" fontAlgn="base">
        <a:spcBef>
          <a:spcPct val="0"/>
        </a:spcBef>
        <a:spcAft>
          <a:spcPct val="0"/>
        </a:spcAft>
        <a:defRPr sz="4400">
          <a:solidFill>
            <a:schemeClr val="tx2"/>
          </a:solidFill>
          <a:latin typeface="Times New Roman" charset="0"/>
        </a:defRPr>
      </a:lvl3pPr>
      <a:lvl4pPr algn="ctr" rtl="0" fontAlgn="base">
        <a:spcBef>
          <a:spcPct val="0"/>
        </a:spcBef>
        <a:spcAft>
          <a:spcPct val="0"/>
        </a:spcAft>
        <a:defRPr sz="4400">
          <a:solidFill>
            <a:schemeClr val="tx2"/>
          </a:solidFill>
          <a:latin typeface="Times New Roman" charset="0"/>
        </a:defRPr>
      </a:lvl4pPr>
      <a:lvl5pPr algn="ctr" rtl="0" fontAlgn="base">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3634"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solidFill>
                  <a:srgbClr val="FFFFFF"/>
                </a:solidFill>
                <a:latin typeface="Arial" pitchFamily="-105" charset="0"/>
                <a:ea typeface="+mn-ea"/>
                <a:cs typeface="+mn-cs"/>
              </a:defRPr>
            </a:lvl1pPr>
          </a:lstStyle>
          <a:p>
            <a:pPr>
              <a:defRPr/>
            </a:pPr>
            <a:endParaRPr lang="en-US"/>
          </a:p>
        </p:txBody>
      </p:sp>
      <p:sp>
        <p:nvSpPr>
          <p:cNvPr id="453635"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solidFill>
                  <a:srgbClr val="FFFFFF"/>
                </a:solidFill>
                <a:latin typeface="Arial" charset="0"/>
              </a:defRPr>
            </a:lvl1pPr>
          </a:lstStyle>
          <a:p>
            <a:pPr>
              <a:defRPr/>
            </a:pPr>
            <a:fld id="{60D66683-7520-9F40-AC22-9BED5A3DEED0}" type="slidenum">
              <a:rPr lang="en-US">
                <a:ea typeface="ＭＳ Ｐゴシック" charset="0"/>
              </a:rPr>
              <a:pPr>
                <a:defRPr/>
              </a:pPr>
              <a:t>‹#›</a:t>
            </a:fld>
            <a:endParaRPr lang="en-US">
              <a:ea typeface="ＭＳ Ｐゴシック" charset="0"/>
            </a:endParaRPr>
          </a:p>
        </p:txBody>
      </p:sp>
      <p:grpSp>
        <p:nvGrpSpPr>
          <p:cNvPr id="44036" name="Group 4"/>
          <p:cNvGrpSpPr>
            <a:grpSpLocks/>
          </p:cNvGrpSpPr>
          <p:nvPr/>
        </p:nvGrpSpPr>
        <p:grpSpPr bwMode="auto">
          <a:xfrm>
            <a:off x="0" y="0"/>
            <a:ext cx="9140825" cy="6850063"/>
            <a:chOff x="0" y="0"/>
            <a:chExt cx="5758" cy="4315"/>
          </a:xfrm>
        </p:grpSpPr>
        <p:grpSp>
          <p:nvGrpSpPr>
            <p:cNvPr id="44040" name="Group 5"/>
            <p:cNvGrpSpPr>
              <a:grpSpLocks/>
            </p:cNvGrpSpPr>
            <p:nvPr userDrawn="1"/>
          </p:nvGrpSpPr>
          <p:grpSpPr bwMode="auto">
            <a:xfrm>
              <a:off x="1728" y="2230"/>
              <a:ext cx="4027" cy="2085"/>
              <a:chOff x="1728" y="2230"/>
              <a:chExt cx="4027" cy="2085"/>
            </a:xfrm>
          </p:grpSpPr>
          <p:sp>
            <p:nvSpPr>
              <p:cNvPr id="453638"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sp>
            <p:nvSpPr>
              <p:cNvPr id="453639"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sp>
            <p:nvSpPr>
              <p:cNvPr id="453640"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sp>
            <p:nvSpPr>
              <p:cNvPr id="44046" name="Freeform 9"/>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solidFill>
                    <a:srgbClr val="FFFFFF"/>
                  </a:solidFill>
                  <a:ea typeface="ＭＳ Ｐゴシック" charset="0"/>
                </a:endParaRPr>
              </a:p>
            </p:txBody>
          </p:sp>
          <p:sp>
            <p:nvSpPr>
              <p:cNvPr id="453642"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grpSp>
        <p:sp>
          <p:nvSpPr>
            <p:cNvPr id="453643"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0" hangingPunct="0">
                <a:defRPr/>
              </a:pPr>
              <a:endParaRPr lang="en-US" sz="2400">
                <a:solidFill>
                  <a:srgbClr val="FFFFFF"/>
                </a:solidFill>
                <a:latin typeface="BONES" pitchFamily="-105" charset="0"/>
                <a:ea typeface="ＭＳ Ｐゴシック" charset="0"/>
              </a:endParaRPr>
            </a:p>
          </p:txBody>
        </p:sp>
        <p:sp>
          <p:nvSpPr>
            <p:cNvPr id="44042" name="Freeform 12"/>
            <p:cNvSpPr>
              <a:spLocks/>
            </p:cNvSpPr>
            <p:nvPr/>
          </p:nvSpPr>
          <p:spPr bwMode="hidden">
            <a:xfrm>
              <a:off x="0" y="0"/>
              <a:ext cx="5758" cy="1776"/>
            </a:xfrm>
            <a:custGeom>
              <a:avLst/>
              <a:gdLst>
                <a:gd name="T0" fmla="*/ 0 w 5740"/>
                <a:gd name="T1" fmla="*/ 0 h 1906"/>
                <a:gd name="T2" fmla="*/ 0 w 5740"/>
                <a:gd name="T3" fmla="*/ 1542 h 1906"/>
                <a:gd name="T4" fmla="*/ 5794 w 5740"/>
                <a:gd name="T5" fmla="*/ 1542 h 1906"/>
                <a:gd name="T6" fmla="*/ 5794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solidFill>
                  <a:srgbClr val="FFFFFF"/>
                </a:solidFill>
                <a:ea typeface="ＭＳ Ｐゴシック" charset="0"/>
              </a:endParaRPr>
            </a:p>
          </p:txBody>
        </p:sp>
      </p:grpSp>
      <p:sp>
        <p:nvSpPr>
          <p:cNvPr id="453645"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53646"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solidFill>
                  <a:srgbClr val="FFFFFF"/>
                </a:solidFill>
                <a:latin typeface="Arial" pitchFamily="-105" charset="0"/>
                <a:ea typeface="+mn-ea"/>
                <a:cs typeface="+mn-cs"/>
              </a:defRPr>
            </a:lvl1pPr>
          </a:lstStyle>
          <a:p>
            <a:pPr>
              <a:defRPr/>
            </a:pPr>
            <a:endParaRPr lang="en-US"/>
          </a:p>
        </p:txBody>
      </p:sp>
      <p:sp>
        <p:nvSpPr>
          <p:cNvPr id="453647"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9445622"/>
      </p:ext>
    </p:extLst>
  </p:cSld>
  <p:clrMap bg1="dk2" tx1="lt1" bg2="dk1" tx2="lt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timing>
    <p:tnLst>
      <p:par>
        <p:cTn id="1" dur="indefinite" restart="never" nodeType="tmRoot"/>
      </p:par>
    </p:tnLst>
  </p:timing>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ＭＳ Ｐゴシック" pitchFamily="-105" charset="-128"/>
          <a:cs typeface="ＭＳ Ｐゴシック" pitchFamily="-105" charset="-128"/>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05" charset="0"/>
          <a:ea typeface="ＭＳ Ｐゴシック" pitchFamily="-105" charset="-128"/>
          <a:cs typeface="ＭＳ Ｐゴシック" pitchFamily="-105" charset="-128"/>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05" charset="0"/>
          <a:ea typeface="ＭＳ Ｐゴシック" pitchFamily="-105" charset="-128"/>
          <a:cs typeface="ＭＳ Ｐゴシック" pitchFamily="-105" charset="-128"/>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05" charset="0"/>
          <a:ea typeface="ＭＳ Ｐゴシック" pitchFamily="-105" charset="-128"/>
          <a:cs typeface="ＭＳ Ｐゴシック" pitchFamily="-105" charset="-128"/>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05" charset="0"/>
          <a:ea typeface="ＭＳ Ｐゴシック" pitchFamily="-105" charset="-128"/>
          <a:cs typeface="ＭＳ Ｐゴシック" pitchFamily="-105" charset="-128"/>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05"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05"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05"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05" charset="0"/>
        </a:defRPr>
      </a:lvl9pPr>
    </p:titleStyle>
    <p:bodyStyle>
      <a:lvl1pPr marL="342900" indent="-342900" algn="l" rtl="0" eaLnBrk="0" fontAlgn="base" hangingPunct="0">
        <a:spcBef>
          <a:spcPct val="20000"/>
        </a:spcBef>
        <a:spcAft>
          <a:spcPct val="0"/>
        </a:spcAft>
        <a:buClr>
          <a:schemeClr val="hlink"/>
        </a:buClr>
        <a:buSzPct val="70000"/>
        <a:buFont typeface="Wingdings" charset="0"/>
        <a:buChar char="n"/>
        <a:defRPr sz="3200">
          <a:solidFill>
            <a:schemeClr val="tx1"/>
          </a:solidFill>
          <a:effectLst>
            <a:outerShdw blurRad="38100" dist="38100" dir="2700000" algn="tl">
              <a:srgbClr val="000000"/>
            </a:outerShdw>
          </a:effectLst>
          <a:latin typeface="+mn-lt"/>
          <a:ea typeface="ＭＳ Ｐゴシック" pitchFamily="-105" charset="-128"/>
          <a:cs typeface="ＭＳ Ｐゴシック" pitchFamily="-105" charset="-128"/>
        </a:defRPr>
      </a:lvl1pPr>
      <a:lvl2pPr marL="742950" indent="-285750" algn="l" rtl="0" eaLnBrk="0" fontAlgn="base" hangingPunct="0">
        <a:spcBef>
          <a:spcPct val="20000"/>
        </a:spcBef>
        <a:spcAft>
          <a:spcPct val="0"/>
        </a:spcAft>
        <a:buClr>
          <a:schemeClr val="accent2"/>
        </a:buClr>
        <a:buSzPct val="70000"/>
        <a:buFont typeface="Wingdings" charset="0"/>
        <a:buChar char="n"/>
        <a:defRPr sz="2800">
          <a:solidFill>
            <a:schemeClr val="tx1"/>
          </a:solidFill>
          <a:effectLst>
            <a:outerShdw blurRad="38100" dist="38100" dir="2700000" algn="tl">
              <a:srgbClr val="000000"/>
            </a:outerShdw>
          </a:effectLst>
          <a:latin typeface="+mn-lt"/>
          <a:ea typeface="ＭＳ Ｐゴシック" pitchFamily="-105" charset="-128"/>
        </a:defRPr>
      </a:lvl2pPr>
      <a:lvl3pPr marL="1143000" indent="-228600" algn="l" rtl="0" eaLnBrk="0" fontAlgn="base" hangingPunct="0">
        <a:spcBef>
          <a:spcPct val="20000"/>
        </a:spcBef>
        <a:spcAft>
          <a:spcPct val="0"/>
        </a:spcAft>
        <a:buClr>
          <a:schemeClr val="tx2"/>
        </a:buClr>
        <a:buSzPct val="70000"/>
        <a:buFont typeface="Wingdings" charset="0"/>
        <a:buChar char="n"/>
        <a:defRPr sz="2400">
          <a:solidFill>
            <a:schemeClr val="tx1"/>
          </a:solidFill>
          <a:effectLst>
            <a:outerShdw blurRad="38100" dist="38100" dir="2700000" algn="tl">
              <a:srgbClr val="000000"/>
            </a:outerShdw>
          </a:effectLst>
          <a:latin typeface="+mn-lt"/>
          <a:ea typeface="ＭＳ Ｐゴシック" pitchFamily="-105" charset="-128"/>
        </a:defRPr>
      </a:lvl3pPr>
      <a:lvl4pPr marL="1600200" indent="-228600" algn="l" rtl="0" eaLnBrk="0" fontAlgn="base" hangingPunct="0">
        <a:spcBef>
          <a:spcPct val="20000"/>
        </a:spcBef>
        <a:spcAft>
          <a:spcPct val="0"/>
        </a:spcAft>
        <a:buClr>
          <a:schemeClr val="accent2"/>
        </a:buClr>
        <a:buSzPct val="70000"/>
        <a:buFont typeface="Wingdings" charset="0"/>
        <a:buChar char="n"/>
        <a:defRPr sz="2000">
          <a:solidFill>
            <a:schemeClr val="tx1"/>
          </a:solidFill>
          <a:effectLst>
            <a:outerShdw blurRad="38100" dist="38100" dir="2700000" algn="tl">
              <a:srgbClr val="000000"/>
            </a:outerShdw>
          </a:effectLst>
          <a:latin typeface="+mn-lt"/>
          <a:ea typeface="ＭＳ Ｐゴシック" pitchFamily="-105" charset="-128"/>
        </a:defRPr>
      </a:lvl4pPr>
      <a:lvl5pPr marL="2057400" indent="-228600" algn="l" rtl="0" eaLnBrk="0" fontAlgn="base" hangingPunct="0">
        <a:spcBef>
          <a:spcPct val="20000"/>
        </a:spcBef>
        <a:spcAft>
          <a:spcPct val="0"/>
        </a:spcAft>
        <a:buClr>
          <a:schemeClr val="hlink"/>
        </a:buClr>
        <a:buSzPct val="70000"/>
        <a:buFont typeface="Wingdings" charset="0"/>
        <a:buChar char="n"/>
        <a:defRPr sz="2000">
          <a:solidFill>
            <a:schemeClr val="tx1"/>
          </a:solidFill>
          <a:effectLst>
            <a:outerShdw blurRad="38100" dist="38100" dir="2700000" algn="tl">
              <a:srgbClr val="000000"/>
            </a:outerShdw>
          </a:effectLst>
          <a:latin typeface="+mn-lt"/>
          <a:ea typeface="ＭＳ Ｐゴシック" pitchFamily="-105" charset="-128"/>
        </a:defRPr>
      </a:lvl5pPr>
      <a:lvl6pPr marL="2514600" indent="-228600" algn="l" rtl="0" fontAlgn="base">
        <a:spcBef>
          <a:spcPct val="20000"/>
        </a:spcBef>
        <a:spcAft>
          <a:spcPct val="0"/>
        </a:spcAft>
        <a:buClr>
          <a:schemeClr val="hlink"/>
        </a:buClr>
        <a:buSzPct val="70000"/>
        <a:buFont typeface="Wingdings" pitchFamily="-105" charset="2"/>
        <a:buChar char="n"/>
        <a:defRPr sz="2000">
          <a:solidFill>
            <a:schemeClr val="tx1"/>
          </a:solidFill>
          <a:effectLst>
            <a:outerShdw blurRad="38100" dist="38100" dir="2700000" algn="tl">
              <a:srgbClr val="000000"/>
            </a:outerShdw>
          </a:effectLst>
          <a:latin typeface="+mn-lt"/>
          <a:ea typeface="ＭＳ Ｐゴシック" pitchFamily="-105" charset="-128"/>
        </a:defRPr>
      </a:lvl6pPr>
      <a:lvl7pPr marL="2971800" indent="-228600" algn="l" rtl="0" fontAlgn="base">
        <a:spcBef>
          <a:spcPct val="20000"/>
        </a:spcBef>
        <a:spcAft>
          <a:spcPct val="0"/>
        </a:spcAft>
        <a:buClr>
          <a:schemeClr val="hlink"/>
        </a:buClr>
        <a:buSzPct val="70000"/>
        <a:buFont typeface="Wingdings" pitchFamily="-105" charset="2"/>
        <a:buChar char="n"/>
        <a:defRPr sz="2000">
          <a:solidFill>
            <a:schemeClr val="tx1"/>
          </a:solidFill>
          <a:effectLst>
            <a:outerShdw blurRad="38100" dist="38100" dir="2700000" algn="tl">
              <a:srgbClr val="000000"/>
            </a:outerShdw>
          </a:effectLst>
          <a:latin typeface="+mn-lt"/>
          <a:ea typeface="ＭＳ Ｐゴシック" pitchFamily="-105" charset="-128"/>
        </a:defRPr>
      </a:lvl7pPr>
      <a:lvl8pPr marL="3429000" indent="-228600" algn="l" rtl="0" fontAlgn="base">
        <a:spcBef>
          <a:spcPct val="20000"/>
        </a:spcBef>
        <a:spcAft>
          <a:spcPct val="0"/>
        </a:spcAft>
        <a:buClr>
          <a:schemeClr val="hlink"/>
        </a:buClr>
        <a:buSzPct val="70000"/>
        <a:buFont typeface="Wingdings" pitchFamily="-105" charset="2"/>
        <a:buChar char="n"/>
        <a:defRPr sz="2000">
          <a:solidFill>
            <a:schemeClr val="tx1"/>
          </a:solidFill>
          <a:effectLst>
            <a:outerShdw blurRad="38100" dist="38100" dir="2700000" algn="tl">
              <a:srgbClr val="000000"/>
            </a:outerShdw>
          </a:effectLst>
          <a:latin typeface="+mn-lt"/>
          <a:ea typeface="ＭＳ Ｐゴシック" pitchFamily="-105" charset="-128"/>
        </a:defRPr>
      </a:lvl8pPr>
      <a:lvl9pPr marL="3886200" indent="-228600" algn="l" rtl="0" fontAlgn="base">
        <a:spcBef>
          <a:spcPct val="20000"/>
        </a:spcBef>
        <a:spcAft>
          <a:spcPct val="0"/>
        </a:spcAft>
        <a:buClr>
          <a:schemeClr val="hlink"/>
        </a:buClr>
        <a:buSzPct val="70000"/>
        <a:buFont typeface="Wingdings" pitchFamily="-105" charset="2"/>
        <a:buChar char="n"/>
        <a:defRPr sz="2000">
          <a:solidFill>
            <a:schemeClr val="tx1"/>
          </a:solidFill>
          <a:effectLst>
            <a:outerShdw blurRad="38100" dist="38100" dir="2700000" algn="tl">
              <a:srgbClr val="000000"/>
            </a:outerShdw>
          </a:effectLst>
          <a:latin typeface="+mn-lt"/>
          <a:ea typeface="ＭＳ Ｐゴシック" pitchFamily="-105"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52579"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1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b="0">
                <a:solidFill>
                  <a:srgbClr val="000000"/>
                </a:solidFill>
                <a:latin typeface="Arial" charset="0"/>
                <a:ea typeface="ＭＳ Ｐゴシック" charset="-128"/>
                <a:cs typeface="ＭＳ Ｐゴシック" charset="-128"/>
              </a:defRPr>
            </a:lvl1pPr>
          </a:lstStyle>
          <a:p>
            <a:pPr>
              <a:defRPr/>
            </a:pPr>
            <a:endParaRPr lang="en-US"/>
          </a:p>
        </p:txBody>
      </p:sp>
      <p:sp>
        <p:nvSpPr>
          <p:cNvPr id="61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a:solidFill>
                  <a:srgbClr val="000000"/>
                </a:solidFill>
                <a:latin typeface="Arial" charset="0"/>
                <a:ea typeface="ＭＳ Ｐゴシック" charset="-128"/>
                <a:cs typeface="ＭＳ Ｐゴシック" charset="-128"/>
              </a:defRPr>
            </a:lvl1pPr>
          </a:lstStyle>
          <a:p>
            <a:pPr>
              <a:defRPr/>
            </a:pPr>
            <a:endParaRPr lang="en-US"/>
          </a:p>
        </p:txBody>
      </p:sp>
      <p:sp>
        <p:nvSpPr>
          <p:cNvPr id="61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smtClean="0">
                <a:solidFill>
                  <a:srgbClr val="000000"/>
                </a:solidFill>
                <a:latin typeface="Arial" charset="0"/>
                <a:ea typeface="MS PGothic" charset="0"/>
                <a:cs typeface="MS PGothic" charset="0"/>
              </a:defRPr>
            </a:lvl1pPr>
          </a:lstStyle>
          <a:p>
            <a:pPr>
              <a:defRPr/>
            </a:pPr>
            <a:fld id="{2992D573-DACA-6149-AFAC-334CC95A977C}" type="slidenum">
              <a:rPr lang="en-US"/>
              <a:pPr>
                <a:defRPr/>
              </a:pPr>
              <a:t>‹#›</a:t>
            </a:fld>
            <a:endParaRPr lang="en-US"/>
          </a:p>
        </p:txBody>
      </p:sp>
    </p:spTree>
    <p:extLst>
      <p:ext uri="{BB962C8B-B14F-4D97-AF65-F5344CB8AC3E}">
        <p14:creationId xmlns:p14="http://schemas.microsoft.com/office/powerpoint/2010/main" val="265123623"/>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ctr" rtl="0" eaLnBrk="0" fontAlgn="base" hangingPunct="0">
        <a:spcBef>
          <a:spcPct val="0"/>
        </a:spcBef>
        <a:spcAft>
          <a:spcPct val="0"/>
        </a:spcAft>
        <a:defRPr sz="4400">
          <a:solidFill>
            <a:schemeClr val="tx2"/>
          </a:solidFill>
          <a:latin typeface="+mj-lt"/>
          <a:ea typeface="MS PGothic" charset="0"/>
          <a:cs typeface="MS PGothic" charset="0"/>
        </a:defRPr>
      </a:lvl1pPr>
      <a:lvl2pPr algn="ctr" rtl="0" eaLnBrk="0" fontAlgn="base" hangingPunct="0">
        <a:spcBef>
          <a:spcPct val="0"/>
        </a:spcBef>
        <a:spcAft>
          <a:spcPct val="0"/>
        </a:spcAft>
        <a:defRPr sz="4400">
          <a:solidFill>
            <a:schemeClr val="tx2"/>
          </a:solidFill>
          <a:latin typeface="Arial" pitchFamily="-111" charset="0"/>
          <a:ea typeface="MS PGothic" charset="0"/>
          <a:cs typeface="MS PGothic" charset="0"/>
        </a:defRPr>
      </a:lvl2pPr>
      <a:lvl3pPr algn="ctr" rtl="0" eaLnBrk="0" fontAlgn="base" hangingPunct="0">
        <a:spcBef>
          <a:spcPct val="0"/>
        </a:spcBef>
        <a:spcAft>
          <a:spcPct val="0"/>
        </a:spcAft>
        <a:defRPr sz="4400">
          <a:solidFill>
            <a:schemeClr val="tx2"/>
          </a:solidFill>
          <a:latin typeface="Arial" pitchFamily="-111" charset="0"/>
          <a:ea typeface="MS PGothic" charset="0"/>
          <a:cs typeface="MS PGothic" charset="0"/>
        </a:defRPr>
      </a:lvl3pPr>
      <a:lvl4pPr algn="ctr" rtl="0" eaLnBrk="0" fontAlgn="base" hangingPunct="0">
        <a:spcBef>
          <a:spcPct val="0"/>
        </a:spcBef>
        <a:spcAft>
          <a:spcPct val="0"/>
        </a:spcAft>
        <a:defRPr sz="4400">
          <a:solidFill>
            <a:schemeClr val="tx2"/>
          </a:solidFill>
          <a:latin typeface="Arial" pitchFamily="-111" charset="0"/>
          <a:ea typeface="MS PGothic" charset="0"/>
          <a:cs typeface="MS PGothic" charset="0"/>
        </a:defRPr>
      </a:lvl4pPr>
      <a:lvl5pPr algn="ctr" rtl="0" eaLnBrk="0" fontAlgn="base" hangingPunct="0">
        <a:spcBef>
          <a:spcPct val="0"/>
        </a:spcBef>
        <a:spcAft>
          <a:spcPct val="0"/>
        </a:spcAft>
        <a:defRPr sz="4400">
          <a:solidFill>
            <a:schemeClr val="tx2"/>
          </a:solidFill>
          <a:latin typeface="Arial" pitchFamily="-111" charset="0"/>
          <a:ea typeface="MS PGothic" charset="0"/>
          <a:cs typeface="MS PGothic" charset="0"/>
        </a:defRPr>
      </a:lvl5pPr>
      <a:lvl6pPr marL="457200" algn="ctr" rtl="0" fontAlgn="base">
        <a:spcBef>
          <a:spcPct val="0"/>
        </a:spcBef>
        <a:spcAft>
          <a:spcPct val="0"/>
        </a:spcAft>
        <a:defRPr sz="4400">
          <a:solidFill>
            <a:schemeClr val="tx2"/>
          </a:solidFill>
          <a:latin typeface="Arial" pitchFamily="-111" charset="0"/>
        </a:defRPr>
      </a:lvl6pPr>
      <a:lvl7pPr marL="914400" algn="ctr" rtl="0" fontAlgn="base">
        <a:spcBef>
          <a:spcPct val="0"/>
        </a:spcBef>
        <a:spcAft>
          <a:spcPct val="0"/>
        </a:spcAft>
        <a:defRPr sz="4400">
          <a:solidFill>
            <a:schemeClr val="tx2"/>
          </a:solidFill>
          <a:latin typeface="Arial" pitchFamily="-111" charset="0"/>
        </a:defRPr>
      </a:lvl7pPr>
      <a:lvl8pPr marL="1371600" algn="ctr" rtl="0" fontAlgn="base">
        <a:spcBef>
          <a:spcPct val="0"/>
        </a:spcBef>
        <a:spcAft>
          <a:spcPct val="0"/>
        </a:spcAft>
        <a:defRPr sz="4400">
          <a:solidFill>
            <a:schemeClr val="tx2"/>
          </a:solidFill>
          <a:latin typeface="Arial" pitchFamily="-111" charset="0"/>
        </a:defRPr>
      </a:lvl8pPr>
      <a:lvl9pPr marL="1828800" algn="ctr" rtl="0" fontAlgn="base">
        <a:spcBef>
          <a:spcPct val="0"/>
        </a:spcBef>
        <a:spcAft>
          <a:spcPct val="0"/>
        </a:spcAft>
        <a:defRPr sz="4400">
          <a:solidFill>
            <a:schemeClr val="tx2"/>
          </a:solidFill>
          <a:latin typeface="Arial" pitchFamily="-111"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S PGothic" charset="0"/>
          <a:cs typeface="MS PGothic" charset="0"/>
        </a:defRPr>
      </a:lvl1pPr>
      <a:lvl2pPr marL="742950" indent="-285750" algn="l" rtl="0" eaLnBrk="0" fontAlgn="base" hangingPunct="0">
        <a:spcBef>
          <a:spcPct val="20000"/>
        </a:spcBef>
        <a:spcAft>
          <a:spcPct val="0"/>
        </a:spcAft>
        <a:buChar char="–"/>
        <a:defRPr sz="2800">
          <a:solidFill>
            <a:schemeClr val="tx1"/>
          </a:solidFill>
          <a:latin typeface="+mn-lt"/>
          <a:ea typeface="MS PGothic" charset="0"/>
          <a:cs typeface="MS PGothic" charset="0"/>
        </a:defRPr>
      </a:lvl2pPr>
      <a:lvl3pPr marL="1143000" indent="-228600" algn="l" rtl="0" eaLnBrk="0" fontAlgn="base" hangingPunct="0">
        <a:spcBef>
          <a:spcPct val="20000"/>
        </a:spcBef>
        <a:spcAft>
          <a:spcPct val="0"/>
        </a:spcAft>
        <a:buChar char="•"/>
        <a:defRPr sz="2400">
          <a:solidFill>
            <a:schemeClr val="tx1"/>
          </a:solidFill>
          <a:latin typeface="+mn-lt"/>
          <a:ea typeface="MS PGothic" charset="0"/>
          <a:cs typeface="MS PGothic" charset="0"/>
        </a:defRPr>
      </a:lvl3pPr>
      <a:lvl4pPr marL="1600200" indent="-228600" algn="l" rtl="0" eaLnBrk="0" fontAlgn="base" hangingPunct="0">
        <a:spcBef>
          <a:spcPct val="20000"/>
        </a:spcBef>
        <a:spcAft>
          <a:spcPct val="0"/>
        </a:spcAft>
        <a:buChar char="–"/>
        <a:defRPr sz="2000">
          <a:solidFill>
            <a:schemeClr val="tx1"/>
          </a:solidFill>
          <a:latin typeface="+mn-lt"/>
          <a:ea typeface="MS PGothic" charset="0"/>
          <a:cs typeface="MS PGothic" charset="0"/>
        </a:defRPr>
      </a:lvl4pPr>
      <a:lvl5pPr marL="2057400" indent="-228600" algn="l" rtl="0" eaLnBrk="0" fontAlgn="base" hangingPunct="0">
        <a:spcBef>
          <a:spcPct val="20000"/>
        </a:spcBef>
        <a:spcAft>
          <a:spcPct val="0"/>
        </a:spcAft>
        <a:buChar char="»"/>
        <a:defRPr sz="2000">
          <a:solidFill>
            <a:schemeClr val="tx1"/>
          </a:solidFill>
          <a:latin typeface="+mn-lt"/>
          <a:ea typeface="MS PGothic" charset="0"/>
          <a:cs typeface="MS PGothic" charset="0"/>
        </a:defRPr>
      </a:lvl5pPr>
      <a:lvl6pPr marL="2514600" indent="-228600" algn="l" rtl="0" fontAlgn="base">
        <a:spcBef>
          <a:spcPct val="20000"/>
        </a:spcBef>
        <a:spcAft>
          <a:spcPct val="0"/>
        </a:spcAft>
        <a:buChar char="»"/>
        <a:defRPr sz="2000">
          <a:solidFill>
            <a:schemeClr val="tx1"/>
          </a:solidFill>
          <a:latin typeface="+mn-lt"/>
          <a:ea typeface="ＭＳ Ｐゴシック" pitchFamily="-111" charset="-128"/>
        </a:defRPr>
      </a:lvl6pPr>
      <a:lvl7pPr marL="2971800" indent="-228600" algn="l" rtl="0" fontAlgn="base">
        <a:spcBef>
          <a:spcPct val="20000"/>
        </a:spcBef>
        <a:spcAft>
          <a:spcPct val="0"/>
        </a:spcAft>
        <a:buChar char="»"/>
        <a:defRPr sz="2000">
          <a:solidFill>
            <a:schemeClr val="tx1"/>
          </a:solidFill>
          <a:latin typeface="+mn-lt"/>
          <a:ea typeface="ＭＳ Ｐゴシック" pitchFamily="-111" charset="-128"/>
        </a:defRPr>
      </a:lvl7pPr>
      <a:lvl8pPr marL="3429000" indent="-228600" algn="l" rtl="0" fontAlgn="base">
        <a:spcBef>
          <a:spcPct val="20000"/>
        </a:spcBef>
        <a:spcAft>
          <a:spcPct val="0"/>
        </a:spcAft>
        <a:buChar char="»"/>
        <a:defRPr sz="2000">
          <a:solidFill>
            <a:schemeClr val="tx1"/>
          </a:solidFill>
          <a:latin typeface="+mn-lt"/>
          <a:ea typeface="ＭＳ Ｐゴシック" pitchFamily="-111" charset="-128"/>
        </a:defRPr>
      </a:lvl8pPr>
      <a:lvl9pPr marL="3886200" indent="-228600" algn="l" rtl="0" fontAlgn="base">
        <a:spcBef>
          <a:spcPct val="20000"/>
        </a:spcBef>
        <a:spcAft>
          <a:spcPct val="0"/>
        </a:spcAft>
        <a:buChar char="»"/>
        <a:defRPr sz="2000">
          <a:solidFill>
            <a:schemeClr val="tx1"/>
          </a:solidFill>
          <a:latin typeface="+mn-lt"/>
          <a:ea typeface="ＭＳ Ｐゴシック" pitchFamily="-11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hyperlink" Target="http://www.bib-arch.org/bswb_BAR/bswbba2901f3.html"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hyperlink" Target="http://www.bib-arch.org/bswb_BAR/bswbba2901f3.html"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bib-arch.org/bswb_BAR/indexBAR.html" TargetMode="External"/><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hyperlink" Target="http://www.bib-arch.org/bswb_BAR/bswbbar2806abouttext.html" TargetMode="Externa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hyperlink" Target="http://images.google.com/imgres?imgurl=www.ipgroup.com/sadigh/images/bible.jpg&amp;imgrefurl=http://www.ipgroup.com/sadigh/bible1.htm&amp;h=428&amp;w=390&amp;prev=/images?q%3DBiblical%2Bartifacts%26svnum%3D10%26hl%3Den%26lr%3D%26ie%3DUTF-8%26oe%3DUTF-8" TargetMode="External"/><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notesSlide" Target="../notesSlides/notesSlide21.xml"/><Relationship Id="rId7" Type="http://schemas.openxmlformats.org/officeDocument/2006/relationships/image" Target="../media/image18.jpeg"/><Relationship Id="rId2" Type="http://schemas.openxmlformats.org/officeDocument/2006/relationships/slideLayout" Target="../slideLayouts/slideLayout13.xml"/><Relationship Id="rId1" Type="http://schemas.openxmlformats.org/officeDocument/2006/relationships/vmlDrawing" Target="../drawings/vmlDrawing1.vml"/><Relationship Id="rId6" Type="http://schemas.openxmlformats.org/officeDocument/2006/relationships/hyperlink" Target="http://images.google.com/imgres?imgurl=www.bbcnet.edu/library/images/clipart/books3.jpg&amp;imgrefurl=http://www.bbcnet.edu/library/about/about.htm&amp;h=70&amp;w=107&amp;prev=/images?q%3DBiblical%2Bartifacts%26start%3D20%26svnum%3D10%26hl%3Den%26lr%3D%26ie%3DUTF-8%26oe%3DUTF-8%26sa%3DN" TargetMode="External"/><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7.wmf"/></Relationships>
</file>

<file path=ppt/slides/_rels/slide22.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8" Type="http://schemas.openxmlformats.org/officeDocument/2006/relationships/hyperlink" Target="http://images.google.com/imgres?imgurl=www.clemusart.com/archive/pharaoh/rosetta/coloring/295a.gif&amp;imgrefurl=http://www.clemusart.com/archive/pharaoh/rosetta/coloring/color99.html&amp;h=174&amp;w=176&amp;prev=/images?q%3Drosetta%2BStone%26start%3D100%26svnum%3D10%26hl%3Den%26lr%3D%26ie%3DUTF-8%26oe%3DUTF-8%26sa%3DN" TargetMode="External"/><Relationship Id="rId3" Type="http://schemas.openxmlformats.org/officeDocument/2006/relationships/image" Target="../media/image20.png"/><Relationship Id="rId7"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hyperlink" Target="http://images.google.com/imgres?imgurl=www.bgst.edu.sg/realia/o17mid.jpg&amp;imgrefurl=http://www.bgst.edu.sg/realia/rosetta.htm&amp;h=-1&amp;w=-1&amp;prev=/images?q%3Drosetta%2BStone%26start%3D80%26svnum%3D10%26hl%3Den%26lr%3D%26ie%3DUTF-8%26oe%3DUTF-8%26sa%3DN" TargetMode="External"/><Relationship Id="rId11" Type="http://schemas.openxmlformats.org/officeDocument/2006/relationships/image" Target="../media/image24.jpeg"/><Relationship Id="rId5" Type="http://schemas.openxmlformats.org/officeDocument/2006/relationships/image" Target="../media/image21.jpeg"/><Relationship Id="rId10" Type="http://schemas.openxmlformats.org/officeDocument/2006/relationships/hyperlink" Target="http://images.google.com/imgres?imgurl=www.cevi.be/cevi/links/Picts/rosetta.gif&amp;imgrefurl=http://www.cevi.be/cevi/links/spotlight/1199taal.htm&amp;h=236&amp;w=338&amp;prev=/images?q%3Drosetta%2BStone%26start%3D60%26svnum%3D10%26hl%3Den%26lr%3D%26ie%3DUTF-8%26oe%3DUTF-8%26sa%3DN" TargetMode="External"/><Relationship Id="rId4" Type="http://schemas.openxmlformats.org/officeDocument/2006/relationships/hyperlink" Target="http://images.google.com/imgres?imgurl=www.bgst.edu.sg/realia/o17top.jpg&amp;imgrefurl=http://www.bgst.edu.sg/realia/rosetta.htm&amp;h=480&amp;w=640&amp;prev=/images?q%3Drosetta%2BStone%26start%3D80%26svnum%3D10%26hl%3Den%26lr%3D%26ie%3DUTF-8%26oe%3DUTF-8%26sa%3DN" TargetMode="External"/><Relationship Id="rId9" Type="http://schemas.openxmlformats.org/officeDocument/2006/relationships/image" Target="../media/image23.jpeg"/></Relationships>
</file>

<file path=ppt/slides/_rels/slide24.xml.rels><?xml version="1.0" encoding="UTF-8" standalone="yes"?>
<Relationships xmlns="http://schemas.openxmlformats.org/package/2006/relationships"><Relationship Id="rId8" Type="http://schemas.openxmlformats.org/officeDocument/2006/relationships/hyperlink" Target="http://images.google.com/imgres?imgurl=icf-madison.org/library/image/478/front_thumb.jpg&amp;imgrefurl=http://www.icf-madison.org/library/booklist.php?page%3D1%26category%3DPR&amp;h=140&amp;w=106&amp;prev=/images?q%3DBiblical%2BArchaeology%2BReview%26start%3D20%26svnum%3D10%26hl%3Den%26lr%3D%26ie%3DUTF-8%26oe%3DUTF-8%26sa%3DN" TargetMode="External"/><Relationship Id="rId13" Type="http://schemas.openxmlformats.org/officeDocument/2006/relationships/image" Target="../media/image30.png"/><Relationship Id="rId3" Type="http://schemas.openxmlformats.org/officeDocument/2006/relationships/image" Target="../media/image19.wmf"/><Relationship Id="rId7" Type="http://schemas.openxmlformats.org/officeDocument/2006/relationships/image" Target="../media/image26.jpeg"/><Relationship Id="rId12"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14.xml"/><Relationship Id="rId6" Type="http://schemas.openxmlformats.org/officeDocument/2006/relationships/hyperlink" Target="http://images.google.com/imgres?imgurl=divinity.library.vanderbilt.edu/bibs/HB/barcover987.gif&amp;imgrefurl=http://divinity.library.vanderbilt.edu/bibs/HB/HBBib.html&amp;h=169&amp;w=130&amp;prev=/images?q%3DBiblical%2BArchaeology%2BReview%26start%3D20%26svnum%3D10%26hl%3Den%26lr%3D%26ie%3DUTF-8%26oe%3DUTF-8%26sa%3DN" TargetMode="External"/><Relationship Id="rId11" Type="http://schemas.openxmlformats.org/officeDocument/2006/relationships/image" Target="../media/image28.jpeg"/><Relationship Id="rId5" Type="http://schemas.openxmlformats.org/officeDocument/2006/relationships/image" Target="../media/image25.jpeg"/><Relationship Id="rId10" Type="http://schemas.openxmlformats.org/officeDocument/2006/relationships/hyperlink" Target="http://images.google.com/imgres?imgurl=www.valuemags.com/images/magazine/biblicalarchaeology.jpg&amp;imgrefurl=http://www.valuemags.com/home/details.asp?MagID%3D121&amp;h=120&amp;w=100&amp;prev=/images?q%3DBiblical%2BArchaeology%2BReview%26start%3D20%26svnum%3D10%26hl%3Den%26lr%3D%26ie%3DUTF-8%26oe%3DUTF-8%26sa%3DN" TargetMode="External"/><Relationship Id="rId4" Type="http://schemas.openxmlformats.org/officeDocument/2006/relationships/hyperlink" Target="http://images.google.com/imgres?imgurl=www.bacjrr.org/amazon/gifs/judaica/bar.jpg&amp;imgrefurl=http://www.bacjrr.org/amazon/judaica.htm&amp;h=150&amp;w=112&amp;prev=/images?q%3DBiblical%2BArchaeology%2BReview%26start%3D20%26svnum%3D10%26hl%3Den%26lr%3D%26ie%3DUTF-8%26oe%3DUTF-8%26sa%3DN" TargetMode="External"/><Relationship Id="rId9" Type="http://schemas.openxmlformats.org/officeDocument/2006/relationships/image" Target="../media/image27.jpeg"/><Relationship Id="rId14" Type="http://schemas.openxmlformats.org/officeDocument/2006/relationships/image" Target="../media/image31.jpeg"/></Relationships>
</file>

<file path=ppt/slides/_rels/slide25.xml.rels><?xml version="1.0" encoding="UTF-8" standalone="yes"?>
<Relationships xmlns="http://schemas.openxmlformats.org/package/2006/relationships"><Relationship Id="rId3" Type="http://schemas.openxmlformats.org/officeDocument/2006/relationships/hyperlink" Target="http://images.google.com/imgres?imgurl=www.arabia.com/getimage/0,4918,22763,00.jpg&amp;imgrefurl=http://www.arabia.com/life/article/english/0,11827,28667,00.html&amp;h=145&amp;w=220&amp;prev=/images?q%3DBiblical%2Bartifacts%26svnum%3D10%26hl%3Den%26lr%3D%26ie%3DUTF-8%26oe%3DUTF-8"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3.png"/><Relationship Id="rId2" Type="http://schemas.openxmlformats.org/officeDocument/2006/relationships/slideLayout" Target="../slideLayouts/slideLayout4.xml"/><Relationship Id="rId1" Type="http://schemas.openxmlformats.org/officeDocument/2006/relationships/vmlDrawing" Target="../drawings/vmlDrawing2.vml"/><Relationship Id="rId6" Type="http://schemas.openxmlformats.org/officeDocument/2006/relationships/image" Target="../media/image2.png"/><Relationship Id="rId5" Type="http://schemas.openxmlformats.org/officeDocument/2006/relationships/image" Target="../media/image17.wmf"/><Relationship Id="rId4" Type="http://schemas.openxmlformats.org/officeDocument/2006/relationships/oleObject" Target="../embeddings/oleObject2.bin"/></Relationships>
</file>

<file path=ppt/slides/_rels/slide27.xml.rels><?xml version="1.0" encoding="UTF-8" standalone="yes"?>
<Relationships xmlns="http://schemas.openxmlformats.org/package/2006/relationships"><Relationship Id="rId8" Type="http://schemas.openxmlformats.org/officeDocument/2006/relationships/hyperlink" Target="http://images.google.com/imgres?imgurl=www.bibarch.com/Images/5-d.jpg&amp;imgrefurl=http://www.bibarch.com/Concepts/pottery_chart.htm&amp;h=304&amp;w=389&amp;prev=/images?q%3D%2Bsite:www.bibarch.com%2B%22Pottery%2BTypes%22%26svnum%3D10%26hl%3Den%26lr%3D%26ie%3DUTF-8%26oe%3DUTF-8" TargetMode="External"/><Relationship Id="rId13" Type="http://schemas.openxmlformats.org/officeDocument/2006/relationships/hyperlink" Target="http://images.google.com/imgres?imgurl=www.bibarch.com/Images/4-e.jpg&amp;imgrefurl=http://www.bibarch.com/Concepts/pottery_chart.htm&amp;h=599&amp;w=407&amp;prev=/images?q%3D%22Pottery%2BTypes%22%26svnum%3D10%26hl%3Den%26lr%3D%26ie%3DUTF-8%26oe%3DUTF-8" TargetMode="External"/><Relationship Id="rId3" Type="http://schemas.openxmlformats.org/officeDocument/2006/relationships/image" Target="../media/image34.jpeg"/><Relationship Id="rId7" Type="http://schemas.openxmlformats.org/officeDocument/2006/relationships/image" Target="../media/image36.jpeg"/><Relationship Id="rId12" Type="http://schemas.openxmlformats.org/officeDocument/2006/relationships/image" Target="../media/image39.jpeg"/><Relationship Id="rId2" Type="http://schemas.openxmlformats.org/officeDocument/2006/relationships/notesSlide" Target="../notesSlides/notesSlide27.xml"/><Relationship Id="rId1" Type="http://schemas.openxmlformats.org/officeDocument/2006/relationships/slideLayout" Target="../slideLayouts/slideLayout15.xml"/><Relationship Id="rId6" Type="http://schemas.openxmlformats.org/officeDocument/2006/relationships/hyperlink" Target="http://images.google.com/imgres?imgurl=www.bibarch.com/Images/4-b.jpg&amp;imgrefurl=http://www.bibarch.com/Concepts/pottery_chart.htm&amp;h=429&amp;w=509&amp;prev=/images?q%3D%22Pottery%2BTypes%22%26svnum%3D10%26hl%3Den%26lr%3D%26ie%3DUTF-8%26oe%3DUTF-8%26sa%3DN" TargetMode="External"/><Relationship Id="rId11" Type="http://schemas.openxmlformats.org/officeDocument/2006/relationships/hyperlink" Target="http://images.google.com/imgres?imgurl=www.bibarch.com/Images/3-f.jpg&amp;imgrefurl=http://www.bibarch.com/Concepts/pottery_chart.htm&amp;h=549&amp;w=314&amp;prev=/images?q%3D%22Pottery%2BTypes%22%26svnum%3D10%26hl%3Den%26lr%3D%26ie%3DUTF-8%26oe%3DUTF-8" TargetMode="External"/><Relationship Id="rId5" Type="http://schemas.openxmlformats.org/officeDocument/2006/relationships/image" Target="../media/image35.jpeg"/><Relationship Id="rId10" Type="http://schemas.openxmlformats.org/officeDocument/2006/relationships/image" Target="../media/image38.jpeg"/><Relationship Id="rId4" Type="http://schemas.openxmlformats.org/officeDocument/2006/relationships/hyperlink" Target="http://images.google.com/imgres?imgurl=www.bibarch.com/Images/3-a.jpg&amp;imgrefurl=http://www.bibarch.com/Concepts/pottery_chart.htm&amp;h=-1&amp;w=-1&amp;prev=/images?q%3D%22Pottery%2BTypes%22%26svnum%3D10%26hl%3Den%26lr%3D%26ie%3DUTF-8%26oe%3DUTF-8%26sa%3DN" TargetMode="External"/><Relationship Id="rId9" Type="http://schemas.openxmlformats.org/officeDocument/2006/relationships/image" Target="../media/image37.jpeg"/><Relationship Id="rId14" Type="http://schemas.openxmlformats.org/officeDocument/2006/relationships/image" Target="../media/image40.jpeg"/></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45.jpeg"/></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4.xml"/><Relationship Id="rId6" Type="http://schemas.openxmlformats.org/officeDocument/2006/relationships/image" Target="../media/image2.png"/><Relationship Id="rId5" Type="http://schemas.openxmlformats.org/officeDocument/2006/relationships/image" Target="../media/image53.png"/><Relationship Id="rId4" Type="http://schemas.openxmlformats.org/officeDocument/2006/relationships/image" Target="../media/image52.png"/></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7.xml"/><Relationship Id="rId1" Type="http://schemas.openxmlformats.org/officeDocument/2006/relationships/slideLayout" Target="../slideLayouts/slideLayout38.xml"/><Relationship Id="rId4" Type="http://schemas.openxmlformats.org/officeDocument/2006/relationships/image" Target="../media/image53.png"/></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8.xml"/><Relationship Id="rId1" Type="http://schemas.openxmlformats.org/officeDocument/2006/relationships/slideLayout" Target="../slideLayouts/slideLayout22.xml"/><Relationship Id="rId5" Type="http://schemas.openxmlformats.org/officeDocument/2006/relationships/image" Target="../media/image56.wmf"/><Relationship Id="rId4" Type="http://schemas.openxmlformats.org/officeDocument/2006/relationships/image" Target="../media/image55.png"/></Relationships>
</file>

<file path=ppt/slides/_rels/slide39.xml.rels><?xml version="1.0" encoding="UTF-8" standalone="yes"?>
<Relationships xmlns="http://schemas.openxmlformats.org/package/2006/relationships"><Relationship Id="rId3" Type="http://schemas.openxmlformats.org/officeDocument/2006/relationships/hyperlink" Target="http://images.google.com/imgres?imgurl=www.leakeyfoundation.org/images/t1_main_image.jpg&amp;imgrefurl=http://www.leakeyfoundation.org/travel/&amp;h=202&amp;w=406&amp;prev=/images?q%3D%22Excavation%2BSites%22%26start%3D40%26svnum%3D10%26hl%3Den%26lr%3D%26ie%3DUTF-8%26oe%3DUTF-8%26sa%3DN" TargetMode="External"/><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57.jpeg"/></Relationships>
</file>

<file path=ppt/slides/_rels/slide40.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59.png"/><Relationship Id="rId4" Type="http://schemas.openxmlformats.org/officeDocument/2006/relationships/oleObject" Target="../embeddings/oleObject3.bin"/></Relationships>
</file>

<file path=ppt/slides/_rels/slide42.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hyperlink" Target="http://images.google.com/imgres?imgurl=www.aint-it-cool-news.com/museum/media/ten-commandments-still.jpg&amp;imgrefurl=http://www.aint-it-cool-news.com/museum/5.html&amp;h=351&amp;w=460&amp;prev=/images?q%3DEdward%2BRobinson%26start%3D40%26svnum%3D10%26hl%3Den%26lr%3D%26ie%3DUTF-8%26oe%3DUTF-8%26sa%3DN" TargetMode="External"/><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5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76.jpe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60.xml"/><Relationship Id="rId1" Type="http://schemas.openxmlformats.org/officeDocument/2006/relationships/slideLayout" Target="../slideLayouts/slideLayout39.xml"/><Relationship Id="rId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subTitle" idx="1"/>
          </p:nvPr>
        </p:nvSpPr>
        <p:spPr>
          <a:xfrm>
            <a:off x="1371600" y="4495800"/>
            <a:ext cx="6400800" cy="1752600"/>
          </a:xfrm>
        </p:spPr>
        <p:txBody>
          <a:bodyPr/>
          <a:lstStyle/>
          <a:p>
            <a:r>
              <a:rPr lang="zh-TW" altLang="en-US" sz="3600">
                <a:ea typeface="新細明體" charset="-120"/>
              </a:rPr>
              <a:t>它與你有什麼關係</a:t>
            </a:r>
            <a:r>
              <a:rPr lang="en-US" altLang="zh-TW" sz="3600">
                <a:ea typeface="新細明體" charset="-120"/>
              </a:rPr>
              <a:t>?</a:t>
            </a:r>
          </a:p>
        </p:txBody>
      </p:sp>
      <p:pic>
        <p:nvPicPr>
          <p:cNvPr id="158723" name="Picture 3" descr="j0232465"/>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5486400" y="0"/>
            <a:ext cx="3505200" cy="3379788"/>
          </a:xfrm>
          <a:prstGeom prst="rect">
            <a:avLst/>
          </a:prstGeom>
          <a:noFill/>
          <a:extLst>
            <a:ext uri="{909E8E84-426E-40DD-AFC4-6F175D3DCCD1}">
              <a14:hiddenFill xmlns:a14="http://schemas.microsoft.com/office/drawing/2010/main">
                <a:solidFill>
                  <a:srgbClr val="FFFFFF"/>
                </a:solidFill>
              </a14:hiddenFill>
            </a:ext>
          </a:extLst>
        </p:spPr>
      </p:pic>
      <p:pic>
        <p:nvPicPr>
          <p:cNvPr id="158724" name="Picture 4" descr="bsba2901sd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1400" y="5181600"/>
            <a:ext cx="2514600" cy="1676400"/>
          </a:xfrm>
          <a:prstGeom prst="rect">
            <a:avLst/>
          </a:prstGeom>
          <a:noFill/>
          <a:extLst>
            <a:ext uri="{909E8E84-426E-40DD-AFC4-6F175D3DCCD1}">
              <a14:hiddenFill xmlns:a14="http://schemas.microsoft.com/office/drawing/2010/main">
                <a:solidFill>
                  <a:srgbClr val="FFFFFF"/>
                </a:solidFill>
              </a14:hiddenFill>
            </a:ext>
          </a:extLst>
        </p:spPr>
      </p:pic>
      <p:sp>
        <p:nvSpPr>
          <p:cNvPr id="158725" name="Rectangle 5"/>
          <p:cNvSpPr>
            <a:spLocks noGrp="1" noChangeArrowheads="1"/>
          </p:cNvSpPr>
          <p:nvPr>
            <p:ph type="ctrTitle"/>
          </p:nvPr>
        </p:nvSpPr>
        <p:spPr>
          <a:xfrm>
            <a:off x="685800" y="2743200"/>
            <a:ext cx="7772400" cy="1143000"/>
          </a:xfrm>
          <a:effectLst>
            <a:outerShdw dist="35921" dir="2700000" algn="ctr" rotWithShape="0">
              <a:schemeClr val="bg2"/>
            </a:outerShdw>
          </a:effectLst>
        </p:spPr>
        <p:txBody>
          <a:bodyPr/>
          <a:lstStyle/>
          <a:p>
            <a:r>
              <a:rPr lang="zh-TW" altLang="en-US" sz="8000">
                <a:ea typeface="新細明體" charset="-120"/>
              </a:rPr>
              <a:t>聖經考古學</a:t>
            </a:r>
            <a:endParaRPr lang="en-US" altLang="zh-TW" sz="8000">
              <a:ea typeface="新細明體" charset="-12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667" name="Rectangle 3"/>
          <p:cNvSpPr>
            <a:spLocks noChangeArrowheads="1"/>
          </p:cNvSpPr>
          <p:nvPr/>
        </p:nvSpPr>
        <p:spPr bwMode="auto">
          <a:xfrm>
            <a:off x="1932945" y="457200"/>
            <a:ext cx="5186035" cy="3170099"/>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a:ea typeface="新細明體" charset="-120"/>
              </a:rPr>
              <a:t>我 耶 穌，我 救 主</a:t>
            </a:r>
            <a:r>
              <a:rPr lang="en-US" altLang="zh-TW" sz="4000" dirty="0">
                <a:ea typeface="新細明體" charset="-120"/>
              </a:rPr>
              <a:t>.</a:t>
            </a:r>
          </a:p>
          <a:p>
            <a:pPr algn="ctr" eaLnBrk="0" hangingPunct="0"/>
            <a:r>
              <a:rPr lang="zh-TW" altLang="en-US" sz="4000" dirty="0">
                <a:ea typeface="新細明體" charset="-120"/>
              </a:rPr>
              <a:t>無 一 人 能 像 你</a:t>
            </a:r>
            <a:r>
              <a:rPr lang="en-US" altLang="zh-TW" sz="4000" dirty="0">
                <a:ea typeface="新細明體" charset="-120"/>
              </a:rPr>
              <a:t>;</a:t>
            </a:r>
          </a:p>
          <a:p>
            <a:pPr algn="ctr" eaLnBrk="0" hangingPunct="0"/>
            <a:r>
              <a:rPr lang="zh-TW" altLang="en-US" sz="4000" dirty="0">
                <a:ea typeface="新細明體" charset="-120"/>
              </a:rPr>
              <a:t>我 願 一 生 全 心 讚 美</a:t>
            </a:r>
          </a:p>
          <a:p>
            <a:pPr algn="ctr" eaLnBrk="0" hangingPunct="0"/>
            <a:r>
              <a:rPr lang="zh-TW" altLang="en-US" sz="4000" dirty="0">
                <a:ea typeface="新細明體" charset="-120"/>
              </a:rPr>
              <a:t>你 奇 妙 全 能 的 大 愛</a:t>
            </a:r>
          </a:p>
          <a:p>
            <a:pPr algn="ctr" eaLnBrk="0" hangingPunct="0"/>
            <a:r>
              <a:rPr lang="zh-TW" altLang="en-US" sz="4000" dirty="0">
                <a:ea typeface="新細明體" charset="-120"/>
              </a:rPr>
              <a:t>  </a:t>
            </a:r>
          </a:p>
        </p:txBody>
      </p:sp>
    </p:spTree>
  </p:cSld>
  <p:clrMapOvr>
    <a:masterClrMapping/>
  </p:clrMapOvr>
  <p:transition spd="med">
    <p:split orient="vert"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667" name="Rectangle 3"/>
          <p:cNvSpPr>
            <a:spLocks noChangeArrowheads="1"/>
          </p:cNvSpPr>
          <p:nvPr/>
        </p:nvSpPr>
        <p:spPr bwMode="auto">
          <a:xfrm>
            <a:off x="1163504" y="457200"/>
            <a:ext cx="6724918" cy="2554545"/>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smtClean="0">
                <a:solidFill>
                  <a:srgbClr val="EAEAEA"/>
                </a:solidFill>
                <a:ea typeface="新細明體" charset="-120"/>
              </a:rPr>
              <a:t>我 </a:t>
            </a:r>
            <a:r>
              <a:rPr lang="zh-TW" altLang="en-US" sz="4000" dirty="0">
                <a:solidFill>
                  <a:srgbClr val="EAEAEA"/>
                </a:solidFill>
                <a:ea typeface="新細明體" charset="-120"/>
              </a:rPr>
              <a:t>的 安 慰，我 的 避 難 所，</a:t>
            </a:r>
          </a:p>
          <a:p>
            <a:pPr algn="ctr" eaLnBrk="0" hangingPunct="0"/>
            <a:r>
              <a:rPr lang="zh-TW" altLang="en-US" sz="4000" dirty="0">
                <a:solidFill>
                  <a:srgbClr val="EAEAEA"/>
                </a:solidFill>
                <a:ea typeface="新細明體" charset="-120"/>
              </a:rPr>
              <a:t>我 避 難 所 和 力 量</a:t>
            </a:r>
            <a:r>
              <a:rPr lang="en-US" altLang="zh-TW" sz="4000" dirty="0">
                <a:solidFill>
                  <a:srgbClr val="EAEAEA"/>
                </a:solidFill>
                <a:ea typeface="新細明體" charset="-120"/>
              </a:rPr>
              <a:t>;</a:t>
            </a:r>
          </a:p>
          <a:p>
            <a:pPr algn="ctr" eaLnBrk="0" hangingPunct="0"/>
            <a:r>
              <a:rPr lang="zh-TW" altLang="en-US" sz="4000" dirty="0">
                <a:solidFill>
                  <a:srgbClr val="EAEAEA"/>
                </a:solidFill>
                <a:ea typeface="新細明體" charset="-120"/>
              </a:rPr>
              <a:t>我 的 一 切，每 個 氣 息，</a:t>
            </a:r>
          </a:p>
          <a:p>
            <a:pPr algn="ctr" eaLnBrk="0" hangingPunct="0"/>
            <a:r>
              <a:rPr lang="zh-TW" altLang="en-US" sz="4000" dirty="0">
                <a:solidFill>
                  <a:srgbClr val="EAEAEA"/>
                </a:solidFill>
                <a:ea typeface="新細明體" charset="-120"/>
              </a:rPr>
              <a:t>永 遠 不 住 的 敬 拜 你。</a:t>
            </a:r>
          </a:p>
        </p:txBody>
      </p:sp>
    </p:spTree>
    <p:extLst>
      <p:ext uri="{BB962C8B-B14F-4D97-AF65-F5344CB8AC3E}">
        <p14:creationId xmlns:p14="http://schemas.microsoft.com/office/powerpoint/2010/main" val="4061342365"/>
      </p:ext>
    </p:extLst>
  </p:cSld>
  <p:clrMapOvr>
    <a:masterClrMapping/>
  </p:clrMapOvr>
  <p:transition spd="med">
    <p:split orient="vert"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4691" name="Rectangle 3"/>
          <p:cNvSpPr>
            <a:spLocks noChangeArrowheads="1"/>
          </p:cNvSpPr>
          <p:nvPr/>
        </p:nvSpPr>
        <p:spPr bwMode="auto">
          <a:xfrm>
            <a:off x="2554203" y="457200"/>
            <a:ext cx="4416594" cy="2554545"/>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a:ea typeface="新細明體" charset="-120"/>
              </a:rPr>
              <a:t>向 主 歡 呼，</a:t>
            </a:r>
          </a:p>
          <a:p>
            <a:pPr algn="ctr" eaLnBrk="0" hangingPunct="0"/>
            <a:r>
              <a:rPr lang="zh-TW" altLang="en-US" sz="4000" dirty="0">
                <a:ea typeface="新細明體" charset="-120"/>
              </a:rPr>
              <a:t>願 全 地 揚 聲 唱，</a:t>
            </a:r>
          </a:p>
          <a:p>
            <a:pPr algn="ctr" eaLnBrk="0" hangingPunct="0"/>
            <a:r>
              <a:rPr lang="zh-TW" altLang="en-US" sz="4000" dirty="0">
                <a:ea typeface="新細明體" charset="-120"/>
              </a:rPr>
              <a:t>能 力 和 榮 耀，</a:t>
            </a:r>
          </a:p>
          <a:p>
            <a:pPr algn="ctr" eaLnBrk="0" hangingPunct="0"/>
            <a:r>
              <a:rPr lang="en-US" altLang="zh-TW" sz="4000" dirty="0">
                <a:ea typeface="新細明體" charset="-120"/>
              </a:rPr>
              <a:t> </a:t>
            </a:r>
            <a:r>
              <a:rPr lang="zh-TW" altLang="en-US" sz="4000" dirty="0">
                <a:ea typeface="新細明體" charset="-120"/>
              </a:rPr>
              <a:t>頌 讚 歸 於 君 王 </a:t>
            </a:r>
            <a:r>
              <a:rPr lang="en-US" altLang="zh-TW" sz="4000" dirty="0" smtClean="0">
                <a:ea typeface="新細明體" charset="-120"/>
              </a:rPr>
              <a:t>;</a:t>
            </a:r>
            <a:endParaRPr lang="en-US" altLang="zh-TW" sz="4000" dirty="0">
              <a:ea typeface="新細明體" charset="-120"/>
            </a:endParaRPr>
          </a:p>
        </p:txBody>
      </p:sp>
    </p:spTree>
  </p:cSld>
  <p:clrMapOvr>
    <a:masterClrMapping/>
  </p:clrMapOvr>
  <p:transition spd="med">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4691" name="Rectangle 3"/>
          <p:cNvSpPr>
            <a:spLocks noChangeArrowheads="1"/>
          </p:cNvSpPr>
          <p:nvPr/>
        </p:nvSpPr>
        <p:spPr bwMode="auto">
          <a:xfrm>
            <a:off x="2810683" y="457200"/>
            <a:ext cx="3903633" cy="1938992"/>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smtClean="0">
                <a:solidFill>
                  <a:srgbClr val="EAEAEA"/>
                </a:solidFill>
                <a:ea typeface="新細明體" charset="-120"/>
              </a:rPr>
              <a:t>眾 </a:t>
            </a:r>
            <a:r>
              <a:rPr lang="zh-TW" altLang="en-US" sz="4000" dirty="0">
                <a:solidFill>
                  <a:srgbClr val="EAEAEA"/>
                </a:solidFill>
                <a:ea typeface="新細明體" charset="-120"/>
              </a:rPr>
              <a:t>山 跪 拜</a:t>
            </a:r>
          </a:p>
          <a:p>
            <a:pPr algn="ctr" eaLnBrk="0" hangingPunct="0"/>
            <a:r>
              <a:rPr lang="en-US" altLang="zh-TW" sz="4000" dirty="0">
                <a:solidFill>
                  <a:srgbClr val="EAEAEA"/>
                </a:solidFill>
                <a:ea typeface="新細明體" charset="-120"/>
              </a:rPr>
              <a:t> </a:t>
            </a:r>
            <a:r>
              <a:rPr lang="zh-TW" altLang="en-US" sz="4000" dirty="0">
                <a:solidFill>
                  <a:srgbClr val="EAEAEA"/>
                </a:solidFill>
                <a:ea typeface="新細明體" charset="-120"/>
              </a:rPr>
              <a:t>眾 海 洋 歡 呼</a:t>
            </a:r>
          </a:p>
          <a:p>
            <a:pPr algn="ctr" eaLnBrk="0" hangingPunct="0"/>
            <a:r>
              <a:rPr lang="zh-TW" altLang="en-US" sz="4000" dirty="0">
                <a:solidFill>
                  <a:srgbClr val="EAEAEA"/>
                </a:solidFill>
                <a:ea typeface="新細明體" charset="-120"/>
              </a:rPr>
              <a:t>歌 頌 主 的 聖 名</a:t>
            </a:r>
          </a:p>
        </p:txBody>
      </p:sp>
    </p:spTree>
    <p:extLst>
      <p:ext uri="{BB962C8B-B14F-4D97-AF65-F5344CB8AC3E}">
        <p14:creationId xmlns:p14="http://schemas.microsoft.com/office/powerpoint/2010/main" val="180487920"/>
      </p:ext>
    </p:extLst>
  </p:cSld>
  <p:clrMapOvr>
    <a:masterClrMapping/>
  </p:clrMapOvr>
  <p:transition spd="med">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5715" name="Rectangle 3"/>
          <p:cNvSpPr>
            <a:spLocks noChangeArrowheads="1"/>
          </p:cNvSpPr>
          <p:nvPr/>
        </p:nvSpPr>
        <p:spPr bwMode="auto">
          <a:xfrm>
            <a:off x="2239953" y="457200"/>
            <a:ext cx="5057795" cy="2554545"/>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a:ea typeface="新細明體" charset="-120"/>
              </a:rPr>
              <a:t>我 要 歡 唱</a:t>
            </a:r>
          </a:p>
          <a:p>
            <a:pPr algn="ctr" eaLnBrk="0" hangingPunct="0"/>
            <a:r>
              <a:rPr lang="zh-TW" altLang="en-US" sz="4000" dirty="0">
                <a:ea typeface="新細明體" charset="-120"/>
              </a:rPr>
              <a:t>你 的 大 能 的 作 為，</a:t>
            </a:r>
            <a:endParaRPr lang="en-US" altLang="zh-TW" sz="4000" dirty="0">
              <a:ea typeface="新細明體" charset="-120"/>
            </a:endParaRPr>
          </a:p>
          <a:p>
            <a:pPr algn="ctr" eaLnBrk="0" hangingPunct="0"/>
            <a:r>
              <a:rPr lang="zh-TW" altLang="en-US" sz="4000" dirty="0">
                <a:ea typeface="新細明體" charset="-120"/>
              </a:rPr>
              <a:t>我 要 永 遠 的 愛 你，</a:t>
            </a:r>
          </a:p>
          <a:p>
            <a:pPr algn="ctr" eaLnBrk="0" hangingPunct="0"/>
            <a:r>
              <a:rPr lang="zh-TW" altLang="en-US" sz="4000" dirty="0">
                <a:ea typeface="新細明體" charset="-120"/>
              </a:rPr>
              <a:t>我 要 永 遠 堅 定</a:t>
            </a:r>
            <a:r>
              <a:rPr lang="zh-TW" altLang="en-US" sz="4000" dirty="0" smtClean="0">
                <a:ea typeface="新細明體" charset="-120"/>
              </a:rPr>
              <a:t>，</a:t>
            </a: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15715"/>
                                        </p:tgtEl>
                                        <p:attrNameLst>
                                          <p:attrName>style.visibility</p:attrName>
                                        </p:attrNameLst>
                                      </p:cBhvr>
                                      <p:to>
                                        <p:strVal val="visible"/>
                                      </p:to>
                                    </p:set>
                                    <p:animEffect transition="in" filter="dissolve">
                                      <p:cBhvr>
                                        <p:cTn id="7" dur="500"/>
                                        <p:tgtEl>
                                          <p:spTgt spid="1157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5"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5715" name="Rectangle 3"/>
          <p:cNvSpPr>
            <a:spLocks noChangeArrowheads="1"/>
          </p:cNvSpPr>
          <p:nvPr/>
        </p:nvSpPr>
        <p:spPr bwMode="auto">
          <a:xfrm>
            <a:off x="3137634" y="457200"/>
            <a:ext cx="3262432" cy="1938992"/>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smtClean="0">
                <a:solidFill>
                  <a:srgbClr val="EAEAEA"/>
                </a:solidFill>
                <a:ea typeface="新細明體" charset="-120"/>
              </a:rPr>
              <a:t>無 一 事 能</a:t>
            </a:r>
          </a:p>
          <a:p>
            <a:pPr algn="ctr" eaLnBrk="0" hangingPunct="0"/>
            <a:r>
              <a:rPr lang="zh-TW" altLang="en-US" sz="4000" dirty="0" smtClean="0">
                <a:solidFill>
                  <a:srgbClr val="EAEAEA"/>
                </a:solidFill>
                <a:ea typeface="新細明體" charset="-120"/>
              </a:rPr>
              <a:t>與 你 的 應 許</a:t>
            </a:r>
          </a:p>
          <a:p>
            <a:pPr algn="ctr" eaLnBrk="0" hangingPunct="0"/>
            <a:r>
              <a:rPr lang="zh-TW" altLang="en-US" sz="4000" dirty="0" smtClean="0">
                <a:solidFill>
                  <a:srgbClr val="EAEAEA"/>
                </a:solidFill>
                <a:ea typeface="新細明體" charset="-120"/>
              </a:rPr>
              <a:t>     相 比。</a:t>
            </a:r>
            <a:endParaRPr lang="zh-TW" altLang="en-US" sz="4000" dirty="0">
              <a:solidFill>
                <a:srgbClr val="EAEAEA"/>
              </a:solidFill>
              <a:ea typeface="新細明體" charset="-120"/>
            </a:endParaRPr>
          </a:p>
        </p:txBody>
      </p:sp>
    </p:spTree>
    <p:extLst>
      <p:ext uri="{BB962C8B-B14F-4D97-AF65-F5344CB8AC3E}">
        <p14:creationId xmlns:p14="http://schemas.microsoft.com/office/powerpoint/2010/main" val="4293789344"/>
      </p:ext>
    </p:extLst>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15715"/>
                                        </p:tgtEl>
                                        <p:attrNameLst>
                                          <p:attrName>style.visibility</p:attrName>
                                        </p:attrNameLst>
                                      </p:cBhvr>
                                      <p:to>
                                        <p:strVal val="visible"/>
                                      </p:to>
                                    </p:set>
                                    <p:animEffect transition="in" filter="dissolve">
                                      <p:cBhvr>
                                        <p:cTn id="7" dur="500"/>
                                        <p:tgtEl>
                                          <p:spTgt spid="1157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6739" name="Text Box 3"/>
          <p:cNvSpPr txBox="1">
            <a:spLocks noChangeArrowheads="1"/>
          </p:cNvSpPr>
          <p:nvPr/>
        </p:nvSpPr>
        <p:spPr bwMode="auto">
          <a:xfrm>
            <a:off x="2009145" y="304800"/>
            <a:ext cx="5186035" cy="3170099"/>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a:ea typeface="新細明體" charset="-120"/>
              </a:rPr>
              <a:t>我 耶 穌，我 救 主</a:t>
            </a:r>
            <a:r>
              <a:rPr lang="en-US" altLang="zh-TW" sz="4000" dirty="0">
                <a:ea typeface="新細明體" charset="-120"/>
              </a:rPr>
              <a:t>.</a:t>
            </a:r>
          </a:p>
          <a:p>
            <a:pPr algn="ctr" eaLnBrk="0" hangingPunct="0"/>
            <a:r>
              <a:rPr lang="zh-TW" altLang="en-US" sz="4000" dirty="0">
                <a:ea typeface="新細明體" charset="-120"/>
              </a:rPr>
              <a:t>無 一 人 能 像 你</a:t>
            </a:r>
            <a:r>
              <a:rPr lang="en-US" altLang="zh-TW" sz="4000" dirty="0">
                <a:ea typeface="新細明體" charset="-120"/>
              </a:rPr>
              <a:t>;</a:t>
            </a:r>
          </a:p>
          <a:p>
            <a:pPr algn="ctr" eaLnBrk="0" hangingPunct="0"/>
            <a:r>
              <a:rPr lang="zh-TW" altLang="en-US" sz="4000" dirty="0">
                <a:ea typeface="新細明體" charset="-120"/>
              </a:rPr>
              <a:t>我 願 一 生 全 心 讚 美</a:t>
            </a:r>
            <a:endParaRPr lang="en-US" altLang="zh-TW" sz="4000" dirty="0">
              <a:ea typeface="新細明體" charset="-120"/>
            </a:endParaRPr>
          </a:p>
          <a:p>
            <a:pPr algn="ctr" eaLnBrk="0" hangingPunct="0"/>
            <a:r>
              <a:rPr lang="zh-TW" altLang="en-US" sz="4000" dirty="0">
                <a:ea typeface="新細明體" charset="-120"/>
              </a:rPr>
              <a:t>你 奇 妙 全 能 的 大 愛</a:t>
            </a:r>
          </a:p>
          <a:p>
            <a:pPr algn="ctr" eaLnBrk="0" hangingPunct="0"/>
            <a:endParaRPr lang="zh-TW" altLang="en-US" sz="4000" dirty="0">
              <a:ea typeface="新細明體" charset="-120"/>
            </a:endParaRPr>
          </a:p>
        </p:txBody>
      </p:sp>
    </p:spTree>
  </p:cSld>
  <p:clrMapOvr>
    <a:masterClrMapping/>
  </p:clrMapOvr>
  <p:transition spd="med">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6739" name="Text Box 3"/>
          <p:cNvSpPr txBox="1">
            <a:spLocks noChangeArrowheads="1"/>
          </p:cNvSpPr>
          <p:nvPr/>
        </p:nvSpPr>
        <p:spPr bwMode="auto">
          <a:xfrm>
            <a:off x="1239704" y="304800"/>
            <a:ext cx="6724918" cy="3170099"/>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smtClean="0">
                <a:solidFill>
                  <a:srgbClr val="EAEAEA"/>
                </a:solidFill>
                <a:ea typeface="新細明體" charset="-120"/>
              </a:rPr>
              <a:t>我 </a:t>
            </a:r>
            <a:r>
              <a:rPr lang="zh-TW" altLang="en-US" sz="4000" dirty="0">
                <a:solidFill>
                  <a:srgbClr val="EAEAEA"/>
                </a:solidFill>
                <a:ea typeface="新細明體" charset="-120"/>
              </a:rPr>
              <a:t>的 安 慰，我 的 避 難 所，</a:t>
            </a:r>
            <a:endParaRPr lang="en-US" altLang="zh-TW" sz="4000" dirty="0">
              <a:solidFill>
                <a:srgbClr val="EAEAEA"/>
              </a:solidFill>
              <a:ea typeface="新細明體" charset="-120"/>
            </a:endParaRPr>
          </a:p>
          <a:p>
            <a:pPr algn="ctr" eaLnBrk="0" hangingPunct="0"/>
            <a:r>
              <a:rPr lang="zh-TW" altLang="en-US" sz="4000" dirty="0">
                <a:solidFill>
                  <a:srgbClr val="EAEAEA"/>
                </a:solidFill>
                <a:ea typeface="新細明體" charset="-120"/>
              </a:rPr>
              <a:t>我 避 難 所 和 力 量</a:t>
            </a:r>
            <a:r>
              <a:rPr lang="en-US" altLang="zh-TW" sz="4000" dirty="0">
                <a:solidFill>
                  <a:srgbClr val="EAEAEA"/>
                </a:solidFill>
                <a:ea typeface="新細明體" charset="-120"/>
              </a:rPr>
              <a:t>;</a:t>
            </a:r>
          </a:p>
          <a:p>
            <a:pPr algn="ctr" eaLnBrk="0" hangingPunct="0"/>
            <a:r>
              <a:rPr lang="zh-TW" altLang="en-US" sz="4000" dirty="0">
                <a:solidFill>
                  <a:srgbClr val="EAEAEA"/>
                </a:solidFill>
                <a:ea typeface="新細明體" charset="-120"/>
              </a:rPr>
              <a:t>我 的 一 切，每 個 氣 息，</a:t>
            </a:r>
            <a:endParaRPr lang="en-US" altLang="zh-TW" sz="4000" dirty="0">
              <a:solidFill>
                <a:srgbClr val="EAEAEA"/>
              </a:solidFill>
              <a:ea typeface="新細明體" charset="-120"/>
            </a:endParaRPr>
          </a:p>
          <a:p>
            <a:pPr algn="ctr" eaLnBrk="0" hangingPunct="0"/>
            <a:r>
              <a:rPr lang="zh-TW" altLang="en-US" sz="4000" dirty="0">
                <a:solidFill>
                  <a:srgbClr val="EAEAEA"/>
                </a:solidFill>
                <a:ea typeface="新細明體" charset="-120"/>
              </a:rPr>
              <a:t>永 遠 不 住 的 敬 拜 你。</a:t>
            </a:r>
            <a:endParaRPr lang="en-US" altLang="zh-TW" sz="4000" dirty="0">
              <a:solidFill>
                <a:srgbClr val="EAEAEA"/>
              </a:solidFill>
              <a:ea typeface="新細明體" charset="-120"/>
            </a:endParaRPr>
          </a:p>
          <a:p>
            <a:pPr algn="ctr" eaLnBrk="0" hangingPunct="0"/>
            <a:endParaRPr lang="zh-TW" altLang="en-US" sz="4000" dirty="0">
              <a:solidFill>
                <a:srgbClr val="EAEAEA"/>
              </a:solidFill>
              <a:ea typeface="新細明體" charset="-120"/>
            </a:endParaRPr>
          </a:p>
        </p:txBody>
      </p:sp>
    </p:spTree>
    <p:extLst>
      <p:ext uri="{BB962C8B-B14F-4D97-AF65-F5344CB8AC3E}">
        <p14:creationId xmlns:p14="http://schemas.microsoft.com/office/powerpoint/2010/main" val="3135654080"/>
      </p:ext>
    </p:extLst>
  </p:cSld>
  <p:clrMapOvr>
    <a:masterClrMapping/>
  </p:clrMapOvr>
  <p:transition spd="med">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p:cNvPicPr>
            <a:picLocks noChangeAspect="1" noChangeArrowheads="1"/>
          </p:cNvPicPr>
          <p:nvPr/>
        </p:nvPicPr>
        <p:blipFill>
          <a:blip r:embed="rId3">
            <a:lum bright="-24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7763" name="Text Box 3"/>
          <p:cNvSpPr txBox="1">
            <a:spLocks noChangeArrowheads="1"/>
          </p:cNvSpPr>
          <p:nvPr/>
        </p:nvSpPr>
        <p:spPr bwMode="auto">
          <a:xfrm>
            <a:off x="2062153" y="762000"/>
            <a:ext cx="5057795" cy="3170099"/>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a:ea typeface="新細明體" charset="-120"/>
              </a:rPr>
              <a:t>向  主  歡  呼，</a:t>
            </a:r>
          </a:p>
          <a:p>
            <a:pPr algn="ctr" eaLnBrk="0" hangingPunct="0"/>
            <a:r>
              <a:rPr lang="zh-TW" altLang="en-US" sz="4000" dirty="0">
                <a:ea typeface="新細明體" charset="-120"/>
              </a:rPr>
              <a:t>願  全  地  揚  聲  唱，</a:t>
            </a:r>
          </a:p>
          <a:p>
            <a:pPr algn="ctr" eaLnBrk="0" hangingPunct="0"/>
            <a:r>
              <a:rPr lang="zh-TW" altLang="en-US" sz="4000" dirty="0">
                <a:ea typeface="新細明體" charset="-120"/>
              </a:rPr>
              <a:t>能  力  和  榮  耀，</a:t>
            </a:r>
          </a:p>
          <a:p>
            <a:pPr algn="ctr" eaLnBrk="0" hangingPunct="0"/>
            <a:r>
              <a:rPr lang="en-US" altLang="zh-TW" sz="4000" dirty="0">
                <a:ea typeface="新細明體" charset="-120"/>
              </a:rPr>
              <a:t> </a:t>
            </a:r>
            <a:r>
              <a:rPr lang="zh-TW" altLang="en-US" sz="4000" dirty="0">
                <a:ea typeface="新細明體" charset="-120"/>
              </a:rPr>
              <a:t>頌  讚  歸  於  君  王</a:t>
            </a:r>
            <a:r>
              <a:rPr lang="en-US" altLang="zh-TW" sz="4000" dirty="0">
                <a:ea typeface="新細明體" charset="-120"/>
              </a:rPr>
              <a:t>;</a:t>
            </a:r>
          </a:p>
          <a:p>
            <a:pPr algn="ctr" eaLnBrk="0" hangingPunct="0"/>
            <a:endParaRPr lang="en-US" altLang="zh-TW" sz="4000" dirty="0">
              <a:ea typeface="新細明體" charset="-120"/>
            </a:endParaRPr>
          </a:p>
        </p:txBody>
      </p:sp>
    </p:spTree>
  </p:cSld>
  <p:clrMapOvr>
    <a:masterClrMapping/>
  </p:clrMapOvr>
  <p:transition spd="med">
    <p:checke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p:cNvPicPr>
            <a:picLocks noChangeAspect="1" noChangeArrowheads="1"/>
          </p:cNvPicPr>
          <p:nvPr/>
        </p:nvPicPr>
        <p:blipFill>
          <a:blip r:embed="rId3">
            <a:lum bright="-24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7763" name="Text Box 3"/>
          <p:cNvSpPr txBox="1">
            <a:spLocks noChangeArrowheads="1"/>
          </p:cNvSpPr>
          <p:nvPr/>
        </p:nvSpPr>
        <p:spPr bwMode="auto">
          <a:xfrm>
            <a:off x="2318633" y="762000"/>
            <a:ext cx="4544834" cy="2554545"/>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smtClean="0">
                <a:solidFill>
                  <a:srgbClr val="EAEAEA"/>
                </a:solidFill>
                <a:ea typeface="新細明體" charset="-120"/>
              </a:rPr>
              <a:t>眾  </a:t>
            </a:r>
            <a:r>
              <a:rPr lang="zh-TW" altLang="en-US" sz="4000" dirty="0">
                <a:solidFill>
                  <a:srgbClr val="EAEAEA"/>
                </a:solidFill>
                <a:ea typeface="新細明體" charset="-120"/>
              </a:rPr>
              <a:t>山  跪  拜</a:t>
            </a:r>
          </a:p>
          <a:p>
            <a:pPr algn="ctr" eaLnBrk="0" hangingPunct="0"/>
            <a:r>
              <a:rPr lang="zh-TW" altLang="en-US" sz="4000" dirty="0">
                <a:solidFill>
                  <a:srgbClr val="EAEAEA"/>
                </a:solidFill>
                <a:ea typeface="新細明體" charset="-120"/>
              </a:rPr>
              <a:t>眾  海  洋  歡  呼</a:t>
            </a:r>
          </a:p>
          <a:p>
            <a:pPr algn="ctr" eaLnBrk="0" hangingPunct="0"/>
            <a:r>
              <a:rPr lang="zh-TW" altLang="en-US" sz="4000" dirty="0">
                <a:solidFill>
                  <a:srgbClr val="EAEAEA"/>
                </a:solidFill>
                <a:ea typeface="新細明體" charset="-120"/>
              </a:rPr>
              <a:t>歌  頌  主  的  聖  名</a:t>
            </a:r>
          </a:p>
          <a:p>
            <a:pPr algn="ctr" eaLnBrk="0" hangingPunct="0"/>
            <a:endParaRPr lang="en-US" altLang="zh-TW" sz="4000" dirty="0">
              <a:solidFill>
                <a:srgbClr val="EAEAEA"/>
              </a:solidFill>
              <a:ea typeface="新細明體" charset="-120"/>
            </a:endParaRPr>
          </a:p>
        </p:txBody>
      </p:sp>
    </p:spTree>
    <p:extLst>
      <p:ext uri="{BB962C8B-B14F-4D97-AF65-F5344CB8AC3E}">
        <p14:creationId xmlns:p14="http://schemas.microsoft.com/office/powerpoint/2010/main" val="2000925651"/>
      </p:ext>
    </p:extLst>
  </p:cSld>
  <p:clrMapOvr>
    <a:masterClrMapping/>
  </p:clrMapOvr>
  <p:transition spd="med">
    <p:checke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8787" name="Text Box 3"/>
          <p:cNvSpPr txBox="1">
            <a:spLocks noChangeArrowheads="1"/>
          </p:cNvSpPr>
          <p:nvPr/>
        </p:nvSpPr>
        <p:spPr bwMode="auto">
          <a:xfrm>
            <a:off x="1596470" y="228600"/>
            <a:ext cx="5827236" cy="3170099"/>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a:ea typeface="新細明體" charset="-120"/>
              </a:rPr>
              <a:t>我  要  歡  唱</a:t>
            </a:r>
          </a:p>
          <a:p>
            <a:pPr algn="ctr" eaLnBrk="0" hangingPunct="0"/>
            <a:r>
              <a:rPr lang="zh-TW" altLang="en-US" sz="4000" dirty="0">
                <a:ea typeface="新細明體" charset="-120"/>
              </a:rPr>
              <a:t>你  的  大  能  的  作  為</a:t>
            </a:r>
          </a:p>
          <a:p>
            <a:pPr algn="ctr" eaLnBrk="0" hangingPunct="0"/>
            <a:r>
              <a:rPr lang="zh-TW" altLang="en-US" sz="4000" dirty="0">
                <a:ea typeface="新細明體" charset="-120"/>
              </a:rPr>
              <a:t>我  要  永  遠  的  愛  你，</a:t>
            </a:r>
            <a:endParaRPr lang="en-US" altLang="zh-TW" sz="4000" dirty="0">
              <a:ea typeface="新細明體" charset="-120"/>
            </a:endParaRPr>
          </a:p>
          <a:p>
            <a:pPr algn="ctr" eaLnBrk="0" hangingPunct="0"/>
            <a:r>
              <a:rPr lang="zh-TW" altLang="en-US" sz="4000" dirty="0">
                <a:ea typeface="新細明體" charset="-120"/>
              </a:rPr>
              <a:t>我  要  永  遠  堅  定，</a:t>
            </a:r>
          </a:p>
          <a:p>
            <a:pPr algn="ctr" eaLnBrk="0" hangingPunct="0"/>
            <a:endParaRPr lang="en-US" altLang="zh-TW" sz="4000" dirty="0">
              <a:ea typeface="新細明體" charset="-120"/>
            </a:endParaRPr>
          </a:p>
        </p:txBody>
      </p:sp>
    </p:spTree>
  </p:cSld>
  <p:clrMapOvr>
    <a:masterClrMapping/>
  </p:clrMapOvr>
  <p:transition spd="med">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8787" name="Text Box 3"/>
          <p:cNvSpPr txBox="1">
            <a:spLocks noChangeArrowheads="1"/>
          </p:cNvSpPr>
          <p:nvPr/>
        </p:nvSpPr>
        <p:spPr bwMode="auto">
          <a:xfrm>
            <a:off x="2622392" y="228600"/>
            <a:ext cx="3775393" cy="3785652"/>
          </a:xfrm>
          <a:prstGeom prst="rect">
            <a:avLst/>
          </a:prstGeom>
          <a:noFill/>
          <a:ln>
            <a:noFill/>
          </a:ln>
          <a:effectLst>
            <a:outerShdw dist="53882"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lgn="ctr" eaLnBrk="0" hangingPunct="0"/>
            <a:r>
              <a:rPr lang="zh-TW" altLang="en-US" sz="4000" dirty="0" smtClean="0">
                <a:solidFill>
                  <a:srgbClr val="EAEAEA"/>
                </a:solidFill>
                <a:ea typeface="新細明體" charset="-120"/>
              </a:rPr>
              <a:t>與  </a:t>
            </a:r>
            <a:r>
              <a:rPr lang="zh-TW" altLang="en-US" sz="4000" dirty="0">
                <a:solidFill>
                  <a:srgbClr val="EAEAEA"/>
                </a:solidFill>
                <a:ea typeface="新細明體" charset="-120"/>
              </a:rPr>
              <a:t>你  的  應  許</a:t>
            </a:r>
          </a:p>
          <a:p>
            <a:pPr algn="ctr" eaLnBrk="0" hangingPunct="0"/>
            <a:r>
              <a:rPr lang="zh-TW" altLang="en-US" sz="4000" dirty="0">
                <a:solidFill>
                  <a:srgbClr val="EAEAEA"/>
                </a:solidFill>
                <a:ea typeface="新細明體" charset="-120"/>
              </a:rPr>
              <a:t>無 一  事  能</a:t>
            </a:r>
          </a:p>
          <a:p>
            <a:pPr algn="ctr" eaLnBrk="0" hangingPunct="0"/>
            <a:r>
              <a:rPr lang="zh-TW" altLang="en-US" sz="4000" dirty="0">
                <a:solidFill>
                  <a:srgbClr val="EAEAEA"/>
                </a:solidFill>
                <a:ea typeface="新細明體" charset="-120"/>
              </a:rPr>
              <a:t>與  你  的  應  許</a:t>
            </a:r>
          </a:p>
          <a:p>
            <a:pPr algn="ctr" eaLnBrk="0" hangingPunct="0"/>
            <a:r>
              <a:rPr lang="zh-TW" altLang="en-US" sz="4000" dirty="0">
                <a:solidFill>
                  <a:srgbClr val="EAEAEA"/>
                </a:solidFill>
                <a:ea typeface="新細明體" charset="-120"/>
              </a:rPr>
              <a:t>與  你  的  應  許</a:t>
            </a:r>
          </a:p>
          <a:p>
            <a:pPr algn="ctr" eaLnBrk="0" hangingPunct="0"/>
            <a:r>
              <a:rPr lang="zh-TW" altLang="en-US" sz="4000" dirty="0">
                <a:solidFill>
                  <a:srgbClr val="EAEAEA"/>
                </a:solidFill>
                <a:ea typeface="新細明體" charset="-120"/>
              </a:rPr>
              <a:t>    相  比。</a:t>
            </a:r>
          </a:p>
          <a:p>
            <a:pPr algn="ctr" eaLnBrk="0" hangingPunct="0"/>
            <a:endParaRPr lang="en-US" altLang="zh-TW" sz="4000" dirty="0">
              <a:solidFill>
                <a:srgbClr val="EAEAEA"/>
              </a:solidFill>
              <a:ea typeface="新細明體" charset="-120"/>
            </a:endParaRPr>
          </a:p>
        </p:txBody>
      </p:sp>
    </p:spTree>
    <p:extLst>
      <p:ext uri="{BB962C8B-B14F-4D97-AF65-F5344CB8AC3E}">
        <p14:creationId xmlns:p14="http://schemas.microsoft.com/office/powerpoint/2010/main" val="2648824102"/>
      </p:ext>
    </p:extLst>
  </p:cSld>
  <p:clrMapOvr>
    <a:masterClrMapping/>
  </p:clrMapOvr>
  <p:transition spd="med">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ChangeArrowheads="1"/>
          </p:cNvSpPr>
          <p:nvPr/>
        </p:nvSpPr>
        <p:spPr bwMode="auto">
          <a:xfrm>
            <a:off x="0" y="-76200"/>
            <a:ext cx="9372600" cy="7086600"/>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cSld>
  <p:clrMapOvr>
    <a:masterClrMapping/>
  </p:clrMapOvr>
  <p:transition spd="med">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subTitle" idx="1"/>
          </p:nvPr>
        </p:nvSpPr>
        <p:spPr>
          <a:xfrm>
            <a:off x="1371600" y="4495800"/>
            <a:ext cx="6400800" cy="1752600"/>
          </a:xfrm>
        </p:spPr>
        <p:txBody>
          <a:bodyPr/>
          <a:lstStyle/>
          <a:p>
            <a:r>
              <a:rPr lang="zh-TW" altLang="en-US" sz="3600">
                <a:ea typeface="新細明體" charset="-120"/>
              </a:rPr>
              <a:t>它與你有什麼關係</a:t>
            </a:r>
            <a:r>
              <a:rPr lang="en-US" altLang="zh-TW" sz="3600">
                <a:ea typeface="新細明體" charset="-120"/>
              </a:rPr>
              <a:t>?</a:t>
            </a:r>
          </a:p>
          <a:p>
            <a:endParaRPr lang="en-US" altLang="zh-TW" sz="3600">
              <a:ea typeface="新細明體" charset="-120"/>
            </a:endParaRPr>
          </a:p>
        </p:txBody>
      </p:sp>
      <p:pic>
        <p:nvPicPr>
          <p:cNvPr id="61464" name="Picture 24" descr="j0232465"/>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5486400" y="0"/>
            <a:ext cx="3505200" cy="3379788"/>
          </a:xfrm>
          <a:prstGeom prst="rect">
            <a:avLst/>
          </a:prstGeom>
          <a:noFill/>
          <a:extLst>
            <a:ext uri="{909E8E84-426E-40DD-AFC4-6F175D3DCCD1}">
              <a14:hiddenFill xmlns:a14="http://schemas.microsoft.com/office/drawing/2010/main">
                <a:solidFill>
                  <a:srgbClr val="FFFFFF"/>
                </a:solidFill>
              </a14:hiddenFill>
            </a:ext>
          </a:extLst>
        </p:spPr>
      </p:pic>
      <p:pic>
        <p:nvPicPr>
          <p:cNvPr id="61466" name="Picture 26" descr="bsba2901sd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1400" y="5181600"/>
            <a:ext cx="2514600" cy="1676400"/>
          </a:xfrm>
          <a:prstGeom prst="rect">
            <a:avLst/>
          </a:prstGeom>
          <a:noFill/>
          <a:extLst>
            <a:ext uri="{909E8E84-426E-40DD-AFC4-6F175D3DCCD1}">
              <a14:hiddenFill xmlns:a14="http://schemas.microsoft.com/office/drawing/2010/main">
                <a:solidFill>
                  <a:srgbClr val="FFFFFF"/>
                </a:solidFill>
              </a14:hiddenFill>
            </a:ext>
          </a:extLst>
        </p:spPr>
      </p:pic>
      <p:sp>
        <p:nvSpPr>
          <p:cNvPr id="61442" name="Rectangle 2"/>
          <p:cNvSpPr>
            <a:spLocks noGrp="1" noChangeArrowheads="1"/>
          </p:cNvSpPr>
          <p:nvPr>
            <p:ph type="ctrTitle"/>
          </p:nvPr>
        </p:nvSpPr>
        <p:spPr>
          <a:xfrm>
            <a:off x="685800" y="2743200"/>
            <a:ext cx="7772400" cy="1143000"/>
          </a:xfrm>
          <a:effectLst>
            <a:outerShdw dist="35921" dir="2700000" algn="ctr" rotWithShape="0">
              <a:schemeClr val="bg2"/>
            </a:outerShdw>
          </a:effectLst>
        </p:spPr>
        <p:txBody>
          <a:bodyPr/>
          <a:lstStyle/>
          <a:p>
            <a:r>
              <a:rPr lang="zh-TW" altLang="en-US" sz="8000">
                <a:ea typeface="新細明體" charset="-120"/>
              </a:rPr>
              <a:t>聖經考古學</a:t>
            </a:r>
            <a:endParaRPr lang="zh-TW" altLang="en-US" sz="4800">
              <a:ea typeface="新細明體" charset="-12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533400" y="228600"/>
            <a:ext cx="7924800" cy="762000"/>
          </a:xfrm>
          <a:effectLst>
            <a:outerShdw dist="35921" dir="2700000" algn="ctr" rotWithShape="0">
              <a:schemeClr val="bg2"/>
            </a:outerShdw>
          </a:effectLst>
        </p:spPr>
        <p:txBody>
          <a:bodyPr/>
          <a:lstStyle/>
          <a:p>
            <a:r>
              <a:rPr lang="zh-TW" altLang="en-US" sz="3200">
                <a:ea typeface="新細明體" charset="-120"/>
              </a:rPr>
              <a:t>最近發現一個關鍵 </a:t>
            </a:r>
            <a:r>
              <a:rPr lang="en-US" altLang="zh-TW" sz="3200">
                <a:ea typeface="新細明體" charset="-120"/>
              </a:rPr>
              <a:t>(BAR 11</a:t>
            </a:r>
            <a:r>
              <a:rPr lang="zh-TW" altLang="en-US" sz="3200">
                <a:ea typeface="新細明體" charset="-120"/>
              </a:rPr>
              <a:t>月</a:t>
            </a:r>
            <a:r>
              <a:rPr lang="en-US" altLang="zh-TW" sz="3200">
                <a:ea typeface="新細明體" charset="-120"/>
              </a:rPr>
              <a:t>/12</a:t>
            </a:r>
            <a:r>
              <a:rPr lang="zh-TW" altLang="en-US" sz="3200">
                <a:ea typeface="新細明體" charset="-120"/>
              </a:rPr>
              <a:t>月</a:t>
            </a:r>
            <a:r>
              <a:rPr lang="en-US" altLang="zh-TW" sz="3200">
                <a:ea typeface="新細明體" charset="-120"/>
              </a:rPr>
              <a:t>2002)…</a:t>
            </a:r>
          </a:p>
        </p:txBody>
      </p:sp>
      <p:pic>
        <p:nvPicPr>
          <p:cNvPr id="62471" name="Picture 7" descr="bswbbar2806cover">
            <a:hlinkClick r:id="rId3"/>
          </p:cNvPr>
          <p:cNvPicPr>
            <a:picLocks noGrp="1" noChangeAspect="1" noChangeArrowheads="1"/>
          </p:cNvPicPr>
          <p:nvPr>
            <p:ph type="clipArt" sz="half" idx="1"/>
          </p:nvPr>
        </p:nvPicPr>
        <p:blipFill>
          <a:blip r:embed="rId4">
            <a:extLst>
              <a:ext uri="{28A0092B-C50C-407E-A947-70E740481C1C}">
                <a14:useLocalDpi xmlns:a14="http://schemas.microsoft.com/office/drawing/2010/main" val="0"/>
              </a:ext>
            </a:extLst>
          </a:blip>
          <a:srcRect/>
          <a:stretch>
            <a:fillRect/>
          </a:stretch>
        </p:blipFill>
        <p:spPr>
          <a:xfrm>
            <a:off x="609600" y="1143000"/>
            <a:ext cx="3128963" cy="41148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62477" name="Group 13"/>
          <p:cNvGrpSpPr>
            <a:grpSpLocks/>
          </p:cNvGrpSpPr>
          <p:nvPr/>
        </p:nvGrpSpPr>
        <p:grpSpPr bwMode="auto">
          <a:xfrm>
            <a:off x="1943100" y="2263775"/>
            <a:ext cx="5257800" cy="2697163"/>
            <a:chOff x="0" y="0"/>
            <a:chExt cx="3312" cy="1699"/>
          </a:xfrm>
        </p:grpSpPr>
        <p:sp>
          <p:nvSpPr>
            <p:cNvPr id="62472" name="Rectangle 8"/>
            <p:cNvSpPr>
              <a:spLocks noChangeArrowheads="1"/>
            </p:cNvSpPr>
            <p:nvPr/>
          </p:nvSpPr>
          <p:spPr bwMode="auto">
            <a:xfrm>
              <a:off x="0" y="0"/>
              <a:ext cx="331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grpSp>
          <p:nvGrpSpPr>
            <p:cNvPr id="62476" name="Group 12"/>
            <p:cNvGrpSpPr>
              <a:grpSpLocks/>
            </p:cNvGrpSpPr>
            <p:nvPr/>
          </p:nvGrpSpPr>
          <p:grpSpPr bwMode="auto">
            <a:xfrm>
              <a:off x="0" y="0"/>
              <a:ext cx="1186" cy="1699"/>
              <a:chOff x="-58" y="0"/>
              <a:chExt cx="1186" cy="1699"/>
            </a:xfrm>
          </p:grpSpPr>
          <p:sp>
            <p:nvSpPr>
              <p:cNvPr id="62473" name="Rectangle 9"/>
              <p:cNvSpPr>
                <a:spLocks noChangeArrowheads="1"/>
              </p:cNvSpPr>
              <p:nvPr/>
            </p:nvSpPr>
            <p:spPr bwMode="auto">
              <a:xfrm>
                <a:off x="0" y="0"/>
                <a:ext cx="1128" cy="1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TW" altLang="en-US" sz="2400">
                    <a:latin typeface="Arial Narrow" charset="0"/>
                    <a:ea typeface="新細明體" charset="-120"/>
                    <a:hlinkClick r:id="rId5"/>
                  </a:rPr>
                  <a:t>  </a:t>
                </a:r>
                <a:r>
                  <a:rPr lang="zh-TW" altLang="en-US" sz="12300">
                    <a:latin typeface="Arial Narrow" charset="0"/>
                    <a:ea typeface="新細明體" charset="-120"/>
                  </a:rPr>
                  <a:t> </a:t>
                </a:r>
                <a:r>
                  <a:rPr lang="zh-TW" altLang="en-US" sz="2400">
                    <a:latin typeface="Arial Narrow" charset="0"/>
                    <a:ea typeface="新細明體" charset="-120"/>
                  </a:rPr>
                  <a:t>                    </a:t>
                </a:r>
              </a:p>
            </p:txBody>
          </p:sp>
          <p:sp>
            <p:nvSpPr>
              <p:cNvPr id="62475" name="Rectangle 11"/>
              <p:cNvSpPr>
                <a:spLocks noChangeArrowheads="1"/>
              </p:cNvSpPr>
              <p:nvPr/>
            </p:nvSpPr>
            <p:spPr bwMode="auto">
              <a:xfrm>
                <a:off x="-58" y="259"/>
                <a:ext cx="1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TW" altLang="en-US" sz="2400">
                    <a:latin typeface="Arial Narrow" charset="0"/>
                    <a:ea typeface="新細明體" charset="-120"/>
                  </a:rPr>
                  <a:t> </a:t>
                </a:r>
              </a:p>
            </p:txBody>
          </p:sp>
        </p:grpSp>
      </p:grpSp>
      <p:pic>
        <p:nvPicPr>
          <p:cNvPr id="62480" name="Picture 16" descr="bswbba2806sd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5000" y="1981200"/>
            <a:ext cx="7239000" cy="4959350"/>
          </a:xfrm>
          <a:prstGeom prst="rect">
            <a:avLst/>
          </a:prstGeom>
          <a:noFill/>
          <a:extLst>
            <a:ext uri="{909E8E84-426E-40DD-AFC4-6F175D3DCCD1}">
              <a14:hiddenFill xmlns:a14="http://schemas.microsoft.com/office/drawing/2010/main">
                <a:solidFill>
                  <a:srgbClr val="FFFFFF"/>
                </a:solidFill>
              </a14:hiddenFill>
            </a:ext>
          </a:extLst>
        </p:spPr>
      </p:pic>
      <p:sp>
        <p:nvSpPr>
          <p:cNvPr id="62482" name="Text Box 18"/>
          <p:cNvSpPr txBox="1">
            <a:spLocks noChangeArrowheads="1"/>
          </p:cNvSpPr>
          <p:nvPr/>
        </p:nvSpPr>
        <p:spPr bwMode="auto">
          <a:xfrm>
            <a:off x="2133600" y="5518150"/>
            <a:ext cx="32004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TW" sz="2400">
                <a:ea typeface="新細明體" charset="-120"/>
              </a:rPr>
              <a:t>This is the earliest reference to Jesus outside the Bible!</a:t>
            </a:r>
          </a:p>
        </p:txBody>
      </p:sp>
      <p:sp>
        <p:nvSpPr>
          <p:cNvPr id="62483" name="Text Box 19"/>
          <p:cNvSpPr txBox="1">
            <a:spLocks noChangeArrowheads="1"/>
          </p:cNvSpPr>
          <p:nvPr/>
        </p:nvSpPr>
        <p:spPr bwMode="auto">
          <a:xfrm rot="-582935">
            <a:off x="147638" y="1014413"/>
            <a:ext cx="6477000" cy="1920875"/>
          </a:xfrm>
          <a:prstGeom prst="rect">
            <a:avLst/>
          </a:prstGeom>
          <a:noFill/>
          <a:ln>
            <a:noFill/>
          </a:ln>
          <a:effectLst>
            <a:outerShdw dist="107763"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zh-TW" altLang="en-US" sz="6000">
                <a:latin typeface="Stencil" charset="0"/>
                <a:ea typeface="新細明體" charset="-120"/>
              </a:rPr>
              <a:t>以色列文物局被認為偽造</a:t>
            </a:r>
            <a:r>
              <a:rPr lang="en-US" altLang="zh-TW" sz="6000">
                <a:latin typeface="Stencil" charset="0"/>
                <a:ea typeface="新細明體" charset="-120"/>
              </a:rPr>
              <a:t>(2003/6</a:t>
            </a:r>
            <a:r>
              <a:rPr lang="zh-TW" altLang="en-US" sz="6000">
                <a:latin typeface="Stencil" charset="0"/>
                <a:ea typeface="新細明體" charset="-120"/>
              </a:rPr>
              <a:t>月</a:t>
            </a:r>
            <a:r>
              <a:rPr lang="en-US" altLang="zh-TW" sz="6000">
                <a:latin typeface="Stencil" charset="0"/>
                <a:ea typeface="新細明體" charset="-120"/>
              </a:rPr>
              <a:t>)</a:t>
            </a:r>
          </a:p>
        </p:txBody>
      </p:sp>
      <p:sp>
        <p:nvSpPr>
          <p:cNvPr id="62484" name="Text Box 20"/>
          <p:cNvSpPr txBox="1">
            <a:spLocks noChangeArrowheads="1"/>
          </p:cNvSpPr>
          <p:nvPr/>
        </p:nvSpPr>
        <p:spPr bwMode="auto">
          <a:xfrm>
            <a:off x="7164388" y="2133600"/>
            <a:ext cx="1600200" cy="3944938"/>
          </a:xfrm>
          <a:prstGeom prst="rect">
            <a:avLst/>
          </a:prstGeom>
          <a:solidFill>
            <a:schemeClr val="bg2"/>
          </a:solidFill>
          <a:ln w="9525">
            <a:solidFill>
              <a:srgbClr val="E62B1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TW" altLang="en-US" b="1">
                <a:latin typeface="Arial" charset="0"/>
                <a:ea typeface="新細明體" charset="-120"/>
              </a:rPr>
              <a:t>讀</a:t>
            </a:r>
            <a:r>
              <a:rPr lang="en-US" altLang="zh-TW" b="1">
                <a:latin typeface="Arial" charset="0"/>
                <a:ea typeface="新細明體" charset="-120"/>
              </a:rPr>
              <a:t>”</a:t>
            </a:r>
            <a:r>
              <a:rPr lang="zh-TW" altLang="en-US" b="1">
                <a:latin typeface="Arial" charset="0"/>
                <a:ea typeface="新細明體" charset="-120"/>
              </a:rPr>
              <a:t>雅各是約瑟的兒子，是耶穌的弟弟。</a:t>
            </a:r>
            <a:r>
              <a:rPr lang="en-US" altLang="zh-TW" b="1">
                <a:latin typeface="Arial" charset="0"/>
                <a:ea typeface="新細明體" charset="-120"/>
              </a:rPr>
              <a:t>”</a:t>
            </a:r>
          </a:p>
          <a:p>
            <a:endParaRPr lang="en-US" altLang="zh-TW" b="1">
              <a:latin typeface="Arial" charset="0"/>
              <a:ea typeface="新細明體" charset="-120"/>
            </a:endParaRPr>
          </a:p>
          <a:p>
            <a:endParaRPr lang="en-US" altLang="zh-TW" b="1">
              <a:latin typeface="Arial" charset="0"/>
              <a:ea typeface="新細明體" charset="-120"/>
            </a:endParaRPr>
          </a:p>
          <a:p>
            <a:endParaRPr lang="en-US" altLang="zh-TW" b="1">
              <a:latin typeface="Arial" charset="0"/>
              <a:ea typeface="新細明體" charset="-120"/>
            </a:endParaRPr>
          </a:p>
        </p:txBody>
      </p:sp>
      <p:sp>
        <p:nvSpPr>
          <p:cNvPr id="62486" name="Text Box 22"/>
          <p:cNvSpPr txBox="1">
            <a:spLocks noChangeArrowheads="1"/>
          </p:cNvSpPr>
          <p:nvPr/>
        </p:nvSpPr>
        <p:spPr bwMode="auto">
          <a:xfrm>
            <a:off x="8274050" y="76200"/>
            <a:ext cx="79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b="1">
                <a:ea typeface="新細明體" charset="-120"/>
              </a:rPr>
              <a:t>205a</a:t>
            </a:r>
            <a:endParaRPr lang="en-US" altLang="zh-TW" sz="2400">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6248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48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62483"/>
                                        </p:tgtEl>
                                        <p:attrNameLst>
                                          <p:attrName>style.visibility</p:attrName>
                                        </p:attrNameLst>
                                      </p:cBhvr>
                                      <p:to>
                                        <p:strVal val="visible"/>
                                      </p:to>
                                    </p:set>
                                    <p:anim calcmode="lin" valueType="num">
                                      <p:cBhvr>
                                        <p:cTn id="15" dur="1000" fill="hold"/>
                                        <p:tgtEl>
                                          <p:spTgt spid="62483"/>
                                        </p:tgtEl>
                                        <p:attrNameLst>
                                          <p:attrName>ppt_w</p:attrName>
                                        </p:attrNameLst>
                                      </p:cBhvr>
                                      <p:tavLst>
                                        <p:tav tm="0">
                                          <p:val>
                                            <p:fltVal val="0"/>
                                          </p:val>
                                        </p:tav>
                                        <p:tav tm="100000">
                                          <p:val>
                                            <p:strVal val="#ppt_w"/>
                                          </p:val>
                                        </p:tav>
                                      </p:tavLst>
                                    </p:anim>
                                    <p:anim calcmode="lin" valueType="num">
                                      <p:cBhvr>
                                        <p:cTn id="16" dur="1000" fill="hold"/>
                                        <p:tgtEl>
                                          <p:spTgt spid="62483"/>
                                        </p:tgtEl>
                                        <p:attrNameLst>
                                          <p:attrName>ppt_h</p:attrName>
                                        </p:attrNameLst>
                                      </p:cBhvr>
                                      <p:tavLst>
                                        <p:tav tm="0">
                                          <p:val>
                                            <p:fltVal val="0"/>
                                          </p:val>
                                        </p:tav>
                                        <p:tav tm="100000">
                                          <p:val>
                                            <p:strVal val="#ppt_h"/>
                                          </p:val>
                                        </p:tav>
                                      </p:tavLst>
                                    </p:anim>
                                    <p:anim calcmode="lin" valueType="num">
                                      <p:cBhvr>
                                        <p:cTn id="17" dur="1000" fill="hold"/>
                                        <p:tgtEl>
                                          <p:spTgt spid="62483"/>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6248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82" grpId="0" autoUpdateAnimBg="0"/>
      <p:bldP spid="62483"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609600" y="228600"/>
            <a:ext cx="2819400" cy="1981200"/>
          </a:xfrm>
          <a:effectLst>
            <a:outerShdw dist="35921" dir="2700000" algn="ctr" rotWithShape="0">
              <a:schemeClr val="bg2"/>
            </a:outerShdw>
          </a:effectLst>
        </p:spPr>
        <p:txBody>
          <a:bodyPr/>
          <a:lstStyle/>
          <a:p>
            <a:r>
              <a:rPr lang="en-US" altLang="zh-TW" sz="2000">
                <a:ea typeface="新細明體" charset="-120"/>
              </a:rPr>
              <a:t/>
            </a:r>
            <a:br>
              <a:rPr lang="en-US" altLang="zh-TW" sz="2000">
                <a:ea typeface="新細明體" charset="-120"/>
              </a:rPr>
            </a:br>
            <a:r>
              <a:rPr lang="zh-TW" altLang="en-US" sz="2800">
                <a:ea typeface="新細明體" charset="-120"/>
              </a:rPr>
              <a:t>該亞法的藏骨盒</a:t>
            </a:r>
            <a:br>
              <a:rPr lang="zh-TW" altLang="en-US" sz="2800">
                <a:ea typeface="新細明體" charset="-120"/>
              </a:rPr>
            </a:br>
            <a:r>
              <a:rPr lang="en-US" altLang="zh-TW" sz="2800">
                <a:ea typeface="新細明體" charset="-120"/>
              </a:rPr>
              <a:t>(BAR 1992/9</a:t>
            </a:r>
            <a:r>
              <a:rPr lang="zh-TW" altLang="en-US" sz="2800">
                <a:ea typeface="新細明體" charset="-120"/>
              </a:rPr>
              <a:t>月</a:t>
            </a:r>
            <a:r>
              <a:rPr lang="en-US" altLang="zh-TW" sz="2800">
                <a:ea typeface="新細明體" charset="-120"/>
              </a:rPr>
              <a:t>-10</a:t>
            </a:r>
            <a:r>
              <a:rPr lang="zh-TW" altLang="en-US" sz="2800">
                <a:ea typeface="新細明體" charset="-120"/>
              </a:rPr>
              <a:t>月</a:t>
            </a:r>
            <a:r>
              <a:rPr lang="en-US" altLang="zh-TW" sz="2800">
                <a:ea typeface="新細明體" charset="-120"/>
              </a:rPr>
              <a:t>)</a:t>
            </a:r>
            <a:br>
              <a:rPr lang="en-US" altLang="zh-TW" sz="2800">
                <a:ea typeface="新細明體" charset="-120"/>
              </a:rPr>
            </a:br>
            <a:endParaRPr lang="en-US" altLang="zh-TW" sz="2800">
              <a:ea typeface="新細明體" charset="-120"/>
            </a:endParaRPr>
          </a:p>
        </p:txBody>
      </p:sp>
      <p:sp>
        <p:nvSpPr>
          <p:cNvPr id="124931" name="Rectangle 3"/>
          <p:cNvSpPr>
            <a:spLocks noGrp="1" noChangeArrowheads="1"/>
          </p:cNvSpPr>
          <p:nvPr>
            <p:ph type="body" idx="1"/>
          </p:nvPr>
        </p:nvSpPr>
        <p:spPr>
          <a:xfrm>
            <a:off x="685800" y="3505200"/>
            <a:ext cx="2514600" cy="2819400"/>
          </a:xfrm>
          <a:effectLst>
            <a:outerShdw dist="35921" dir="2700000" algn="ctr" rotWithShape="0">
              <a:schemeClr val="bg2"/>
            </a:outerShdw>
          </a:effectLst>
        </p:spPr>
        <p:txBody>
          <a:bodyPr/>
          <a:lstStyle/>
          <a:p>
            <a:pPr>
              <a:lnSpc>
                <a:spcPct val="90000"/>
              </a:lnSpc>
            </a:pPr>
            <a:r>
              <a:rPr lang="zh-TW" altLang="en-US">
                <a:ea typeface="新細明體" charset="-120"/>
              </a:rPr>
              <a:t>     在這發現前，在聖經以外沒有證據證明它的存在。</a:t>
            </a:r>
          </a:p>
          <a:p>
            <a:pPr>
              <a:lnSpc>
                <a:spcPct val="90000"/>
              </a:lnSpc>
            </a:pPr>
            <a:endParaRPr lang="en-US" altLang="zh-TW">
              <a:ea typeface="新細明體" charset="-120"/>
            </a:endParaRPr>
          </a:p>
          <a:p>
            <a:pPr>
              <a:lnSpc>
                <a:spcPct val="90000"/>
              </a:lnSpc>
            </a:pPr>
            <a:endParaRPr lang="en-US" altLang="zh-TW">
              <a:ea typeface="新細明體" charset="-120"/>
            </a:endParaRPr>
          </a:p>
          <a:p>
            <a:pPr>
              <a:lnSpc>
                <a:spcPct val="90000"/>
              </a:lnSpc>
            </a:pPr>
            <a:endParaRPr lang="en-US" altLang="zh-TW">
              <a:ea typeface="新細明體" charset="-120"/>
            </a:endParaRPr>
          </a:p>
        </p:txBody>
      </p:sp>
      <p:pic>
        <p:nvPicPr>
          <p:cNvPr id="124932" name="Picture 4" descr="Caiaphas Ossuary"/>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3430588" y="0"/>
            <a:ext cx="5713412" cy="68580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effectLst>
            <a:outerShdw dist="35921" dir="2700000" algn="ctr" rotWithShape="0">
              <a:schemeClr val="bg2"/>
            </a:outerShdw>
          </a:effectLst>
        </p:spPr>
        <p:txBody>
          <a:bodyPr/>
          <a:lstStyle/>
          <a:p>
            <a:r>
              <a:rPr lang="zh-TW" altLang="en-US" sz="4000">
                <a:ea typeface="新細明體" charset="-120"/>
              </a:rPr>
              <a:t>什麼是考古學</a:t>
            </a:r>
            <a:r>
              <a:rPr lang="en-US" altLang="zh-TW" sz="4000">
                <a:ea typeface="新細明體" charset="-120"/>
              </a:rPr>
              <a:t>?</a:t>
            </a:r>
          </a:p>
        </p:txBody>
      </p:sp>
      <p:sp>
        <p:nvSpPr>
          <p:cNvPr id="64515" name="Rectangle 3"/>
          <p:cNvSpPr>
            <a:spLocks noGrp="1" noChangeArrowheads="1"/>
          </p:cNvSpPr>
          <p:nvPr>
            <p:ph type="body" idx="1"/>
          </p:nvPr>
        </p:nvSpPr>
        <p:spPr>
          <a:xfrm>
            <a:off x="381000" y="2133600"/>
            <a:ext cx="8610600" cy="4724400"/>
          </a:xfrm>
          <a:effectLst>
            <a:outerShdw dist="35921" dir="2700000" algn="ctr" rotWithShape="0">
              <a:schemeClr val="bg2"/>
            </a:outerShdw>
          </a:effectLst>
        </p:spPr>
        <p:txBody>
          <a:bodyPr/>
          <a:lstStyle/>
          <a:p>
            <a:pPr marL="609600" indent="-211138">
              <a:lnSpc>
                <a:spcPct val="90000"/>
              </a:lnSpc>
              <a:buFont typeface="Wingdings" charset="2"/>
              <a:buNone/>
            </a:pPr>
            <a:endParaRPr lang="en-US" altLang="zh-TW">
              <a:ea typeface="SimSun" pitchFamily="2" charset="-122"/>
            </a:endParaRPr>
          </a:p>
          <a:p>
            <a:pPr marL="609600" indent="-211138">
              <a:lnSpc>
                <a:spcPct val="90000"/>
              </a:lnSpc>
              <a:buFont typeface="Wingdings" charset="2"/>
              <a:buNone/>
            </a:pPr>
            <a:r>
              <a:rPr lang="zh-TW" altLang="en-US">
                <a:ea typeface="SimSun" pitchFamily="2" charset="-122"/>
              </a:rPr>
              <a:t>  </a:t>
            </a:r>
            <a:r>
              <a:rPr lang="en-US" altLang="zh-TW">
                <a:ea typeface="SimSun" pitchFamily="2" charset="-122"/>
              </a:rPr>
              <a:t>“</a:t>
            </a:r>
            <a:r>
              <a:rPr lang="zh-TW" altLang="en-US">
                <a:ea typeface="SimSun" pitchFamily="2" charset="-122"/>
              </a:rPr>
              <a:t>聖經考古學</a:t>
            </a:r>
            <a:r>
              <a:rPr lang="en-US" altLang="zh-TW">
                <a:ea typeface="SimSun" pitchFamily="2" charset="-122"/>
              </a:rPr>
              <a:t>”</a:t>
            </a:r>
            <a:r>
              <a:rPr lang="zh-TW" altLang="en-US">
                <a:ea typeface="SimSun" pitchFamily="2" charset="-122"/>
              </a:rPr>
              <a:t>是選擇與聖經的時代，和敘述有有關</a:t>
            </a:r>
            <a:r>
              <a:rPr lang="zh-TW" altLang="en-US">
                <a:ea typeface="新細明體" charset="-120"/>
              </a:rPr>
              <a:t>巴勒斯坦和鄰近的國家。它們包含</a:t>
            </a:r>
            <a:r>
              <a:rPr lang="zh-CN" altLang="en-US">
                <a:ea typeface="SimSun" pitchFamily="2" charset="-122"/>
              </a:rPr>
              <a:t>遺址</a:t>
            </a:r>
            <a:r>
              <a:rPr lang="zh-TW" altLang="en-US">
                <a:ea typeface="SimSun" pitchFamily="2" charset="-122"/>
              </a:rPr>
              <a:t>的建築物，藝術，碑文和各種人工的製品。來幫助明白歷史，希伯來的傳統的風俗習，和不同的民族對他們的影響</a:t>
            </a:r>
            <a:r>
              <a:rPr lang="zh-TW" altLang="en-US">
                <a:ea typeface="新細明體" charset="-120"/>
              </a:rPr>
              <a:t>如埃及人，腓尼基人，敘利亞人，亞述人，</a:t>
            </a:r>
          </a:p>
          <a:p>
            <a:pPr marL="609600" indent="-211138">
              <a:lnSpc>
                <a:spcPct val="90000"/>
              </a:lnSpc>
              <a:buFont typeface="Wingdings" charset="2"/>
              <a:buNone/>
            </a:pPr>
            <a:r>
              <a:rPr lang="zh-TW" altLang="en-US">
                <a:ea typeface="新細明體" charset="-120"/>
              </a:rPr>
              <a:t>   和巴比倫人等。</a:t>
            </a:r>
            <a:endParaRPr lang="en-US" altLang="zh-CN">
              <a:ea typeface="SimSun" pitchFamily="2" charset="-122"/>
            </a:endParaRPr>
          </a:p>
          <a:p>
            <a:pPr marL="609600" indent="-211138">
              <a:lnSpc>
                <a:spcPct val="90000"/>
              </a:lnSpc>
              <a:buFont typeface="Wingdings" charset="2"/>
              <a:buNone/>
            </a:pPr>
            <a:r>
              <a:rPr lang="en-US" altLang="zh-CN" sz="1800">
                <a:ea typeface="SimSun" pitchFamily="2" charset="-122"/>
              </a:rPr>
              <a:t/>
            </a:r>
            <a:br>
              <a:rPr lang="en-US" altLang="zh-CN" sz="1800">
                <a:ea typeface="SimSun" pitchFamily="2" charset="-122"/>
              </a:rPr>
            </a:br>
            <a:r>
              <a:rPr lang="en-US" altLang="zh-CN" sz="1800">
                <a:ea typeface="SimSun" pitchFamily="2" charset="-122"/>
              </a:rPr>
              <a:t>--D. J. Wiseman, “Archaeology,” </a:t>
            </a:r>
            <a:r>
              <a:rPr lang="en-US" altLang="zh-CN" sz="1800" i="1">
                <a:ea typeface="SimSun" pitchFamily="2" charset="-122"/>
              </a:rPr>
              <a:t>New Bible Dictionary</a:t>
            </a:r>
            <a:r>
              <a:rPr lang="en-US" altLang="zh-CN" sz="1800">
                <a:ea typeface="SimSun" pitchFamily="2" charset="-122"/>
              </a:rPr>
              <a:t>, 2d ed. (Wheaton: Tyndale, 1982), 70</a:t>
            </a:r>
            <a:endParaRPr lang="en-US" altLang="zh-TW" sz="1800">
              <a:ea typeface="SimSun" pitchFamily="2" charset="-122"/>
            </a:endParaRPr>
          </a:p>
        </p:txBody>
      </p:sp>
      <p:sp>
        <p:nvSpPr>
          <p:cNvPr id="64517" name="Text Box 5"/>
          <p:cNvSpPr txBox="1">
            <a:spLocks noChangeArrowheads="1"/>
          </p:cNvSpPr>
          <p:nvPr/>
        </p:nvSpPr>
        <p:spPr bwMode="auto">
          <a:xfrm>
            <a:off x="835025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196</a:t>
            </a:r>
            <a:endParaRPr lang="en-US" altLang="zh-TW" sz="2400">
              <a:ea typeface="新細明體" charset="-12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684213" y="620713"/>
            <a:ext cx="7772400" cy="1143000"/>
          </a:xfrm>
          <a:effectLst>
            <a:outerShdw dist="35921" dir="2700000" algn="ctr" rotWithShape="0">
              <a:schemeClr val="bg2"/>
            </a:outerShdw>
          </a:effectLst>
        </p:spPr>
        <p:txBody>
          <a:bodyPr/>
          <a:lstStyle/>
          <a:p>
            <a:r>
              <a:rPr lang="zh-TW" altLang="en-US" sz="4000">
                <a:ea typeface="新細明體" charset="-120"/>
              </a:rPr>
              <a:t>什麼是考古學</a:t>
            </a:r>
            <a:r>
              <a:rPr lang="en-US" altLang="zh-TW" sz="4000">
                <a:ea typeface="新細明體" charset="-120"/>
              </a:rPr>
              <a:t>?</a:t>
            </a:r>
          </a:p>
        </p:txBody>
      </p:sp>
      <p:sp>
        <p:nvSpPr>
          <p:cNvPr id="63491" name="Rectangle 3"/>
          <p:cNvSpPr>
            <a:spLocks noGrp="1" noChangeArrowheads="1"/>
          </p:cNvSpPr>
          <p:nvPr>
            <p:ph type="body" sz="half" idx="1"/>
          </p:nvPr>
        </p:nvSpPr>
        <p:spPr>
          <a:xfrm>
            <a:off x="685800" y="1981200"/>
            <a:ext cx="7772400" cy="4114800"/>
          </a:xfrm>
          <a:effectLst>
            <a:outerShdw dist="35921" dir="2700000" algn="ctr" rotWithShape="0">
              <a:schemeClr val="bg2"/>
            </a:outerShdw>
          </a:effectLst>
        </p:spPr>
        <p:txBody>
          <a:bodyPr/>
          <a:lstStyle/>
          <a:p>
            <a:pPr marL="609600" indent="-609600"/>
            <a:r>
              <a:rPr lang="zh-TW" altLang="en-US" sz="2800">
                <a:ea typeface="新細明體" charset="-120"/>
              </a:rPr>
              <a:t>這個字本身</a:t>
            </a:r>
            <a:endParaRPr lang="en-US" altLang="zh-TW" sz="2800">
              <a:latin typeface="Bwgrkl" charset="0"/>
              <a:ea typeface="新細明體" charset="-120"/>
            </a:endParaRPr>
          </a:p>
          <a:p>
            <a:pPr marL="990600" lvl="1" indent="-533400"/>
            <a:r>
              <a:rPr lang="zh-TW" altLang="en-US" sz="2400">
                <a:ea typeface="新細明體" charset="-120"/>
              </a:rPr>
              <a:t>希臘文意思</a:t>
            </a:r>
            <a:r>
              <a:rPr lang="en-US" altLang="zh-TW" sz="2400">
                <a:ea typeface="新細明體" charset="-120"/>
              </a:rPr>
              <a:t>:  arche (</a:t>
            </a:r>
            <a:r>
              <a:rPr lang="zh-TW" altLang="en-US" sz="2400">
                <a:ea typeface="新細明體" charset="-120"/>
              </a:rPr>
              <a:t>古老的</a:t>
            </a:r>
            <a:r>
              <a:rPr lang="en-US" altLang="zh-TW" sz="2400">
                <a:ea typeface="新細明體" charset="-120"/>
              </a:rPr>
              <a:t>)+logos (</a:t>
            </a:r>
            <a:r>
              <a:rPr lang="zh-TW" altLang="en-US" sz="2400">
                <a:ea typeface="新細明體" charset="-120"/>
              </a:rPr>
              <a:t>訊息</a:t>
            </a:r>
            <a:r>
              <a:rPr lang="en-US" altLang="zh-TW" sz="2400">
                <a:ea typeface="新細明體" charset="-120"/>
              </a:rPr>
              <a:t>)</a:t>
            </a:r>
          </a:p>
          <a:p>
            <a:pPr marL="990600" lvl="1" indent="-533400"/>
            <a:r>
              <a:rPr lang="en-US" altLang="zh-TW" sz="2400">
                <a:ea typeface="新細明體" charset="-120"/>
              </a:rPr>
              <a:t>“ </a:t>
            </a:r>
            <a:r>
              <a:rPr lang="zh-TW" altLang="en-US" sz="2000">
                <a:ea typeface="新細明體" charset="-120"/>
              </a:rPr>
              <a:t>考古學</a:t>
            </a:r>
            <a:r>
              <a:rPr lang="en-US" altLang="zh-TW" sz="2000">
                <a:ea typeface="新細明體" charset="-120"/>
              </a:rPr>
              <a:t>= “</a:t>
            </a:r>
            <a:r>
              <a:rPr lang="zh-TW" altLang="en-US" sz="2400">
                <a:ea typeface="新細明體" charset="-120"/>
              </a:rPr>
              <a:t>古老的消息</a:t>
            </a:r>
            <a:endParaRPr lang="en-US" altLang="zh-TW" sz="2400">
              <a:ea typeface="新細明體" charset="-120"/>
            </a:endParaRPr>
          </a:p>
          <a:p>
            <a:pPr marL="609600" indent="-609600"/>
            <a:r>
              <a:rPr lang="zh-TW" altLang="en-US" sz="2800">
                <a:ea typeface="新細明體" charset="-120"/>
              </a:rPr>
              <a:t>一些定義</a:t>
            </a:r>
          </a:p>
          <a:p>
            <a:pPr marL="990600" lvl="1" indent="-533400"/>
            <a:r>
              <a:rPr lang="zh-TW" altLang="en-US" sz="2400">
                <a:ea typeface="SimSun" pitchFamily="2" charset="-122"/>
              </a:rPr>
              <a:t>是一門研究歷史的科學，主要是透過有系統的挖掘，在早期人類文化遺跡上的研究。</a:t>
            </a:r>
          </a:p>
          <a:p>
            <a:pPr marL="990600" lvl="1" indent="-533400">
              <a:buFont typeface="Wingdings" charset="2"/>
              <a:buNone/>
            </a:pPr>
            <a:endParaRPr lang="en-US" altLang="zh-CN" sz="2400">
              <a:ea typeface="SimSun" pitchFamily="2" charset="-122"/>
            </a:endParaRPr>
          </a:p>
          <a:p>
            <a:pPr marL="990600" lvl="1" indent="-533400"/>
            <a:r>
              <a:rPr lang="zh-TW" altLang="en-US" sz="2400">
                <a:ea typeface="SimSun" pitchFamily="2" charset="-122"/>
              </a:rPr>
              <a:t>科學性的研究遺跡，早期人類的生活和活動，</a:t>
            </a:r>
            <a:r>
              <a:rPr lang="en-US" altLang="zh-TW" sz="2400">
                <a:ea typeface="SimSun" pitchFamily="2" charset="-122"/>
              </a:rPr>
              <a:t>(</a:t>
            </a:r>
            <a:r>
              <a:rPr lang="zh-TW" altLang="en-US" sz="2400">
                <a:ea typeface="SimSun" pitchFamily="2" charset="-122"/>
              </a:rPr>
              <a:t>如化石，遺骸，墓碑</a:t>
            </a:r>
            <a:r>
              <a:rPr lang="en-US" altLang="zh-TW" sz="2400">
                <a:ea typeface="SimSun" pitchFamily="2" charset="-122"/>
              </a:rPr>
              <a:t>)</a:t>
            </a:r>
            <a:r>
              <a:rPr lang="zh-TW" altLang="en-US" sz="2400">
                <a:ea typeface="SimSun" pitchFamily="2" charset="-122"/>
              </a:rPr>
              <a:t>。</a:t>
            </a:r>
            <a:r>
              <a:rPr lang="en-US" altLang="zh-TW" sz="2400">
                <a:ea typeface="SimSun" pitchFamily="2" charset="-122"/>
              </a:rPr>
              <a:t>(</a:t>
            </a:r>
            <a:r>
              <a:rPr lang="zh-TW" altLang="en-US" sz="2400">
                <a:ea typeface="SimSun" pitchFamily="2" charset="-122"/>
              </a:rPr>
              <a:t>韋氏字典</a:t>
            </a:r>
            <a:r>
              <a:rPr lang="en-US" altLang="zh-TW" sz="2400">
                <a:ea typeface="SimSun" pitchFamily="2" charset="-122"/>
              </a:rPr>
              <a:t>)</a:t>
            </a:r>
          </a:p>
        </p:txBody>
      </p:sp>
      <p:pic>
        <p:nvPicPr>
          <p:cNvPr id="63492" name="Picture 4" descr="j0158101"/>
          <p:cNvPicPr>
            <a:picLocks noGrp="1" noChangeAspect="1" noChangeArrowheads="1"/>
          </p:cNvPicPr>
          <p:nvPr>
            <p:ph sz="half" idx="2"/>
          </p:nvPr>
        </p:nvPicPr>
        <p:blipFill>
          <a:blip r:embed="rId3" cstate="screen">
            <a:extLst>
              <a:ext uri="{28A0092B-C50C-407E-A947-70E740481C1C}">
                <a14:useLocalDpi xmlns:a14="http://schemas.microsoft.com/office/drawing/2010/main" val="0"/>
              </a:ext>
            </a:extLst>
          </a:blip>
          <a:srcRect/>
          <a:stretch>
            <a:fillRect/>
          </a:stretch>
        </p:blipFill>
        <p:spPr>
          <a:xfrm>
            <a:off x="6248400" y="457200"/>
            <a:ext cx="1820863" cy="995363"/>
          </a:xfrm>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4" name="Text Box 6"/>
          <p:cNvSpPr txBox="1">
            <a:spLocks noChangeArrowheads="1"/>
          </p:cNvSpPr>
          <p:nvPr/>
        </p:nvSpPr>
        <p:spPr bwMode="auto">
          <a:xfrm>
            <a:off x="835025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196</a:t>
            </a:r>
            <a:endParaRPr lang="en-US" altLang="zh-TW" sz="2400">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3" fill="hold" nodeType="clickEffect">
                                  <p:stCondLst>
                                    <p:cond delay="0"/>
                                  </p:stCondLst>
                                  <p:childTnLst>
                                    <p:set>
                                      <p:cBhvr>
                                        <p:cTn id="6" dur="1" fill="hold">
                                          <p:stCondLst>
                                            <p:cond delay="0"/>
                                          </p:stCondLst>
                                        </p:cTn>
                                        <p:tgtEl>
                                          <p:spTgt spid="63491">
                                            <p:txEl>
                                              <p:pRg st="0" end="0"/>
                                            </p:txEl>
                                          </p:spTgt>
                                        </p:tgtEl>
                                        <p:attrNameLst>
                                          <p:attrName>style.visibility</p:attrName>
                                        </p:attrNameLst>
                                      </p:cBhvr>
                                      <p:to>
                                        <p:strVal val="visible"/>
                                      </p:to>
                                    </p:set>
                                    <p:animEffect transition="in" filter="strips(upRight)">
                                      <p:cBhvr>
                                        <p:cTn id="7" dur="500"/>
                                        <p:tgtEl>
                                          <p:spTgt spid="634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3" fill="hold" nodeType="clickEffect">
                                  <p:stCondLst>
                                    <p:cond delay="0"/>
                                  </p:stCondLst>
                                  <p:childTnLst>
                                    <p:set>
                                      <p:cBhvr>
                                        <p:cTn id="11" dur="1" fill="hold">
                                          <p:stCondLst>
                                            <p:cond delay="0"/>
                                          </p:stCondLst>
                                        </p:cTn>
                                        <p:tgtEl>
                                          <p:spTgt spid="63491">
                                            <p:txEl>
                                              <p:charRg st="16" end="49"/>
                                            </p:txEl>
                                          </p:spTgt>
                                        </p:tgtEl>
                                        <p:attrNameLst>
                                          <p:attrName>style.visibility</p:attrName>
                                        </p:attrNameLst>
                                      </p:cBhvr>
                                      <p:to>
                                        <p:strVal val="visible"/>
                                      </p:to>
                                    </p:set>
                                    <p:animEffect transition="in" filter="strips(upRight)">
                                      <p:cBhvr>
                                        <p:cTn id="12" dur="500"/>
                                        <p:tgtEl>
                                          <p:spTgt spid="63491">
                                            <p:txEl>
                                              <p:charRg st="16" end="49"/>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3" fill="hold" nodeType="clickEffect">
                                  <p:stCondLst>
                                    <p:cond delay="0"/>
                                  </p:stCondLst>
                                  <p:childTnLst>
                                    <p:set>
                                      <p:cBhvr>
                                        <p:cTn id="16" dur="1" fill="hold">
                                          <p:stCondLst>
                                            <p:cond delay="0"/>
                                          </p:stCondLst>
                                        </p:cTn>
                                        <p:tgtEl>
                                          <p:spTgt spid="63491">
                                            <p:txEl>
                                              <p:charRg st="49" end="96"/>
                                            </p:txEl>
                                          </p:spTgt>
                                        </p:tgtEl>
                                        <p:attrNameLst>
                                          <p:attrName>style.visibility</p:attrName>
                                        </p:attrNameLst>
                                      </p:cBhvr>
                                      <p:to>
                                        <p:strVal val="visible"/>
                                      </p:to>
                                    </p:set>
                                    <p:animEffect transition="in" filter="strips(upRight)">
                                      <p:cBhvr>
                                        <p:cTn id="17" dur="500"/>
                                        <p:tgtEl>
                                          <p:spTgt spid="63491">
                                            <p:txEl>
                                              <p:charRg st="49" end="96"/>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3" fill="hold" nodeType="clickEffect">
                                  <p:stCondLst>
                                    <p:cond delay="0"/>
                                  </p:stCondLst>
                                  <p:childTnLst>
                                    <p:set>
                                      <p:cBhvr>
                                        <p:cTn id="21" dur="1" fill="hold">
                                          <p:stCondLst>
                                            <p:cond delay="0"/>
                                          </p:stCondLst>
                                        </p:cTn>
                                        <p:tgtEl>
                                          <p:spTgt spid="63491">
                                            <p:txEl>
                                              <p:pRg st="2" end="2"/>
                                            </p:txEl>
                                          </p:spTgt>
                                        </p:tgtEl>
                                        <p:attrNameLst>
                                          <p:attrName>style.visibility</p:attrName>
                                        </p:attrNameLst>
                                      </p:cBhvr>
                                      <p:to>
                                        <p:strVal val="visible"/>
                                      </p:to>
                                    </p:set>
                                    <p:animEffect transition="in" filter="strips(upRight)">
                                      <p:cBhvr>
                                        <p:cTn id="22" dur="500"/>
                                        <p:tgtEl>
                                          <p:spTgt spid="6349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63491">
                                            <p:txEl>
                                              <p:pRg st="3" end="3"/>
                                            </p:txEl>
                                          </p:spTgt>
                                        </p:tgtEl>
                                        <p:attrNameLst>
                                          <p:attrName>style.visibility</p:attrName>
                                        </p:attrNameLst>
                                      </p:cBhvr>
                                      <p:to>
                                        <p:strVal val="visible"/>
                                      </p:to>
                                    </p:set>
                                    <p:animEffect transition="in" filter="strips(upRight)">
                                      <p:cBhvr>
                                        <p:cTn id="27" dur="500"/>
                                        <p:tgtEl>
                                          <p:spTgt spid="6349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4" presetClass="entr" presetSubtype="0" fill="hold" nodeType="clickEffect">
                                  <p:stCondLst>
                                    <p:cond delay="0"/>
                                  </p:stCondLst>
                                  <p:childTnLst>
                                    <p:set>
                                      <p:cBhvr>
                                        <p:cTn id="31" dur="1" fill="hold">
                                          <p:stCondLst>
                                            <p:cond delay="0"/>
                                          </p:stCondLst>
                                        </p:cTn>
                                        <p:tgtEl>
                                          <p:spTgt spid="63491">
                                            <p:txEl>
                                              <p:pRg st="4" end="4"/>
                                            </p:txEl>
                                          </p:spTgt>
                                        </p:tgtEl>
                                        <p:attrNameLst>
                                          <p:attrName>style.visibility</p:attrName>
                                        </p:attrNameLst>
                                      </p:cBhvr>
                                      <p:to>
                                        <p:strVal val="visible"/>
                                      </p:to>
                                    </p:set>
                                    <p:anim from="(-#ppt_w/2)" to="(#ppt_x)" calcmode="lin" valueType="num">
                                      <p:cBhvr>
                                        <p:cTn id="32" dur="600" fill="hold">
                                          <p:stCondLst>
                                            <p:cond delay="0"/>
                                          </p:stCondLst>
                                        </p:cTn>
                                        <p:tgtEl>
                                          <p:spTgt spid="63491">
                                            <p:txEl>
                                              <p:pRg st="4" end="4"/>
                                            </p:txEl>
                                          </p:spTgt>
                                        </p:tgtEl>
                                        <p:attrNameLst>
                                          <p:attrName>ppt_x</p:attrName>
                                        </p:attrNameLst>
                                      </p:cBhvr>
                                    </p:anim>
                                    <p:anim from="0" to="-1.0" calcmode="lin" valueType="num">
                                      <p:cBhvr>
                                        <p:cTn id="33" dur="200" decel="50000" autoRev="1" fill="hold">
                                          <p:stCondLst>
                                            <p:cond delay="600"/>
                                          </p:stCondLst>
                                        </p:cTn>
                                        <p:tgtEl>
                                          <p:spTgt spid="63491">
                                            <p:txEl>
                                              <p:pRg st="4" end="4"/>
                                            </p:txEl>
                                          </p:spTgt>
                                        </p:tgtEl>
                                        <p:attrNameLst>
                                          <p:attrName>xshear</p:attrName>
                                        </p:attrNameLst>
                                      </p:cBhvr>
                                    </p:anim>
                                    <p:animScale>
                                      <p:cBhvr>
                                        <p:cTn id="34" dur="200" decel="100000" autoRev="1" fill="hold">
                                          <p:stCondLst>
                                            <p:cond delay="600"/>
                                          </p:stCondLst>
                                        </p:cTn>
                                        <p:tgtEl>
                                          <p:spTgt spid="63491">
                                            <p:txEl>
                                              <p:pRg st="4" end="4"/>
                                            </p:txEl>
                                          </p:spTgt>
                                        </p:tgtEl>
                                      </p:cBhvr>
                                      <p:from x="100000" y="100000"/>
                                      <p:to x="80000" y="100000"/>
                                    </p:animScale>
                                    <p:anim by="(#ppt_h/3+#ppt_w*0.1)" calcmode="lin" valueType="num">
                                      <p:cBhvr additive="sum">
                                        <p:cTn id="35" dur="200" decel="100000" autoRev="1" fill="hold">
                                          <p:stCondLst>
                                            <p:cond delay="600"/>
                                          </p:stCondLst>
                                        </p:cTn>
                                        <p:tgtEl>
                                          <p:spTgt spid="63491">
                                            <p:txEl>
                                              <p:pRg st="4" end="4"/>
                                            </p:txEl>
                                          </p:spTgt>
                                        </p:tgtEl>
                                        <p:attrNameLst>
                                          <p:attrName>ppt_x</p:attrName>
                                        </p:attrNameLst>
                                      </p:cBhvr>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34" presetClass="entr" presetSubtype="0" fill="hold" nodeType="clickEffect">
                                  <p:stCondLst>
                                    <p:cond delay="0"/>
                                  </p:stCondLst>
                                  <p:childTnLst>
                                    <p:set>
                                      <p:cBhvr>
                                        <p:cTn id="39" dur="1" fill="hold">
                                          <p:stCondLst>
                                            <p:cond delay="0"/>
                                          </p:stCondLst>
                                        </p:cTn>
                                        <p:tgtEl>
                                          <p:spTgt spid="63491">
                                            <p:txEl>
                                              <p:charRg st="134" end="134"/>
                                            </p:txEl>
                                          </p:spTgt>
                                        </p:tgtEl>
                                        <p:attrNameLst>
                                          <p:attrName>style.visibility</p:attrName>
                                        </p:attrNameLst>
                                      </p:cBhvr>
                                      <p:to>
                                        <p:strVal val="visible"/>
                                      </p:to>
                                    </p:set>
                                    <p:anim from="(-#ppt_w/2)" to="(#ppt_x)" calcmode="lin" valueType="num">
                                      <p:cBhvr>
                                        <p:cTn id="40" dur="600" fill="hold">
                                          <p:stCondLst>
                                            <p:cond delay="0"/>
                                          </p:stCondLst>
                                        </p:cTn>
                                        <p:tgtEl>
                                          <p:spTgt spid="63491">
                                            <p:txEl>
                                              <p:charRg st="134" end="134"/>
                                            </p:txEl>
                                          </p:spTgt>
                                        </p:tgtEl>
                                        <p:attrNameLst>
                                          <p:attrName>ppt_x</p:attrName>
                                        </p:attrNameLst>
                                      </p:cBhvr>
                                    </p:anim>
                                    <p:anim from="0" to="-1.0" calcmode="lin" valueType="num">
                                      <p:cBhvr>
                                        <p:cTn id="41" dur="200" decel="50000" autoRev="1" fill="hold">
                                          <p:stCondLst>
                                            <p:cond delay="600"/>
                                          </p:stCondLst>
                                        </p:cTn>
                                        <p:tgtEl>
                                          <p:spTgt spid="63491">
                                            <p:txEl>
                                              <p:charRg st="134" end="134"/>
                                            </p:txEl>
                                          </p:spTgt>
                                        </p:tgtEl>
                                        <p:attrNameLst>
                                          <p:attrName>xshear</p:attrName>
                                        </p:attrNameLst>
                                      </p:cBhvr>
                                    </p:anim>
                                    <p:animScale>
                                      <p:cBhvr>
                                        <p:cTn id="42" dur="200" decel="100000" autoRev="1" fill="hold">
                                          <p:stCondLst>
                                            <p:cond delay="600"/>
                                          </p:stCondLst>
                                        </p:cTn>
                                        <p:tgtEl>
                                          <p:spTgt spid="63491">
                                            <p:txEl>
                                              <p:charRg st="134" end="134"/>
                                            </p:txEl>
                                          </p:spTgt>
                                        </p:tgtEl>
                                      </p:cBhvr>
                                      <p:from x="100000" y="100000"/>
                                      <p:to x="80000" y="100000"/>
                                    </p:animScale>
                                    <p:anim by="(#ppt_h/3+#ppt_w*0.1)" calcmode="lin" valueType="num">
                                      <p:cBhvr additive="sum">
                                        <p:cTn id="43" dur="200" decel="100000" autoRev="1" fill="hold">
                                          <p:stCondLst>
                                            <p:cond delay="600"/>
                                          </p:stCondLst>
                                        </p:cTn>
                                        <p:tgtEl>
                                          <p:spTgt spid="63491">
                                            <p:txEl>
                                              <p:charRg st="134" end="134"/>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84213" y="620713"/>
            <a:ext cx="7772400" cy="1143000"/>
          </a:xfrm>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4000">
                <a:ea typeface="新細明體" charset="-120"/>
              </a:rPr>
              <a:t>考古學的術語</a:t>
            </a:r>
          </a:p>
        </p:txBody>
      </p:sp>
      <p:sp>
        <p:nvSpPr>
          <p:cNvPr id="66563" name="Rectangle 3"/>
          <p:cNvSpPr>
            <a:spLocks noGrp="1" noChangeArrowheads="1"/>
          </p:cNvSpPr>
          <p:nvPr>
            <p:ph type="body" sz="half" idx="1"/>
          </p:nvPr>
        </p:nvSpPr>
        <p:spPr>
          <a:xfrm>
            <a:off x="685800" y="1828800"/>
            <a:ext cx="5029200" cy="1752600"/>
          </a:xfrm>
          <a:effectLst>
            <a:outerShdw dist="35921" dir="2700000" algn="ctr" rotWithShape="0">
              <a:schemeClr val="bg2"/>
            </a:outerShdw>
          </a:effectLst>
        </p:spPr>
        <p:txBody>
          <a:bodyPr/>
          <a:lstStyle/>
          <a:p>
            <a:r>
              <a:rPr lang="zh-TW" altLang="en-US" sz="2800">
                <a:ea typeface="新細明體" charset="-120"/>
              </a:rPr>
              <a:t>物件的分類</a:t>
            </a:r>
          </a:p>
          <a:p>
            <a:pPr lvl="1"/>
            <a:r>
              <a:rPr lang="zh-TW" altLang="en-US" sz="2400">
                <a:ea typeface="新細明體" charset="-120"/>
              </a:rPr>
              <a:t>人工製品</a:t>
            </a:r>
            <a:r>
              <a:rPr lang="en-US" altLang="zh-TW" sz="2400">
                <a:ea typeface="新細明體" charset="-120"/>
              </a:rPr>
              <a:t>(</a:t>
            </a:r>
            <a:r>
              <a:rPr lang="zh-TW" altLang="en-US" sz="2400">
                <a:ea typeface="新細明體" charset="-120"/>
              </a:rPr>
              <a:t>希律王的燈</a:t>
            </a:r>
            <a:r>
              <a:rPr lang="en-US" altLang="zh-TW" sz="2400">
                <a:ea typeface="新細明體" charset="-120"/>
              </a:rPr>
              <a:t>)</a:t>
            </a:r>
          </a:p>
          <a:p>
            <a:pPr lvl="1"/>
            <a:r>
              <a:rPr lang="zh-TW" altLang="en-US" sz="2400">
                <a:ea typeface="新細明體" charset="-120"/>
              </a:rPr>
              <a:t>銘文</a:t>
            </a:r>
          </a:p>
        </p:txBody>
      </p:sp>
      <p:pic>
        <p:nvPicPr>
          <p:cNvPr id="66567" name="Picture 7" descr="bible">
            <a:hlinkClick r:id="rId3"/>
          </p:cNvPr>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5943600" y="527050"/>
            <a:ext cx="2871788" cy="3130550"/>
          </a:xfrm>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70" name="Picture 10" descr="Black_Obelisk_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2800" y="2959100"/>
            <a:ext cx="2438400" cy="39751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71" name="Text Box 11"/>
          <p:cNvSpPr txBox="1">
            <a:spLocks noChangeArrowheads="1"/>
          </p:cNvSpPr>
          <p:nvPr/>
        </p:nvSpPr>
        <p:spPr bwMode="auto">
          <a:xfrm>
            <a:off x="5486400" y="6035675"/>
            <a:ext cx="3124200" cy="213995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zh-TW" altLang="en-US" sz="2400">
                <a:ea typeface="新細明體" charset="-120"/>
              </a:rPr>
              <a:t>色爾幔撒的</a:t>
            </a:r>
          </a:p>
          <a:p>
            <a:pPr algn="ctr">
              <a:spcBef>
                <a:spcPct val="50000"/>
              </a:spcBef>
            </a:pPr>
            <a:r>
              <a:rPr lang="zh-TW" altLang="en-US" sz="2400">
                <a:ea typeface="新細明體" charset="-120"/>
              </a:rPr>
              <a:t>黑色石塔</a:t>
            </a:r>
            <a:endParaRPr lang="en-US" altLang="zh-TW" sz="2400">
              <a:ea typeface="新細明體" charset="-120"/>
            </a:endParaRPr>
          </a:p>
          <a:p>
            <a:pPr algn="ctr">
              <a:spcBef>
                <a:spcPct val="50000"/>
              </a:spcBef>
            </a:pPr>
            <a:endParaRPr lang="zh-TW" altLang="en-US" sz="2400">
              <a:ea typeface="新細明體" charset="-120"/>
            </a:endParaRPr>
          </a:p>
          <a:p>
            <a:pPr algn="ctr">
              <a:spcBef>
                <a:spcPct val="50000"/>
              </a:spcBef>
            </a:pPr>
            <a:endParaRPr lang="en-US" altLang="zh-TW" sz="2400">
              <a:ea typeface="新細明體" charset="-120"/>
            </a:endParaRPr>
          </a:p>
        </p:txBody>
      </p:sp>
      <p:sp>
        <p:nvSpPr>
          <p:cNvPr id="66572" name="Text Box 12"/>
          <p:cNvSpPr txBox="1">
            <a:spLocks noChangeArrowheads="1"/>
          </p:cNvSpPr>
          <p:nvPr/>
        </p:nvSpPr>
        <p:spPr bwMode="auto">
          <a:xfrm>
            <a:off x="835025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196</a:t>
            </a:r>
            <a:endParaRPr lang="en-US" altLang="zh-TW" sz="2400">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6563">
                                            <p:txEl>
                                              <p:pRg st="0" end="0"/>
                                            </p:txEl>
                                          </p:spTgt>
                                        </p:tgtEl>
                                        <p:attrNameLst>
                                          <p:attrName>style.visibility</p:attrName>
                                        </p:attrNameLst>
                                      </p:cBhvr>
                                      <p:to>
                                        <p:strVal val="visible"/>
                                      </p:to>
                                    </p:set>
                                    <p:animEffect transition="in" filter="dissolve">
                                      <p:cBhvr>
                                        <p:cTn id="7" dur="500"/>
                                        <p:tgtEl>
                                          <p:spTgt spid="665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66563">
                                            <p:txEl>
                                              <p:pRg st="1" end="1"/>
                                            </p:txEl>
                                          </p:spTgt>
                                        </p:tgtEl>
                                        <p:attrNameLst>
                                          <p:attrName>style.visibility</p:attrName>
                                        </p:attrNameLst>
                                      </p:cBhvr>
                                      <p:to>
                                        <p:strVal val="visible"/>
                                      </p:to>
                                    </p:set>
                                    <p:animEffect transition="in" filter="dissolve">
                                      <p:cBhvr>
                                        <p:cTn id="12" dur="500"/>
                                        <p:tgtEl>
                                          <p:spTgt spid="66563">
                                            <p:txEl>
                                              <p:pRg st="1" end="1"/>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66567"/>
                                        </p:tgtEl>
                                        <p:attrNameLst>
                                          <p:attrName>style.visibility</p:attrName>
                                        </p:attrNameLst>
                                      </p:cBhvr>
                                      <p:to>
                                        <p:strVal val="visible"/>
                                      </p:to>
                                    </p:set>
                                    <p:animEffect transition="in" filter="dissolve">
                                      <p:cBhvr>
                                        <p:cTn id="15" dur="500"/>
                                        <p:tgtEl>
                                          <p:spTgt spid="6656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9" presetClass="entr" presetSubtype="0" fill="hold" nodeType="clickEffect">
                                  <p:stCondLst>
                                    <p:cond delay="0"/>
                                  </p:stCondLst>
                                  <p:childTnLst>
                                    <p:set>
                                      <p:cBhvr>
                                        <p:cTn id="19" dur="1" fill="hold">
                                          <p:stCondLst>
                                            <p:cond delay="0"/>
                                          </p:stCondLst>
                                        </p:cTn>
                                        <p:tgtEl>
                                          <p:spTgt spid="66563">
                                            <p:txEl>
                                              <p:pRg st="2" end="2"/>
                                            </p:txEl>
                                          </p:spTgt>
                                        </p:tgtEl>
                                        <p:attrNameLst>
                                          <p:attrName>style.visibility</p:attrName>
                                        </p:attrNameLst>
                                      </p:cBhvr>
                                      <p:to>
                                        <p:strVal val="visible"/>
                                      </p:to>
                                    </p:set>
                                    <p:animEffect transition="in" filter="dissolve">
                                      <p:cBhvr>
                                        <p:cTn id="20" dur="500"/>
                                        <p:tgtEl>
                                          <p:spTgt spid="66563">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ntr" presetSubtype="0" fill="hold" nodeType="clickEffect">
                                  <p:stCondLst>
                                    <p:cond delay="0"/>
                                  </p:stCondLst>
                                  <p:childTnLst>
                                    <p:set>
                                      <p:cBhvr>
                                        <p:cTn id="24" dur="1" fill="hold">
                                          <p:stCondLst>
                                            <p:cond delay="0"/>
                                          </p:stCondLst>
                                        </p:cTn>
                                        <p:tgtEl>
                                          <p:spTgt spid="66570"/>
                                        </p:tgtEl>
                                        <p:attrNameLst>
                                          <p:attrName>style.visibility</p:attrName>
                                        </p:attrNameLst>
                                      </p:cBhvr>
                                      <p:to>
                                        <p:strVal val="visible"/>
                                      </p:to>
                                    </p:set>
                                    <p:animEffect transition="in" filter="dissolve">
                                      <p:cBhvr>
                                        <p:cTn id="25" dur="500"/>
                                        <p:tgtEl>
                                          <p:spTgt spid="66570"/>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66571"/>
                                        </p:tgtEl>
                                        <p:attrNameLst>
                                          <p:attrName>style.visibility</p:attrName>
                                        </p:attrNameLst>
                                      </p:cBhvr>
                                      <p:to>
                                        <p:strVal val="visible"/>
                                      </p:to>
                                    </p:set>
                                    <p:animEffect transition="in" filter="dissolve">
                                      <p:cBhvr>
                                        <p:cTn id="28" dur="500"/>
                                        <p:tgtEl>
                                          <p:spTgt spid="665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Rectangle 4"/>
          <p:cNvSpPr>
            <a:spLocks noGrp="1" noChangeArrowheads="1"/>
          </p:cNvSpPr>
          <p:nvPr>
            <p:ph type="title"/>
          </p:nvPr>
        </p:nvSpPr>
        <p:spPr>
          <a:xfrm>
            <a:off x="0" y="0"/>
            <a:ext cx="7772400" cy="1143000"/>
          </a:xfrm>
          <a:noFill/>
          <a:ln/>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3600">
                <a:ea typeface="新細明體" charset="-120"/>
              </a:rPr>
              <a:t>考古學的術語</a:t>
            </a:r>
            <a:endParaRPr lang="en-US" altLang="zh-TW" sz="3600">
              <a:ea typeface="新細明體" charset="-120"/>
            </a:endParaRPr>
          </a:p>
        </p:txBody>
      </p:sp>
      <p:sp>
        <p:nvSpPr>
          <p:cNvPr id="71683" name="Rectangle 3"/>
          <p:cNvSpPr>
            <a:spLocks noGrp="1" noChangeArrowheads="1"/>
          </p:cNvSpPr>
          <p:nvPr>
            <p:ph type="body" sz="half" idx="1"/>
          </p:nvPr>
        </p:nvSpPr>
        <p:spPr>
          <a:xfrm>
            <a:off x="304800" y="6019800"/>
            <a:ext cx="8839200" cy="838200"/>
          </a:xfrm>
          <a:effectLst>
            <a:outerShdw dist="35921" dir="2700000" algn="ctr" rotWithShape="0">
              <a:schemeClr val="bg2"/>
            </a:outerShdw>
          </a:effectLst>
        </p:spPr>
        <p:txBody>
          <a:bodyPr/>
          <a:lstStyle/>
          <a:p>
            <a:pPr marL="0" indent="0" algn="ctr">
              <a:buFont typeface="Wingdings" charset="2"/>
              <a:buNone/>
            </a:pPr>
            <a:r>
              <a:rPr lang="zh-TW" altLang="en-US" sz="2000">
                <a:ea typeface="SimSun" pitchFamily="2" charset="-122"/>
              </a:rPr>
              <a:t>古代巴勒斯坦的遺丘，圖樣的描繪顯示挖掘的方法和</a:t>
            </a:r>
            <a:endParaRPr lang="en-US" altLang="zh-TW" sz="2000" b="1" i="1">
              <a:ea typeface="SimSun" pitchFamily="2" charset="-122"/>
            </a:endParaRPr>
          </a:p>
          <a:p>
            <a:pPr marL="0" indent="0" algn="ctr">
              <a:buFont typeface="Wingdings" charset="2"/>
              <a:buNone/>
            </a:pPr>
            <a:r>
              <a:rPr lang="zh-TW" altLang="en-US" sz="2000">
                <a:ea typeface="新細明體" charset="-120"/>
              </a:rPr>
              <a:t>每一層的岩層的工作</a:t>
            </a:r>
          </a:p>
        </p:txBody>
      </p:sp>
      <p:sp>
        <p:nvSpPr>
          <p:cNvPr id="71685" name="Rectangle 5"/>
          <p:cNvSpPr>
            <a:spLocks noChangeArrowheads="1"/>
          </p:cNvSpPr>
          <p:nvPr/>
        </p:nvSpPr>
        <p:spPr bwMode="auto">
          <a:xfrm>
            <a:off x="2843213" y="908050"/>
            <a:ext cx="4535487" cy="211613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accent2"/>
              </a:buClr>
              <a:buSzPct val="80000"/>
              <a:buFont typeface="Wingdings" charset="2"/>
              <a:buBlip>
                <a:blip r:embed="rId4"/>
              </a:buBlip>
              <a:defRPr sz="2800">
                <a:solidFill>
                  <a:schemeClr val="tx1"/>
                </a:solidFill>
                <a:latin typeface="Arial Narrow" charset="0"/>
              </a:defRPr>
            </a:lvl1pPr>
            <a:lvl2pPr marL="742950" indent="-285750">
              <a:spcBef>
                <a:spcPct val="20000"/>
              </a:spcBef>
              <a:buClr>
                <a:schemeClr val="accent1"/>
              </a:buClr>
              <a:buSzPct val="75000"/>
              <a:buFont typeface="Wingdings" charset="2"/>
              <a:buBlip>
                <a:blip r:embed="rId5"/>
              </a:buBlip>
              <a:defRPr sz="2400">
                <a:solidFill>
                  <a:schemeClr val="tx1"/>
                </a:solidFill>
                <a:latin typeface="Arial Narrow" charset="0"/>
              </a:defRPr>
            </a:lvl2pPr>
            <a:lvl3pPr marL="1143000" indent="-228600">
              <a:spcBef>
                <a:spcPct val="20000"/>
              </a:spcBef>
              <a:buClr>
                <a:schemeClr val="hlink"/>
              </a:buClr>
              <a:buSzPct val="60000"/>
              <a:buFont typeface="Wingdings" charset="2"/>
              <a:buChar char="l"/>
              <a:defRPr sz="2000">
                <a:solidFill>
                  <a:schemeClr val="tx1"/>
                </a:solidFill>
                <a:latin typeface="Arial Narrow" charset="0"/>
              </a:defRPr>
            </a:lvl3pPr>
            <a:lvl4pPr marL="1600200" indent="-228600">
              <a:spcBef>
                <a:spcPct val="20000"/>
              </a:spcBef>
              <a:buChar char="•"/>
              <a:defRPr>
                <a:solidFill>
                  <a:schemeClr val="tx1"/>
                </a:solidFill>
                <a:latin typeface="Arial Narrow" charset="0"/>
              </a:defRPr>
            </a:lvl4pPr>
            <a:lvl5pPr marL="2057400" indent="-228600">
              <a:spcBef>
                <a:spcPct val="20000"/>
              </a:spcBef>
              <a:buChar char="–"/>
              <a:defRPr>
                <a:solidFill>
                  <a:schemeClr val="tx1"/>
                </a:solidFill>
                <a:latin typeface="Arial Narrow" charset="0"/>
              </a:defRPr>
            </a:lvl5pPr>
            <a:lvl6pPr marL="2514600" indent="-228600" fontAlgn="base">
              <a:spcBef>
                <a:spcPct val="20000"/>
              </a:spcBef>
              <a:spcAft>
                <a:spcPct val="0"/>
              </a:spcAft>
              <a:buChar char="–"/>
              <a:defRPr>
                <a:solidFill>
                  <a:schemeClr val="tx1"/>
                </a:solidFill>
                <a:latin typeface="Arial Narrow" charset="0"/>
              </a:defRPr>
            </a:lvl6pPr>
            <a:lvl7pPr marL="2971800" indent="-228600" fontAlgn="base">
              <a:spcBef>
                <a:spcPct val="20000"/>
              </a:spcBef>
              <a:spcAft>
                <a:spcPct val="0"/>
              </a:spcAft>
              <a:buChar char="–"/>
              <a:defRPr>
                <a:solidFill>
                  <a:schemeClr val="tx1"/>
                </a:solidFill>
                <a:latin typeface="Arial Narrow" charset="0"/>
              </a:defRPr>
            </a:lvl7pPr>
            <a:lvl8pPr marL="3429000" indent="-228600" fontAlgn="base">
              <a:spcBef>
                <a:spcPct val="20000"/>
              </a:spcBef>
              <a:spcAft>
                <a:spcPct val="0"/>
              </a:spcAft>
              <a:buChar char="–"/>
              <a:defRPr>
                <a:solidFill>
                  <a:schemeClr val="tx1"/>
                </a:solidFill>
                <a:latin typeface="Arial Narrow" charset="0"/>
              </a:defRPr>
            </a:lvl8pPr>
            <a:lvl9pPr marL="3886200" indent="-228600" fontAlgn="base">
              <a:spcBef>
                <a:spcPct val="20000"/>
              </a:spcBef>
              <a:spcAft>
                <a:spcPct val="0"/>
              </a:spcAft>
              <a:buChar char="–"/>
              <a:defRPr>
                <a:solidFill>
                  <a:schemeClr val="tx1"/>
                </a:solidFill>
                <a:latin typeface="Arial Narrow" charset="0"/>
              </a:defRPr>
            </a:lvl9pPr>
          </a:lstStyle>
          <a:p>
            <a:r>
              <a:rPr lang="en-US" altLang="zh-TW" sz="3200">
                <a:ea typeface="新細明體" charset="-120"/>
              </a:rPr>
              <a:t>    </a:t>
            </a:r>
            <a:r>
              <a:rPr lang="zh-TW" altLang="en-US" sz="3200">
                <a:ea typeface="新細明體" charset="-120"/>
              </a:rPr>
              <a:t>挖掘的專門用語</a:t>
            </a:r>
          </a:p>
          <a:p>
            <a:pPr lvl="1"/>
            <a:r>
              <a:rPr lang="zh-TW" altLang="en-US" sz="2800">
                <a:ea typeface="新細明體" charset="-120"/>
              </a:rPr>
              <a:t>遺丘</a:t>
            </a:r>
          </a:p>
          <a:p>
            <a:pPr lvl="1"/>
            <a:r>
              <a:rPr lang="zh-TW" altLang="en-US" sz="2800">
                <a:ea typeface="新細明體" charset="-120"/>
              </a:rPr>
              <a:t>岩層</a:t>
            </a:r>
            <a:endParaRPr lang="en-US" altLang="zh-TW" sz="2800">
              <a:ea typeface="新細明體" charset="-120"/>
            </a:endParaRPr>
          </a:p>
          <a:p>
            <a:pPr lvl="1">
              <a:buFont typeface="Wingdings" charset="2"/>
              <a:buNone/>
            </a:pPr>
            <a:r>
              <a:rPr lang="en-US" altLang="zh-TW" sz="2800">
                <a:ea typeface="新細明體" charset="-120"/>
              </a:rPr>
              <a:t>   </a:t>
            </a:r>
          </a:p>
        </p:txBody>
      </p:sp>
      <p:sp>
        <p:nvSpPr>
          <p:cNvPr id="71694" name="Text Box 14"/>
          <p:cNvSpPr txBox="1">
            <a:spLocks noChangeArrowheads="1"/>
          </p:cNvSpPr>
          <p:nvPr/>
        </p:nvSpPr>
        <p:spPr bwMode="auto">
          <a:xfrm>
            <a:off x="6096000" y="533400"/>
            <a:ext cx="281940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endParaRPr lang="zh-TW" altLang="en-US" sz="2400">
              <a:ea typeface="新細明體" charset="-120"/>
            </a:endParaRPr>
          </a:p>
        </p:txBody>
      </p:sp>
      <p:pic>
        <p:nvPicPr>
          <p:cNvPr id="71696" name="Picture 16" descr="books3">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05600" y="1676400"/>
            <a:ext cx="1905000" cy="1262063"/>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71697" name="Text Box 17"/>
          <p:cNvSpPr txBox="1">
            <a:spLocks noChangeArrowheads="1"/>
          </p:cNvSpPr>
          <p:nvPr/>
        </p:nvSpPr>
        <p:spPr bwMode="auto">
          <a:xfrm>
            <a:off x="835025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196</a:t>
            </a:r>
            <a:endParaRPr lang="en-US" altLang="zh-TW" sz="2400">
              <a:ea typeface="新細明體" charset="-120"/>
            </a:endParaRPr>
          </a:p>
        </p:txBody>
      </p:sp>
      <p:graphicFrame>
        <p:nvGraphicFramePr>
          <p:cNvPr id="71698" name="Object 18"/>
          <p:cNvGraphicFramePr>
            <a:graphicFrameLocks noGrp="1" noChangeAspect="1"/>
          </p:cNvGraphicFramePr>
          <p:nvPr>
            <p:ph sz="half" idx="2"/>
          </p:nvPr>
        </p:nvGraphicFramePr>
        <p:xfrm>
          <a:off x="533400" y="3259138"/>
          <a:ext cx="8610600" cy="2763837"/>
        </p:xfrm>
        <a:graphic>
          <a:graphicData uri="http://schemas.openxmlformats.org/presentationml/2006/ole">
            <mc:AlternateContent xmlns:mc="http://schemas.openxmlformats.org/markup-compatibility/2006">
              <mc:Choice xmlns:v="urn:schemas-microsoft-com:vml" Requires="v">
                <p:oleObj spid="_x0000_s71704" name="Document" r:id="rId8" imgW="5690616" imgH="1825752" progId="Word.Document.8">
                  <p:embed/>
                </p:oleObj>
              </mc:Choice>
              <mc:Fallback>
                <p:oleObj name="Document" r:id="rId8" imgW="5690616" imgH="1825752" progId="Word.Document.8">
                  <p:embed/>
                  <p:pic>
                    <p:nvPicPr>
                      <p:cNvPr id="0" name="Object 1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3400" y="3259138"/>
                        <a:ext cx="8610600" cy="2763837"/>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71685">
                                            <p:txEl>
                                              <p:pRg st="0" end="0"/>
                                            </p:txEl>
                                          </p:spTgt>
                                        </p:tgtEl>
                                        <p:attrNameLst>
                                          <p:attrName>style.visibility</p:attrName>
                                        </p:attrNameLst>
                                      </p:cBhvr>
                                      <p:to>
                                        <p:strVal val="visible"/>
                                      </p:to>
                                    </p:set>
                                    <p:animEffect transition="in" filter="dissolve">
                                      <p:cBhvr>
                                        <p:cTn id="7" dur="500"/>
                                        <p:tgtEl>
                                          <p:spTgt spid="7168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71685">
                                            <p:txEl>
                                              <p:pRg st="1" end="1"/>
                                            </p:txEl>
                                          </p:spTgt>
                                        </p:tgtEl>
                                        <p:attrNameLst>
                                          <p:attrName>style.visibility</p:attrName>
                                        </p:attrNameLst>
                                      </p:cBhvr>
                                      <p:to>
                                        <p:strVal val="visible"/>
                                      </p:to>
                                    </p:set>
                                    <p:animEffect transition="in" filter="dissolve">
                                      <p:cBhvr>
                                        <p:cTn id="12" dur="500"/>
                                        <p:tgtEl>
                                          <p:spTgt spid="7168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71685">
                                            <p:txEl>
                                              <p:pRg st="2" end="2"/>
                                            </p:txEl>
                                          </p:spTgt>
                                        </p:tgtEl>
                                        <p:attrNameLst>
                                          <p:attrName>style.visibility</p:attrName>
                                        </p:attrNameLst>
                                      </p:cBhvr>
                                      <p:to>
                                        <p:strVal val="visible"/>
                                      </p:to>
                                    </p:set>
                                    <p:animEffect transition="in" filter="dissolve">
                                      <p:cBhvr>
                                        <p:cTn id="17" dur="500"/>
                                        <p:tgtEl>
                                          <p:spTgt spid="7168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71685">
                                            <p:txEl>
                                              <p:pRg st="3" end="3"/>
                                            </p:txEl>
                                          </p:spTgt>
                                        </p:tgtEl>
                                        <p:attrNameLst>
                                          <p:attrName>style.visibility</p:attrName>
                                        </p:attrNameLst>
                                      </p:cBhvr>
                                      <p:to>
                                        <p:strVal val="visible"/>
                                      </p:to>
                                    </p:set>
                                    <p:animEffect transition="in" filter="dissolve">
                                      <p:cBhvr>
                                        <p:cTn id="22" dur="500"/>
                                        <p:tgtEl>
                                          <p:spTgt spid="7168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4000">
                <a:ea typeface="新細明體" charset="-120"/>
              </a:rPr>
              <a:t>聖經考古學的歷史</a:t>
            </a:r>
          </a:p>
        </p:txBody>
      </p:sp>
      <p:sp>
        <p:nvSpPr>
          <p:cNvPr id="75779" name="Rectangle 3"/>
          <p:cNvSpPr>
            <a:spLocks noGrp="1" noChangeArrowheads="1"/>
          </p:cNvSpPr>
          <p:nvPr>
            <p:ph type="body" sz="half" idx="1"/>
          </p:nvPr>
        </p:nvSpPr>
        <p:spPr>
          <a:xfrm>
            <a:off x="685800" y="1981200"/>
            <a:ext cx="8153400" cy="4343400"/>
          </a:xfrm>
          <a:effectLst>
            <a:outerShdw dist="35921" dir="2700000" algn="ctr" rotWithShape="0">
              <a:schemeClr val="bg2"/>
            </a:outerShdw>
          </a:effectLst>
        </p:spPr>
        <p:txBody>
          <a:bodyPr/>
          <a:lstStyle/>
          <a:p>
            <a:r>
              <a:rPr lang="en-US" altLang="zh-TW" sz="2800">
                <a:ea typeface="新細明體" charset="-120"/>
              </a:rPr>
              <a:t>    </a:t>
            </a:r>
            <a:r>
              <a:rPr lang="zh-TW" altLang="en-US" sz="2800">
                <a:ea typeface="新細明體" charset="-120"/>
              </a:rPr>
              <a:t>意外發現</a:t>
            </a:r>
            <a:r>
              <a:rPr lang="en-US" altLang="zh-TW" sz="2800">
                <a:ea typeface="新細明體" charset="-120"/>
              </a:rPr>
              <a:t>:</a:t>
            </a:r>
            <a:r>
              <a:rPr lang="zh-TW" altLang="en-US" sz="2800">
                <a:ea typeface="新細明體" charset="-120"/>
              </a:rPr>
              <a:t>羅塞達石</a:t>
            </a:r>
            <a:r>
              <a:rPr lang="en-US" altLang="zh-TW" sz="2800">
                <a:ea typeface="新細明體" charset="-120"/>
              </a:rPr>
              <a:t>(1799 </a:t>
            </a:r>
            <a:r>
              <a:rPr lang="zh-TW" altLang="en-US" sz="2800">
                <a:ea typeface="新細明體" charset="-120"/>
              </a:rPr>
              <a:t>年</a:t>
            </a:r>
            <a:r>
              <a:rPr lang="en-US" altLang="zh-TW" sz="2800">
                <a:ea typeface="新細明體" charset="-120"/>
              </a:rPr>
              <a:t>)</a:t>
            </a:r>
          </a:p>
        </p:txBody>
      </p:sp>
      <p:pic>
        <p:nvPicPr>
          <p:cNvPr id="75780" name="Picture 4" descr="j0240453"/>
          <p:cNvPicPr>
            <a:picLocks noGrp="1" noChangeAspect="1" noChangeArrowheads="1"/>
          </p:cNvPicPr>
          <p:nvPr>
            <p:ph sz="half" idx="2"/>
          </p:nvPr>
        </p:nvPicPr>
        <p:blipFill>
          <a:blip r:embed="rId3" cstate="screen">
            <a:extLst>
              <a:ext uri="{28A0092B-C50C-407E-A947-70E740481C1C}">
                <a14:useLocalDpi xmlns:a14="http://schemas.microsoft.com/office/drawing/2010/main" val="0"/>
              </a:ext>
            </a:extLst>
          </a:blip>
          <a:srcRect/>
          <a:stretch>
            <a:fillRect/>
          </a:stretch>
        </p:blipFill>
        <p:spPr>
          <a:xfrm>
            <a:off x="7010400" y="381000"/>
            <a:ext cx="1809750" cy="1346200"/>
          </a:xfrm>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2" name="Text Box 6"/>
          <p:cNvSpPr txBox="1">
            <a:spLocks noChangeArrowheads="1"/>
          </p:cNvSpPr>
          <p:nvPr/>
        </p:nvSpPr>
        <p:spPr bwMode="auto">
          <a:xfrm>
            <a:off x="838200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197</a:t>
            </a:r>
            <a:endParaRPr lang="en-US" altLang="zh-TW" sz="2400">
              <a:ea typeface="新細明體" charset="-12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20"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7663" y="76200"/>
            <a:ext cx="506253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9507" name="Picture 3" descr="o17top">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4181475" cy="3152775"/>
          </a:xfrm>
          <a:prstGeom prst="rect">
            <a:avLst/>
          </a:prstGeom>
          <a:noFill/>
          <a:extLst>
            <a:ext uri="{909E8E84-426E-40DD-AFC4-6F175D3DCCD1}">
              <a14:hiddenFill xmlns:a14="http://schemas.microsoft.com/office/drawing/2010/main">
                <a:solidFill>
                  <a:srgbClr val="FFFFFF"/>
                </a:solidFill>
              </a14:hiddenFill>
            </a:ext>
          </a:extLst>
        </p:spPr>
      </p:pic>
      <p:sp>
        <p:nvSpPr>
          <p:cNvPr id="149508" name="Rectangle 4"/>
          <p:cNvSpPr>
            <a:spLocks noGrp="1" noChangeArrowheads="1"/>
          </p:cNvSpPr>
          <p:nvPr>
            <p:ph type="title"/>
          </p:nvPr>
        </p:nvSpPr>
        <p:spPr>
          <a:xfrm>
            <a:off x="4419600" y="533400"/>
            <a:ext cx="4724400" cy="1143000"/>
          </a:xfrm>
          <a:effectLst>
            <a:outerShdw dist="107763" dir="18900000" algn="ctr" rotWithShape="0">
              <a:schemeClr val="bg2">
                <a:alpha val="50000"/>
              </a:schemeClr>
            </a:outerShdw>
          </a:effectLst>
        </p:spPr>
        <p:txBody>
          <a:bodyPr/>
          <a:lstStyle/>
          <a:p>
            <a:pPr algn="r"/>
            <a:r>
              <a:rPr lang="zh-TW" altLang="en-US" sz="4000" b="1">
                <a:ea typeface="新細明體" charset="-120"/>
              </a:rPr>
              <a:t>羅塞達石</a:t>
            </a:r>
          </a:p>
        </p:txBody>
      </p:sp>
      <p:sp>
        <p:nvSpPr>
          <p:cNvPr id="149509" name="Rectangle 5"/>
          <p:cNvSpPr>
            <a:spLocks noGrp="1" noChangeArrowheads="1"/>
          </p:cNvSpPr>
          <p:nvPr>
            <p:ph type="body" sz="half" idx="1"/>
          </p:nvPr>
        </p:nvSpPr>
        <p:spPr>
          <a:xfrm>
            <a:off x="4114800" y="1981200"/>
            <a:ext cx="5029200" cy="1981200"/>
          </a:xfrm>
          <a:effectLst>
            <a:outerShdw dist="107763" dir="18900000" algn="ctr" rotWithShape="0">
              <a:schemeClr val="bg2"/>
            </a:outerShdw>
          </a:effectLst>
        </p:spPr>
        <p:txBody>
          <a:bodyPr/>
          <a:lstStyle/>
          <a:p>
            <a:r>
              <a:rPr lang="zh-TW" altLang="en-US" b="1">
                <a:effectLst>
                  <a:outerShdw blurRad="38100" dist="38100" dir="2700000" algn="tl">
                    <a:srgbClr val="000000"/>
                  </a:outerShdw>
                </a:effectLst>
                <a:ea typeface="新細明體" charset="-120"/>
              </a:rPr>
              <a:t>明白埃及象形符號的關鍵</a:t>
            </a:r>
          </a:p>
        </p:txBody>
      </p:sp>
      <p:pic>
        <p:nvPicPr>
          <p:cNvPr id="149510" name="Picture 6" descr="o17mid">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2997200"/>
            <a:ext cx="4267200" cy="3216275"/>
          </a:xfrm>
          <a:prstGeom prst="rect">
            <a:avLst/>
          </a:prstGeom>
          <a:noFill/>
          <a:extLst>
            <a:ext uri="{909E8E84-426E-40DD-AFC4-6F175D3DCCD1}">
              <a14:hiddenFill xmlns:a14="http://schemas.microsoft.com/office/drawing/2010/main">
                <a:solidFill>
                  <a:srgbClr val="FFFFFF"/>
                </a:solidFill>
              </a14:hiddenFill>
            </a:ext>
          </a:extLst>
        </p:spPr>
      </p:pic>
      <p:sp>
        <p:nvSpPr>
          <p:cNvPr id="149511" name="Rectangle 7"/>
          <p:cNvSpPr>
            <a:spLocks noChangeArrowheads="1"/>
          </p:cNvSpPr>
          <p:nvPr/>
        </p:nvSpPr>
        <p:spPr bwMode="auto">
          <a:xfrm>
            <a:off x="-152400" y="1371600"/>
            <a:ext cx="4038600" cy="11430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b"/>
          <a:lstStyle>
            <a:lvl1pPr>
              <a:defRPr sz="4400">
                <a:solidFill>
                  <a:schemeClr val="tx2"/>
                </a:solidFill>
                <a:latin typeface="Arial Narrow" charset="0"/>
              </a:defRPr>
            </a:lvl1pPr>
            <a:lvl2pPr>
              <a:defRPr sz="4400">
                <a:solidFill>
                  <a:schemeClr val="tx2"/>
                </a:solidFill>
                <a:latin typeface="Arial Narrow" charset="0"/>
              </a:defRPr>
            </a:lvl2pPr>
            <a:lvl3pPr>
              <a:defRPr sz="4400">
                <a:solidFill>
                  <a:schemeClr val="tx2"/>
                </a:solidFill>
                <a:latin typeface="Arial Narrow" charset="0"/>
              </a:defRPr>
            </a:lvl3pPr>
            <a:lvl4pPr>
              <a:defRPr sz="4400">
                <a:solidFill>
                  <a:schemeClr val="tx2"/>
                </a:solidFill>
                <a:latin typeface="Arial Narrow" charset="0"/>
              </a:defRPr>
            </a:lvl4pPr>
            <a:lvl5pPr>
              <a:defRPr sz="4400">
                <a:solidFill>
                  <a:schemeClr val="tx2"/>
                </a:solidFill>
                <a:latin typeface="Arial Narrow" charset="0"/>
              </a:defRPr>
            </a:lvl5pPr>
            <a:lvl6pPr marL="457200" fontAlgn="base">
              <a:spcBef>
                <a:spcPct val="0"/>
              </a:spcBef>
              <a:spcAft>
                <a:spcPct val="0"/>
              </a:spcAft>
              <a:defRPr sz="4400">
                <a:solidFill>
                  <a:schemeClr val="tx2"/>
                </a:solidFill>
                <a:latin typeface="Arial Narrow" charset="0"/>
              </a:defRPr>
            </a:lvl6pPr>
            <a:lvl7pPr marL="914400" fontAlgn="base">
              <a:spcBef>
                <a:spcPct val="0"/>
              </a:spcBef>
              <a:spcAft>
                <a:spcPct val="0"/>
              </a:spcAft>
              <a:defRPr sz="4400">
                <a:solidFill>
                  <a:schemeClr val="tx2"/>
                </a:solidFill>
                <a:latin typeface="Arial Narrow" charset="0"/>
              </a:defRPr>
            </a:lvl7pPr>
            <a:lvl8pPr marL="1371600" fontAlgn="base">
              <a:spcBef>
                <a:spcPct val="0"/>
              </a:spcBef>
              <a:spcAft>
                <a:spcPct val="0"/>
              </a:spcAft>
              <a:defRPr sz="4400">
                <a:solidFill>
                  <a:schemeClr val="tx2"/>
                </a:solidFill>
                <a:latin typeface="Arial Narrow" charset="0"/>
              </a:defRPr>
            </a:lvl8pPr>
            <a:lvl9pPr marL="1828800" fontAlgn="base">
              <a:spcBef>
                <a:spcPct val="0"/>
              </a:spcBef>
              <a:spcAft>
                <a:spcPct val="0"/>
              </a:spcAft>
              <a:defRPr sz="4400">
                <a:solidFill>
                  <a:schemeClr val="tx2"/>
                </a:solidFill>
                <a:latin typeface="Arial Narrow" charset="0"/>
              </a:defRPr>
            </a:lvl9pPr>
          </a:lstStyle>
          <a:p>
            <a:pPr algn="ctr"/>
            <a:r>
              <a:rPr lang="zh-TW" altLang="en-US">
                <a:solidFill>
                  <a:srgbClr val="FFFF00"/>
                </a:solidFill>
                <a:ea typeface="新細明體" charset="-120"/>
              </a:rPr>
              <a:t>上層</a:t>
            </a:r>
            <a:r>
              <a:rPr lang="en-US" altLang="zh-TW">
                <a:solidFill>
                  <a:srgbClr val="FFFF00"/>
                </a:solidFill>
                <a:ea typeface="新細明體" charset="-120"/>
              </a:rPr>
              <a:t>:</a:t>
            </a:r>
            <a:br>
              <a:rPr lang="en-US" altLang="zh-TW">
                <a:solidFill>
                  <a:srgbClr val="FFFF00"/>
                </a:solidFill>
                <a:ea typeface="新細明體" charset="-120"/>
              </a:rPr>
            </a:br>
            <a:r>
              <a:rPr lang="zh-TW" altLang="en-US">
                <a:solidFill>
                  <a:srgbClr val="FFFF00"/>
                </a:solidFill>
                <a:ea typeface="新細明體" charset="-120"/>
              </a:rPr>
              <a:t>象形符號</a:t>
            </a:r>
          </a:p>
        </p:txBody>
      </p:sp>
      <p:sp>
        <p:nvSpPr>
          <p:cNvPr id="149512" name="Rectangle 8"/>
          <p:cNvSpPr>
            <a:spLocks noChangeArrowheads="1"/>
          </p:cNvSpPr>
          <p:nvPr/>
        </p:nvSpPr>
        <p:spPr bwMode="auto">
          <a:xfrm>
            <a:off x="-76200" y="3733800"/>
            <a:ext cx="4038600" cy="11430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b"/>
          <a:lstStyle>
            <a:lvl1pPr>
              <a:defRPr sz="4400">
                <a:solidFill>
                  <a:schemeClr val="tx2"/>
                </a:solidFill>
                <a:latin typeface="Arial Narrow" charset="0"/>
              </a:defRPr>
            </a:lvl1pPr>
            <a:lvl2pPr>
              <a:defRPr sz="4400">
                <a:solidFill>
                  <a:schemeClr val="tx2"/>
                </a:solidFill>
                <a:latin typeface="Arial Narrow" charset="0"/>
              </a:defRPr>
            </a:lvl2pPr>
            <a:lvl3pPr>
              <a:defRPr sz="4400">
                <a:solidFill>
                  <a:schemeClr val="tx2"/>
                </a:solidFill>
                <a:latin typeface="Arial Narrow" charset="0"/>
              </a:defRPr>
            </a:lvl3pPr>
            <a:lvl4pPr>
              <a:defRPr sz="4400">
                <a:solidFill>
                  <a:schemeClr val="tx2"/>
                </a:solidFill>
                <a:latin typeface="Arial Narrow" charset="0"/>
              </a:defRPr>
            </a:lvl4pPr>
            <a:lvl5pPr>
              <a:defRPr sz="4400">
                <a:solidFill>
                  <a:schemeClr val="tx2"/>
                </a:solidFill>
                <a:latin typeface="Arial Narrow" charset="0"/>
              </a:defRPr>
            </a:lvl5pPr>
            <a:lvl6pPr marL="457200" fontAlgn="base">
              <a:spcBef>
                <a:spcPct val="0"/>
              </a:spcBef>
              <a:spcAft>
                <a:spcPct val="0"/>
              </a:spcAft>
              <a:defRPr sz="4400">
                <a:solidFill>
                  <a:schemeClr val="tx2"/>
                </a:solidFill>
                <a:latin typeface="Arial Narrow" charset="0"/>
              </a:defRPr>
            </a:lvl6pPr>
            <a:lvl7pPr marL="914400" fontAlgn="base">
              <a:spcBef>
                <a:spcPct val="0"/>
              </a:spcBef>
              <a:spcAft>
                <a:spcPct val="0"/>
              </a:spcAft>
              <a:defRPr sz="4400">
                <a:solidFill>
                  <a:schemeClr val="tx2"/>
                </a:solidFill>
                <a:latin typeface="Arial Narrow" charset="0"/>
              </a:defRPr>
            </a:lvl7pPr>
            <a:lvl8pPr marL="1371600" fontAlgn="base">
              <a:spcBef>
                <a:spcPct val="0"/>
              </a:spcBef>
              <a:spcAft>
                <a:spcPct val="0"/>
              </a:spcAft>
              <a:defRPr sz="4400">
                <a:solidFill>
                  <a:schemeClr val="tx2"/>
                </a:solidFill>
                <a:latin typeface="Arial Narrow" charset="0"/>
              </a:defRPr>
            </a:lvl8pPr>
            <a:lvl9pPr marL="1828800" fontAlgn="base">
              <a:spcBef>
                <a:spcPct val="0"/>
              </a:spcBef>
              <a:spcAft>
                <a:spcPct val="0"/>
              </a:spcAft>
              <a:defRPr sz="4400">
                <a:solidFill>
                  <a:schemeClr val="tx2"/>
                </a:solidFill>
                <a:latin typeface="Arial Narrow" charset="0"/>
              </a:defRPr>
            </a:lvl9pPr>
          </a:lstStyle>
          <a:p>
            <a:pPr algn="ctr"/>
            <a:r>
              <a:rPr lang="zh-TW" altLang="en-US">
                <a:solidFill>
                  <a:srgbClr val="FFFF00"/>
                </a:solidFill>
                <a:ea typeface="新細明體" charset="-120"/>
              </a:rPr>
              <a:t>中層</a:t>
            </a:r>
            <a:r>
              <a:rPr lang="en-US" altLang="zh-TW">
                <a:solidFill>
                  <a:srgbClr val="FFFF00"/>
                </a:solidFill>
                <a:ea typeface="新細明體" charset="-120"/>
              </a:rPr>
              <a:t>:</a:t>
            </a:r>
            <a:br>
              <a:rPr lang="en-US" altLang="zh-TW">
                <a:solidFill>
                  <a:srgbClr val="FFFF00"/>
                </a:solidFill>
                <a:ea typeface="新細明體" charset="-120"/>
              </a:rPr>
            </a:br>
            <a:r>
              <a:rPr lang="zh-TW" altLang="en-US">
                <a:solidFill>
                  <a:srgbClr val="FFFF00"/>
                </a:solidFill>
                <a:ea typeface="新細明體" charset="-120"/>
              </a:rPr>
              <a:t>埃及民眾</a:t>
            </a:r>
          </a:p>
        </p:txBody>
      </p:sp>
      <p:sp>
        <p:nvSpPr>
          <p:cNvPr id="149513" name="Rectangle 9"/>
          <p:cNvSpPr>
            <a:spLocks noChangeArrowheads="1"/>
          </p:cNvSpPr>
          <p:nvPr/>
        </p:nvSpPr>
        <p:spPr bwMode="auto">
          <a:xfrm>
            <a:off x="0" y="6019800"/>
            <a:ext cx="4038600" cy="838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b"/>
          <a:lstStyle>
            <a:lvl1pPr>
              <a:defRPr sz="4400">
                <a:solidFill>
                  <a:schemeClr val="tx2"/>
                </a:solidFill>
                <a:latin typeface="Arial Narrow" charset="0"/>
              </a:defRPr>
            </a:lvl1pPr>
            <a:lvl2pPr>
              <a:defRPr sz="4400">
                <a:solidFill>
                  <a:schemeClr val="tx2"/>
                </a:solidFill>
                <a:latin typeface="Arial Narrow" charset="0"/>
              </a:defRPr>
            </a:lvl2pPr>
            <a:lvl3pPr>
              <a:defRPr sz="4400">
                <a:solidFill>
                  <a:schemeClr val="tx2"/>
                </a:solidFill>
                <a:latin typeface="Arial Narrow" charset="0"/>
              </a:defRPr>
            </a:lvl3pPr>
            <a:lvl4pPr>
              <a:defRPr sz="4400">
                <a:solidFill>
                  <a:schemeClr val="tx2"/>
                </a:solidFill>
                <a:latin typeface="Arial Narrow" charset="0"/>
              </a:defRPr>
            </a:lvl4pPr>
            <a:lvl5pPr>
              <a:defRPr sz="4400">
                <a:solidFill>
                  <a:schemeClr val="tx2"/>
                </a:solidFill>
                <a:latin typeface="Arial Narrow" charset="0"/>
              </a:defRPr>
            </a:lvl5pPr>
            <a:lvl6pPr marL="457200" fontAlgn="base">
              <a:spcBef>
                <a:spcPct val="0"/>
              </a:spcBef>
              <a:spcAft>
                <a:spcPct val="0"/>
              </a:spcAft>
              <a:defRPr sz="4400">
                <a:solidFill>
                  <a:schemeClr val="tx2"/>
                </a:solidFill>
                <a:latin typeface="Arial Narrow" charset="0"/>
              </a:defRPr>
            </a:lvl6pPr>
            <a:lvl7pPr marL="914400" fontAlgn="base">
              <a:spcBef>
                <a:spcPct val="0"/>
              </a:spcBef>
              <a:spcAft>
                <a:spcPct val="0"/>
              </a:spcAft>
              <a:defRPr sz="4400">
                <a:solidFill>
                  <a:schemeClr val="tx2"/>
                </a:solidFill>
                <a:latin typeface="Arial Narrow" charset="0"/>
              </a:defRPr>
            </a:lvl7pPr>
            <a:lvl8pPr marL="1371600" fontAlgn="base">
              <a:spcBef>
                <a:spcPct val="0"/>
              </a:spcBef>
              <a:spcAft>
                <a:spcPct val="0"/>
              </a:spcAft>
              <a:defRPr sz="4400">
                <a:solidFill>
                  <a:schemeClr val="tx2"/>
                </a:solidFill>
                <a:latin typeface="Arial Narrow" charset="0"/>
              </a:defRPr>
            </a:lvl8pPr>
            <a:lvl9pPr marL="1828800" fontAlgn="base">
              <a:spcBef>
                <a:spcPct val="0"/>
              </a:spcBef>
              <a:spcAft>
                <a:spcPct val="0"/>
              </a:spcAft>
              <a:defRPr sz="4400">
                <a:solidFill>
                  <a:schemeClr val="tx2"/>
                </a:solidFill>
                <a:latin typeface="Arial Narrow" charset="0"/>
              </a:defRPr>
            </a:lvl9pPr>
          </a:lstStyle>
          <a:p>
            <a:pPr algn="ctr"/>
            <a:r>
              <a:rPr lang="zh-TW" altLang="en-US">
                <a:solidFill>
                  <a:srgbClr val="FFFF00"/>
                </a:solidFill>
                <a:ea typeface="新細明體" charset="-120"/>
              </a:rPr>
              <a:t>底層</a:t>
            </a:r>
            <a:r>
              <a:rPr lang="en-US" altLang="zh-TW">
                <a:solidFill>
                  <a:srgbClr val="FFFF00"/>
                </a:solidFill>
                <a:ea typeface="新細明體" charset="-120"/>
              </a:rPr>
              <a:t>:</a:t>
            </a:r>
            <a:r>
              <a:rPr lang="zh-TW" altLang="en-US">
                <a:solidFill>
                  <a:srgbClr val="FFFF00"/>
                </a:solidFill>
                <a:ea typeface="新細明體" charset="-120"/>
              </a:rPr>
              <a:t>希腊人</a:t>
            </a:r>
          </a:p>
        </p:txBody>
      </p:sp>
      <p:pic>
        <p:nvPicPr>
          <p:cNvPr id="149514" name="Picture 10" descr="295a">
            <a:hlinkClick r:id="rId8"/>
          </p:cNvPr>
          <p:cNvPicPr>
            <a:picLocks noGrp="1" noChangeAspect="1" noChangeArrowheads="1"/>
          </p:cNvPicPr>
          <p:nvPr>
            <p:ph sz="half" idx="2"/>
          </p:nvPr>
        </p:nvPicPr>
        <p:blipFill>
          <a:blip r:embed="rId9">
            <a:extLst>
              <a:ext uri="{28A0092B-C50C-407E-A947-70E740481C1C}">
                <a14:useLocalDpi xmlns:a14="http://schemas.microsoft.com/office/drawing/2010/main" val="0"/>
              </a:ext>
            </a:extLst>
          </a:blip>
          <a:srcRect/>
          <a:stretch>
            <a:fillRect/>
          </a:stretch>
        </p:blipFill>
        <p:spPr>
          <a:xfrm>
            <a:off x="2362200" y="0"/>
            <a:ext cx="1905000" cy="188436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9515" name="AutoShape 11"/>
          <p:cNvSpPr>
            <a:spLocks noChangeArrowheads="1"/>
          </p:cNvSpPr>
          <p:nvPr/>
        </p:nvSpPr>
        <p:spPr bwMode="auto">
          <a:xfrm rot="-5400000">
            <a:off x="1714500" y="5676900"/>
            <a:ext cx="533400" cy="6096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49516" name="AutoShape 12"/>
          <p:cNvSpPr>
            <a:spLocks noChangeArrowheads="1"/>
          </p:cNvSpPr>
          <p:nvPr/>
        </p:nvSpPr>
        <p:spPr bwMode="auto">
          <a:xfrm rot="-5400000">
            <a:off x="1714500" y="2667000"/>
            <a:ext cx="533400" cy="6096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149517" name="Picture 13" descr="rosetta">
            <a:hlinkClick r:id="rId10"/>
          </p:cNvPr>
          <p:cNvPicPr>
            <a:picLocks noChangeAspect="1" noChangeArrowheads="1"/>
          </p:cNvPicPr>
          <p:nvPr/>
        </p:nvPicPr>
        <p:blipFill>
          <a:blip r:embed="rId11" cstate="screen">
            <a:extLst>
              <a:ext uri="{28A0092B-C50C-407E-A947-70E740481C1C}">
                <a14:useLocalDpi xmlns:a14="http://schemas.microsoft.com/office/drawing/2010/main" val="0"/>
              </a:ext>
            </a:extLst>
          </a:blip>
          <a:srcRect t="-717"/>
          <a:stretch>
            <a:fillRect/>
          </a:stretch>
        </p:blipFill>
        <p:spPr bwMode="auto">
          <a:xfrm>
            <a:off x="7162800" y="3733800"/>
            <a:ext cx="1981200" cy="3124200"/>
          </a:xfrm>
          <a:prstGeom prst="rect">
            <a:avLst/>
          </a:prstGeom>
          <a:noFill/>
          <a:extLst>
            <a:ext uri="{909E8E84-426E-40DD-AFC4-6F175D3DCCD1}">
              <a14:hiddenFill xmlns:a14="http://schemas.microsoft.com/office/drawing/2010/main">
                <a:solidFill>
                  <a:srgbClr val="FFFFFF"/>
                </a:solidFill>
              </a14:hiddenFill>
            </a:ext>
          </a:extLst>
        </p:spPr>
      </p:pic>
      <p:sp>
        <p:nvSpPr>
          <p:cNvPr id="149521" name="Text Box 17"/>
          <p:cNvSpPr txBox="1">
            <a:spLocks noChangeArrowheads="1"/>
          </p:cNvSpPr>
          <p:nvPr/>
        </p:nvSpPr>
        <p:spPr bwMode="auto">
          <a:xfrm>
            <a:off x="8229600" y="76200"/>
            <a:ext cx="895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b="1">
                <a:ea typeface="新細明體" charset="-120"/>
              </a:rPr>
              <a:t>87c-d</a:t>
            </a:r>
            <a:endParaRPr lang="en-US" altLang="zh-TW" sz="2400">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49517"/>
                                        </p:tgtEl>
                                        <p:attrNameLst>
                                          <p:attrName>style.visibility</p:attrName>
                                        </p:attrNameLst>
                                      </p:cBhvr>
                                      <p:to>
                                        <p:strVal val="visible"/>
                                      </p:to>
                                    </p:set>
                                    <p:animEffect transition="in" filter="strips(downRight)">
                                      <p:cBhvr>
                                        <p:cTn id="7" dur="500"/>
                                        <p:tgtEl>
                                          <p:spTgt spid="1495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9513"/>
                                        </p:tgtEl>
                                        <p:attrNameLst>
                                          <p:attrName>style.visibility</p:attrName>
                                        </p:attrNameLst>
                                      </p:cBhvr>
                                      <p:to>
                                        <p:strVal val="visible"/>
                                      </p:to>
                                    </p:set>
                                    <p:animEffect transition="in" filter="wipe(down)">
                                      <p:cBhvr>
                                        <p:cTn id="12" dur="500"/>
                                        <p:tgtEl>
                                          <p:spTgt spid="1495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49510"/>
                                        </p:tgtEl>
                                        <p:attrNameLst>
                                          <p:attrName>style.visibility</p:attrName>
                                        </p:attrNameLst>
                                      </p:cBhvr>
                                      <p:to>
                                        <p:strVal val="visible"/>
                                      </p:to>
                                    </p:set>
                                    <p:animEffect transition="in" filter="dissolve">
                                      <p:cBhvr>
                                        <p:cTn id="17" dur="500"/>
                                        <p:tgtEl>
                                          <p:spTgt spid="1495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9515"/>
                                        </p:tgtEl>
                                        <p:attrNameLst>
                                          <p:attrName>style.visibility</p:attrName>
                                        </p:attrNameLst>
                                      </p:cBhvr>
                                      <p:to>
                                        <p:strVal val="visible"/>
                                      </p:to>
                                    </p:set>
                                    <p:animEffect transition="in" filter="wipe(down)">
                                      <p:cBhvr>
                                        <p:cTn id="22" dur="500"/>
                                        <p:tgtEl>
                                          <p:spTgt spid="149515"/>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49512"/>
                                        </p:tgtEl>
                                        <p:attrNameLst>
                                          <p:attrName>style.visibility</p:attrName>
                                        </p:attrNameLst>
                                      </p:cBhvr>
                                      <p:to>
                                        <p:strVal val="visible"/>
                                      </p:to>
                                    </p:set>
                                    <p:animEffect transition="in" filter="wipe(down)">
                                      <p:cBhvr>
                                        <p:cTn id="25" dur="500"/>
                                        <p:tgtEl>
                                          <p:spTgt spid="149512"/>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49516"/>
                                        </p:tgtEl>
                                        <p:attrNameLst>
                                          <p:attrName>style.visibility</p:attrName>
                                        </p:attrNameLst>
                                      </p:cBhvr>
                                      <p:to>
                                        <p:strVal val="visible"/>
                                      </p:to>
                                    </p:set>
                                    <p:animEffect transition="in" filter="wipe(down)">
                                      <p:cBhvr>
                                        <p:cTn id="30" dur="500"/>
                                        <p:tgtEl>
                                          <p:spTgt spid="149516"/>
                                        </p:tgtEl>
                                      </p:cBhvr>
                                    </p:animEffect>
                                  </p:childTnLst>
                                </p:cTn>
                              </p:par>
                              <p:par>
                                <p:cTn id="31" presetID="9" presetClass="entr" presetSubtype="0" fill="hold" nodeType="withEffect">
                                  <p:stCondLst>
                                    <p:cond delay="0"/>
                                  </p:stCondLst>
                                  <p:childTnLst>
                                    <p:set>
                                      <p:cBhvr>
                                        <p:cTn id="32" dur="1" fill="hold">
                                          <p:stCondLst>
                                            <p:cond delay="0"/>
                                          </p:stCondLst>
                                        </p:cTn>
                                        <p:tgtEl>
                                          <p:spTgt spid="149507"/>
                                        </p:tgtEl>
                                        <p:attrNameLst>
                                          <p:attrName>style.visibility</p:attrName>
                                        </p:attrNameLst>
                                      </p:cBhvr>
                                      <p:to>
                                        <p:strVal val="visible"/>
                                      </p:to>
                                    </p:set>
                                    <p:animEffect transition="in" filter="dissolve">
                                      <p:cBhvr>
                                        <p:cTn id="33" dur="500"/>
                                        <p:tgtEl>
                                          <p:spTgt spid="149507"/>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49511"/>
                                        </p:tgtEl>
                                        <p:attrNameLst>
                                          <p:attrName>style.visibility</p:attrName>
                                        </p:attrNameLst>
                                      </p:cBhvr>
                                      <p:to>
                                        <p:strVal val="visible"/>
                                      </p:to>
                                    </p:set>
                                    <p:animEffect transition="in" filter="wipe(down)">
                                      <p:cBhvr>
                                        <p:cTn id="36" dur="500"/>
                                        <p:tgtEl>
                                          <p:spTgt spid="149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11" grpId="0"/>
      <p:bldP spid="149512" grpId="0"/>
      <p:bldP spid="149513" grpId="0"/>
      <p:bldP spid="149515" grpId="0" animBg="1"/>
      <p:bldP spid="1495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4000">
                <a:ea typeface="新細明體" charset="-120"/>
              </a:rPr>
              <a:t>聖經考古的歷史</a:t>
            </a:r>
          </a:p>
        </p:txBody>
      </p:sp>
      <p:sp>
        <p:nvSpPr>
          <p:cNvPr id="76803" name="Rectangle 3"/>
          <p:cNvSpPr>
            <a:spLocks noGrp="1" noChangeArrowheads="1"/>
          </p:cNvSpPr>
          <p:nvPr>
            <p:ph type="body" sz="half" idx="1"/>
          </p:nvPr>
        </p:nvSpPr>
        <p:spPr>
          <a:xfrm>
            <a:off x="685800" y="1981200"/>
            <a:ext cx="4038600" cy="4191000"/>
          </a:xfrm>
          <a:effectLst>
            <a:outerShdw dist="35921" dir="2700000" algn="ctr" rotWithShape="0">
              <a:schemeClr val="bg2"/>
            </a:outerShdw>
          </a:effectLst>
        </p:spPr>
        <p:txBody>
          <a:bodyPr/>
          <a:lstStyle/>
          <a:p>
            <a:pPr>
              <a:lnSpc>
                <a:spcPct val="90000"/>
              </a:lnSpc>
            </a:pPr>
            <a:r>
              <a:rPr lang="zh-TW" altLang="en-US" sz="2800">
                <a:ea typeface="新細明體" charset="-120"/>
              </a:rPr>
              <a:t>意外發現</a:t>
            </a:r>
            <a:r>
              <a:rPr lang="en-US" altLang="zh-TW" sz="2800">
                <a:ea typeface="新細明體" charset="-120"/>
              </a:rPr>
              <a:t>:</a:t>
            </a:r>
            <a:r>
              <a:rPr lang="zh-TW" altLang="en-US" sz="2800">
                <a:ea typeface="新細明體" charset="-120"/>
              </a:rPr>
              <a:t>羅塞達</a:t>
            </a:r>
            <a:r>
              <a:rPr lang="en-US" altLang="zh-TW" sz="2800">
                <a:ea typeface="新細明體" charset="-120"/>
              </a:rPr>
              <a:t>(1799)</a:t>
            </a:r>
          </a:p>
          <a:p>
            <a:pPr>
              <a:lnSpc>
                <a:spcPct val="90000"/>
              </a:lnSpc>
            </a:pPr>
            <a:r>
              <a:rPr lang="zh-TW" altLang="en-US" sz="2800">
                <a:ea typeface="新細明體" charset="-120"/>
              </a:rPr>
              <a:t>表層</a:t>
            </a:r>
            <a:r>
              <a:rPr lang="en-US" altLang="zh-TW" sz="2800">
                <a:ea typeface="新細明體" charset="-120"/>
              </a:rPr>
              <a:t>:</a:t>
            </a:r>
            <a:r>
              <a:rPr lang="zh-TW" altLang="en-US" sz="2800">
                <a:ea typeface="新細明體" charset="-120"/>
              </a:rPr>
              <a:t>愛德華羅拔士</a:t>
            </a:r>
            <a:r>
              <a:rPr lang="en-US" altLang="zh-TW" sz="2800">
                <a:ea typeface="新細明體" charset="-120"/>
              </a:rPr>
              <a:t>&amp;</a:t>
            </a:r>
            <a:r>
              <a:rPr lang="zh-TW" altLang="en-US" sz="2800">
                <a:ea typeface="新細明體" charset="-120"/>
              </a:rPr>
              <a:t>伊利史密斯</a:t>
            </a:r>
            <a:r>
              <a:rPr lang="en-US" altLang="zh-TW" sz="2800">
                <a:ea typeface="新細明體" charset="-120"/>
              </a:rPr>
              <a:t>(1838)</a:t>
            </a:r>
          </a:p>
          <a:p>
            <a:pPr>
              <a:lnSpc>
                <a:spcPct val="90000"/>
              </a:lnSpc>
            </a:pPr>
            <a:r>
              <a:rPr lang="zh-TW" altLang="en-US" sz="2800">
                <a:ea typeface="新細明體" charset="-120"/>
              </a:rPr>
              <a:t>挖掘</a:t>
            </a:r>
            <a:r>
              <a:rPr lang="en-US" altLang="zh-TW" sz="2800">
                <a:ea typeface="新細明體" charset="-120"/>
              </a:rPr>
              <a:t>:</a:t>
            </a:r>
            <a:r>
              <a:rPr lang="zh-TW" altLang="en-US" sz="2800">
                <a:ea typeface="新細明體" charset="-120"/>
              </a:rPr>
              <a:t>迪索斯在耶路撒冷</a:t>
            </a:r>
            <a:r>
              <a:rPr lang="en-US" altLang="zh-TW" sz="2800">
                <a:ea typeface="新細明體" charset="-120"/>
              </a:rPr>
              <a:t>(1863)</a:t>
            </a:r>
            <a:endParaRPr lang="zh-TW" altLang="en-US" sz="2800">
              <a:ea typeface="新細明體" charset="-120"/>
            </a:endParaRPr>
          </a:p>
          <a:p>
            <a:pPr>
              <a:lnSpc>
                <a:spcPct val="90000"/>
              </a:lnSpc>
            </a:pPr>
            <a:r>
              <a:rPr lang="zh-TW" altLang="en-US" sz="2800">
                <a:solidFill>
                  <a:srgbClr val="FF99CC"/>
                </a:solidFill>
                <a:ea typeface="新細明體" charset="-120"/>
              </a:rPr>
              <a:t>推廣</a:t>
            </a:r>
            <a:r>
              <a:rPr lang="en-US" altLang="zh-TW" sz="2800">
                <a:ea typeface="新細明體" charset="-120"/>
              </a:rPr>
              <a:t>:</a:t>
            </a:r>
            <a:r>
              <a:rPr lang="zh-TW" altLang="en-US" sz="2800">
                <a:ea typeface="新細明體" charset="-120"/>
              </a:rPr>
              <a:t>聖經考古評</a:t>
            </a:r>
            <a:r>
              <a:rPr lang="en-US" altLang="zh-TW" sz="2800">
                <a:ea typeface="新細明體" charset="-120"/>
              </a:rPr>
              <a:t>(1975)</a:t>
            </a:r>
          </a:p>
        </p:txBody>
      </p:sp>
      <p:pic>
        <p:nvPicPr>
          <p:cNvPr id="76804" name="Picture 4" descr="j0240453"/>
          <p:cNvPicPr>
            <a:picLocks noGrp="1" noChangeAspect="1" noChangeArrowheads="1"/>
          </p:cNvPicPr>
          <p:nvPr>
            <p:ph sz="quarter" idx="2"/>
          </p:nvPr>
        </p:nvPicPr>
        <p:blipFill>
          <a:blip r:embed="rId3" cstate="screen">
            <a:extLst>
              <a:ext uri="{28A0092B-C50C-407E-A947-70E740481C1C}">
                <a14:useLocalDpi xmlns:a14="http://schemas.microsoft.com/office/drawing/2010/main" val="0"/>
              </a:ext>
            </a:extLst>
          </a:blip>
          <a:srcRect/>
          <a:stretch>
            <a:fillRect/>
          </a:stretch>
        </p:blipFill>
        <p:spPr>
          <a:xfrm>
            <a:off x="7010400" y="609600"/>
            <a:ext cx="1809750" cy="1346200"/>
          </a:xfrm>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7" name="Picture 7" descr="bar">
            <a:hlinkClick r:id="rId4"/>
          </p:cNvPr>
          <p:cNvPicPr>
            <a:picLocks noGrp="1" noChangeAspect="1" noChangeArrowheads="1"/>
          </p:cNvPicPr>
          <p:nvPr>
            <p:ph sz="quarter" idx="3"/>
          </p:nvPr>
        </p:nvPicPr>
        <p:blipFill>
          <a:blip r:embed="rId5">
            <a:extLst>
              <a:ext uri="{28A0092B-C50C-407E-A947-70E740481C1C}">
                <a14:useLocalDpi xmlns:a14="http://schemas.microsoft.com/office/drawing/2010/main" val="0"/>
              </a:ext>
            </a:extLst>
          </a:blip>
          <a:srcRect/>
          <a:stretch>
            <a:fillRect/>
          </a:stretch>
        </p:blipFill>
        <p:spPr>
          <a:xfrm>
            <a:off x="4495800" y="4343400"/>
            <a:ext cx="1423988" cy="1892300"/>
          </a:xfrm>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10" name="Picture 10" descr="barcover987">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10200" y="4953000"/>
            <a:ext cx="1474788" cy="19050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pic>
        <p:nvPicPr>
          <p:cNvPr id="76813" name="Picture 13" descr="front_thumb">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89725" y="3886200"/>
            <a:ext cx="1296988" cy="1709738"/>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pic>
        <p:nvPicPr>
          <p:cNvPr id="76817" name="Picture 17" descr="biblicalarchaeology">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67600" y="2743200"/>
            <a:ext cx="1474788" cy="17526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pic>
        <p:nvPicPr>
          <p:cNvPr id="76819" name="Picture 19" descr="flame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696200" y="5181600"/>
            <a:ext cx="1131888" cy="16764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pic>
        <p:nvPicPr>
          <p:cNvPr id="76821" name="Picture 21" descr="BAReviewcove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362200" y="6286500"/>
            <a:ext cx="1828800" cy="5715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pic>
        <p:nvPicPr>
          <p:cNvPr id="76823" name="Picture 23" descr="d0ljdz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029200" y="2514600"/>
            <a:ext cx="1260475" cy="169545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76824" name="Text Box 24"/>
          <p:cNvSpPr txBox="1">
            <a:spLocks noChangeArrowheads="1"/>
          </p:cNvSpPr>
          <p:nvPr/>
        </p:nvSpPr>
        <p:spPr bwMode="auto">
          <a:xfrm>
            <a:off x="838200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197</a:t>
            </a:r>
            <a:endParaRPr lang="en-US" altLang="zh-TW" sz="2400">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1" nodeType="clickEffect">
                                  <p:stCondLst>
                                    <p:cond delay="0"/>
                                  </p:stCondLst>
                                  <p:iterate type="lt">
                                    <p:tmPct val="0"/>
                                  </p:iterate>
                                  <p:childTnLst>
                                    <p:set>
                                      <p:cBhvr>
                                        <p:cTn id="6" dur="1" fill="hold">
                                          <p:stCondLst>
                                            <p:cond delay="0"/>
                                          </p:stCondLst>
                                        </p:cTn>
                                        <p:tgtEl>
                                          <p:spTgt spid="76803">
                                            <p:txEl>
                                              <p:pRg st="0" end="0"/>
                                            </p:txEl>
                                          </p:spTgt>
                                        </p:tgtEl>
                                        <p:attrNameLst>
                                          <p:attrName>style.visibility</p:attrName>
                                        </p:attrNameLst>
                                      </p:cBhvr>
                                      <p:to>
                                        <p:strVal val="visible"/>
                                      </p:to>
                                    </p:set>
                                    <p:animEffect transition="in" filter="barn(inHorizontal)">
                                      <p:cBhvr>
                                        <p:cTn id="7" dur="500"/>
                                        <p:tgtEl>
                                          <p:spTgt spid="768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1" nodeType="clickEffect">
                                  <p:stCondLst>
                                    <p:cond delay="0"/>
                                  </p:stCondLst>
                                  <p:iterate type="lt">
                                    <p:tmPct val="0"/>
                                  </p:iterate>
                                  <p:childTnLst>
                                    <p:set>
                                      <p:cBhvr>
                                        <p:cTn id="11" dur="1" fill="hold">
                                          <p:stCondLst>
                                            <p:cond delay="0"/>
                                          </p:stCondLst>
                                        </p:cTn>
                                        <p:tgtEl>
                                          <p:spTgt spid="76803">
                                            <p:txEl>
                                              <p:pRg st="1" end="1"/>
                                            </p:txEl>
                                          </p:spTgt>
                                        </p:tgtEl>
                                        <p:attrNameLst>
                                          <p:attrName>style.visibility</p:attrName>
                                        </p:attrNameLst>
                                      </p:cBhvr>
                                      <p:to>
                                        <p:strVal val="visible"/>
                                      </p:to>
                                    </p:set>
                                    <p:animEffect transition="in" filter="barn(inHorizontal)">
                                      <p:cBhvr>
                                        <p:cTn id="12" dur="500"/>
                                        <p:tgtEl>
                                          <p:spTgt spid="7680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6" fill="hold" grpId="1" nodeType="clickEffect">
                                  <p:stCondLst>
                                    <p:cond delay="0"/>
                                  </p:stCondLst>
                                  <p:iterate type="lt">
                                    <p:tmPct val="0"/>
                                  </p:iterate>
                                  <p:childTnLst>
                                    <p:set>
                                      <p:cBhvr>
                                        <p:cTn id="16" dur="1" fill="hold">
                                          <p:stCondLst>
                                            <p:cond delay="0"/>
                                          </p:stCondLst>
                                        </p:cTn>
                                        <p:tgtEl>
                                          <p:spTgt spid="76803">
                                            <p:txEl>
                                              <p:pRg st="2" end="2"/>
                                            </p:txEl>
                                          </p:spTgt>
                                        </p:tgtEl>
                                        <p:attrNameLst>
                                          <p:attrName>style.visibility</p:attrName>
                                        </p:attrNameLst>
                                      </p:cBhvr>
                                      <p:to>
                                        <p:strVal val="visible"/>
                                      </p:to>
                                    </p:set>
                                    <p:animEffect transition="in" filter="barn(inHorizontal)">
                                      <p:cBhvr>
                                        <p:cTn id="17" dur="500"/>
                                        <p:tgtEl>
                                          <p:spTgt spid="7680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6" fill="hold" grpId="1" nodeType="clickEffect">
                                  <p:stCondLst>
                                    <p:cond delay="0"/>
                                  </p:stCondLst>
                                  <p:iterate type="lt">
                                    <p:tmPct val="0"/>
                                  </p:iterate>
                                  <p:childTnLst>
                                    <p:set>
                                      <p:cBhvr>
                                        <p:cTn id="21" dur="1" fill="hold">
                                          <p:stCondLst>
                                            <p:cond delay="0"/>
                                          </p:stCondLst>
                                        </p:cTn>
                                        <p:tgtEl>
                                          <p:spTgt spid="76803">
                                            <p:txEl>
                                              <p:pRg st="3" end="3"/>
                                            </p:txEl>
                                          </p:spTgt>
                                        </p:tgtEl>
                                        <p:attrNameLst>
                                          <p:attrName>style.visibility</p:attrName>
                                        </p:attrNameLst>
                                      </p:cBhvr>
                                      <p:to>
                                        <p:strVal val="visible"/>
                                      </p:to>
                                    </p:set>
                                    <p:animEffect transition="in" filter="barn(inHorizontal)">
                                      <p:cBhvr>
                                        <p:cTn id="22" dur="500"/>
                                        <p:tgtEl>
                                          <p:spTgt spid="76803">
                                            <p:txEl>
                                              <p:pRg st="3" end="3"/>
                                            </p:txEl>
                                          </p:spTgt>
                                        </p:tgtEl>
                                      </p:cBhvr>
                                    </p:animEffect>
                                  </p:childTnLst>
                                </p:cTn>
                              </p:par>
                            </p:childTnLst>
                          </p:cTn>
                        </p:par>
                        <p:par>
                          <p:cTn id="23" fill="hold" nodeType="afterGroup">
                            <p:stCondLst>
                              <p:cond delay="500"/>
                            </p:stCondLst>
                            <p:childTnLst>
                              <p:par>
                                <p:cTn id="24" presetID="15" presetClass="entr" presetSubtype="0" fill="hold" nodeType="afterEffect">
                                  <p:stCondLst>
                                    <p:cond delay="0"/>
                                  </p:stCondLst>
                                  <p:childTnLst>
                                    <p:set>
                                      <p:cBhvr>
                                        <p:cTn id="25" dur="1" fill="hold">
                                          <p:stCondLst>
                                            <p:cond delay="0"/>
                                          </p:stCondLst>
                                        </p:cTn>
                                        <p:tgtEl>
                                          <p:spTgt spid="76821"/>
                                        </p:tgtEl>
                                        <p:attrNameLst>
                                          <p:attrName>style.visibility</p:attrName>
                                        </p:attrNameLst>
                                      </p:cBhvr>
                                      <p:to>
                                        <p:strVal val="visible"/>
                                      </p:to>
                                    </p:set>
                                    <p:anim calcmode="lin" valueType="num">
                                      <p:cBhvr>
                                        <p:cTn id="26" dur="1000" fill="hold"/>
                                        <p:tgtEl>
                                          <p:spTgt spid="76821"/>
                                        </p:tgtEl>
                                        <p:attrNameLst>
                                          <p:attrName>ppt_w</p:attrName>
                                        </p:attrNameLst>
                                      </p:cBhvr>
                                      <p:tavLst>
                                        <p:tav tm="0">
                                          <p:val>
                                            <p:fltVal val="0"/>
                                          </p:val>
                                        </p:tav>
                                        <p:tav tm="100000">
                                          <p:val>
                                            <p:strVal val="#ppt_w"/>
                                          </p:val>
                                        </p:tav>
                                      </p:tavLst>
                                    </p:anim>
                                    <p:anim calcmode="lin" valueType="num">
                                      <p:cBhvr>
                                        <p:cTn id="27" dur="1000" fill="hold"/>
                                        <p:tgtEl>
                                          <p:spTgt spid="76821"/>
                                        </p:tgtEl>
                                        <p:attrNameLst>
                                          <p:attrName>ppt_h</p:attrName>
                                        </p:attrNameLst>
                                      </p:cBhvr>
                                      <p:tavLst>
                                        <p:tav tm="0">
                                          <p:val>
                                            <p:fltVal val="0"/>
                                          </p:val>
                                        </p:tav>
                                        <p:tav tm="100000">
                                          <p:val>
                                            <p:strVal val="#ppt_h"/>
                                          </p:val>
                                        </p:tav>
                                      </p:tavLst>
                                    </p:anim>
                                    <p:anim calcmode="lin" valueType="num">
                                      <p:cBhvr>
                                        <p:cTn id="28" dur="1000" fill="hold"/>
                                        <p:tgtEl>
                                          <p:spTgt spid="76821"/>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76821"/>
                                        </p:tgtEl>
                                        <p:attrNameLst>
                                          <p:attrName>ppt_y</p:attrName>
                                        </p:attrNameLst>
                                      </p:cBhvr>
                                      <p:tavLst>
                                        <p:tav tm="0" fmla="#ppt_y+(sin(-2*pi*(1-$))*-#ppt_x+cos(-2*pi*(1-$))*(1-#ppt_y))*(1-$)">
                                          <p:val>
                                            <p:fltVal val="0"/>
                                          </p:val>
                                        </p:tav>
                                        <p:tav tm="100000">
                                          <p:val>
                                            <p:fltVal val="1"/>
                                          </p:val>
                                        </p:tav>
                                      </p:tavLst>
                                    </p:anim>
                                  </p:childTnLst>
                                </p:cTn>
                              </p:par>
                            </p:childTnLst>
                          </p:cTn>
                        </p:par>
                        <p:par>
                          <p:cTn id="30" fill="hold" nodeType="afterGroup">
                            <p:stCondLst>
                              <p:cond delay="1500"/>
                            </p:stCondLst>
                            <p:childTnLst>
                              <p:par>
                                <p:cTn id="31" presetID="15" presetClass="entr" presetSubtype="0" fill="hold" nodeType="afterEffect">
                                  <p:stCondLst>
                                    <p:cond delay="0"/>
                                  </p:stCondLst>
                                  <p:childTnLst>
                                    <p:set>
                                      <p:cBhvr>
                                        <p:cTn id="32" dur="1" fill="hold">
                                          <p:stCondLst>
                                            <p:cond delay="0"/>
                                          </p:stCondLst>
                                        </p:cTn>
                                        <p:tgtEl>
                                          <p:spTgt spid="76823"/>
                                        </p:tgtEl>
                                        <p:attrNameLst>
                                          <p:attrName>style.visibility</p:attrName>
                                        </p:attrNameLst>
                                      </p:cBhvr>
                                      <p:to>
                                        <p:strVal val="visible"/>
                                      </p:to>
                                    </p:set>
                                    <p:anim calcmode="lin" valueType="num">
                                      <p:cBhvr>
                                        <p:cTn id="33" dur="1000" fill="hold"/>
                                        <p:tgtEl>
                                          <p:spTgt spid="76823"/>
                                        </p:tgtEl>
                                        <p:attrNameLst>
                                          <p:attrName>ppt_w</p:attrName>
                                        </p:attrNameLst>
                                      </p:cBhvr>
                                      <p:tavLst>
                                        <p:tav tm="0">
                                          <p:val>
                                            <p:fltVal val="0"/>
                                          </p:val>
                                        </p:tav>
                                        <p:tav tm="100000">
                                          <p:val>
                                            <p:strVal val="#ppt_w"/>
                                          </p:val>
                                        </p:tav>
                                      </p:tavLst>
                                    </p:anim>
                                    <p:anim calcmode="lin" valueType="num">
                                      <p:cBhvr>
                                        <p:cTn id="34" dur="1000" fill="hold"/>
                                        <p:tgtEl>
                                          <p:spTgt spid="76823"/>
                                        </p:tgtEl>
                                        <p:attrNameLst>
                                          <p:attrName>ppt_h</p:attrName>
                                        </p:attrNameLst>
                                      </p:cBhvr>
                                      <p:tavLst>
                                        <p:tav tm="0">
                                          <p:val>
                                            <p:fltVal val="0"/>
                                          </p:val>
                                        </p:tav>
                                        <p:tav tm="100000">
                                          <p:val>
                                            <p:strVal val="#ppt_h"/>
                                          </p:val>
                                        </p:tav>
                                      </p:tavLst>
                                    </p:anim>
                                    <p:anim calcmode="lin" valueType="num">
                                      <p:cBhvr>
                                        <p:cTn id="35" dur="1000" fill="hold"/>
                                        <p:tgtEl>
                                          <p:spTgt spid="76823"/>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76823"/>
                                        </p:tgtEl>
                                        <p:attrNameLst>
                                          <p:attrName>ppt_y</p:attrName>
                                        </p:attrNameLst>
                                      </p:cBhvr>
                                      <p:tavLst>
                                        <p:tav tm="0" fmla="#ppt_y+(sin(-2*pi*(1-$))*-#ppt_x+cos(-2*pi*(1-$))*(1-#ppt_y))*(1-$)">
                                          <p:val>
                                            <p:fltVal val="0"/>
                                          </p:val>
                                        </p:tav>
                                        <p:tav tm="100000">
                                          <p:val>
                                            <p:fltVal val="1"/>
                                          </p:val>
                                        </p:tav>
                                      </p:tavLst>
                                    </p:anim>
                                  </p:childTnLst>
                                </p:cTn>
                              </p:par>
                            </p:childTnLst>
                          </p:cTn>
                        </p:par>
                        <p:par>
                          <p:cTn id="37" fill="hold" nodeType="afterGroup">
                            <p:stCondLst>
                              <p:cond delay="2500"/>
                            </p:stCondLst>
                            <p:childTnLst>
                              <p:par>
                                <p:cTn id="38" presetID="15" presetClass="entr" presetSubtype="0" fill="hold" nodeType="afterEffect">
                                  <p:stCondLst>
                                    <p:cond delay="0"/>
                                  </p:stCondLst>
                                  <p:childTnLst>
                                    <p:set>
                                      <p:cBhvr>
                                        <p:cTn id="39" dur="1" fill="hold">
                                          <p:stCondLst>
                                            <p:cond delay="0"/>
                                          </p:stCondLst>
                                        </p:cTn>
                                        <p:tgtEl>
                                          <p:spTgt spid="76807"/>
                                        </p:tgtEl>
                                        <p:attrNameLst>
                                          <p:attrName>style.visibility</p:attrName>
                                        </p:attrNameLst>
                                      </p:cBhvr>
                                      <p:to>
                                        <p:strVal val="visible"/>
                                      </p:to>
                                    </p:set>
                                    <p:anim calcmode="lin" valueType="num">
                                      <p:cBhvr>
                                        <p:cTn id="40" dur="1000" fill="hold"/>
                                        <p:tgtEl>
                                          <p:spTgt spid="76807"/>
                                        </p:tgtEl>
                                        <p:attrNameLst>
                                          <p:attrName>ppt_w</p:attrName>
                                        </p:attrNameLst>
                                      </p:cBhvr>
                                      <p:tavLst>
                                        <p:tav tm="0">
                                          <p:val>
                                            <p:fltVal val="0"/>
                                          </p:val>
                                        </p:tav>
                                        <p:tav tm="100000">
                                          <p:val>
                                            <p:strVal val="#ppt_w"/>
                                          </p:val>
                                        </p:tav>
                                      </p:tavLst>
                                    </p:anim>
                                    <p:anim calcmode="lin" valueType="num">
                                      <p:cBhvr>
                                        <p:cTn id="41" dur="1000" fill="hold"/>
                                        <p:tgtEl>
                                          <p:spTgt spid="76807"/>
                                        </p:tgtEl>
                                        <p:attrNameLst>
                                          <p:attrName>ppt_h</p:attrName>
                                        </p:attrNameLst>
                                      </p:cBhvr>
                                      <p:tavLst>
                                        <p:tav tm="0">
                                          <p:val>
                                            <p:fltVal val="0"/>
                                          </p:val>
                                        </p:tav>
                                        <p:tav tm="100000">
                                          <p:val>
                                            <p:strVal val="#ppt_h"/>
                                          </p:val>
                                        </p:tav>
                                      </p:tavLst>
                                    </p:anim>
                                    <p:anim calcmode="lin" valueType="num">
                                      <p:cBhvr>
                                        <p:cTn id="42" dur="1000" fill="hold"/>
                                        <p:tgtEl>
                                          <p:spTgt spid="76807"/>
                                        </p:tgtEl>
                                        <p:attrNameLst>
                                          <p:attrName>ppt_x</p:attrName>
                                        </p:attrNameLst>
                                      </p:cBhvr>
                                      <p:tavLst>
                                        <p:tav tm="0" fmla="#ppt_x+(cos(-2*pi*(1-$))*-#ppt_x-sin(-2*pi*(1-$))*(1-#ppt_y))*(1-$)">
                                          <p:val>
                                            <p:fltVal val="0"/>
                                          </p:val>
                                        </p:tav>
                                        <p:tav tm="100000">
                                          <p:val>
                                            <p:fltVal val="1"/>
                                          </p:val>
                                        </p:tav>
                                      </p:tavLst>
                                    </p:anim>
                                    <p:anim calcmode="lin" valueType="num">
                                      <p:cBhvr>
                                        <p:cTn id="43" dur="1000" fill="hold"/>
                                        <p:tgtEl>
                                          <p:spTgt spid="76807"/>
                                        </p:tgtEl>
                                        <p:attrNameLst>
                                          <p:attrName>ppt_y</p:attrName>
                                        </p:attrNameLst>
                                      </p:cBhvr>
                                      <p:tavLst>
                                        <p:tav tm="0" fmla="#ppt_y+(sin(-2*pi*(1-$))*-#ppt_x+cos(-2*pi*(1-$))*(1-#ppt_y))*(1-$)">
                                          <p:val>
                                            <p:fltVal val="0"/>
                                          </p:val>
                                        </p:tav>
                                        <p:tav tm="100000">
                                          <p:val>
                                            <p:fltVal val="1"/>
                                          </p:val>
                                        </p:tav>
                                      </p:tavLst>
                                    </p:anim>
                                  </p:childTnLst>
                                </p:cTn>
                              </p:par>
                            </p:childTnLst>
                          </p:cTn>
                        </p:par>
                        <p:par>
                          <p:cTn id="44" fill="hold" nodeType="afterGroup">
                            <p:stCondLst>
                              <p:cond delay="3500"/>
                            </p:stCondLst>
                            <p:childTnLst>
                              <p:par>
                                <p:cTn id="45" presetID="15" presetClass="entr" presetSubtype="0" fill="hold" nodeType="afterEffect">
                                  <p:stCondLst>
                                    <p:cond delay="0"/>
                                  </p:stCondLst>
                                  <p:childTnLst>
                                    <p:set>
                                      <p:cBhvr>
                                        <p:cTn id="46" dur="1" fill="hold">
                                          <p:stCondLst>
                                            <p:cond delay="0"/>
                                          </p:stCondLst>
                                        </p:cTn>
                                        <p:tgtEl>
                                          <p:spTgt spid="76810"/>
                                        </p:tgtEl>
                                        <p:attrNameLst>
                                          <p:attrName>style.visibility</p:attrName>
                                        </p:attrNameLst>
                                      </p:cBhvr>
                                      <p:to>
                                        <p:strVal val="visible"/>
                                      </p:to>
                                    </p:set>
                                    <p:anim calcmode="lin" valueType="num">
                                      <p:cBhvr>
                                        <p:cTn id="47" dur="1000" fill="hold"/>
                                        <p:tgtEl>
                                          <p:spTgt spid="76810"/>
                                        </p:tgtEl>
                                        <p:attrNameLst>
                                          <p:attrName>ppt_w</p:attrName>
                                        </p:attrNameLst>
                                      </p:cBhvr>
                                      <p:tavLst>
                                        <p:tav tm="0">
                                          <p:val>
                                            <p:fltVal val="0"/>
                                          </p:val>
                                        </p:tav>
                                        <p:tav tm="100000">
                                          <p:val>
                                            <p:strVal val="#ppt_w"/>
                                          </p:val>
                                        </p:tav>
                                      </p:tavLst>
                                    </p:anim>
                                    <p:anim calcmode="lin" valueType="num">
                                      <p:cBhvr>
                                        <p:cTn id="48" dur="1000" fill="hold"/>
                                        <p:tgtEl>
                                          <p:spTgt spid="76810"/>
                                        </p:tgtEl>
                                        <p:attrNameLst>
                                          <p:attrName>ppt_h</p:attrName>
                                        </p:attrNameLst>
                                      </p:cBhvr>
                                      <p:tavLst>
                                        <p:tav tm="0">
                                          <p:val>
                                            <p:fltVal val="0"/>
                                          </p:val>
                                        </p:tav>
                                        <p:tav tm="100000">
                                          <p:val>
                                            <p:strVal val="#ppt_h"/>
                                          </p:val>
                                        </p:tav>
                                      </p:tavLst>
                                    </p:anim>
                                    <p:anim calcmode="lin" valueType="num">
                                      <p:cBhvr>
                                        <p:cTn id="49" dur="1000" fill="hold"/>
                                        <p:tgtEl>
                                          <p:spTgt spid="76810"/>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76810"/>
                                        </p:tgtEl>
                                        <p:attrNameLst>
                                          <p:attrName>ppt_y</p:attrName>
                                        </p:attrNameLst>
                                      </p:cBhvr>
                                      <p:tavLst>
                                        <p:tav tm="0" fmla="#ppt_y+(sin(-2*pi*(1-$))*-#ppt_x+cos(-2*pi*(1-$))*(1-#ppt_y))*(1-$)">
                                          <p:val>
                                            <p:fltVal val="0"/>
                                          </p:val>
                                        </p:tav>
                                        <p:tav tm="100000">
                                          <p:val>
                                            <p:fltVal val="1"/>
                                          </p:val>
                                        </p:tav>
                                      </p:tavLst>
                                    </p:anim>
                                  </p:childTnLst>
                                </p:cTn>
                              </p:par>
                            </p:childTnLst>
                          </p:cTn>
                        </p:par>
                        <p:par>
                          <p:cTn id="51" fill="hold" nodeType="afterGroup">
                            <p:stCondLst>
                              <p:cond delay="4500"/>
                            </p:stCondLst>
                            <p:childTnLst>
                              <p:par>
                                <p:cTn id="52" presetID="15" presetClass="entr" presetSubtype="0" fill="hold" nodeType="afterEffect">
                                  <p:stCondLst>
                                    <p:cond delay="0"/>
                                  </p:stCondLst>
                                  <p:childTnLst>
                                    <p:set>
                                      <p:cBhvr>
                                        <p:cTn id="53" dur="1" fill="hold">
                                          <p:stCondLst>
                                            <p:cond delay="0"/>
                                          </p:stCondLst>
                                        </p:cTn>
                                        <p:tgtEl>
                                          <p:spTgt spid="76813"/>
                                        </p:tgtEl>
                                        <p:attrNameLst>
                                          <p:attrName>style.visibility</p:attrName>
                                        </p:attrNameLst>
                                      </p:cBhvr>
                                      <p:to>
                                        <p:strVal val="visible"/>
                                      </p:to>
                                    </p:set>
                                    <p:anim calcmode="lin" valueType="num">
                                      <p:cBhvr>
                                        <p:cTn id="54" dur="1000" fill="hold"/>
                                        <p:tgtEl>
                                          <p:spTgt spid="76813"/>
                                        </p:tgtEl>
                                        <p:attrNameLst>
                                          <p:attrName>ppt_w</p:attrName>
                                        </p:attrNameLst>
                                      </p:cBhvr>
                                      <p:tavLst>
                                        <p:tav tm="0">
                                          <p:val>
                                            <p:fltVal val="0"/>
                                          </p:val>
                                        </p:tav>
                                        <p:tav tm="100000">
                                          <p:val>
                                            <p:strVal val="#ppt_w"/>
                                          </p:val>
                                        </p:tav>
                                      </p:tavLst>
                                    </p:anim>
                                    <p:anim calcmode="lin" valueType="num">
                                      <p:cBhvr>
                                        <p:cTn id="55" dur="1000" fill="hold"/>
                                        <p:tgtEl>
                                          <p:spTgt spid="76813"/>
                                        </p:tgtEl>
                                        <p:attrNameLst>
                                          <p:attrName>ppt_h</p:attrName>
                                        </p:attrNameLst>
                                      </p:cBhvr>
                                      <p:tavLst>
                                        <p:tav tm="0">
                                          <p:val>
                                            <p:fltVal val="0"/>
                                          </p:val>
                                        </p:tav>
                                        <p:tav tm="100000">
                                          <p:val>
                                            <p:strVal val="#ppt_h"/>
                                          </p:val>
                                        </p:tav>
                                      </p:tavLst>
                                    </p:anim>
                                    <p:anim calcmode="lin" valueType="num">
                                      <p:cBhvr>
                                        <p:cTn id="56" dur="1000" fill="hold"/>
                                        <p:tgtEl>
                                          <p:spTgt spid="76813"/>
                                        </p:tgtEl>
                                        <p:attrNameLst>
                                          <p:attrName>ppt_x</p:attrName>
                                        </p:attrNameLst>
                                      </p:cBhvr>
                                      <p:tavLst>
                                        <p:tav tm="0" fmla="#ppt_x+(cos(-2*pi*(1-$))*-#ppt_x-sin(-2*pi*(1-$))*(1-#ppt_y))*(1-$)">
                                          <p:val>
                                            <p:fltVal val="0"/>
                                          </p:val>
                                        </p:tav>
                                        <p:tav tm="100000">
                                          <p:val>
                                            <p:fltVal val="1"/>
                                          </p:val>
                                        </p:tav>
                                      </p:tavLst>
                                    </p:anim>
                                    <p:anim calcmode="lin" valueType="num">
                                      <p:cBhvr>
                                        <p:cTn id="57" dur="1000" fill="hold"/>
                                        <p:tgtEl>
                                          <p:spTgt spid="76813"/>
                                        </p:tgtEl>
                                        <p:attrNameLst>
                                          <p:attrName>ppt_y</p:attrName>
                                        </p:attrNameLst>
                                      </p:cBhvr>
                                      <p:tavLst>
                                        <p:tav tm="0" fmla="#ppt_y+(sin(-2*pi*(1-$))*-#ppt_x+cos(-2*pi*(1-$))*(1-#ppt_y))*(1-$)">
                                          <p:val>
                                            <p:fltVal val="0"/>
                                          </p:val>
                                        </p:tav>
                                        <p:tav tm="100000">
                                          <p:val>
                                            <p:fltVal val="1"/>
                                          </p:val>
                                        </p:tav>
                                      </p:tavLst>
                                    </p:anim>
                                  </p:childTnLst>
                                </p:cTn>
                              </p:par>
                            </p:childTnLst>
                          </p:cTn>
                        </p:par>
                        <p:par>
                          <p:cTn id="58" fill="hold" nodeType="afterGroup">
                            <p:stCondLst>
                              <p:cond delay="5500"/>
                            </p:stCondLst>
                            <p:childTnLst>
                              <p:par>
                                <p:cTn id="59" presetID="15" presetClass="entr" presetSubtype="0" fill="hold" nodeType="afterEffect">
                                  <p:stCondLst>
                                    <p:cond delay="0"/>
                                  </p:stCondLst>
                                  <p:childTnLst>
                                    <p:set>
                                      <p:cBhvr>
                                        <p:cTn id="60" dur="1" fill="hold">
                                          <p:stCondLst>
                                            <p:cond delay="0"/>
                                          </p:stCondLst>
                                        </p:cTn>
                                        <p:tgtEl>
                                          <p:spTgt spid="76817"/>
                                        </p:tgtEl>
                                        <p:attrNameLst>
                                          <p:attrName>style.visibility</p:attrName>
                                        </p:attrNameLst>
                                      </p:cBhvr>
                                      <p:to>
                                        <p:strVal val="visible"/>
                                      </p:to>
                                    </p:set>
                                    <p:anim calcmode="lin" valueType="num">
                                      <p:cBhvr>
                                        <p:cTn id="61" dur="1000" fill="hold"/>
                                        <p:tgtEl>
                                          <p:spTgt spid="76817"/>
                                        </p:tgtEl>
                                        <p:attrNameLst>
                                          <p:attrName>ppt_w</p:attrName>
                                        </p:attrNameLst>
                                      </p:cBhvr>
                                      <p:tavLst>
                                        <p:tav tm="0">
                                          <p:val>
                                            <p:fltVal val="0"/>
                                          </p:val>
                                        </p:tav>
                                        <p:tav tm="100000">
                                          <p:val>
                                            <p:strVal val="#ppt_w"/>
                                          </p:val>
                                        </p:tav>
                                      </p:tavLst>
                                    </p:anim>
                                    <p:anim calcmode="lin" valueType="num">
                                      <p:cBhvr>
                                        <p:cTn id="62" dur="1000" fill="hold"/>
                                        <p:tgtEl>
                                          <p:spTgt spid="76817"/>
                                        </p:tgtEl>
                                        <p:attrNameLst>
                                          <p:attrName>ppt_h</p:attrName>
                                        </p:attrNameLst>
                                      </p:cBhvr>
                                      <p:tavLst>
                                        <p:tav tm="0">
                                          <p:val>
                                            <p:fltVal val="0"/>
                                          </p:val>
                                        </p:tav>
                                        <p:tav tm="100000">
                                          <p:val>
                                            <p:strVal val="#ppt_h"/>
                                          </p:val>
                                        </p:tav>
                                      </p:tavLst>
                                    </p:anim>
                                    <p:anim calcmode="lin" valueType="num">
                                      <p:cBhvr>
                                        <p:cTn id="63" dur="1000" fill="hold"/>
                                        <p:tgtEl>
                                          <p:spTgt spid="76817"/>
                                        </p:tgtEl>
                                        <p:attrNameLst>
                                          <p:attrName>ppt_x</p:attrName>
                                        </p:attrNameLst>
                                      </p:cBhvr>
                                      <p:tavLst>
                                        <p:tav tm="0" fmla="#ppt_x+(cos(-2*pi*(1-$))*-#ppt_x-sin(-2*pi*(1-$))*(1-#ppt_y))*(1-$)">
                                          <p:val>
                                            <p:fltVal val="0"/>
                                          </p:val>
                                        </p:tav>
                                        <p:tav tm="100000">
                                          <p:val>
                                            <p:fltVal val="1"/>
                                          </p:val>
                                        </p:tav>
                                      </p:tavLst>
                                    </p:anim>
                                    <p:anim calcmode="lin" valueType="num">
                                      <p:cBhvr>
                                        <p:cTn id="64" dur="1000" fill="hold"/>
                                        <p:tgtEl>
                                          <p:spTgt spid="76817"/>
                                        </p:tgtEl>
                                        <p:attrNameLst>
                                          <p:attrName>ppt_y</p:attrName>
                                        </p:attrNameLst>
                                      </p:cBhvr>
                                      <p:tavLst>
                                        <p:tav tm="0" fmla="#ppt_y+(sin(-2*pi*(1-$))*-#ppt_x+cos(-2*pi*(1-$))*(1-#ppt_y))*(1-$)">
                                          <p:val>
                                            <p:fltVal val="0"/>
                                          </p:val>
                                        </p:tav>
                                        <p:tav tm="100000">
                                          <p:val>
                                            <p:fltVal val="1"/>
                                          </p:val>
                                        </p:tav>
                                      </p:tavLst>
                                    </p:anim>
                                  </p:childTnLst>
                                </p:cTn>
                              </p:par>
                            </p:childTnLst>
                          </p:cTn>
                        </p:par>
                        <p:par>
                          <p:cTn id="65" fill="hold" nodeType="afterGroup">
                            <p:stCondLst>
                              <p:cond delay="6500"/>
                            </p:stCondLst>
                            <p:childTnLst>
                              <p:par>
                                <p:cTn id="66" presetID="15" presetClass="entr" presetSubtype="0" fill="hold" nodeType="afterEffect">
                                  <p:stCondLst>
                                    <p:cond delay="0"/>
                                  </p:stCondLst>
                                  <p:childTnLst>
                                    <p:set>
                                      <p:cBhvr>
                                        <p:cTn id="67" dur="1" fill="hold">
                                          <p:stCondLst>
                                            <p:cond delay="0"/>
                                          </p:stCondLst>
                                        </p:cTn>
                                        <p:tgtEl>
                                          <p:spTgt spid="76819"/>
                                        </p:tgtEl>
                                        <p:attrNameLst>
                                          <p:attrName>style.visibility</p:attrName>
                                        </p:attrNameLst>
                                      </p:cBhvr>
                                      <p:to>
                                        <p:strVal val="visible"/>
                                      </p:to>
                                    </p:set>
                                    <p:anim calcmode="lin" valueType="num">
                                      <p:cBhvr>
                                        <p:cTn id="68" dur="1000" fill="hold"/>
                                        <p:tgtEl>
                                          <p:spTgt spid="76819"/>
                                        </p:tgtEl>
                                        <p:attrNameLst>
                                          <p:attrName>ppt_w</p:attrName>
                                        </p:attrNameLst>
                                      </p:cBhvr>
                                      <p:tavLst>
                                        <p:tav tm="0">
                                          <p:val>
                                            <p:fltVal val="0"/>
                                          </p:val>
                                        </p:tav>
                                        <p:tav tm="100000">
                                          <p:val>
                                            <p:strVal val="#ppt_w"/>
                                          </p:val>
                                        </p:tav>
                                      </p:tavLst>
                                    </p:anim>
                                    <p:anim calcmode="lin" valueType="num">
                                      <p:cBhvr>
                                        <p:cTn id="69" dur="1000" fill="hold"/>
                                        <p:tgtEl>
                                          <p:spTgt spid="76819"/>
                                        </p:tgtEl>
                                        <p:attrNameLst>
                                          <p:attrName>ppt_h</p:attrName>
                                        </p:attrNameLst>
                                      </p:cBhvr>
                                      <p:tavLst>
                                        <p:tav tm="0">
                                          <p:val>
                                            <p:fltVal val="0"/>
                                          </p:val>
                                        </p:tav>
                                        <p:tav tm="100000">
                                          <p:val>
                                            <p:strVal val="#ppt_h"/>
                                          </p:val>
                                        </p:tav>
                                      </p:tavLst>
                                    </p:anim>
                                    <p:anim calcmode="lin" valueType="num">
                                      <p:cBhvr>
                                        <p:cTn id="70" dur="1000" fill="hold"/>
                                        <p:tgtEl>
                                          <p:spTgt spid="76819"/>
                                        </p:tgtEl>
                                        <p:attrNameLst>
                                          <p:attrName>ppt_x</p:attrName>
                                        </p:attrNameLst>
                                      </p:cBhvr>
                                      <p:tavLst>
                                        <p:tav tm="0" fmla="#ppt_x+(cos(-2*pi*(1-$))*-#ppt_x-sin(-2*pi*(1-$))*(1-#ppt_y))*(1-$)">
                                          <p:val>
                                            <p:fltVal val="0"/>
                                          </p:val>
                                        </p:tav>
                                        <p:tav tm="100000">
                                          <p:val>
                                            <p:fltVal val="1"/>
                                          </p:val>
                                        </p:tav>
                                      </p:tavLst>
                                    </p:anim>
                                    <p:anim calcmode="lin" valueType="num">
                                      <p:cBhvr>
                                        <p:cTn id="71" dur="1000" fill="hold"/>
                                        <p:tgtEl>
                                          <p:spTgt spid="7681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1"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effectLst>
            <a:outerShdw dist="35921" dir="2700000" algn="ctr" rotWithShape="0">
              <a:schemeClr val="bg2"/>
            </a:outerShdw>
          </a:effectLst>
        </p:spPr>
        <p:txBody>
          <a:bodyPr/>
          <a:lstStyle/>
          <a:p>
            <a:r>
              <a:rPr lang="zh-TW" altLang="en-US" sz="4000">
                <a:ea typeface="新細明體" charset="-120"/>
              </a:rPr>
              <a:t>挖掘地點</a:t>
            </a:r>
            <a:br>
              <a:rPr lang="zh-TW" altLang="en-US" sz="4000">
                <a:ea typeface="新細明體" charset="-120"/>
              </a:rPr>
            </a:br>
            <a:endParaRPr lang="zh-TW" altLang="en-US" sz="4000">
              <a:ea typeface="新細明體" charset="-120"/>
            </a:endParaRPr>
          </a:p>
        </p:txBody>
      </p:sp>
      <p:pic>
        <p:nvPicPr>
          <p:cNvPr id="78859" name="Picture 11" descr="0,4918,22763,00">
            <a:hlinkClick r:id="rId3"/>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4572000" y="609600"/>
            <a:ext cx="3460750" cy="2295525"/>
          </a:xfrm>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8863" name="Group 15"/>
          <p:cNvGrpSpPr>
            <a:grpSpLocks/>
          </p:cNvGrpSpPr>
          <p:nvPr/>
        </p:nvGrpSpPr>
        <p:grpSpPr bwMode="auto">
          <a:xfrm>
            <a:off x="990600" y="4038600"/>
            <a:ext cx="5541963" cy="2573338"/>
            <a:chOff x="624" y="2544"/>
            <a:chExt cx="3491" cy="1621"/>
          </a:xfrm>
        </p:grpSpPr>
        <p:pic>
          <p:nvPicPr>
            <p:cNvPr id="78861" name="Picture 13" descr="Siloam Inscrip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 y="2544"/>
              <a:ext cx="3491" cy="1325"/>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78862" name="Text Box 14"/>
            <p:cNvSpPr txBox="1">
              <a:spLocks noChangeArrowheads="1"/>
            </p:cNvSpPr>
            <p:nvPr/>
          </p:nvSpPr>
          <p:spPr bwMode="auto">
            <a:xfrm>
              <a:off x="2590" y="3867"/>
              <a:ext cx="1076" cy="29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zh-TW" altLang="en-US" sz="2400">
                  <a:ea typeface="新細明體" charset="-120"/>
                </a:rPr>
                <a:t>西羅亞碑文</a:t>
              </a: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73741" name="Object 13"/>
          <p:cNvGraphicFramePr>
            <a:graphicFrameLocks noChangeAspect="1"/>
          </p:cNvGraphicFramePr>
          <p:nvPr/>
        </p:nvGraphicFramePr>
        <p:xfrm>
          <a:off x="457200" y="3332163"/>
          <a:ext cx="8610600" cy="2763837"/>
        </p:xfrm>
        <a:graphic>
          <a:graphicData uri="http://schemas.openxmlformats.org/presentationml/2006/ole">
            <mc:AlternateContent xmlns:mc="http://schemas.openxmlformats.org/markup-compatibility/2006">
              <mc:Choice xmlns:v="urn:schemas-microsoft-com:vml" Requires="v">
                <p:oleObj spid="_x0000_s73747" name="Document" r:id="rId4" imgW="5690616" imgH="1825752" progId="Word.Document.8">
                  <p:embed/>
                </p:oleObj>
              </mc:Choice>
              <mc:Fallback>
                <p:oleObj name="Document" r:id="rId4" imgW="5690616" imgH="1825752" progId="Word.Document.8">
                  <p:embed/>
                  <p:pic>
                    <p:nvPicPr>
                      <p:cNvPr id="0" name="Object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3332163"/>
                        <a:ext cx="8610600" cy="2763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3730" name="Rectangle 2"/>
          <p:cNvSpPr>
            <a:spLocks noGrp="1" noChangeArrowheads="1"/>
          </p:cNvSpPr>
          <p:nvPr>
            <p:ph type="title"/>
          </p:nvPr>
        </p:nvSpPr>
        <p:spPr>
          <a:effectLst>
            <a:outerShdw dist="35921" dir="2700000" algn="ctr" rotWithShape="0">
              <a:schemeClr val="bg2"/>
            </a:outerShdw>
          </a:effectLst>
        </p:spPr>
        <p:txBody>
          <a:bodyPr/>
          <a:lstStyle/>
          <a:p>
            <a:r>
              <a:rPr lang="zh-TW" altLang="en-US" sz="4000">
                <a:ea typeface="新細明體" charset="-120"/>
              </a:rPr>
              <a:t>方法</a:t>
            </a:r>
          </a:p>
        </p:txBody>
      </p:sp>
      <p:sp>
        <p:nvSpPr>
          <p:cNvPr id="73731" name="Rectangle 3"/>
          <p:cNvSpPr>
            <a:spLocks noGrp="1" noChangeArrowheads="1"/>
          </p:cNvSpPr>
          <p:nvPr>
            <p:ph type="body" sz="half" idx="1"/>
          </p:nvPr>
        </p:nvSpPr>
        <p:spPr>
          <a:xfrm>
            <a:off x="457200" y="1981200"/>
            <a:ext cx="4724400" cy="1371600"/>
          </a:xfrm>
          <a:effectLst>
            <a:outerShdw dist="35921" dir="2700000" algn="ctr" rotWithShape="0">
              <a:schemeClr val="bg2"/>
            </a:outerShdw>
          </a:effectLst>
        </p:spPr>
        <p:txBody>
          <a:bodyPr/>
          <a:lstStyle/>
          <a:p>
            <a:r>
              <a:rPr lang="zh-TW" altLang="en-US">
                <a:ea typeface="新細明體" charset="-120"/>
              </a:rPr>
              <a:t>探測</a:t>
            </a:r>
            <a:r>
              <a:rPr lang="en-US" altLang="zh-TW">
                <a:ea typeface="新細明體" charset="-120"/>
              </a:rPr>
              <a:t>(</a:t>
            </a:r>
            <a:r>
              <a:rPr lang="zh-TW" altLang="en-US">
                <a:ea typeface="新細明體" charset="-120"/>
              </a:rPr>
              <a:t>縱向</a:t>
            </a:r>
            <a:r>
              <a:rPr lang="en-US" altLang="zh-TW">
                <a:ea typeface="新細明體" charset="-120"/>
              </a:rPr>
              <a:t>)</a:t>
            </a:r>
          </a:p>
          <a:p>
            <a:r>
              <a:rPr lang="zh-TW" altLang="en-US">
                <a:ea typeface="新細明體" charset="-120"/>
              </a:rPr>
              <a:t>階梯式溝渠</a:t>
            </a:r>
            <a:r>
              <a:rPr lang="en-US" altLang="zh-TW">
                <a:ea typeface="新細明體" charset="-120"/>
              </a:rPr>
              <a:t>(</a:t>
            </a:r>
            <a:r>
              <a:rPr lang="zh-TW" altLang="en-US">
                <a:ea typeface="新細明體" charset="-120"/>
              </a:rPr>
              <a:t>部分的顯示</a:t>
            </a:r>
            <a:r>
              <a:rPr lang="en-US" altLang="zh-TW">
                <a:ea typeface="新細明體" charset="-120"/>
              </a:rPr>
              <a:t>)</a:t>
            </a:r>
          </a:p>
        </p:txBody>
      </p:sp>
      <p:sp>
        <p:nvSpPr>
          <p:cNvPr id="73734" name="Rectangle 6"/>
          <p:cNvSpPr>
            <a:spLocks noGrp="1" noChangeArrowheads="1"/>
          </p:cNvSpPr>
          <p:nvPr>
            <p:ph type="body" sz="half" idx="2"/>
          </p:nvPr>
        </p:nvSpPr>
        <p:spPr>
          <a:xfrm>
            <a:off x="4953000" y="1981200"/>
            <a:ext cx="4191000" cy="1295400"/>
          </a:xfrm>
          <a:effectLst>
            <a:outerShdw dist="35921" dir="2700000" algn="ctr" rotWithShape="0">
              <a:schemeClr val="bg2"/>
            </a:outerShdw>
          </a:effectLst>
        </p:spPr>
        <p:txBody>
          <a:bodyPr/>
          <a:lstStyle/>
          <a:p>
            <a:pPr>
              <a:lnSpc>
                <a:spcPct val="90000"/>
              </a:lnSpc>
            </a:pPr>
            <a:r>
              <a:rPr lang="zh-TW" altLang="en-US">
                <a:ea typeface="新細明體" charset="-120"/>
              </a:rPr>
              <a:t>分層</a:t>
            </a:r>
            <a:r>
              <a:rPr lang="en-US" altLang="zh-TW">
                <a:ea typeface="新細明體" charset="-120"/>
              </a:rPr>
              <a:t>(</a:t>
            </a:r>
            <a:r>
              <a:rPr lang="zh-TW" altLang="en-US">
                <a:ea typeface="新細明體" charset="-120"/>
              </a:rPr>
              <a:t>整個的左邊</a:t>
            </a:r>
            <a:r>
              <a:rPr lang="en-US" altLang="zh-TW">
                <a:ea typeface="新細明體" charset="-120"/>
              </a:rPr>
              <a:t>)</a:t>
            </a:r>
          </a:p>
          <a:p>
            <a:pPr>
              <a:lnSpc>
                <a:spcPct val="90000"/>
              </a:lnSpc>
            </a:pPr>
            <a:r>
              <a:rPr lang="zh-TW" altLang="en-US">
                <a:ea typeface="新細明體" charset="-120"/>
              </a:rPr>
              <a:t>用碳</a:t>
            </a:r>
            <a:r>
              <a:rPr lang="en-US" altLang="zh-TW">
                <a:ea typeface="新細明體" charset="-120"/>
              </a:rPr>
              <a:t>-14</a:t>
            </a:r>
            <a:r>
              <a:rPr lang="zh-TW" altLang="en-US">
                <a:ea typeface="新細明體" charset="-120"/>
              </a:rPr>
              <a:t>測試</a:t>
            </a:r>
          </a:p>
          <a:p>
            <a:pPr>
              <a:lnSpc>
                <a:spcPct val="90000"/>
              </a:lnSpc>
            </a:pPr>
            <a:endParaRPr lang="zh-TW" altLang="en-US">
              <a:ea typeface="新細明體" charset="-120"/>
            </a:endParaRPr>
          </a:p>
        </p:txBody>
      </p:sp>
      <p:sp>
        <p:nvSpPr>
          <p:cNvPr id="73732" name="Rectangle 4"/>
          <p:cNvSpPr>
            <a:spLocks noChangeArrowheads="1"/>
          </p:cNvSpPr>
          <p:nvPr/>
        </p:nvSpPr>
        <p:spPr bwMode="auto">
          <a:xfrm>
            <a:off x="533400" y="6019800"/>
            <a:ext cx="8610600" cy="838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spcBef>
                <a:spcPct val="20000"/>
              </a:spcBef>
              <a:buClr>
                <a:schemeClr val="accent2"/>
              </a:buClr>
              <a:buSzPct val="80000"/>
              <a:buFont typeface="Wingdings" charset="2"/>
              <a:buBlip>
                <a:blip r:embed="rId6"/>
              </a:buBlip>
              <a:defRPr sz="2800">
                <a:solidFill>
                  <a:schemeClr val="tx1"/>
                </a:solidFill>
                <a:latin typeface="Arial Narrow" charset="0"/>
              </a:defRPr>
            </a:lvl1pPr>
            <a:lvl2pPr marL="742950" indent="-285750">
              <a:spcBef>
                <a:spcPct val="20000"/>
              </a:spcBef>
              <a:buClr>
                <a:schemeClr val="accent1"/>
              </a:buClr>
              <a:buSzPct val="75000"/>
              <a:buFont typeface="Wingdings" charset="2"/>
              <a:buBlip>
                <a:blip r:embed="rId7"/>
              </a:buBlip>
              <a:defRPr sz="2400">
                <a:solidFill>
                  <a:schemeClr val="tx1"/>
                </a:solidFill>
                <a:latin typeface="Arial Narrow" charset="0"/>
              </a:defRPr>
            </a:lvl2pPr>
            <a:lvl3pPr marL="1143000" indent="-228600">
              <a:spcBef>
                <a:spcPct val="20000"/>
              </a:spcBef>
              <a:buClr>
                <a:schemeClr val="hlink"/>
              </a:buClr>
              <a:buSzPct val="60000"/>
              <a:buFont typeface="Wingdings" charset="2"/>
              <a:buChar char="l"/>
              <a:defRPr sz="2000">
                <a:solidFill>
                  <a:schemeClr val="tx1"/>
                </a:solidFill>
                <a:latin typeface="Arial Narrow" charset="0"/>
              </a:defRPr>
            </a:lvl3pPr>
            <a:lvl4pPr marL="1600200" indent="-228600">
              <a:spcBef>
                <a:spcPct val="20000"/>
              </a:spcBef>
              <a:buChar char="•"/>
              <a:defRPr>
                <a:solidFill>
                  <a:schemeClr val="tx1"/>
                </a:solidFill>
                <a:latin typeface="Arial Narrow" charset="0"/>
              </a:defRPr>
            </a:lvl4pPr>
            <a:lvl5pPr marL="2057400" indent="-228600">
              <a:spcBef>
                <a:spcPct val="20000"/>
              </a:spcBef>
              <a:buChar char="–"/>
              <a:defRPr>
                <a:solidFill>
                  <a:schemeClr val="tx1"/>
                </a:solidFill>
                <a:latin typeface="Arial Narrow" charset="0"/>
              </a:defRPr>
            </a:lvl5pPr>
            <a:lvl6pPr marL="2514600" indent="-228600" fontAlgn="base">
              <a:spcBef>
                <a:spcPct val="20000"/>
              </a:spcBef>
              <a:spcAft>
                <a:spcPct val="0"/>
              </a:spcAft>
              <a:buChar char="–"/>
              <a:defRPr>
                <a:solidFill>
                  <a:schemeClr val="tx1"/>
                </a:solidFill>
                <a:latin typeface="Arial Narrow" charset="0"/>
              </a:defRPr>
            </a:lvl6pPr>
            <a:lvl7pPr marL="2971800" indent="-228600" fontAlgn="base">
              <a:spcBef>
                <a:spcPct val="20000"/>
              </a:spcBef>
              <a:spcAft>
                <a:spcPct val="0"/>
              </a:spcAft>
              <a:buChar char="–"/>
              <a:defRPr>
                <a:solidFill>
                  <a:schemeClr val="tx1"/>
                </a:solidFill>
                <a:latin typeface="Arial Narrow" charset="0"/>
              </a:defRPr>
            </a:lvl7pPr>
            <a:lvl8pPr marL="3429000" indent="-228600" fontAlgn="base">
              <a:spcBef>
                <a:spcPct val="20000"/>
              </a:spcBef>
              <a:spcAft>
                <a:spcPct val="0"/>
              </a:spcAft>
              <a:buChar char="–"/>
              <a:defRPr>
                <a:solidFill>
                  <a:schemeClr val="tx1"/>
                </a:solidFill>
                <a:latin typeface="Arial Narrow" charset="0"/>
              </a:defRPr>
            </a:lvl8pPr>
            <a:lvl9pPr marL="3886200" indent="-228600" fontAlgn="base">
              <a:spcBef>
                <a:spcPct val="20000"/>
              </a:spcBef>
              <a:spcAft>
                <a:spcPct val="0"/>
              </a:spcAft>
              <a:buChar char="–"/>
              <a:defRPr>
                <a:solidFill>
                  <a:schemeClr val="tx1"/>
                </a:solidFill>
                <a:latin typeface="Arial Narrow" charset="0"/>
              </a:defRPr>
            </a:lvl9pPr>
          </a:lstStyle>
          <a:p>
            <a:pPr algn="ctr">
              <a:buFont typeface="Wingdings" charset="2"/>
              <a:buNone/>
            </a:pPr>
            <a:r>
              <a:rPr lang="zh-TW" altLang="en-US" sz="2000">
                <a:ea typeface="SimSun" pitchFamily="2" charset="-122"/>
              </a:rPr>
              <a:t>古代巴勒斯坦的遺丘，圖樣的描繪顯示挖掘的方法和</a:t>
            </a:r>
            <a:endParaRPr lang="en-US" altLang="zh-TW" sz="2000">
              <a:ea typeface="SimSun" pitchFamily="2" charset="-122"/>
            </a:endParaRPr>
          </a:p>
          <a:p>
            <a:pPr algn="ctr">
              <a:buFont typeface="Wingdings" charset="2"/>
              <a:buNone/>
            </a:pPr>
            <a:r>
              <a:rPr lang="zh-TW" altLang="en-US" sz="2000">
                <a:ea typeface="SimSun" pitchFamily="2" charset="-122"/>
              </a:rPr>
              <a:t>每一層的岩層的工作</a:t>
            </a:r>
            <a:endParaRPr lang="en-US" altLang="zh-TW" sz="2000">
              <a:ea typeface="SimSun" pitchFamily="2" charset="-122"/>
            </a:endParaRPr>
          </a:p>
        </p:txBody>
      </p:sp>
      <p:sp>
        <p:nvSpPr>
          <p:cNvPr id="73735" name="Oval 7"/>
          <p:cNvSpPr>
            <a:spLocks noChangeArrowheads="1"/>
          </p:cNvSpPr>
          <p:nvPr/>
        </p:nvSpPr>
        <p:spPr bwMode="auto">
          <a:xfrm>
            <a:off x="2209800" y="4572000"/>
            <a:ext cx="533400" cy="1676400"/>
          </a:xfrm>
          <a:prstGeom prst="ellipse">
            <a:avLst/>
          </a:prstGeom>
          <a:noFill/>
          <a:ln w="38100">
            <a:solidFill>
              <a:srgbClr val="E62B12"/>
            </a:solidFill>
            <a:round/>
            <a:headEnd/>
            <a:tailEnd/>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txBody>
          <a:bodyPr wrap="none" anchor="ctr"/>
          <a:lstStyle/>
          <a:p>
            <a:endParaRPr lang="en-GB"/>
          </a:p>
        </p:txBody>
      </p:sp>
      <p:sp>
        <p:nvSpPr>
          <p:cNvPr id="73738" name="Oval 10"/>
          <p:cNvSpPr>
            <a:spLocks noChangeArrowheads="1"/>
          </p:cNvSpPr>
          <p:nvPr/>
        </p:nvSpPr>
        <p:spPr bwMode="auto">
          <a:xfrm rot="1478665">
            <a:off x="3505200" y="3735388"/>
            <a:ext cx="844550" cy="2228850"/>
          </a:xfrm>
          <a:prstGeom prst="ellipse">
            <a:avLst/>
          </a:prstGeom>
          <a:noFill/>
          <a:ln w="38100">
            <a:solidFill>
              <a:srgbClr val="E62B12"/>
            </a:solidFill>
            <a:round/>
            <a:headEnd/>
            <a:tailEnd/>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txBody>
          <a:bodyPr wrap="none" anchor="ctr"/>
          <a:lstStyle/>
          <a:p>
            <a:endParaRPr lang="en-GB"/>
          </a:p>
        </p:txBody>
      </p:sp>
      <p:sp>
        <p:nvSpPr>
          <p:cNvPr id="73739" name="Oval 11"/>
          <p:cNvSpPr>
            <a:spLocks noChangeArrowheads="1"/>
          </p:cNvSpPr>
          <p:nvPr/>
        </p:nvSpPr>
        <p:spPr bwMode="auto">
          <a:xfrm rot="-4040190">
            <a:off x="6286500" y="3390900"/>
            <a:ext cx="533400" cy="1676400"/>
          </a:xfrm>
          <a:prstGeom prst="ellipse">
            <a:avLst/>
          </a:prstGeom>
          <a:noFill/>
          <a:ln w="38100">
            <a:solidFill>
              <a:srgbClr val="E62B12"/>
            </a:solidFill>
            <a:round/>
            <a:headEnd/>
            <a:tailEnd/>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txBody>
          <a:bodyPr wrap="none" anchor="ctr"/>
          <a:lstStyle/>
          <a:p>
            <a:endParaRPr lang="en-GB"/>
          </a:p>
        </p:txBody>
      </p:sp>
      <p:sp>
        <p:nvSpPr>
          <p:cNvPr id="73740" name="Text Box 12"/>
          <p:cNvSpPr txBox="1">
            <a:spLocks noChangeArrowheads="1"/>
          </p:cNvSpPr>
          <p:nvPr/>
        </p:nvSpPr>
        <p:spPr bwMode="auto">
          <a:xfrm>
            <a:off x="7848600" y="76200"/>
            <a:ext cx="12001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197-198</a:t>
            </a:r>
            <a:endParaRPr lang="en-US" altLang="zh-TW" sz="2400">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Effect transition="in" filter="wipe(down)">
                                      <p:cBhvr>
                                        <p:cTn id="7" dur="500"/>
                                        <p:tgtEl>
                                          <p:spTgt spid="73731">
                                            <p:txEl>
                                              <p:pRg st="0" end="0"/>
                                            </p:txEl>
                                          </p:spTgt>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73735"/>
                                        </p:tgtEl>
                                        <p:attrNameLst>
                                          <p:attrName>style.visibility</p:attrName>
                                        </p:attrNameLst>
                                      </p:cBhvr>
                                      <p:to>
                                        <p:strVal val="visible"/>
                                      </p:to>
                                    </p:set>
                                    <p:animEffect transition="in" filter="wipe(up)">
                                      <p:cBhvr>
                                        <p:cTn id="11" dur="500"/>
                                        <p:tgtEl>
                                          <p:spTgt spid="7373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73731">
                                            <p:txEl>
                                              <p:pRg st="1" end="1"/>
                                            </p:txEl>
                                          </p:spTgt>
                                        </p:tgtEl>
                                        <p:attrNameLst>
                                          <p:attrName>style.visibility</p:attrName>
                                        </p:attrNameLst>
                                      </p:cBhvr>
                                      <p:to>
                                        <p:strVal val="visible"/>
                                      </p:to>
                                    </p:set>
                                    <p:animEffect transition="in" filter="wipe(down)">
                                      <p:cBhvr>
                                        <p:cTn id="16" dur="500"/>
                                        <p:tgtEl>
                                          <p:spTgt spid="73731">
                                            <p:txEl>
                                              <p:pRg st="1" end="1"/>
                                            </p:txEl>
                                          </p:spTgt>
                                        </p:tgtEl>
                                      </p:cBhvr>
                                    </p:animEffect>
                                  </p:childTnLst>
                                </p:cTn>
                              </p:par>
                            </p:childTnLst>
                          </p:cTn>
                        </p:par>
                        <p:par>
                          <p:cTn id="17" fill="hold" nodeType="afterGroup">
                            <p:stCondLst>
                              <p:cond delay="500"/>
                            </p:stCondLst>
                            <p:childTnLst>
                              <p:par>
                                <p:cTn id="18" presetID="15" presetClass="entr" presetSubtype="0" fill="hold" grpId="0" nodeType="afterEffect">
                                  <p:stCondLst>
                                    <p:cond delay="0"/>
                                  </p:stCondLst>
                                  <p:childTnLst>
                                    <p:set>
                                      <p:cBhvr>
                                        <p:cTn id="19" dur="1" fill="hold">
                                          <p:stCondLst>
                                            <p:cond delay="0"/>
                                          </p:stCondLst>
                                        </p:cTn>
                                        <p:tgtEl>
                                          <p:spTgt spid="73738"/>
                                        </p:tgtEl>
                                        <p:attrNameLst>
                                          <p:attrName>style.visibility</p:attrName>
                                        </p:attrNameLst>
                                      </p:cBhvr>
                                      <p:to>
                                        <p:strVal val="visible"/>
                                      </p:to>
                                    </p:set>
                                    <p:anim calcmode="lin" valueType="num">
                                      <p:cBhvr>
                                        <p:cTn id="20" dur="1000" fill="hold"/>
                                        <p:tgtEl>
                                          <p:spTgt spid="73738"/>
                                        </p:tgtEl>
                                        <p:attrNameLst>
                                          <p:attrName>ppt_w</p:attrName>
                                        </p:attrNameLst>
                                      </p:cBhvr>
                                      <p:tavLst>
                                        <p:tav tm="0">
                                          <p:val>
                                            <p:fltVal val="0"/>
                                          </p:val>
                                        </p:tav>
                                        <p:tav tm="100000">
                                          <p:val>
                                            <p:strVal val="#ppt_w"/>
                                          </p:val>
                                        </p:tav>
                                      </p:tavLst>
                                    </p:anim>
                                    <p:anim calcmode="lin" valueType="num">
                                      <p:cBhvr>
                                        <p:cTn id="21" dur="1000" fill="hold"/>
                                        <p:tgtEl>
                                          <p:spTgt spid="73738"/>
                                        </p:tgtEl>
                                        <p:attrNameLst>
                                          <p:attrName>ppt_h</p:attrName>
                                        </p:attrNameLst>
                                      </p:cBhvr>
                                      <p:tavLst>
                                        <p:tav tm="0">
                                          <p:val>
                                            <p:fltVal val="0"/>
                                          </p:val>
                                        </p:tav>
                                        <p:tav tm="100000">
                                          <p:val>
                                            <p:strVal val="#ppt_h"/>
                                          </p:val>
                                        </p:tav>
                                      </p:tavLst>
                                    </p:anim>
                                    <p:anim calcmode="lin" valueType="num">
                                      <p:cBhvr>
                                        <p:cTn id="22" dur="1000" fill="hold"/>
                                        <p:tgtEl>
                                          <p:spTgt spid="73738"/>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7373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73734">
                                            <p:txEl>
                                              <p:pRg st="0" end="0"/>
                                            </p:txEl>
                                          </p:spTgt>
                                        </p:tgtEl>
                                        <p:attrNameLst>
                                          <p:attrName>style.visibility</p:attrName>
                                        </p:attrNameLst>
                                      </p:cBhvr>
                                      <p:to>
                                        <p:strVal val="visible"/>
                                      </p:to>
                                    </p:set>
                                    <p:animEffect transition="in" filter="dissolve">
                                      <p:cBhvr>
                                        <p:cTn id="28" dur="500"/>
                                        <p:tgtEl>
                                          <p:spTgt spid="73734">
                                            <p:txEl>
                                              <p:pRg st="0" end="0"/>
                                            </p:txEl>
                                          </p:spTgt>
                                        </p:tgtEl>
                                      </p:cBhvr>
                                    </p:animEffect>
                                  </p:childTnLst>
                                </p:cTn>
                              </p:par>
                            </p:childTnLst>
                          </p:cTn>
                        </p:par>
                        <p:par>
                          <p:cTn id="29" fill="hold" nodeType="afterGroup">
                            <p:stCondLst>
                              <p:cond delay="500"/>
                            </p:stCondLst>
                            <p:childTnLst>
                              <p:par>
                                <p:cTn id="30" presetID="1" presetClass="entr" presetSubtype="0" fill="hold" grpId="0" nodeType="afterEffect">
                                  <p:stCondLst>
                                    <p:cond delay="0"/>
                                  </p:stCondLst>
                                  <p:childTnLst>
                                    <p:set>
                                      <p:cBhvr>
                                        <p:cTn id="31" dur="1" fill="hold">
                                          <p:stCondLst>
                                            <p:cond delay="499"/>
                                          </p:stCondLst>
                                        </p:cTn>
                                        <p:tgtEl>
                                          <p:spTgt spid="73739"/>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73734">
                                            <p:txEl>
                                              <p:pRg st="1" end="1"/>
                                            </p:txEl>
                                          </p:spTgt>
                                        </p:tgtEl>
                                        <p:attrNameLst>
                                          <p:attrName>style.visibility</p:attrName>
                                        </p:attrNameLst>
                                      </p:cBhvr>
                                      <p:to>
                                        <p:strVal val="visible"/>
                                      </p:to>
                                    </p:set>
                                    <p:animEffect transition="in" filter="dissolve">
                                      <p:cBhvr>
                                        <p:cTn id="36" dur="500"/>
                                        <p:tgtEl>
                                          <p:spTgt spid="737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autoUpdateAnimBg="0"/>
      <p:bldP spid="73734" grpId="0" build="p" autoUpdateAnimBg="0"/>
      <p:bldP spid="73735" grpId="0" animBg="1"/>
      <p:bldP spid="73738" grpId="0" animBg="1"/>
      <p:bldP spid="7373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59" name="Picture 35" descr="po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530850" cy="68580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77826" name="Rectangle 2"/>
          <p:cNvSpPr>
            <a:spLocks noGrp="1" noChangeArrowheads="1"/>
          </p:cNvSpPr>
          <p:nvPr>
            <p:ph type="title" sz="quarter"/>
          </p:nvPr>
        </p:nvSpPr>
        <p:spPr>
          <a:xfrm>
            <a:off x="5638800" y="838200"/>
            <a:ext cx="3505200" cy="762000"/>
          </a:xfrm>
          <a:effectLst>
            <a:outerShdw dist="35921" dir="2700000" algn="ctr" rotWithShape="0">
              <a:schemeClr val="bg2"/>
            </a:outerShdw>
          </a:effectLst>
        </p:spPr>
        <p:txBody>
          <a:bodyPr/>
          <a:lstStyle/>
          <a:p>
            <a:r>
              <a:rPr lang="zh-TW" altLang="en-US" sz="4000">
                <a:ea typeface="新細明體" charset="-120"/>
              </a:rPr>
              <a:t>陶器分析</a:t>
            </a:r>
          </a:p>
        </p:txBody>
      </p:sp>
      <p:pic>
        <p:nvPicPr>
          <p:cNvPr id="77834" name="Picture 10" descr="3-a">
            <a:hlinkClick r:id="rId4"/>
          </p:cNvPr>
          <p:cNvPicPr>
            <a:picLocks noGrp="1" noChangeAspect="1" noChangeArrowheads="1"/>
          </p:cNvPicPr>
          <p:nvPr>
            <p:ph sz="quarter" idx="1"/>
          </p:nvPr>
        </p:nvPicPr>
        <p:blipFill>
          <a:blip r:embed="rId5" cstate="screen">
            <a:extLst>
              <a:ext uri="{28A0092B-C50C-407E-A947-70E740481C1C}">
                <a14:useLocalDpi xmlns:a14="http://schemas.microsoft.com/office/drawing/2010/main" val="0"/>
              </a:ext>
            </a:extLst>
          </a:blip>
          <a:srcRect/>
          <a:stretch>
            <a:fillRect/>
          </a:stretch>
        </p:blipFill>
        <p:spPr>
          <a:xfrm>
            <a:off x="7289800" y="5486400"/>
            <a:ext cx="1473200" cy="1066800"/>
          </a:xfrm>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47" name="Picture 23" descr="4-b">
            <a:hlinkClick r:id="rId6"/>
          </p:cNvPr>
          <p:cNvPicPr>
            <a:picLocks noGrp="1" noChangeAspect="1" noChangeArrowheads="1"/>
          </p:cNvPicPr>
          <p:nvPr>
            <p:ph sz="quarter" idx="2"/>
          </p:nvPr>
        </p:nvPicPr>
        <p:blipFill>
          <a:blip r:embed="rId7" cstate="screen">
            <a:extLst>
              <a:ext uri="{28A0092B-C50C-407E-A947-70E740481C1C}">
                <a14:useLocalDpi xmlns:a14="http://schemas.microsoft.com/office/drawing/2010/main" val="0"/>
              </a:ext>
            </a:extLst>
          </a:blip>
          <a:srcRect/>
          <a:stretch>
            <a:fillRect/>
          </a:stretch>
        </p:blipFill>
        <p:spPr>
          <a:xfrm>
            <a:off x="7289800" y="3962400"/>
            <a:ext cx="1447800" cy="1358900"/>
          </a:xfrm>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50" name="Picture 26" descr="5-d">
            <a:hlinkClick r:id="rId8"/>
          </p:cNvPr>
          <p:cNvPicPr>
            <a:picLocks noGrp="1" noChangeAspect="1" noChangeArrowheads="1"/>
          </p:cNvPicPr>
          <p:nvPr>
            <p:ph sz="quarter" idx="3"/>
          </p:nvPr>
        </p:nvPicPr>
        <p:blipFill>
          <a:blip r:embed="rId9" cstate="screen">
            <a:extLst>
              <a:ext uri="{28A0092B-C50C-407E-A947-70E740481C1C}">
                <a14:useLocalDpi xmlns:a14="http://schemas.microsoft.com/office/drawing/2010/main" val="0"/>
              </a:ext>
            </a:extLst>
          </a:blip>
          <a:srcRect/>
          <a:stretch>
            <a:fillRect/>
          </a:stretch>
        </p:blipFill>
        <p:spPr>
          <a:xfrm>
            <a:off x="5994400" y="5486400"/>
            <a:ext cx="1143000" cy="1066800"/>
          </a:xfrm>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53" name="Picture 29" descr="3-a">
            <a:hlinkClick r:id="rId4"/>
          </p:cNvPr>
          <p:cNvPicPr>
            <a:picLocks noGrp="1" noChangeAspect="1" noChangeArrowheads="1"/>
          </p:cNvPicPr>
          <p:nvPr>
            <p:ph sz="quarter" idx="4"/>
          </p:nvPr>
        </p:nvPicPr>
        <p:blipFill>
          <a:blip r:embed="rId10" cstate="screen">
            <a:extLst>
              <a:ext uri="{28A0092B-C50C-407E-A947-70E740481C1C}">
                <a14:useLocalDpi xmlns:a14="http://schemas.microsoft.com/office/drawing/2010/main" val="0"/>
              </a:ext>
            </a:extLst>
          </a:blip>
          <a:srcRect/>
          <a:stretch>
            <a:fillRect/>
          </a:stretch>
        </p:blipFill>
        <p:spPr>
          <a:xfrm>
            <a:off x="5994400" y="3962400"/>
            <a:ext cx="1143000" cy="1371600"/>
          </a:xfrm>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56" name="Picture 32" descr="3-f">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005513" y="1798638"/>
            <a:ext cx="1131887" cy="1973262"/>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pic>
        <p:nvPicPr>
          <p:cNvPr id="77858" name="Picture 34" descr="4-e">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289800" y="1752600"/>
            <a:ext cx="1376363" cy="20193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77860" name="Text Box 36"/>
          <p:cNvSpPr txBox="1">
            <a:spLocks noChangeArrowheads="1"/>
          </p:cNvSpPr>
          <p:nvPr/>
        </p:nvSpPr>
        <p:spPr bwMode="auto">
          <a:xfrm>
            <a:off x="838200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199</a:t>
            </a:r>
            <a:endParaRPr lang="en-US" altLang="zh-TW" sz="2400">
              <a:ea typeface="新細明體" charset="-12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500" name="Group 4"/>
          <p:cNvGrpSpPr>
            <a:grpSpLocks/>
          </p:cNvGrpSpPr>
          <p:nvPr/>
        </p:nvGrpSpPr>
        <p:grpSpPr bwMode="auto">
          <a:xfrm>
            <a:off x="4648200" y="1143000"/>
            <a:ext cx="685800" cy="5148263"/>
            <a:chOff x="2736" y="576"/>
            <a:chExt cx="288" cy="1974"/>
          </a:xfrm>
        </p:grpSpPr>
        <p:sp>
          <p:nvSpPr>
            <p:cNvPr id="106501" name="Text Box 5"/>
            <p:cNvSpPr txBox="1">
              <a:spLocks noChangeArrowheads="1"/>
            </p:cNvSpPr>
            <p:nvPr/>
          </p:nvSpPr>
          <p:spPr bwMode="auto">
            <a:xfrm>
              <a:off x="2736" y="576"/>
              <a:ext cx="240" cy="24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33CC"/>
                  </a:solidFill>
                  <a:miter lim="800000"/>
                  <a:headEnd type="none" w="sm" len="sm"/>
                  <a:tailEnd type="none" w="sm" len="sm"/>
                </a14:hiddenLine>
              </a:ext>
            </a:extLst>
          </p:spPr>
          <p:txBody>
            <a:bodyPr>
              <a:spAutoFit/>
            </a:bodyPr>
            <a:lstStyle/>
            <a:p>
              <a:pPr>
                <a:spcBef>
                  <a:spcPct val="50000"/>
                </a:spcBef>
              </a:pPr>
              <a:endParaRPr lang="en-US" altLang="zh-TW" sz="3600" b="1">
                <a:solidFill>
                  <a:srgbClr val="FFFF00"/>
                </a:solidFill>
                <a:ea typeface="新細明體" charset="-120"/>
              </a:endParaRPr>
            </a:p>
          </p:txBody>
        </p:sp>
        <p:sp>
          <p:nvSpPr>
            <p:cNvPr id="106502" name="Text Box 6"/>
            <p:cNvSpPr txBox="1">
              <a:spLocks noChangeArrowheads="1"/>
            </p:cNvSpPr>
            <p:nvPr/>
          </p:nvSpPr>
          <p:spPr bwMode="auto">
            <a:xfrm>
              <a:off x="2736" y="1152"/>
              <a:ext cx="240" cy="24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33CC"/>
                  </a:solidFill>
                  <a:miter lim="800000"/>
                  <a:headEnd type="none" w="sm" len="sm"/>
                  <a:tailEnd type="none" w="sm" len="sm"/>
                </a14:hiddenLine>
              </a:ext>
            </a:extLst>
          </p:spPr>
          <p:txBody>
            <a:bodyPr>
              <a:spAutoFit/>
            </a:bodyPr>
            <a:lstStyle/>
            <a:p>
              <a:pPr>
                <a:spcBef>
                  <a:spcPct val="50000"/>
                </a:spcBef>
              </a:pPr>
              <a:endParaRPr lang="en-US" altLang="zh-TW" sz="3600" b="1">
                <a:solidFill>
                  <a:srgbClr val="FFFF00"/>
                </a:solidFill>
                <a:ea typeface="新細明體" charset="-120"/>
              </a:endParaRPr>
            </a:p>
          </p:txBody>
        </p:sp>
        <p:sp>
          <p:nvSpPr>
            <p:cNvPr id="106503" name="Text Box 7"/>
            <p:cNvSpPr txBox="1">
              <a:spLocks noChangeArrowheads="1"/>
            </p:cNvSpPr>
            <p:nvPr/>
          </p:nvSpPr>
          <p:spPr bwMode="auto">
            <a:xfrm>
              <a:off x="2736" y="864"/>
              <a:ext cx="288" cy="24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33CC"/>
                  </a:solidFill>
                  <a:miter lim="800000"/>
                  <a:headEnd type="none" w="sm" len="sm"/>
                  <a:tailEnd type="none" w="sm" len="sm"/>
                </a14:hiddenLine>
              </a:ext>
            </a:extLst>
          </p:spPr>
          <p:txBody>
            <a:bodyPr>
              <a:spAutoFit/>
            </a:bodyPr>
            <a:lstStyle/>
            <a:p>
              <a:pPr>
                <a:spcBef>
                  <a:spcPct val="50000"/>
                </a:spcBef>
              </a:pPr>
              <a:endParaRPr lang="en-US" altLang="zh-TW" sz="3600" b="1">
                <a:solidFill>
                  <a:srgbClr val="FFFF00"/>
                </a:solidFill>
                <a:ea typeface="新細明體" charset="-120"/>
              </a:endParaRPr>
            </a:p>
          </p:txBody>
        </p:sp>
        <p:sp>
          <p:nvSpPr>
            <p:cNvPr id="106504" name="Text Box 8"/>
            <p:cNvSpPr txBox="1">
              <a:spLocks noChangeArrowheads="1"/>
            </p:cNvSpPr>
            <p:nvPr/>
          </p:nvSpPr>
          <p:spPr bwMode="auto">
            <a:xfrm>
              <a:off x="2736" y="1440"/>
              <a:ext cx="240" cy="24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33CC"/>
                  </a:solidFill>
                  <a:miter lim="800000"/>
                  <a:headEnd type="none" w="sm" len="sm"/>
                  <a:tailEnd type="none" w="sm" len="sm"/>
                </a14:hiddenLine>
              </a:ext>
            </a:extLst>
          </p:spPr>
          <p:txBody>
            <a:bodyPr>
              <a:spAutoFit/>
            </a:bodyPr>
            <a:lstStyle/>
            <a:p>
              <a:pPr>
                <a:spcBef>
                  <a:spcPct val="50000"/>
                </a:spcBef>
              </a:pPr>
              <a:endParaRPr lang="en-US" altLang="zh-TW" sz="3600" b="1">
                <a:solidFill>
                  <a:srgbClr val="FFFF00"/>
                </a:solidFill>
                <a:ea typeface="新細明體" charset="-120"/>
              </a:endParaRPr>
            </a:p>
          </p:txBody>
        </p:sp>
        <p:sp>
          <p:nvSpPr>
            <p:cNvPr id="106505" name="Text Box 9"/>
            <p:cNvSpPr txBox="1">
              <a:spLocks noChangeArrowheads="1"/>
            </p:cNvSpPr>
            <p:nvPr/>
          </p:nvSpPr>
          <p:spPr bwMode="auto">
            <a:xfrm>
              <a:off x="2736" y="2016"/>
              <a:ext cx="240" cy="24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33CC"/>
                  </a:solidFill>
                  <a:miter lim="800000"/>
                  <a:headEnd type="none" w="sm" len="sm"/>
                  <a:tailEnd type="none" w="sm" len="sm"/>
                </a14:hiddenLine>
              </a:ext>
            </a:extLst>
          </p:spPr>
          <p:txBody>
            <a:bodyPr>
              <a:spAutoFit/>
            </a:bodyPr>
            <a:lstStyle/>
            <a:p>
              <a:pPr>
                <a:spcBef>
                  <a:spcPct val="50000"/>
                </a:spcBef>
              </a:pPr>
              <a:endParaRPr lang="en-US" altLang="zh-TW" sz="3600" b="1">
                <a:solidFill>
                  <a:srgbClr val="FFFF00"/>
                </a:solidFill>
                <a:ea typeface="新細明體" charset="-120"/>
              </a:endParaRPr>
            </a:p>
          </p:txBody>
        </p:sp>
        <p:sp>
          <p:nvSpPr>
            <p:cNvPr id="106506" name="Text Box 10"/>
            <p:cNvSpPr txBox="1">
              <a:spLocks noChangeArrowheads="1"/>
            </p:cNvSpPr>
            <p:nvPr/>
          </p:nvSpPr>
          <p:spPr bwMode="auto">
            <a:xfrm>
              <a:off x="2736" y="1728"/>
              <a:ext cx="240" cy="24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33CC"/>
                  </a:solidFill>
                  <a:miter lim="800000"/>
                  <a:headEnd type="none" w="sm" len="sm"/>
                  <a:tailEnd type="none" w="sm" len="sm"/>
                </a14:hiddenLine>
              </a:ext>
            </a:extLst>
          </p:spPr>
          <p:txBody>
            <a:bodyPr>
              <a:spAutoFit/>
            </a:bodyPr>
            <a:lstStyle/>
            <a:p>
              <a:pPr>
                <a:spcBef>
                  <a:spcPct val="50000"/>
                </a:spcBef>
              </a:pPr>
              <a:endParaRPr lang="en-US" altLang="zh-TW" sz="3600" b="1">
                <a:solidFill>
                  <a:srgbClr val="FFFF00"/>
                </a:solidFill>
                <a:ea typeface="新細明體" charset="-120"/>
              </a:endParaRPr>
            </a:p>
          </p:txBody>
        </p:sp>
        <p:sp>
          <p:nvSpPr>
            <p:cNvPr id="106507" name="Text Box 11"/>
            <p:cNvSpPr txBox="1">
              <a:spLocks noChangeArrowheads="1"/>
            </p:cNvSpPr>
            <p:nvPr/>
          </p:nvSpPr>
          <p:spPr bwMode="auto">
            <a:xfrm>
              <a:off x="2736" y="2304"/>
              <a:ext cx="240" cy="24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rgbClr val="FF33CC"/>
                  </a:solidFill>
                  <a:miter lim="800000"/>
                  <a:headEnd type="none" w="sm" len="sm"/>
                  <a:tailEnd type="none" w="sm" len="sm"/>
                </a14:hiddenLine>
              </a:ext>
            </a:extLst>
          </p:spPr>
          <p:txBody>
            <a:bodyPr>
              <a:spAutoFit/>
            </a:bodyPr>
            <a:lstStyle/>
            <a:p>
              <a:pPr>
                <a:spcBef>
                  <a:spcPct val="50000"/>
                </a:spcBef>
              </a:pPr>
              <a:endParaRPr lang="en-US" altLang="zh-TW" sz="3600" b="1">
                <a:solidFill>
                  <a:srgbClr val="FFFF00"/>
                </a:solidFill>
                <a:ea typeface="新細明體" charset="-120"/>
              </a:endParaRPr>
            </a:p>
          </p:txBody>
        </p:sp>
      </p:grpSp>
      <p:pic>
        <p:nvPicPr>
          <p:cNvPr id="106508" name="Picture 12" descr="filis~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990600"/>
            <a:ext cx="3810000" cy="5351463"/>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pic>
        <p:nvPicPr>
          <p:cNvPr id="106509" name="Picture 13" descr="filist~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990600"/>
            <a:ext cx="3533775" cy="52578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106510" name="Text Box 14"/>
          <p:cNvSpPr txBox="1">
            <a:spLocks noChangeArrowheads="1"/>
          </p:cNvSpPr>
          <p:nvPr/>
        </p:nvSpPr>
        <p:spPr bwMode="auto">
          <a:xfrm>
            <a:off x="1042988" y="188913"/>
            <a:ext cx="5734050" cy="72707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zh-TW" altLang="en-US" sz="4000">
                <a:solidFill>
                  <a:srgbClr val="FFFF00"/>
                </a:solidFill>
                <a:ea typeface="新細明體" charset="-120"/>
              </a:rPr>
              <a:t>             菲利士人的陶器</a:t>
            </a:r>
          </a:p>
        </p:txBody>
      </p:sp>
      <p:sp>
        <p:nvSpPr>
          <p:cNvPr id="106511" name="Text Box 15"/>
          <p:cNvSpPr txBox="1">
            <a:spLocks noChangeArrowheads="1"/>
          </p:cNvSpPr>
          <p:nvPr/>
        </p:nvSpPr>
        <p:spPr bwMode="auto">
          <a:xfrm>
            <a:off x="838200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106</a:t>
            </a:r>
            <a:endParaRPr lang="en-US" altLang="zh-TW" sz="2400">
              <a:ea typeface="新細明體" charset="-12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r>
              <a:rPr lang="zh-TW" altLang="en-US">
                <a:ea typeface="新細明體" charset="-120"/>
              </a:rPr>
              <a:t>發現古代的耶利哥</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9" name="Picture 5" descr="classificationofarcheologicalperio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6988" y="0"/>
            <a:ext cx="5383212" cy="6858000"/>
          </a:xfrm>
          <a:prstGeom prst="rect">
            <a:avLst/>
          </a:prstGeom>
          <a:noFill/>
          <a:extLst>
            <a:ext uri="{909E8E84-426E-40DD-AFC4-6F175D3DCCD1}">
              <a14:hiddenFill xmlns:a14="http://schemas.microsoft.com/office/drawing/2010/main">
                <a:solidFill>
                  <a:srgbClr val="FFFFFF"/>
                </a:solidFill>
              </a14:hiddenFill>
            </a:ext>
          </a:extLst>
        </p:spPr>
      </p:pic>
      <p:sp>
        <p:nvSpPr>
          <p:cNvPr id="123906" name="Rectangle 2"/>
          <p:cNvSpPr>
            <a:spLocks noGrp="1" noChangeArrowheads="1"/>
          </p:cNvSpPr>
          <p:nvPr>
            <p:ph type="title"/>
          </p:nvPr>
        </p:nvSpPr>
        <p:spPr>
          <a:xfrm>
            <a:off x="685800" y="0"/>
            <a:ext cx="7773988" cy="1268413"/>
          </a:xfrm>
          <a:effectLst>
            <a:outerShdw dist="35921" dir="2700000" algn="ctr" rotWithShape="0">
              <a:schemeClr val="bg2"/>
            </a:outerShdw>
          </a:effectLst>
        </p:spPr>
        <p:txBody>
          <a:bodyPr/>
          <a:lstStyle/>
          <a:p>
            <a:r>
              <a:rPr lang="zh-TW" altLang="en-US" sz="4000">
                <a:ea typeface="新細明體" charset="-120"/>
              </a:rPr>
              <a:t>聖經神學的價值</a:t>
            </a:r>
          </a:p>
        </p:txBody>
      </p:sp>
      <p:sp>
        <p:nvSpPr>
          <p:cNvPr id="123907" name="Rectangle 3"/>
          <p:cNvSpPr>
            <a:spLocks noGrp="1" noChangeArrowheads="1"/>
          </p:cNvSpPr>
          <p:nvPr>
            <p:ph type="body" sz="half" idx="1"/>
          </p:nvPr>
        </p:nvSpPr>
        <p:spPr>
          <a:xfrm>
            <a:off x="685800" y="2438400"/>
            <a:ext cx="4114800" cy="1143000"/>
          </a:xfrm>
          <a:effectLst>
            <a:outerShdw dist="35921" dir="2700000" algn="ctr" rotWithShape="0">
              <a:schemeClr val="bg2"/>
            </a:outerShdw>
          </a:effectLst>
        </p:spPr>
        <p:txBody>
          <a:bodyPr/>
          <a:lstStyle/>
          <a:p>
            <a:pPr>
              <a:lnSpc>
                <a:spcPct val="90000"/>
              </a:lnSpc>
            </a:pPr>
            <a:r>
              <a:rPr lang="en-US" altLang="zh-TW" sz="2000">
                <a:ea typeface="新細明體" charset="-120"/>
              </a:rPr>
              <a:t>   </a:t>
            </a:r>
          </a:p>
          <a:p>
            <a:pPr>
              <a:lnSpc>
                <a:spcPct val="90000"/>
              </a:lnSpc>
              <a:buFont typeface="Wingdings" charset="2"/>
              <a:buNone/>
            </a:pPr>
            <a:r>
              <a:rPr lang="en-US" altLang="zh-TW" sz="2000">
                <a:ea typeface="新細明體" charset="-120"/>
              </a:rPr>
              <a:t>    </a:t>
            </a:r>
            <a:r>
              <a:rPr lang="zh-TW" altLang="en-US" sz="2000">
                <a:ea typeface="新細明體" charset="-120"/>
              </a:rPr>
              <a:t>證實聖經歷史</a:t>
            </a:r>
            <a:r>
              <a:rPr lang="en-US" altLang="zh-TW" sz="2000">
                <a:ea typeface="新細明體" charset="-120"/>
              </a:rPr>
              <a:t>(</a:t>
            </a:r>
            <a:r>
              <a:rPr lang="zh-TW" altLang="en-US" sz="2000">
                <a:ea typeface="新細明體" charset="-120"/>
              </a:rPr>
              <a:t>參考舊約聖經</a:t>
            </a:r>
          </a:p>
          <a:p>
            <a:pPr>
              <a:lnSpc>
                <a:spcPct val="90000"/>
              </a:lnSpc>
              <a:buFont typeface="Wingdings" charset="2"/>
              <a:buNone/>
            </a:pPr>
            <a:r>
              <a:rPr lang="zh-TW" altLang="en-US" sz="2000">
                <a:ea typeface="新細明體" charset="-120"/>
              </a:rPr>
              <a:t>    背景 </a:t>
            </a:r>
            <a:r>
              <a:rPr lang="en-US" altLang="zh-TW" sz="2000">
                <a:ea typeface="新細明體" charset="-120"/>
              </a:rPr>
              <a:t>P. 201-4)</a:t>
            </a:r>
          </a:p>
          <a:p>
            <a:pPr>
              <a:lnSpc>
                <a:spcPct val="90000"/>
              </a:lnSpc>
              <a:buFont typeface="Wingdings" charset="2"/>
              <a:buNone/>
            </a:pPr>
            <a:endParaRPr lang="en-US" altLang="zh-TW" sz="2000">
              <a:ea typeface="新細明體" charset="-120"/>
            </a:endParaRPr>
          </a:p>
        </p:txBody>
      </p:sp>
      <p:sp>
        <p:nvSpPr>
          <p:cNvPr id="123911" name="Text Box 7"/>
          <p:cNvSpPr txBox="1">
            <a:spLocks noChangeArrowheads="1"/>
          </p:cNvSpPr>
          <p:nvPr/>
        </p:nvSpPr>
        <p:spPr bwMode="auto">
          <a:xfrm>
            <a:off x="7848600" y="76200"/>
            <a:ext cx="1250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b="1">
                <a:solidFill>
                  <a:schemeClr val="bg2"/>
                </a:solidFill>
                <a:ea typeface="新細明體" charset="-120"/>
              </a:rPr>
              <a:t>200, 206</a:t>
            </a:r>
            <a:endParaRPr lang="en-US" altLang="zh-TW" sz="2400">
              <a:solidFill>
                <a:schemeClr val="bg2"/>
              </a:solidFill>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23907">
                                            <p:txEl>
                                              <p:pRg st="0" end="0"/>
                                            </p:txEl>
                                          </p:spTgt>
                                        </p:tgtEl>
                                        <p:attrNameLst>
                                          <p:attrName>style.visibility</p:attrName>
                                        </p:attrNameLst>
                                      </p:cBhvr>
                                      <p:to>
                                        <p:strVal val="visible"/>
                                      </p:to>
                                    </p:set>
                                    <p:anim calcmode="discrete" valueType="clr">
                                      <p:cBhvr override="childStyle">
                                        <p:cTn id="7" dur="80"/>
                                        <p:tgtEl>
                                          <p:spTgt spid="12390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3907">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23907">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23907">
                                            <p:txEl>
                                              <p:pRg st="1" end="1"/>
                                            </p:txEl>
                                          </p:spTgt>
                                        </p:tgtEl>
                                        <p:attrNameLst>
                                          <p:attrName>style.visibility</p:attrName>
                                        </p:attrNameLst>
                                      </p:cBhvr>
                                      <p:to>
                                        <p:strVal val="visible"/>
                                      </p:to>
                                    </p:set>
                                    <p:anim calcmode="discrete" valueType="clr">
                                      <p:cBhvr override="childStyle">
                                        <p:cTn id="14" dur="80"/>
                                        <p:tgtEl>
                                          <p:spTgt spid="12390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23907">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123907">
                                            <p:txEl>
                                              <p:pRg st="1" end="1"/>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123907">
                                            <p:txEl>
                                              <p:pRg st="2" end="2"/>
                                            </p:txEl>
                                          </p:spTgt>
                                        </p:tgtEl>
                                        <p:attrNameLst>
                                          <p:attrName>style.visibility</p:attrName>
                                        </p:attrNameLst>
                                      </p:cBhvr>
                                      <p:to>
                                        <p:strVal val="visible"/>
                                      </p:to>
                                    </p:set>
                                    <p:anim calcmode="discrete" valueType="clr">
                                      <p:cBhvr override="childStyle">
                                        <p:cTn id="21" dur="80"/>
                                        <p:tgtEl>
                                          <p:spTgt spid="12390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23907">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123907">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685800" y="0"/>
            <a:ext cx="7772400" cy="1143000"/>
          </a:xfrm>
          <a:effectLst>
            <a:outerShdw dist="35921" dir="2700000" algn="ctr" rotWithShape="0">
              <a:schemeClr val="bg2"/>
            </a:outerShdw>
          </a:effectLst>
        </p:spPr>
        <p:txBody>
          <a:bodyPr/>
          <a:lstStyle/>
          <a:p>
            <a:r>
              <a:rPr lang="zh-TW" altLang="en-US" sz="4000">
                <a:ea typeface="新細明體" charset="-120"/>
              </a:rPr>
              <a:t>聖經歷史的證實</a:t>
            </a:r>
          </a:p>
        </p:txBody>
      </p:sp>
      <p:sp>
        <p:nvSpPr>
          <p:cNvPr id="89091" name="Rectangle 3"/>
          <p:cNvSpPr>
            <a:spLocks noGrp="1" noChangeArrowheads="1"/>
          </p:cNvSpPr>
          <p:nvPr>
            <p:ph type="body" sz="half" idx="1"/>
          </p:nvPr>
        </p:nvSpPr>
        <p:spPr>
          <a:xfrm>
            <a:off x="685800" y="1981200"/>
            <a:ext cx="7696200" cy="762000"/>
          </a:xfrm>
          <a:effectLst>
            <a:outerShdw dist="35921" dir="2700000" algn="ctr" rotWithShape="0">
              <a:schemeClr val="bg2"/>
            </a:outerShdw>
          </a:effectLst>
        </p:spPr>
        <p:txBody>
          <a:bodyPr/>
          <a:lstStyle/>
          <a:p>
            <a:r>
              <a:rPr lang="zh-TW" altLang="en-US" sz="2800">
                <a:ea typeface="新細明體" charset="-120"/>
              </a:rPr>
              <a:t>黑海居住之地</a:t>
            </a:r>
            <a:r>
              <a:rPr lang="en-US" altLang="zh-TW" sz="2800">
                <a:ea typeface="新細明體" charset="-120"/>
              </a:rPr>
              <a:t>(</a:t>
            </a:r>
            <a:r>
              <a:rPr lang="zh-TW" altLang="en-US" sz="2800">
                <a:ea typeface="新細明體" charset="-120"/>
              </a:rPr>
              <a:t>參照舊約聖經背景，</a:t>
            </a:r>
            <a:r>
              <a:rPr lang="en-US" altLang="zh-TW" sz="2800">
                <a:ea typeface="新細明體" charset="-120"/>
              </a:rPr>
              <a:t>P. 211a)</a:t>
            </a:r>
          </a:p>
        </p:txBody>
      </p:sp>
      <p:sp>
        <p:nvSpPr>
          <p:cNvPr id="89105" name="Text Box 17"/>
          <p:cNvSpPr txBox="1">
            <a:spLocks noChangeArrowheads="1"/>
          </p:cNvSpPr>
          <p:nvPr/>
        </p:nvSpPr>
        <p:spPr bwMode="auto">
          <a:xfrm>
            <a:off x="838200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206</a:t>
            </a:r>
            <a:endParaRPr lang="en-US" altLang="zh-TW" sz="2400">
              <a:ea typeface="新細明體" charset="-120"/>
            </a:endParaRPr>
          </a:p>
        </p:txBody>
      </p:sp>
      <p:sp>
        <p:nvSpPr>
          <p:cNvPr id="89106" name="WordArt 18"/>
          <p:cNvSpPr>
            <a:spLocks noChangeArrowheads="1" noChangeShapeType="1" noTextEdit="1"/>
          </p:cNvSpPr>
          <p:nvPr/>
        </p:nvSpPr>
        <p:spPr bwMode="auto">
          <a:xfrm rot="-687631">
            <a:off x="457200" y="1371600"/>
            <a:ext cx="1943100" cy="5588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GB" sz="3600" kern="10">
                <a:gradFill rotWithShape="0">
                  <a:gsLst>
                    <a:gs pos="0">
                      <a:srgbClr val="FFFF00"/>
                    </a:gs>
                    <a:gs pos="100000">
                      <a:srgbClr val="FF9933"/>
                    </a:gs>
                  </a:gsLst>
                  <a:path path="rect">
                    <a:fillToRect l="50000" t="50000" r="50000" b="50000"/>
                  </a:path>
                </a:gradFill>
                <a:effectLst>
                  <a:outerShdw dist="35921" dir="2700000" algn="ctr" rotWithShape="0">
                    <a:schemeClr val="bg2"/>
                  </a:outerShdw>
                </a:effectLst>
                <a:latin typeface="Papyrus"/>
              </a:rPr>
              <a:t>The Flood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8909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57698" name="Picture 2" descr="place of trumpeting inscrip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0"/>
            <a:ext cx="5867400" cy="2613025"/>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157699" name="Rectangle 3"/>
          <p:cNvSpPr>
            <a:spLocks noGrp="1" noChangeArrowheads="1"/>
          </p:cNvSpPr>
          <p:nvPr>
            <p:ph type="title"/>
          </p:nvPr>
        </p:nvSpPr>
        <p:spPr>
          <a:xfrm>
            <a:off x="685800" y="0"/>
            <a:ext cx="7772400" cy="1143000"/>
          </a:xfrm>
          <a:effectLst>
            <a:outerShdw dist="35921" dir="2700000" algn="ctr" rotWithShape="0">
              <a:schemeClr val="bg2"/>
            </a:outerShdw>
          </a:effectLst>
        </p:spPr>
        <p:txBody>
          <a:bodyPr/>
          <a:lstStyle/>
          <a:p>
            <a:r>
              <a:rPr lang="zh-TW" altLang="en-US" sz="4000">
                <a:ea typeface="新細明體" charset="-120"/>
              </a:rPr>
              <a:t>聖經歷史的證實</a:t>
            </a:r>
          </a:p>
        </p:txBody>
      </p:sp>
      <p:pic>
        <p:nvPicPr>
          <p:cNvPr id="157701" name="Picture 5" descr="place of trumpet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1488" y="3730625"/>
            <a:ext cx="2322512" cy="3127375"/>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157702" name="AutoShape 6"/>
          <p:cNvSpPr>
            <a:spLocks noChangeArrowheads="1"/>
          </p:cNvSpPr>
          <p:nvPr/>
        </p:nvSpPr>
        <p:spPr bwMode="auto">
          <a:xfrm rot="10800000" flipH="1">
            <a:off x="6156325" y="2205038"/>
            <a:ext cx="1600200" cy="3962400"/>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a:effectLst>
            <a:outerShdw dist="35921" dir="2700000" algn="ctr" rotWithShape="0">
              <a:schemeClr val="bg2"/>
            </a:outerShdw>
          </a:effectLst>
        </p:spPr>
        <p:txBody>
          <a:bodyPr wrap="none" anchor="ctr"/>
          <a:lstStyle/>
          <a:p>
            <a:endParaRPr lang="en-GB"/>
          </a:p>
        </p:txBody>
      </p:sp>
      <p:sp>
        <p:nvSpPr>
          <p:cNvPr id="157703" name="Text Box 7"/>
          <p:cNvSpPr txBox="1">
            <a:spLocks noChangeArrowheads="1"/>
          </p:cNvSpPr>
          <p:nvPr/>
        </p:nvSpPr>
        <p:spPr bwMode="auto">
          <a:xfrm>
            <a:off x="8382000" y="76200"/>
            <a:ext cx="641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b="1">
                <a:solidFill>
                  <a:schemeClr val="bg2"/>
                </a:solidFill>
                <a:ea typeface="新細明體" charset="-120"/>
              </a:rPr>
              <a:t>206</a:t>
            </a:r>
            <a:endParaRPr lang="en-US" altLang="zh-TW" sz="2400">
              <a:ea typeface="新細明體" charset="-120"/>
            </a:endParaRPr>
          </a:p>
        </p:txBody>
      </p:sp>
      <p:sp>
        <p:nvSpPr>
          <p:cNvPr id="157700" name="Rectangle 4"/>
          <p:cNvSpPr>
            <a:spLocks noGrp="1" noChangeArrowheads="1"/>
          </p:cNvSpPr>
          <p:nvPr>
            <p:ph type="body" sz="half" idx="1"/>
          </p:nvPr>
        </p:nvSpPr>
        <p:spPr>
          <a:xfrm>
            <a:off x="539750" y="2924175"/>
            <a:ext cx="5859463" cy="3933825"/>
          </a:xfrm>
          <a:effectLst>
            <a:outerShdw dist="35921" dir="2700000" algn="ctr" rotWithShape="0">
              <a:schemeClr val="bg2"/>
            </a:outerShdw>
          </a:effectLst>
        </p:spPr>
        <p:txBody>
          <a:bodyPr/>
          <a:lstStyle/>
          <a:p>
            <a:pPr>
              <a:buFont typeface="Wingdings" charset="2"/>
              <a:buNone/>
            </a:pPr>
            <a:endParaRPr lang="zh-TW" altLang="en-US" sz="2800">
              <a:ea typeface="新細明體" charset="-120"/>
            </a:endParaRPr>
          </a:p>
          <a:p>
            <a:r>
              <a:rPr lang="zh-TW" altLang="en-US" sz="2800">
                <a:ea typeface="新細明體" charset="-120"/>
              </a:rPr>
              <a:t>吹號之地</a:t>
            </a:r>
            <a:r>
              <a:rPr lang="en-US" altLang="zh-TW" sz="2800">
                <a:ea typeface="新細明體" charset="-120"/>
              </a:rPr>
              <a:t>(</a:t>
            </a:r>
            <a:r>
              <a:rPr lang="zh-TW" altLang="en-US" sz="2800">
                <a:ea typeface="新細明體" charset="-120"/>
              </a:rPr>
              <a:t>參考舊約聖經背景，</a:t>
            </a:r>
            <a:r>
              <a:rPr lang="en-US" altLang="zh-TW" sz="2800">
                <a:ea typeface="新細明體" charset="-120"/>
              </a:rPr>
              <a:t>P.211)</a:t>
            </a:r>
          </a:p>
          <a:p>
            <a:r>
              <a:rPr lang="zh-TW" altLang="en-US" sz="2800">
                <a:ea typeface="新細明體" charset="-120"/>
              </a:rPr>
              <a:t>基訓之泉的牆和門</a:t>
            </a:r>
            <a:r>
              <a:rPr lang="en-US" altLang="zh-TW" sz="2800">
                <a:ea typeface="新細明體" charset="-120"/>
              </a:rPr>
              <a:t>(</a:t>
            </a:r>
            <a:r>
              <a:rPr lang="zh-TW" altLang="en-US" sz="2800">
                <a:ea typeface="新細明體" charset="-120"/>
              </a:rPr>
              <a:t>西元</a:t>
            </a:r>
            <a:r>
              <a:rPr lang="en-US" altLang="zh-TW" sz="2800">
                <a:ea typeface="新細明體" charset="-120"/>
              </a:rPr>
              <a:t>1999</a:t>
            </a:r>
            <a:r>
              <a:rPr lang="zh-TW" altLang="en-US" sz="2800">
                <a:ea typeface="新細明體" charset="-120"/>
              </a:rPr>
              <a:t>，參考舊約聖經背景，</a:t>
            </a:r>
            <a:r>
              <a:rPr lang="en-US" altLang="zh-TW" sz="2800">
                <a:ea typeface="新細明體" charset="-120"/>
              </a:rPr>
              <a:t>P.33-34)</a:t>
            </a:r>
          </a:p>
        </p:txBody>
      </p:sp>
      <p:sp>
        <p:nvSpPr>
          <p:cNvPr id="157704" name="WordArt 8"/>
          <p:cNvSpPr>
            <a:spLocks noChangeArrowheads="1" noChangeShapeType="1" noTextEdit="1"/>
          </p:cNvSpPr>
          <p:nvPr/>
        </p:nvSpPr>
        <p:spPr bwMode="auto">
          <a:xfrm rot="-687631">
            <a:off x="457200" y="1955800"/>
            <a:ext cx="1943100" cy="5588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GB" sz="3600" kern="10">
                <a:gradFill rotWithShape="0">
                  <a:gsLst>
                    <a:gs pos="0">
                      <a:srgbClr val="FFFF00"/>
                    </a:gs>
                    <a:gs pos="100000">
                      <a:srgbClr val="FF9933"/>
                    </a:gs>
                  </a:gsLst>
                  <a:path path="rect">
                    <a:fillToRect l="50000" t="50000" r="50000" b="50000"/>
                  </a:path>
                </a:gradFill>
                <a:effectLst>
                  <a:outerShdw dist="35921" dir="2700000" algn="ctr" rotWithShape="0">
                    <a:schemeClr val="bg2"/>
                  </a:outerShdw>
                </a:effectLst>
                <a:latin typeface="Papyrus"/>
              </a:rPr>
              <a:t>Jerusalem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157700">
                                            <p:txEl>
                                              <p:pRg st="1" end="1"/>
                                            </p:txEl>
                                          </p:spTgt>
                                        </p:tgtEl>
                                        <p:attrNameLst>
                                          <p:attrName>style.visibility</p:attrName>
                                        </p:attrNameLst>
                                      </p:cBhvr>
                                      <p:to>
                                        <p:strVal val="visible"/>
                                      </p:to>
                                    </p:set>
                                  </p:childTnLst>
                                </p:cTn>
                              </p:par>
                            </p:childTnLst>
                          </p:cTn>
                        </p:par>
                        <p:par>
                          <p:cTn id="7" fill="hold" nodeType="afterGroup">
                            <p:stCondLst>
                              <p:cond delay="1500"/>
                            </p:stCondLst>
                            <p:childTnLst>
                              <p:par>
                                <p:cTn id="8" presetID="9" presetClass="entr" presetSubtype="0" fill="hold" grpId="0" nodeType="afterEffect">
                                  <p:stCondLst>
                                    <p:cond delay="0"/>
                                  </p:stCondLst>
                                  <p:childTnLst>
                                    <p:set>
                                      <p:cBhvr>
                                        <p:cTn id="9" dur="1" fill="hold">
                                          <p:stCondLst>
                                            <p:cond delay="0"/>
                                          </p:stCondLst>
                                        </p:cTn>
                                        <p:tgtEl>
                                          <p:spTgt spid="157702"/>
                                        </p:tgtEl>
                                        <p:attrNameLst>
                                          <p:attrName>style.visibility</p:attrName>
                                        </p:attrNameLst>
                                      </p:cBhvr>
                                      <p:to>
                                        <p:strVal val="visible"/>
                                      </p:to>
                                    </p:set>
                                    <p:animEffect transition="in" filter="dissolve">
                                      <p:cBhvr>
                                        <p:cTn id="10" dur="500"/>
                                        <p:tgtEl>
                                          <p:spTgt spid="157702"/>
                                        </p:tgtEl>
                                      </p:cBhvr>
                                    </p:animEffect>
                                  </p:childTnLst>
                                </p:cTn>
                              </p:par>
                            </p:childTnLst>
                          </p:cTn>
                        </p:par>
                        <p:par>
                          <p:cTn id="11" fill="hold" nodeType="afterGroup">
                            <p:stCondLst>
                              <p:cond delay="2000"/>
                            </p:stCondLst>
                            <p:childTnLst>
                              <p:par>
                                <p:cTn id="12" presetID="9" presetClass="entr" presetSubtype="0" fill="hold" nodeType="afterEffect">
                                  <p:stCondLst>
                                    <p:cond delay="0"/>
                                  </p:stCondLst>
                                  <p:childTnLst>
                                    <p:set>
                                      <p:cBhvr>
                                        <p:cTn id="13" dur="1" fill="hold">
                                          <p:stCondLst>
                                            <p:cond delay="0"/>
                                          </p:stCondLst>
                                        </p:cTn>
                                        <p:tgtEl>
                                          <p:spTgt spid="157698"/>
                                        </p:tgtEl>
                                        <p:attrNameLst>
                                          <p:attrName>style.visibility</p:attrName>
                                        </p:attrNameLst>
                                      </p:cBhvr>
                                      <p:to>
                                        <p:strVal val="visible"/>
                                      </p:to>
                                    </p:set>
                                    <p:animEffect transition="in" filter="dissolve">
                                      <p:cBhvr>
                                        <p:cTn id="14" dur="500"/>
                                        <p:tgtEl>
                                          <p:spTgt spid="15769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iterate type="lt">
                                    <p:tmAbs val="75"/>
                                  </p:iterate>
                                  <p:childTnLst>
                                    <p:set>
                                      <p:cBhvr>
                                        <p:cTn id="18" dur="1" fill="hold">
                                          <p:stCondLst>
                                            <p:cond delay="74"/>
                                          </p:stCondLst>
                                        </p:cTn>
                                        <p:tgtEl>
                                          <p:spTgt spid="15770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02" grpId="0" animBg="1"/>
      <p:bldP spid="157700"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3"/>
          <p:cNvSpPr>
            <a:spLocks noGrp="1" noChangeArrowheads="1"/>
          </p:cNvSpPr>
          <p:nvPr>
            <p:ph type="body" sz="half" idx="1"/>
          </p:nvPr>
        </p:nvSpPr>
        <p:spPr>
          <a:xfrm>
            <a:off x="685800" y="1981200"/>
            <a:ext cx="8458200" cy="2362200"/>
          </a:xfrm>
          <a:effectLst>
            <a:outerShdw dist="35921" dir="2700000" algn="ctr" rotWithShape="0">
              <a:schemeClr val="bg2"/>
            </a:outerShdw>
          </a:effectLst>
        </p:spPr>
        <p:txBody>
          <a:bodyPr/>
          <a:lstStyle/>
          <a:p>
            <a:r>
              <a:rPr lang="zh-TW" altLang="en-US" sz="2800">
                <a:ea typeface="新細明體" charset="-120"/>
              </a:rPr>
              <a:t>黑海聚居之地 </a:t>
            </a:r>
            <a:r>
              <a:rPr lang="en-US" altLang="zh-TW" sz="2800">
                <a:ea typeface="新細明體" charset="-120"/>
              </a:rPr>
              <a:t>( </a:t>
            </a:r>
            <a:r>
              <a:rPr lang="zh-TW" altLang="en-US" sz="2800">
                <a:ea typeface="新細明體" charset="-120"/>
              </a:rPr>
              <a:t>舊約背景，</a:t>
            </a:r>
            <a:r>
              <a:rPr lang="en-US" altLang="zh-TW" sz="2800">
                <a:ea typeface="新細明體" charset="-120"/>
              </a:rPr>
              <a:t>P. 211a)</a:t>
            </a:r>
            <a:endParaRPr lang="zh-TW" altLang="en-US" sz="2800">
              <a:ea typeface="新細明體" charset="-120"/>
            </a:endParaRPr>
          </a:p>
          <a:p>
            <a:r>
              <a:rPr lang="zh-TW" altLang="en-US" sz="2800">
                <a:ea typeface="新細明體" charset="-120"/>
              </a:rPr>
              <a:t>吹號之地 </a:t>
            </a:r>
            <a:r>
              <a:rPr lang="en-US" altLang="zh-TW" sz="2800">
                <a:ea typeface="新細明體" charset="-120"/>
              </a:rPr>
              <a:t>(</a:t>
            </a:r>
            <a:r>
              <a:rPr lang="zh-TW" altLang="en-US" sz="2800">
                <a:ea typeface="新細明體" charset="-120"/>
              </a:rPr>
              <a:t>舊約背景，</a:t>
            </a:r>
            <a:r>
              <a:rPr lang="en-US" altLang="zh-TW" sz="2800">
                <a:ea typeface="新細明體" charset="-120"/>
              </a:rPr>
              <a:t>P. 211)</a:t>
            </a:r>
          </a:p>
          <a:p>
            <a:r>
              <a:rPr lang="zh-TW" altLang="en-US" sz="2400">
                <a:ea typeface="新細明體" charset="-120"/>
              </a:rPr>
              <a:t>基訓之泉和牆及門</a:t>
            </a:r>
            <a:r>
              <a:rPr lang="en-US" altLang="zh-TW" sz="2400">
                <a:ea typeface="新細明體" charset="-120"/>
              </a:rPr>
              <a:t> (1999</a:t>
            </a:r>
            <a:r>
              <a:rPr lang="zh-TW" altLang="en-US" sz="2400">
                <a:ea typeface="新細明體" charset="-120"/>
              </a:rPr>
              <a:t>，舊約背景，</a:t>
            </a:r>
            <a:r>
              <a:rPr lang="en-US" altLang="zh-TW" sz="2400">
                <a:ea typeface="新細明體" charset="-120"/>
              </a:rPr>
              <a:t>P. 33-34)</a:t>
            </a:r>
            <a:endParaRPr lang="en-US" altLang="zh-TW" sz="2800">
              <a:ea typeface="新細明體" charset="-120"/>
            </a:endParaRPr>
          </a:p>
          <a:p>
            <a:r>
              <a:rPr lang="zh-TW" altLang="en-US" sz="2800">
                <a:ea typeface="新細明體" charset="-120"/>
              </a:rPr>
              <a:t>希西家之隧道和華倫的坑井 </a:t>
            </a:r>
            <a:r>
              <a:rPr lang="en-US" altLang="zh-TW" sz="2800">
                <a:ea typeface="新細明體" charset="-120"/>
              </a:rPr>
              <a:t>(</a:t>
            </a:r>
            <a:r>
              <a:rPr lang="zh-TW" altLang="en-US" sz="2800">
                <a:ea typeface="新細明體" charset="-120"/>
              </a:rPr>
              <a:t>舊約背景，</a:t>
            </a:r>
            <a:r>
              <a:rPr lang="en-US" altLang="zh-TW" sz="2800">
                <a:ea typeface="新細明體" charset="-120"/>
              </a:rPr>
              <a:t>P. 31)</a:t>
            </a:r>
          </a:p>
          <a:p>
            <a:endParaRPr lang="zh-TW" altLang="en-US" sz="2800">
              <a:ea typeface="新細明體" charset="-120"/>
            </a:endParaRPr>
          </a:p>
        </p:txBody>
      </p:sp>
      <p:sp>
        <p:nvSpPr>
          <p:cNvPr id="144388" name="Text Box 4"/>
          <p:cNvSpPr txBox="1">
            <a:spLocks noChangeArrowheads="1"/>
          </p:cNvSpPr>
          <p:nvPr/>
        </p:nvSpPr>
        <p:spPr bwMode="auto">
          <a:xfrm>
            <a:off x="1219200" y="6402388"/>
            <a:ext cx="2622550" cy="47307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zh-TW" altLang="en-US" sz="2400">
                <a:ea typeface="新細明體" charset="-120"/>
              </a:rPr>
              <a:t>便尼哈山墓之壁畫</a:t>
            </a:r>
          </a:p>
        </p:txBody>
      </p:sp>
      <p:pic>
        <p:nvPicPr>
          <p:cNvPr id="144389" name="Picture 5" descr="stone5_1"/>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1143000" y="4038600"/>
            <a:ext cx="3810000" cy="2457450"/>
          </a:xfrm>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4386" name="Rectangle 2"/>
          <p:cNvSpPr>
            <a:spLocks noGrp="1" noChangeArrowheads="1"/>
          </p:cNvSpPr>
          <p:nvPr>
            <p:ph type="title"/>
          </p:nvPr>
        </p:nvSpPr>
        <p:spPr>
          <a:xfrm>
            <a:off x="685800" y="-76200"/>
            <a:ext cx="7772400" cy="1143000"/>
          </a:xfrm>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4000">
                <a:ea typeface="新細明體" charset="-120"/>
              </a:rPr>
              <a:t>聖經歷史的證實</a:t>
            </a:r>
          </a:p>
        </p:txBody>
      </p:sp>
      <p:sp>
        <p:nvSpPr>
          <p:cNvPr id="144391" name="Text Box 7"/>
          <p:cNvSpPr txBox="1">
            <a:spLocks noChangeArrowheads="1"/>
          </p:cNvSpPr>
          <p:nvPr/>
        </p:nvSpPr>
        <p:spPr bwMode="auto">
          <a:xfrm>
            <a:off x="8382000" y="7620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206</a:t>
            </a:r>
            <a:endParaRPr lang="en-US" altLang="zh-TW" sz="2400">
              <a:ea typeface="新細明體" charset="-120"/>
            </a:endParaRPr>
          </a:p>
        </p:txBody>
      </p:sp>
      <p:sp>
        <p:nvSpPr>
          <p:cNvPr id="144392" name="WordArt 8"/>
          <p:cNvSpPr>
            <a:spLocks noChangeArrowheads="1" noChangeShapeType="1" noTextEdit="1"/>
          </p:cNvSpPr>
          <p:nvPr/>
        </p:nvSpPr>
        <p:spPr bwMode="auto">
          <a:xfrm rot="-687631">
            <a:off x="457200" y="1371600"/>
            <a:ext cx="1943100" cy="5588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GB" sz="3600" kern="10">
                <a:gradFill rotWithShape="0">
                  <a:gsLst>
                    <a:gs pos="0">
                      <a:srgbClr val="FFFF00"/>
                    </a:gs>
                    <a:gs pos="100000">
                      <a:srgbClr val="FF9933"/>
                    </a:gs>
                  </a:gsLst>
                  <a:path path="rect">
                    <a:fillToRect l="50000" t="50000" r="50000" b="50000"/>
                  </a:path>
                </a:gradFill>
                <a:effectLst>
                  <a:outerShdw dist="35921" dir="2700000" algn="ctr" rotWithShape="0">
                    <a:schemeClr val="bg2"/>
                  </a:outerShdw>
                </a:effectLst>
                <a:latin typeface="Papyrus"/>
              </a:rPr>
              <a:t>Jerusalem</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a:xfrm>
            <a:off x="5257800" y="609600"/>
            <a:ext cx="3429000" cy="1219200"/>
          </a:xfrm>
          <a:effectLst>
            <a:outerShdw dist="35921" dir="2700000" algn="ctr" rotWithShape="0">
              <a:schemeClr val="bg2"/>
            </a:outerShdw>
          </a:effectLst>
        </p:spPr>
        <p:txBody>
          <a:bodyPr/>
          <a:lstStyle/>
          <a:p>
            <a:r>
              <a:rPr lang="zh-TW" altLang="en-US" sz="4000">
                <a:ea typeface="新細明體" charset="-120"/>
              </a:rPr>
              <a:t>希西家的隧道</a:t>
            </a:r>
          </a:p>
        </p:txBody>
      </p:sp>
      <p:pic>
        <p:nvPicPr>
          <p:cNvPr id="145411" name="Picture 3" descr="Hezekiah's Tunn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8700" y="2514600"/>
            <a:ext cx="4305300" cy="44196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pic>
        <p:nvPicPr>
          <p:cNvPr id="145412" name="Picture 4" descr="Hezekiah's Tunnel00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762375" cy="68580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145413" name="Line 5"/>
          <p:cNvSpPr>
            <a:spLocks noChangeShapeType="1"/>
          </p:cNvSpPr>
          <p:nvPr/>
        </p:nvSpPr>
        <p:spPr bwMode="auto">
          <a:xfrm flipH="1">
            <a:off x="2362200" y="3200400"/>
            <a:ext cx="2514600" cy="914400"/>
          </a:xfrm>
          <a:prstGeom prst="line">
            <a:avLst/>
          </a:prstGeom>
          <a:noFill/>
          <a:ln w="76200">
            <a:solidFill>
              <a:srgbClr val="FF0000"/>
            </a:solidFill>
            <a:round/>
            <a:headEnd/>
            <a:tailEnd type="triangle" w="med" len="me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lstStyle/>
          <a:p>
            <a:endParaRPr lang="en-GB"/>
          </a:p>
        </p:txBody>
      </p:sp>
      <p:sp>
        <p:nvSpPr>
          <p:cNvPr id="145414" name="Text Box 6"/>
          <p:cNvSpPr txBox="1">
            <a:spLocks noChangeArrowheads="1"/>
          </p:cNvSpPr>
          <p:nvPr/>
        </p:nvSpPr>
        <p:spPr bwMode="auto">
          <a:xfrm>
            <a:off x="8458200" y="76200"/>
            <a:ext cx="685800" cy="457200"/>
          </a:xfrm>
          <a:prstGeom prst="rect">
            <a:avLst/>
          </a:prstGeom>
          <a:noFill/>
          <a:ln>
            <a:noFill/>
          </a:ln>
          <a:effectLst>
            <a:outerShdw dist="35921" dir="2700000" algn="ctr" rotWithShape="0">
              <a:schemeClr val="bg2">
                <a:alpha val="50000"/>
              </a:schemeClr>
            </a:outerShdw>
          </a:effectLst>
          <a:extLst>
            <a:ext uri="{909E8E84-426E-40DD-AFC4-6F175D3DCCD1}">
              <a14:hiddenFill xmlns:a14="http://schemas.microsoft.com/office/drawing/2010/main">
                <a:solidFill>
                  <a:srgbClr val="0033CC"/>
                </a:solidFill>
              </a14:hiddenFill>
            </a:ext>
            <a:ext uri="{91240B29-F687-4F45-9708-019B960494DF}">
              <a14:hiddenLine xmlns:a14="http://schemas.microsoft.com/office/drawing/2010/main" w="9525" algn="ctr">
                <a:solidFill>
                  <a:schemeClr val="accent1"/>
                </a:solidFill>
                <a:miter lim="800000"/>
                <a:headEnd/>
                <a:tailEnd/>
              </a14:hiddenLine>
            </a:ext>
          </a:extLst>
        </p:spPr>
        <p:txBody>
          <a:bodyPr>
            <a:spAutoFit/>
          </a:bodyPr>
          <a:lstStyle/>
          <a:p>
            <a:pPr algn="ctr" eaLnBrk="0" fontAlgn="t" hangingPunct="0">
              <a:spcBef>
                <a:spcPct val="50000"/>
              </a:spcBef>
            </a:pPr>
            <a:r>
              <a:rPr lang="en-US" altLang="zh-TW" sz="2400" b="1">
                <a:effectLst>
                  <a:outerShdw blurRad="38100" dist="38100" dir="2700000" algn="tl">
                    <a:srgbClr val="000000"/>
                  </a:outerShdw>
                </a:effectLst>
                <a:ea typeface="新細明體" charset="-120"/>
              </a:rPr>
              <a:t>30</a:t>
            </a:r>
            <a:endParaRPr lang="en-US" altLang="zh-TW">
              <a:effectLst>
                <a:outerShdw blurRad="38100" dist="38100" dir="2700000" algn="tl">
                  <a:srgbClr val="000000"/>
                </a:outerShdw>
              </a:effectLst>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5413"/>
                                        </p:tgtEl>
                                        <p:attrNameLst>
                                          <p:attrName>style.visibility</p:attrName>
                                        </p:attrNameLst>
                                      </p:cBhvr>
                                      <p:to>
                                        <p:strVal val="visible"/>
                                      </p:to>
                                    </p:set>
                                    <p:animEffect transition="in" filter="wipe(up)">
                                      <p:cBhvr>
                                        <p:cTn id="7" dur="500"/>
                                        <p:tgtEl>
                                          <p:spTgt spid="145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Hezekiah's Tunnel0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762375" cy="68580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pic>
        <p:nvPicPr>
          <p:cNvPr id="146435" name="Picture 3" descr="Hezekiah's Tunnel0003"/>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3733800" y="0"/>
            <a:ext cx="5410200" cy="6943725"/>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
        <p:nvSpPr>
          <p:cNvPr id="146436" name="Rectangle 4"/>
          <p:cNvSpPr>
            <a:spLocks noGrp="1" noChangeArrowheads="1"/>
          </p:cNvSpPr>
          <p:nvPr>
            <p:ph type="title"/>
          </p:nvPr>
        </p:nvSpPr>
        <p:spPr>
          <a:xfrm>
            <a:off x="5715000" y="914400"/>
            <a:ext cx="3429000" cy="533400"/>
          </a:xfrm>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4000">
                <a:ea typeface="新細明體" charset="-120"/>
              </a:rPr>
              <a:t>華倫之坑井</a:t>
            </a:r>
          </a:p>
        </p:txBody>
      </p:sp>
      <p:pic>
        <p:nvPicPr>
          <p:cNvPr id="146437" name="Picture 5" descr="Warren's Shaft Ma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3800" y="2435225"/>
            <a:ext cx="5410200" cy="4422775"/>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grpSp>
        <p:nvGrpSpPr>
          <p:cNvPr id="146438" name="Group 6"/>
          <p:cNvGrpSpPr>
            <a:grpSpLocks/>
          </p:cNvGrpSpPr>
          <p:nvPr/>
        </p:nvGrpSpPr>
        <p:grpSpPr bwMode="auto">
          <a:xfrm rot="339438">
            <a:off x="2894013" y="1230313"/>
            <a:ext cx="4267200" cy="3733800"/>
            <a:chOff x="1824" y="336"/>
            <a:chExt cx="2544" cy="2784"/>
          </a:xfrm>
        </p:grpSpPr>
        <p:sp>
          <p:nvSpPr>
            <p:cNvPr id="146439" name="Line 7"/>
            <p:cNvSpPr>
              <a:spLocks noChangeShapeType="1"/>
            </p:cNvSpPr>
            <p:nvPr/>
          </p:nvSpPr>
          <p:spPr bwMode="auto">
            <a:xfrm flipH="1">
              <a:off x="1824" y="336"/>
              <a:ext cx="1920" cy="1344"/>
            </a:xfrm>
            <a:prstGeom prst="line">
              <a:avLst/>
            </a:prstGeom>
            <a:noFill/>
            <a:ln w="76200">
              <a:solidFill>
                <a:srgbClr val="FF0000"/>
              </a:solidFill>
              <a:round/>
              <a:headEnd/>
              <a:tailEnd type="triangle" w="med" len="me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lstStyle/>
            <a:p>
              <a:endParaRPr lang="en-GB"/>
            </a:p>
          </p:txBody>
        </p:sp>
        <p:sp>
          <p:nvSpPr>
            <p:cNvPr id="146440" name="Line 8"/>
            <p:cNvSpPr>
              <a:spLocks noChangeShapeType="1"/>
            </p:cNvSpPr>
            <p:nvPr/>
          </p:nvSpPr>
          <p:spPr bwMode="auto">
            <a:xfrm>
              <a:off x="3744" y="336"/>
              <a:ext cx="624" cy="2784"/>
            </a:xfrm>
            <a:prstGeom prst="line">
              <a:avLst/>
            </a:prstGeom>
            <a:noFill/>
            <a:ln w="76200">
              <a:solidFill>
                <a:srgbClr val="FF0000"/>
              </a:solidFill>
              <a:round/>
              <a:headEnd/>
              <a:tailEnd type="triangle" w="med" len="me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lstStyle/>
            <a:p>
              <a:endParaRPr lang="en-GB"/>
            </a:p>
          </p:txBody>
        </p:sp>
      </p:grpSp>
      <p:sp>
        <p:nvSpPr>
          <p:cNvPr id="146441" name="Rectangle 9"/>
          <p:cNvSpPr>
            <a:spLocks noRot="1" noChangeArrowheads="1"/>
          </p:cNvSpPr>
          <p:nvPr/>
        </p:nvSpPr>
        <p:spPr bwMode="auto">
          <a:xfrm>
            <a:off x="8153400" y="152400"/>
            <a:ext cx="91440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4400">
                <a:solidFill>
                  <a:schemeClr val="tx2"/>
                </a:solidFill>
                <a:latin typeface="Arial Narrow" charset="0"/>
              </a:defRPr>
            </a:lvl1pPr>
            <a:lvl2pPr>
              <a:defRPr sz="4400">
                <a:solidFill>
                  <a:schemeClr val="tx2"/>
                </a:solidFill>
                <a:latin typeface="Arial Narrow" charset="0"/>
              </a:defRPr>
            </a:lvl2pPr>
            <a:lvl3pPr>
              <a:defRPr sz="4400">
                <a:solidFill>
                  <a:schemeClr val="tx2"/>
                </a:solidFill>
                <a:latin typeface="Arial Narrow" charset="0"/>
              </a:defRPr>
            </a:lvl3pPr>
            <a:lvl4pPr>
              <a:defRPr sz="4400">
                <a:solidFill>
                  <a:schemeClr val="tx2"/>
                </a:solidFill>
                <a:latin typeface="Arial Narrow" charset="0"/>
              </a:defRPr>
            </a:lvl4pPr>
            <a:lvl5pPr>
              <a:defRPr sz="4400">
                <a:solidFill>
                  <a:schemeClr val="tx2"/>
                </a:solidFill>
                <a:latin typeface="Arial Narrow" charset="0"/>
              </a:defRPr>
            </a:lvl5pPr>
            <a:lvl6pPr marL="457200" fontAlgn="base">
              <a:spcBef>
                <a:spcPct val="0"/>
              </a:spcBef>
              <a:spcAft>
                <a:spcPct val="0"/>
              </a:spcAft>
              <a:defRPr sz="4400">
                <a:solidFill>
                  <a:schemeClr val="tx2"/>
                </a:solidFill>
                <a:latin typeface="Arial Narrow" charset="0"/>
              </a:defRPr>
            </a:lvl6pPr>
            <a:lvl7pPr marL="914400" fontAlgn="base">
              <a:spcBef>
                <a:spcPct val="0"/>
              </a:spcBef>
              <a:spcAft>
                <a:spcPct val="0"/>
              </a:spcAft>
              <a:defRPr sz="4400">
                <a:solidFill>
                  <a:schemeClr val="tx2"/>
                </a:solidFill>
                <a:latin typeface="Arial Narrow" charset="0"/>
              </a:defRPr>
            </a:lvl7pPr>
            <a:lvl8pPr marL="1371600" fontAlgn="base">
              <a:spcBef>
                <a:spcPct val="0"/>
              </a:spcBef>
              <a:spcAft>
                <a:spcPct val="0"/>
              </a:spcAft>
              <a:defRPr sz="4400">
                <a:solidFill>
                  <a:schemeClr val="tx2"/>
                </a:solidFill>
                <a:latin typeface="Arial Narrow" charset="0"/>
              </a:defRPr>
            </a:lvl8pPr>
            <a:lvl9pPr marL="1828800" fontAlgn="base">
              <a:spcBef>
                <a:spcPct val="0"/>
              </a:spcBef>
              <a:spcAft>
                <a:spcPct val="0"/>
              </a:spcAft>
              <a:defRPr sz="4400">
                <a:solidFill>
                  <a:schemeClr val="tx2"/>
                </a:solidFill>
                <a:latin typeface="Arial Narrow" charset="0"/>
              </a:defRPr>
            </a:lvl9pPr>
          </a:lstStyle>
          <a:p>
            <a:r>
              <a:rPr lang="en-US" altLang="zh-TW" sz="2400" b="1">
                <a:ea typeface="新細明體" charset="-120"/>
              </a:rPr>
              <a:t>31-34</a:t>
            </a:r>
            <a:endParaRPr lang="en-US" altLang="zh-TW" sz="2800">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nodeType="clickEffect">
                                  <p:stCondLst>
                                    <p:cond delay="0"/>
                                  </p:stCondLst>
                                  <p:childTnLst>
                                    <p:set>
                                      <p:cBhvr>
                                        <p:cTn id="6" dur="1" fill="hold">
                                          <p:stCondLst>
                                            <p:cond delay="0"/>
                                          </p:stCondLst>
                                        </p:cTn>
                                        <p:tgtEl>
                                          <p:spTgt spid="146435"/>
                                        </p:tgtEl>
                                        <p:attrNameLst>
                                          <p:attrName>style.visibility</p:attrName>
                                        </p:attrNameLst>
                                      </p:cBhvr>
                                      <p:to>
                                        <p:strVal val="visible"/>
                                      </p:to>
                                    </p:set>
                                    <p:anim calcmode="lin" valueType="num">
                                      <p:cBhvr>
                                        <p:cTn id="7" dur="500" decel="50000" fill="hold">
                                          <p:stCondLst>
                                            <p:cond delay="0"/>
                                          </p:stCondLst>
                                        </p:cTn>
                                        <p:tgtEl>
                                          <p:spTgt spid="14643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4643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46435"/>
                                        </p:tgtEl>
                                        <p:attrNameLst>
                                          <p:attrName>ppt_w</p:attrName>
                                        </p:attrNameLst>
                                      </p:cBhvr>
                                      <p:tavLst>
                                        <p:tav tm="0">
                                          <p:val>
                                            <p:strVal val="#ppt_w*.05"/>
                                          </p:val>
                                        </p:tav>
                                        <p:tav tm="100000">
                                          <p:val>
                                            <p:strVal val="#ppt_w"/>
                                          </p:val>
                                        </p:tav>
                                      </p:tavLst>
                                    </p:anim>
                                    <p:anim calcmode="lin" valueType="num">
                                      <p:cBhvr>
                                        <p:cTn id="10" dur="1000" fill="hold"/>
                                        <p:tgtEl>
                                          <p:spTgt spid="14643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4643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4643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4643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4643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7" presetClass="entr" presetSubtype="0" fill="hold" nodeType="clickEffect">
                                  <p:stCondLst>
                                    <p:cond delay="0"/>
                                  </p:stCondLst>
                                  <p:childTnLst>
                                    <p:set>
                                      <p:cBhvr>
                                        <p:cTn id="18" dur="1" fill="hold">
                                          <p:stCondLst>
                                            <p:cond delay="0"/>
                                          </p:stCondLst>
                                        </p:cTn>
                                        <p:tgtEl>
                                          <p:spTgt spid="146437"/>
                                        </p:tgtEl>
                                        <p:attrNameLst>
                                          <p:attrName>style.visibility</p:attrName>
                                        </p:attrNameLst>
                                      </p:cBhvr>
                                      <p:to>
                                        <p:strVal val="visible"/>
                                      </p:to>
                                    </p:set>
                                    <p:animEffect transition="in" filter="fade">
                                      <p:cBhvr>
                                        <p:cTn id="19" dur="1000"/>
                                        <p:tgtEl>
                                          <p:spTgt spid="146437"/>
                                        </p:tgtEl>
                                      </p:cBhvr>
                                    </p:animEffect>
                                    <p:anim calcmode="lin" valueType="num">
                                      <p:cBhvr>
                                        <p:cTn id="20" dur="1000" fill="hold"/>
                                        <p:tgtEl>
                                          <p:spTgt spid="146437"/>
                                        </p:tgtEl>
                                        <p:attrNameLst>
                                          <p:attrName>ppt_x</p:attrName>
                                        </p:attrNameLst>
                                      </p:cBhvr>
                                      <p:tavLst>
                                        <p:tav tm="0">
                                          <p:val>
                                            <p:strVal val="#ppt_x"/>
                                          </p:val>
                                        </p:tav>
                                        <p:tav tm="100000">
                                          <p:val>
                                            <p:strVal val="#ppt_x"/>
                                          </p:val>
                                        </p:tav>
                                      </p:tavLst>
                                    </p:anim>
                                    <p:anim calcmode="lin" valueType="num">
                                      <p:cBhvr>
                                        <p:cTn id="21" dur="900" decel="100000" fill="hold"/>
                                        <p:tgtEl>
                                          <p:spTgt spid="146437"/>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46437"/>
                                        </p:tgtEl>
                                        <p:attrNameLst>
                                          <p:attrName>ppt_y</p:attrName>
                                        </p:attrNameLst>
                                      </p:cBhvr>
                                      <p:tavLst>
                                        <p:tav tm="0">
                                          <p:val>
                                            <p:strVal val="#ppt_y-.03"/>
                                          </p:val>
                                        </p:tav>
                                        <p:tav tm="100000">
                                          <p:val>
                                            <p:strVal val="#ppt_y"/>
                                          </p:val>
                                        </p:tav>
                                      </p:tavLst>
                                    </p:anim>
                                  </p:childTnLst>
                                </p:cTn>
                              </p:par>
                              <p:par>
                                <p:cTn id="23" presetID="22" presetClass="entr" presetSubtype="1" fill="hold" nodeType="withEffect">
                                  <p:stCondLst>
                                    <p:cond delay="0"/>
                                  </p:stCondLst>
                                  <p:childTnLst>
                                    <p:set>
                                      <p:cBhvr>
                                        <p:cTn id="24" dur="1" fill="hold">
                                          <p:stCondLst>
                                            <p:cond delay="0"/>
                                          </p:stCondLst>
                                        </p:cTn>
                                        <p:tgtEl>
                                          <p:spTgt spid="146438"/>
                                        </p:tgtEl>
                                        <p:attrNameLst>
                                          <p:attrName>style.visibility</p:attrName>
                                        </p:attrNameLst>
                                      </p:cBhvr>
                                      <p:to>
                                        <p:strVal val="visible"/>
                                      </p:to>
                                    </p:set>
                                    <p:animEffect transition="in" filter="wipe(up)">
                                      <p:cBhvr>
                                        <p:cTn id="25" dur="500"/>
                                        <p:tgtEl>
                                          <p:spTgt spid="146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685800" y="76200"/>
            <a:ext cx="6019800" cy="1143000"/>
          </a:xfrm>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4000">
                <a:ea typeface="新細明體" charset="-120"/>
              </a:rPr>
              <a:t>經文的傳遞</a:t>
            </a:r>
          </a:p>
        </p:txBody>
      </p:sp>
      <p:sp>
        <p:nvSpPr>
          <p:cNvPr id="109571" name="Rectangle 3"/>
          <p:cNvSpPr>
            <a:spLocks noGrp="1" noChangeArrowheads="1"/>
          </p:cNvSpPr>
          <p:nvPr>
            <p:ph type="body" sz="half" idx="1"/>
          </p:nvPr>
        </p:nvSpPr>
        <p:spPr>
          <a:xfrm>
            <a:off x="684213" y="1268413"/>
            <a:ext cx="4572000" cy="533400"/>
          </a:xfrm>
          <a:effectLst>
            <a:outerShdw dist="38100" algn="ctr" rotWithShape="0">
              <a:schemeClr val="bg2">
                <a:alpha val="50000"/>
              </a:schemeClr>
            </a:outerShdw>
          </a:effectLst>
        </p:spPr>
        <p:txBody>
          <a:bodyPr/>
          <a:lstStyle/>
          <a:p>
            <a:pPr lvl="1">
              <a:lnSpc>
                <a:spcPct val="80000"/>
              </a:lnSpc>
            </a:pPr>
            <a:r>
              <a:rPr lang="zh-TW" altLang="en-US">
                <a:ea typeface="新細明體" charset="-120"/>
              </a:rPr>
              <a:t>馬所拉的以賽亞古巻</a:t>
            </a:r>
          </a:p>
          <a:p>
            <a:pPr>
              <a:lnSpc>
                <a:spcPct val="80000"/>
              </a:lnSpc>
              <a:buFont typeface="Wingdings" charset="2"/>
              <a:buNone/>
            </a:pPr>
            <a:endParaRPr lang="en-US" altLang="zh-TW" sz="2800">
              <a:ea typeface="新細明體" charset="-120"/>
            </a:endParaRPr>
          </a:p>
          <a:p>
            <a:pPr>
              <a:lnSpc>
                <a:spcPct val="80000"/>
              </a:lnSpc>
              <a:buFont typeface="Wingdings" charset="2"/>
              <a:buNone/>
            </a:pPr>
            <a:endParaRPr lang="en-US" altLang="zh-TW" sz="1600">
              <a:ea typeface="新細明體" charset="-120"/>
            </a:endParaRPr>
          </a:p>
        </p:txBody>
      </p:sp>
      <p:pic>
        <p:nvPicPr>
          <p:cNvPr id="109573" name="Picture 5" descr="ds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1971675"/>
            <a:ext cx="3667125" cy="4886325"/>
          </a:xfrm>
          <a:prstGeom prst="rect">
            <a:avLst/>
          </a:prstGeom>
          <a:noFill/>
          <a:extLst>
            <a:ext uri="{909E8E84-426E-40DD-AFC4-6F175D3DCCD1}">
              <a14:hiddenFill xmlns:a14="http://schemas.microsoft.com/office/drawing/2010/main">
                <a:solidFill>
                  <a:srgbClr val="FFFFFF"/>
                </a:solidFill>
              </a14:hiddenFill>
            </a:ext>
          </a:extLst>
        </p:spPr>
      </p:pic>
      <p:pic>
        <p:nvPicPr>
          <p:cNvPr id="109581" name="Picture 13" descr="psalm-b"/>
          <p:cNvPicPr>
            <a:picLocks noChangeAspect="1" noChangeArrowheads="1"/>
          </p:cNvPicPr>
          <p:nvPr/>
        </p:nvPicPr>
        <p:blipFill>
          <a:blip r:embed="rId4">
            <a:lum bright="-18000" contrast="18000"/>
            <a:extLst>
              <a:ext uri="{28A0092B-C50C-407E-A947-70E740481C1C}">
                <a14:useLocalDpi xmlns:a14="http://schemas.microsoft.com/office/drawing/2010/main" val="0"/>
              </a:ext>
            </a:extLst>
          </a:blip>
          <a:srcRect/>
          <a:stretch>
            <a:fillRect/>
          </a:stretch>
        </p:blipFill>
        <p:spPr bwMode="auto">
          <a:xfrm>
            <a:off x="228600" y="4295775"/>
            <a:ext cx="7696200" cy="2562225"/>
          </a:xfrm>
          <a:prstGeom prst="rect">
            <a:avLst/>
          </a:prstGeom>
          <a:noFill/>
          <a:extLst>
            <a:ext uri="{909E8E84-426E-40DD-AFC4-6F175D3DCCD1}">
              <a14:hiddenFill xmlns:a14="http://schemas.microsoft.com/office/drawing/2010/main">
                <a:solidFill>
                  <a:srgbClr val="FFFFFF"/>
                </a:solidFill>
              </a14:hiddenFill>
            </a:ext>
          </a:extLst>
        </p:spPr>
      </p:pic>
      <p:pic>
        <p:nvPicPr>
          <p:cNvPr id="109584" name="Picture 16" descr="ishscrl"/>
          <p:cNvPicPr>
            <a:picLocks noChangeAspect="1" noChangeArrowheads="1"/>
          </p:cNvPicPr>
          <p:nvPr/>
        </p:nvPicPr>
        <p:blipFill>
          <a:blip r:embed="rId5">
            <a:lum contrast="18000"/>
            <a:extLst>
              <a:ext uri="{28A0092B-C50C-407E-A947-70E740481C1C}">
                <a14:useLocalDpi xmlns:a14="http://schemas.microsoft.com/office/drawing/2010/main" val="0"/>
              </a:ext>
            </a:extLst>
          </a:blip>
          <a:srcRect/>
          <a:stretch>
            <a:fillRect/>
          </a:stretch>
        </p:blipFill>
        <p:spPr bwMode="auto">
          <a:xfrm>
            <a:off x="609600" y="2517775"/>
            <a:ext cx="2819400" cy="1758950"/>
          </a:xfrm>
          <a:prstGeom prst="rect">
            <a:avLst/>
          </a:prstGeom>
          <a:noFill/>
          <a:extLst>
            <a:ext uri="{909E8E84-426E-40DD-AFC4-6F175D3DCCD1}">
              <a14:hiddenFill xmlns:a14="http://schemas.microsoft.com/office/drawing/2010/main">
                <a:solidFill>
                  <a:srgbClr val="FFFFFF"/>
                </a:solidFill>
              </a14:hiddenFill>
            </a:ext>
          </a:extLst>
        </p:spPr>
      </p:pic>
      <p:sp>
        <p:nvSpPr>
          <p:cNvPr id="109585" name="Text Box 17"/>
          <p:cNvSpPr txBox="1">
            <a:spLocks noChangeArrowheads="1"/>
          </p:cNvSpPr>
          <p:nvPr/>
        </p:nvSpPr>
        <p:spPr bwMode="auto">
          <a:xfrm>
            <a:off x="0" y="2852738"/>
            <a:ext cx="3460750" cy="1408112"/>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zh-TW" altLang="en-US" b="1">
                <a:ea typeface="新細明體" charset="-120"/>
              </a:rPr>
              <a:t>公元</a:t>
            </a:r>
            <a:r>
              <a:rPr lang="en-US" altLang="zh-TW" b="1">
                <a:ea typeface="新細明體" charset="-120"/>
              </a:rPr>
              <a:t>800</a:t>
            </a:r>
            <a:r>
              <a:rPr lang="zh-TW" altLang="en-US" b="1">
                <a:ea typeface="新細明體" charset="-120"/>
              </a:rPr>
              <a:t>年發現以賽亞古巻</a:t>
            </a:r>
          </a:p>
          <a:p>
            <a:endParaRPr lang="zh-TW" altLang="en-US" b="1">
              <a:ea typeface="新細明體" charset="-120"/>
            </a:endParaRPr>
          </a:p>
        </p:txBody>
      </p:sp>
      <p:sp>
        <p:nvSpPr>
          <p:cNvPr id="109587" name="Text Box 19"/>
          <p:cNvSpPr txBox="1">
            <a:spLocks noChangeArrowheads="1"/>
          </p:cNvSpPr>
          <p:nvPr/>
        </p:nvSpPr>
        <p:spPr bwMode="auto">
          <a:xfrm>
            <a:off x="539750" y="3933825"/>
            <a:ext cx="2665413" cy="183515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zh-TW" altLang="en-US" b="1">
                <a:ea typeface="新細明體" charset="-120"/>
              </a:rPr>
              <a:t>西元前</a:t>
            </a:r>
            <a:r>
              <a:rPr lang="en-US" altLang="zh-TW" b="1">
                <a:ea typeface="新細明體" charset="-120"/>
              </a:rPr>
              <a:t>200</a:t>
            </a:r>
            <a:r>
              <a:rPr lang="zh-TW" altLang="en-US" b="1">
                <a:ea typeface="新細明體" charset="-120"/>
              </a:rPr>
              <a:t>年發現以賽亞古巻</a:t>
            </a:r>
          </a:p>
          <a:p>
            <a:endParaRPr lang="zh-TW" altLang="en-US" b="1">
              <a:ea typeface="新細明體" charset="-120"/>
            </a:endParaRPr>
          </a:p>
          <a:p>
            <a:endParaRPr lang="zh-TW" altLang="en-US">
              <a:ea typeface="新細明體" charset="-120"/>
            </a:endParaRPr>
          </a:p>
        </p:txBody>
      </p:sp>
      <p:sp>
        <p:nvSpPr>
          <p:cNvPr id="109588" name="Text Box 20"/>
          <p:cNvSpPr txBox="1">
            <a:spLocks noChangeArrowheads="1"/>
          </p:cNvSpPr>
          <p:nvPr/>
        </p:nvSpPr>
        <p:spPr bwMode="auto">
          <a:xfrm>
            <a:off x="3733800" y="3581400"/>
            <a:ext cx="1447800" cy="98107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r>
              <a:rPr lang="zh-TW" altLang="en-US" b="1">
                <a:ea typeface="新細明體" charset="-120"/>
              </a:rPr>
              <a:t>早</a:t>
            </a:r>
          </a:p>
          <a:p>
            <a:pPr algn="ctr"/>
            <a:r>
              <a:rPr lang="en-US" altLang="zh-TW" b="1">
                <a:ea typeface="新細明體" charset="-120"/>
              </a:rPr>
              <a:t>   100</a:t>
            </a:r>
            <a:r>
              <a:rPr lang="zh-TW" altLang="en-US" b="1">
                <a:ea typeface="新細明體" charset="-120"/>
              </a:rPr>
              <a:t>年</a:t>
            </a:r>
          </a:p>
        </p:txBody>
      </p:sp>
      <p:sp>
        <p:nvSpPr>
          <p:cNvPr id="109589" name="AutoShape 21"/>
          <p:cNvSpPr>
            <a:spLocks/>
          </p:cNvSpPr>
          <p:nvPr/>
        </p:nvSpPr>
        <p:spPr bwMode="auto">
          <a:xfrm>
            <a:off x="3276600" y="3429000"/>
            <a:ext cx="609600" cy="1512888"/>
          </a:xfrm>
          <a:prstGeom prst="rightBrace">
            <a:avLst>
              <a:gd name="adj1" fmla="val 20681"/>
              <a:gd name="adj2" fmla="val 50000"/>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9591" name="Rectangle 23"/>
          <p:cNvSpPr>
            <a:spLocks noChangeArrowheads="1"/>
          </p:cNvSpPr>
          <p:nvPr/>
        </p:nvSpPr>
        <p:spPr bwMode="auto">
          <a:xfrm>
            <a:off x="304800" y="5410200"/>
            <a:ext cx="4191000" cy="609600"/>
          </a:xfrm>
          <a:prstGeom prst="rect">
            <a:avLst/>
          </a:prstGeom>
          <a:noFill/>
          <a:ln>
            <a:noFill/>
          </a:ln>
          <a:effectLst>
            <a:outerShdw dist="381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accent2"/>
              </a:buClr>
              <a:buSzPct val="80000"/>
              <a:buFont typeface="Wingdings" charset="2"/>
              <a:buBlip>
                <a:blip r:embed="rId6"/>
              </a:buBlip>
              <a:defRPr sz="2800">
                <a:solidFill>
                  <a:schemeClr val="tx1"/>
                </a:solidFill>
                <a:latin typeface="Arial Narrow" charset="0"/>
              </a:defRPr>
            </a:lvl1pPr>
            <a:lvl2pPr marL="742950" indent="-285750">
              <a:spcBef>
                <a:spcPct val="20000"/>
              </a:spcBef>
              <a:buClr>
                <a:schemeClr val="accent1"/>
              </a:buClr>
              <a:buSzPct val="75000"/>
              <a:buFont typeface="Wingdings" charset="2"/>
              <a:buBlip>
                <a:blip r:embed="rId7"/>
              </a:buBlip>
              <a:defRPr sz="2400">
                <a:solidFill>
                  <a:schemeClr val="tx1"/>
                </a:solidFill>
                <a:latin typeface="Arial Narrow" charset="0"/>
              </a:defRPr>
            </a:lvl2pPr>
            <a:lvl3pPr marL="1143000" indent="-228600">
              <a:spcBef>
                <a:spcPct val="20000"/>
              </a:spcBef>
              <a:buClr>
                <a:schemeClr val="hlink"/>
              </a:buClr>
              <a:buSzPct val="60000"/>
              <a:buFont typeface="Wingdings" charset="2"/>
              <a:buChar char="l"/>
              <a:defRPr sz="2000">
                <a:solidFill>
                  <a:schemeClr val="tx1"/>
                </a:solidFill>
                <a:latin typeface="Arial Narrow" charset="0"/>
              </a:defRPr>
            </a:lvl3pPr>
            <a:lvl4pPr marL="1600200" indent="-228600">
              <a:spcBef>
                <a:spcPct val="20000"/>
              </a:spcBef>
              <a:buChar char="•"/>
              <a:defRPr>
                <a:solidFill>
                  <a:schemeClr val="tx1"/>
                </a:solidFill>
                <a:latin typeface="Arial Narrow" charset="0"/>
              </a:defRPr>
            </a:lvl4pPr>
            <a:lvl5pPr marL="2057400" indent="-228600">
              <a:spcBef>
                <a:spcPct val="20000"/>
              </a:spcBef>
              <a:buChar char="–"/>
              <a:defRPr>
                <a:solidFill>
                  <a:schemeClr val="tx1"/>
                </a:solidFill>
                <a:latin typeface="Arial Narrow" charset="0"/>
              </a:defRPr>
            </a:lvl5pPr>
            <a:lvl6pPr marL="2514600" indent="-228600" fontAlgn="base">
              <a:spcBef>
                <a:spcPct val="20000"/>
              </a:spcBef>
              <a:spcAft>
                <a:spcPct val="0"/>
              </a:spcAft>
              <a:buChar char="–"/>
              <a:defRPr>
                <a:solidFill>
                  <a:schemeClr val="tx1"/>
                </a:solidFill>
                <a:latin typeface="Arial Narrow" charset="0"/>
              </a:defRPr>
            </a:lvl6pPr>
            <a:lvl7pPr marL="2971800" indent="-228600" fontAlgn="base">
              <a:spcBef>
                <a:spcPct val="20000"/>
              </a:spcBef>
              <a:spcAft>
                <a:spcPct val="0"/>
              </a:spcAft>
              <a:buChar char="–"/>
              <a:defRPr>
                <a:solidFill>
                  <a:schemeClr val="tx1"/>
                </a:solidFill>
                <a:latin typeface="Arial Narrow" charset="0"/>
              </a:defRPr>
            </a:lvl7pPr>
            <a:lvl8pPr marL="3429000" indent="-228600" fontAlgn="base">
              <a:spcBef>
                <a:spcPct val="20000"/>
              </a:spcBef>
              <a:spcAft>
                <a:spcPct val="0"/>
              </a:spcAft>
              <a:buChar char="–"/>
              <a:defRPr>
                <a:solidFill>
                  <a:schemeClr val="tx1"/>
                </a:solidFill>
                <a:latin typeface="Arial Narrow" charset="0"/>
              </a:defRPr>
            </a:lvl8pPr>
            <a:lvl9pPr marL="3886200" indent="-228600" fontAlgn="base">
              <a:spcBef>
                <a:spcPct val="20000"/>
              </a:spcBef>
              <a:spcAft>
                <a:spcPct val="0"/>
              </a:spcAft>
              <a:buChar char="–"/>
              <a:defRPr>
                <a:solidFill>
                  <a:schemeClr val="tx1"/>
                </a:solidFill>
                <a:latin typeface="Arial Narrow" charset="0"/>
              </a:defRPr>
            </a:lvl9pPr>
          </a:lstStyle>
          <a:p>
            <a:r>
              <a:rPr lang="zh-TW" altLang="en-US" sz="3200" b="1">
                <a:ea typeface="新細明體" charset="-120"/>
              </a:rPr>
              <a:t>死海以賽亞古巻</a:t>
            </a:r>
          </a:p>
        </p:txBody>
      </p:sp>
      <p:sp>
        <p:nvSpPr>
          <p:cNvPr id="109593" name="Text Box 25"/>
          <p:cNvSpPr txBox="1">
            <a:spLocks noChangeArrowheads="1"/>
          </p:cNvSpPr>
          <p:nvPr/>
        </p:nvSpPr>
        <p:spPr bwMode="auto">
          <a:xfrm>
            <a:off x="8458200" y="76200"/>
            <a:ext cx="685800" cy="457200"/>
          </a:xfrm>
          <a:prstGeom prst="rect">
            <a:avLst/>
          </a:prstGeom>
          <a:noFill/>
          <a:ln>
            <a:noFill/>
          </a:ln>
          <a:effectLst>
            <a:outerShdw dist="35921" dir="2700000" algn="ctr" rotWithShape="0">
              <a:schemeClr val="bg2">
                <a:alpha val="50000"/>
              </a:schemeClr>
            </a:outerShdw>
          </a:effectLst>
          <a:extLst>
            <a:ext uri="{909E8E84-426E-40DD-AFC4-6F175D3DCCD1}">
              <a14:hiddenFill xmlns:a14="http://schemas.microsoft.com/office/drawing/2010/main">
                <a:solidFill>
                  <a:srgbClr val="0033CC"/>
                </a:solidFill>
              </a14:hiddenFill>
            </a:ext>
            <a:ext uri="{91240B29-F687-4F45-9708-019B960494DF}">
              <a14:hiddenLine xmlns:a14="http://schemas.microsoft.com/office/drawing/2010/main" w="9525" algn="ctr">
                <a:solidFill>
                  <a:schemeClr val="accent1"/>
                </a:solidFill>
                <a:miter lim="800000"/>
                <a:headEnd/>
                <a:tailEnd/>
              </a14:hiddenLine>
            </a:ext>
          </a:extLst>
        </p:spPr>
        <p:txBody>
          <a:bodyPr>
            <a:spAutoFit/>
          </a:bodyPr>
          <a:lstStyle/>
          <a:p>
            <a:pPr algn="ctr" eaLnBrk="0" fontAlgn="t" hangingPunct="0">
              <a:spcBef>
                <a:spcPct val="50000"/>
              </a:spcBef>
            </a:pPr>
            <a:r>
              <a:rPr lang="en-US" altLang="zh-TW" sz="2400" b="1">
                <a:effectLst>
                  <a:outerShdw blurRad="38100" dist="38100" dir="2700000" algn="tl">
                    <a:srgbClr val="000000"/>
                  </a:outerShdw>
                </a:effectLst>
                <a:ea typeface="新細明體" charset="-120"/>
              </a:rPr>
              <a:t>207</a:t>
            </a:r>
            <a:endParaRPr lang="en-US" altLang="zh-TW">
              <a:effectLst>
                <a:outerShdw blurRad="38100" dist="38100" dir="2700000" algn="tl">
                  <a:srgbClr val="000000"/>
                </a:outerShdw>
              </a:effectLst>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09573"/>
                                        </p:tgtEl>
                                        <p:attrNameLst>
                                          <p:attrName>style.visibility</p:attrName>
                                        </p:attrNameLst>
                                      </p:cBhvr>
                                      <p:to>
                                        <p:strVal val="visible"/>
                                      </p:to>
                                    </p:set>
                                    <p:animEffect transition="in" filter="dissolve">
                                      <p:cBhvr>
                                        <p:cTn id="7" dur="500"/>
                                        <p:tgtEl>
                                          <p:spTgt spid="10957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109581"/>
                                        </p:tgtEl>
                                        <p:attrNameLst>
                                          <p:attrName>style.visibility</p:attrName>
                                        </p:attrNameLst>
                                      </p:cBhvr>
                                      <p:to>
                                        <p:strVal val="visible"/>
                                      </p:to>
                                    </p:set>
                                    <p:animEffect transition="in" filter="wipe(right)">
                                      <p:cBhvr>
                                        <p:cTn id="12" dur="500"/>
                                        <p:tgtEl>
                                          <p:spTgt spid="109581"/>
                                        </p:tgtEl>
                                      </p:cBhvr>
                                    </p:animEffect>
                                  </p:childTnLst>
                                </p:cTn>
                              </p:par>
                              <p:par>
                                <p:cTn id="13" presetID="40" presetClass="entr" presetSubtype="0" fill="hold" grpId="0" nodeType="withEffect">
                                  <p:stCondLst>
                                    <p:cond delay="0"/>
                                  </p:stCondLst>
                                  <p:iterate type="lt">
                                    <p:tmPct val="10000"/>
                                  </p:iterate>
                                  <p:childTnLst>
                                    <p:set>
                                      <p:cBhvr>
                                        <p:cTn id="14" dur="1" fill="hold">
                                          <p:stCondLst>
                                            <p:cond delay="0"/>
                                          </p:stCondLst>
                                        </p:cTn>
                                        <p:tgtEl>
                                          <p:spTgt spid="109591">
                                            <p:txEl>
                                              <p:pRg st="0" end="0"/>
                                            </p:txEl>
                                          </p:spTgt>
                                        </p:tgtEl>
                                        <p:attrNameLst>
                                          <p:attrName>style.visibility</p:attrName>
                                        </p:attrNameLst>
                                      </p:cBhvr>
                                      <p:to>
                                        <p:strVal val="visible"/>
                                      </p:to>
                                    </p:set>
                                    <p:animEffect transition="in" filter="fade">
                                      <p:cBhvr>
                                        <p:cTn id="15" dur="1000"/>
                                        <p:tgtEl>
                                          <p:spTgt spid="109591">
                                            <p:txEl>
                                              <p:pRg st="0" end="0"/>
                                            </p:txEl>
                                          </p:spTgt>
                                        </p:tgtEl>
                                      </p:cBhvr>
                                    </p:animEffect>
                                    <p:anim calcmode="lin" valueType="num">
                                      <p:cBhvr>
                                        <p:cTn id="16" dur="1000" fill="hold"/>
                                        <p:tgtEl>
                                          <p:spTgt spid="109591">
                                            <p:txEl>
                                              <p:pRg st="0" end="0"/>
                                            </p:txEl>
                                          </p:spTgt>
                                        </p:tgtEl>
                                        <p:attrNameLst>
                                          <p:attrName>ppt_x</p:attrName>
                                        </p:attrNameLst>
                                      </p:cBhvr>
                                      <p:tavLst>
                                        <p:tav tm="0">
                                          <p:val>
                                            <p:strVal val="#ppt_x-.1"/>
                                          </p:val>
                                        </p:tav>
                                        <p:tav tm="100000">
                                          <p:val>
                                            <p:strVal val="#ppt_x"/>
                                          </p:val>
                                        </p:tav>
                                      </p:tavLst>
                                    </p:anim>
                                    <p:anim calcmode="lin" valueType="num">
                                      <p:cBhvr>
                                        <p:cTn id="17" dur="1000" fill="hold"/>
                                        <p:tgtEl>
                                          <p:spTgt spid="1095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7" presetClass="entr" presetSubtype="0" fill="hold" grpId="0" nodeType="clickEffect">
                                  <p:stCondLst>
                                    <p:cond delay="0"/>
                                  </p:stCondLst>
                                  <p:iterate type="lt">
                                    <p:tmPct val="50000"/>
                                  </p:iterate>
                                  <p:childTnLst>
                                    <p:set>
                                      <p:cBhvr>
                                        <p:cTn id="21" dur="1" fill="hold">
                                          <p:stCondLst>
                                            <p:cond delay="0"/>
                                          </p:stCondLst>
                                        </p:cTn>
                                        <p:tgtEl>
                                          <p:spTgt spid="109587"/>
                                        </p:tgtEl>
                                        <p:attrNameLst>
                                          <p:attrName>style.visibility</p:attrName>
                                        </p:attrNameLst>
                                      </p:cBhvr>
                                      <p:to>
                                        <p:strVal val="visible"/>
                                      </p:to>
                                    </p:set>
                                    <p:anim calcmode="discrete" valueType="clr">
                                      <p:cBhvr override="childStyle">
                                        <p:cTn id="22" dur="80"/>
                                        <p:tgtEl>
                                          <p:spTgt spid="109587"/>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109587"/>
                                        </p:tgtEl>
                                        <p:attrNameLst>
                                          <p:attrName>fillcolor</p:attrName>
                                        </p:attrNameLst>
                                      </p:cBhvr>
                                      <p:tavLst>
                                        <p:tav tm="0">
                                          <p:val>
                                            <p:clrVal>
                                              <a:schemeClr val="accent2"/>
                                            </p:clrVal>
                                          </p:val>
                                        </p:tav>
                                        <p:tav tm="50000">
                                          <p:val>
                                            <p:clrVal>
                                              <a:schemeClr val="hlink"/>
                                            </p:clrVal>
                                          </p:val>
                                        </p:tav>
                                      </p:tavLst>
                                    </p:anim>
                                    <p:set>
                                      <p:cBhvr>
                                        <p:cTn id="24" dur="80"/>
                                        <p:tgtEl>
                                          <p:spTgt spid="109587"/>
                                        </p:tgtEl>
                                        <p:attrNameLst>
                                          <p:attrName>fill.type</p:attrName>
                                        </p:attrNameLst>
                                      </p:cBhvr>
                                      <p:to>
                                        <p:strVal val="solid"/>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09589"/>
                                        </p:tgtEl>
                                        <p:attrNameLst>
                                          <p:attrName>style.visibility</p:attrName>
                                        </p:attrNameLst>
                                      </p:cBhvr>
                                      <p:to>
                                        <p:strVal val="visible"/>
                                      </p:to>
                                    </p:set>
                                    <p:animEffect transition="in" filter="wipe(left)">
                                      <p:cBhvr>
                                        <p:cTn id="29" dur="500"/>
                                        <p:tgtEl>
                                          <p:spTgt spid="109589"/>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09588"/>
                                        </p:tgtEl>
                                        <p:attrNameLst>
                                          <p:attrName>style.visibility</p:attrName>
                                        </p:attrNameLst>
                                      </p:cBhvr>
                                      <p:to>
                                        <p:strVal val="visible"/>
                                      </p:to>
                                    </p:set>
                                    <p:animEffect transition="in" filter="wipe(left)">
                                      <p:cBhvr>
                                        <p:cTn id="32" dur="500"/>
                                        <p:tgtEl>
                                          <p:spTgt spid="109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87" grpId="0"/>
      <p:bldP spid="109588" grpId="0"/>
      <p:bldP spid="109589" grpId="0" animBg="1"/>
      <p:bldP spid="109591" grpId="0" build="p"/>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59561" name="Text Box 9"/>
          <p:cNvSpPr txBox="1">
            <a:spLocks noChangeArrowheads="1"/>
          </p:cNvSpPr>
          <p:nvPr/>
        </p:nvSpPr>
        <p:spPr bwMode="auto">
          <a:xfrm>
            <a:off x="1066800" y="2632075"/>
            <a:ext cx="6858000" cy="3387725"/>
          </a:xfrm>
          <a:prstGeom prst="rect">
            <a:avLst/>
          </a:prstGeom>
          <a:solidFill>
            <a:schemeClr val="bg2"/>
          </a:solidFill>
          <a:ln w="9525">
            <a:solidFill>
              <a:schemeClr val="tx1"/>
            </a:solidFill>
            <a:miter lim="800000"/>
            <a:headEnd/>
            <a:tailEnd/>
          </a:ln>
          <a:effectLst>
            <a:outerShdw blurRad="63500" dist="38099" dir="2700000" algn="ctr" rotWithShape="0">
              <a:srgbClr val="020009">
                <a:alpha val="74998"/>
              </a:srgbClr>
            </a:outerShdw>
          </a:effectLst>
        </p:spPr>
        <p:txBody>
          <a:bodyPr>
            <a:spAutoFit/>
          </a:bodyPr>
          <a:lstStyle/>
          <a:p>
            <a:pPr eaLnBrk="0" hangingPunct="0">
              <a:spcBef>
                <a:spcPct val="50000"/>
              </a:spcBef>
              <a:buFont typeface="Arial" pitchFamily="-105" charset="0"/>
              <a:buNone/>
              <a:defRPr/>
            </a:pPr>
            <a:r>
              <a:rPr lang="en-US" sz="2400" b="1" dirty="0">
                <a:solidFill>
                  <a:srgbClr val="FFFFFF"/>
                </a:solidFill>
                <a:latin typeface="Arial" pitchFamily="-105" charset="0"/>
                <a:ea typeface="ＭＳ Ｐゴシック" charset="0"/>
              </a:rPr>
              <a:t>Of the 166 Hebrew words in Isaiah 53, only seventeen letters in Dead Sea Scroll 1QIsb differ from the Masoretic Text:</a:t>
            </a:r>
          </a:p>
          <a:p>
            <a:pPr eaLnBrk="0" hangingPunct="0">
              <a:spcBef>
                <a:spcPct val="50000"/>
              </a:spcBef>
              <a:buFont typeface="Arial" pitchFamily="-105" charset="0"/>
              <a:buNone/>
              <a:defRPr/>
            </a:pPr>
            <a:r>
              <a:rPr lang="en-US" sz="2400" b="1" dirty="0">
                <a:solidFill>
                  <a:srgbClr val="FFFFFF"/>
                </a:solidFill>
                <a:latin typeface="Arial" pitchFamily="-105" charset="0"/>
                <a:ea typeface="ＭＳ Ｐゴシック" charset="0"/>
              </a:rPr>
              <a:t>10 letters = </a:t>
            </a:r>
            <a:r>
              <a:rPr lang="en-US" sz="2400" b="1" dirty="0">
                <a:solidFill>
                  <a:srgbClr val="FFCC00"/>
                </a:solidFill>
                <a:latin typeface="Arial" pitchFamily="-105" charset="0"/>
                <a:ea typeface="ＭＳ Ｐゴシック" charset="0"/>
              </a:rPr>
              <a:t>spelling</a:t>
            </a:r>
            <a:r>
              <a:rPr lang="en-US" sz="2400" b="1" dirty="0">
                <a:solidFill>
                  <a:srgbClr val="FFFFFF"/>
                </a:solidFill>
                <a:latin typeface="Arial" pitchFamily="-105" charset="0"/>
                <a:ea typeface="ＭＳ Ｐゴシック" charset="0"/>
              </a:rPr>
              <a:t> differences</a:t>
            </a:r>
          </a:p>
          <a:p>
            <a:pPr eaLnBrk="0" hangingPunct="0">
              <a:spcBef>
                <a:spcPct val="50000"/>
              </a:spcBef>
              <a:buFont typeface="Arial" pitchFamily="-105" charset="0"/>
              <a:buNone/>
              <a:defRPr/>
            </a:pPr>
            <a:r>
              <a:rPr lang="en-US" sz="2400" b="1" dirty="0">
                <a:solidFill>
                  <a:srgbClr val="FFFFFF"/>
                </a:solidFill>
                <a:latin typeface="Arial" pitchFamily="-105" charset="0"/>
                <a:ea typeface="ＭＳ Ｐゴシック" charset="0"/>
              </a:rPr>
              <a:t>  4 letters = </a:t>
            </a:r>
            <a:r>
              <a:rPr lang="en-US" sz="2400" b="1" dirty="0">
                <a:solidFill>
                  <a:srgbClr val="FFCC00"/>
                </a:solidFill>
                <a:latin typeface="Arial" pitchFamily="-105" charset="0"/>
                <a:ea typeface="ＭＳ Ｐゴシック" charset="0"/>
              </a:rPr>
              <a:t>stylistic</a:t>
            </a:r>
            <a:r>
              <a:rPr lang="en-US" sz="2400" b="1" dirty="0">
                <a:solidFill>
                  <a:srgbClr val="FFFFFF"/>
                </a:solidFill>
                <a:latin typeface="Arial" pitchFamily="-105" charset="0"/>
                <a:ea typeface="ＭＳ Ｐゴシック" charset="0"/>
              </a:rPr>
              <a:t> changes</a:t>
            </a:r>
          </a:p>
          <a:p>
            <a:pPr eaLnBrk="0" hangingPunct="0">
              <a:spcBef>
                <a:spcPct val="50000"/>
              </a:spcBef>
              <a:buFont typeface="Arial" pitchFamily="-105" charset="0"/>
              <a:buNone/>
              <a:defRPr/>
            </a:pPr>
            <a:r>
              <a:rPr lang="en-US" sz="2400" b="1" u="sng" dirty="0">
                <a:solidFill>
                  <a:srgbClr val="FFFFFF"/>
                </a:solidFill>
                <a:latin typeface="Arial" pitchFamily="-105" charset="0"/>
                <a:ea typeface="ＭＳ Ｐゴシック" charset="0"/>
              </a:rPr>
              <a:t>  3 letters = </a:t>
            </a:r>
            <a:r>
              <a:rPr lang="en-US" sz="2400" b="1" u="sng" dirty="0">
                <a:solidFill>
                  <a:srgbClr val="FFCC00"/>
                </a:solidFill>
                <a:latin typeface="Arial" pitchFamily="-105" charset="0"/>
                <a:ea typeface="ＭＳ Ｐゴシック" charset="0"/>
              </a:rPr>
              <a:t>added word</a:t>
            </a:r>
            <a:r>
              <a:rPr lang="en-US" sz="2400" b="1" u="sng" dirty="0">
                <a:solidFill>
                  <a:srgbClr val="FFFFFF"/>
                </a:solidFill>
                <a:latin typeface="Arial" pitchFamily="-105" charset="0"/>
                <a:ea typeface="ＭＳ Ｐゴシック" charset="0"/>
              </a:rPr>
              <a:t> for "light" (vs. 11)</a:t>
            </a:r>
            <a:endParaRPr lang="en-US" sz="2400" b="1" dirty="0">
              <a:solidFill>
                <a:srgbClr val="FFFFFF"/>
              </a:solidFill>
              <a:latin typeface="Arial" pitchFamily="-105" charset="0"/>
              <a:ea typeface="ＭＳ Ｐゴシック" charset="0"/>
            </a:endParaRPr>
          </a:p>
          <a:p>
            <a:pPr eaLnBrk="0" hangingPunct="0">
              <a:spcBef>
                <a:spcPct val="50000"/>
              </a:spcBef>
              <a:buFont typeface="Arial" pitchFamily="-105" charset="0"/>
              <a:buNone/>
              <a:defRPr/>
            </a:pPr>
            <a:r>
              <a:rPr lang="en-US" sz="2400" b="1" dirty="0">
                <a:solidFill>
                  <a:srgbClr val="FFFFFF"/>
                </a:solidFill>
                <a:latin typeface="Arial" pitchFamily="-105" charset="0"/>
                <a:ea typeface="ＭＳ Ｐゴシック" charset="0"/>
              </a:rPr>
              <a:t>17 letters = no affect on biblical teachings</a:t>
            </a:r>
          </a:p>
        </p:txBody>
      </p:sp>
      <p:sp>
        <p:nvSpPr>
          <p:cNvPr id="1559562" name="Text Box 10"/>
          <p:cNvSpPr txBox="1">
            <a:spLocks noChangeArrowheads="1"/>
          </p:cNvSpPr>
          <p:nvPr/>
        </p:nvSpPr>
        <p:spPr bwMode="auto">
          <a:xfrm>
            <a:off x="4784725" y="6375400"/>
            <a:ext cx="4206875" cy="396875"/>
          </a:xfrm>
          <a:prstGeom prst="rect">
            <a:avLst/>
          </a:prstGeom>
          <a:noFill/>
          <a:ln w="9525">
            <a:noFill/>
            <a:miter lim="800000"/>
            <a:headEnd/>
            <a:tailEnd/>
          </a:ln>
          <a:effectLst>
            <a:outerShdw blurRad="63500" dist="38099" dir="2700000" algn="ctr" rotWithShape="0">
              <a:srgbClr val="020009">
                <a:alpha val="74998"/>
              </a:srgbClr>
            </a:outerShdw>
          </a:effectLst>
        </p:spPr>
        <p:txBody>
          <a:bodyPr wrap="none">
            <a:spAutoFit/>
          </a:bodyPr>
          <a:lstStyle/>
          <a:p>
            <a:pPr eaLnBrk="0" hangingPunct="0">
              <a:defRPr/>
            </a:pPr>
            <a:r>
              <a:rPr lang="en-US" sz="2000" b="1">
                <a:solidFill>
                  <a:srgbClr val="FFFFFF"/>
                </a:solidFill>
                <a:latin typeface="26" charset="0"/>
                <a:ea typeface="ＭＳ Ｐゴシック" charset="0"/>
              </a:rPr>
              <a:t>Geisler &amp; Nix, </a:t>
            </a:r>
            <a:r>
              <a:rPr lang="en-US" sz="2000" b="1" i="1">
                <a:solidFill>
                  <a:srgbClr val="FFFFFF"/>
                </a:solidFill>
                <a:latin typeface="26" charset="0"/>
                <a:ea typeface="ＭＳ Ｐゴシック" charset="0"/>
              </a:rPr>
              <a:t>Intro to the NT</a:t>
            </a:r>
            <a:r>
              <a:rPr lang="en-US" sz="2000" b="1">
                <a:solidFill>
                  <a:srgbClr val="FFFFFF"/>
                </a:solidFill>
                <a:latin typeface="26" charset="0"/>
                <a:ea typeface="ＭＳ Ｐゴシック" charset="0"/>
              </a:rPr>
              <a:t>, 382</a:t>
            </a:r>
          </a:p>
        </p:txBody>
      </p:sp>
      <p:pic>
        <p:nvPicPr>
          <p:cNvPr id="1559563" name="Picture 11" descr="psalm-b"/>
          <p:cNvPicPr>
            <a:picLocks noChangeAspect="1" noChangeArrowheads="1"/>
          </p:cNvPicPr>
          <p:nvPr/>
        </p:nvPicPr>
        <p:blipFill>
          <a:blip r:embed="rId3" cstate="screen">
            <a:lum contrast="18000"/>
            <a:extLst>
              <a:ext uri="{28A0092B-C50C-407E-A947-70E740481C1C}">
                <a14:useLocalDpi xmlns:a14="http://schemas.microsoft.com/office/drawing/2010/main" val="0"/>
              </a:ext>
            </a:extLst>
          </a:blip>
          <a:srcRect l="58415"/>
          <a:stretch>
            <a:fillRect/>
          </a:stretch>
        </p:blipFill>
        <p:spPr bwMode="auto">
          <a:xfrm>
            <a:off x="4876800" y="228600"/>
            <a:ext cx="3048000"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59564" name="Picture 12" descr="ishscrl"/>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914400" y="381000"/>
            <a:ext cx="2819400" cy="175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59554" name="Rectangle 2"/>
          <p:cNvSpPr>
            <a:spLocks noGrp="1" noRot="1" noChangeArrowheads="1"/>
          </p:cNvSpPr>
          <p:nvPr>
            <p:ph type="title"/>
          </p:nvPr>
        </p:nvSpPr>
        <p:spPr>
          <a:xfrm>
            <a:off x="0" y="457200"/>
            <a:ext cx="9144000" cy="685800"/>
          </a:xfrm>
          <a:solidFill>
            <a:schemeClr val="bg2"/>
          </a:solidFill>
        </p:spPr>
        <p:txBody>
          <a:bodyPr/>
          <a:lstStyle/>
          <a:p>
            <a:pPr eaLnBrk="1" hangingPunct="1">
              <a:defRPr/>
            </a:pPr>
            <a:r>
              <a:rPr lang="en-US" sz="3200">
                <a:solidFill>
                  <a:schemeClr val="tx1"/>
                </a:solidFill>
                <a:latin typeface="Arial" charset="0"/>
                <a:ea typeface="ＭＳ Ｐゴシック" charset="0"/>
                <a:cs typeface="ＭＳ Ｐゴシック" charset="0"/>
              </a:rPr>
              <a:t>ISAIAH: QUMRAN v. THE MASORETES</a:t>
            </a:r>
            <a:endParaRPr lang="en-US" sz="2400" b="0">
              <a:solidFill>
                <a:schemeClr val="tx1"/>
              </a:solidFill>
              <a:latin typeface="Arial" charset="0"/>
              <a:ea typeface="ＭＳ Ｐゴシック" charset="0"/>
              <a:cs typeface="ＭＳ Ｐゴシック" charset="0"/>
            </a:endParaRPr>
          </a:p>
        </p:txBody>
      </p:sp>
      <p:sp>
        <p:nvSpPr>
          <p:cNvPr id="1559565" name="Text Box 13"/>
          <p:cNvSpPr txBox="1">
            <a:spLocks noChangeArrowheads="1"/>
          </p:cNvSpPr>
          <p:nvPr/>
        </p:nvSpPr>
        <p:spPr bwMode="auto">
          <a:xfrm>
            <a:off x="1752600" y="1143000"/>
            <a:ext cx="1562100" cy="579438"/>
          </a:xfrm>
          <a:prstGeom prst="rect">
            <a:avLst/>
          </a:prstGeom>
          <a:noFill/>
          <a:ln w="9525">
            <a:noFill/>
            <a:miter lim="800000"/>
            <a:headEnd/>
            <a:tailEnd/>
          </a:ln>
          <a:effectLst>
            <a:outerShdw blurRad="63500" dist="38099" dir="2700000" algn="ctr" rotWithShape="0">
              <a:srgbClr val="020009">
                <a:alpha val="74998"/>
              </a:srgbClr>
            </a:outerShdw>
          </a:effectLst>
        </p:spPr>
        <p:txBody>
          <a:bodyPr wrap="none">
            <a:spAutoFit/>
          </a:bodyPr>
          <a:lstStyle/>
          <a:p>
            <a:pPr eaLnBrk="0" hangingPunct="0">
              <a:defRPr/>
            </a:pPr>
            <a:r>
              <a:rPr lang="en-US" sz="3200" b="1">
                <a:solidFill>
                  <a:srgbClr val="FFFFFF"/>
                </a:solidFill>
                <a:latin typeface="26" charset="0"/>
                <a:ea typeface="ＭＳ Ｐゴシック" charset="0"/>
              </a:rPr>
              <a:t>200 BC</a:t>
            </a:r>
          </a:p>
        </p:txBody>
      </p:sp>
      <p:sp>
        <p:nvSpPr>
          <p:cNvPr id="1559566" name="Text Box 14"/>
          <p:cNvSpPr txBox="1">
            <a:spLocks noChangeArrowheads="1"/>
          </p:cNvSpPr>
          <p:nvPr/>
        </p:nvSpPr>
        <p:spPr bwMode="auto">
          <a:xfrm>
            <a:off x="5486400" y="1143000"/>
            <a:ext cx="1787525" cy="579438"/>
          </a:xfrm>
          <a:prstGeom prst="rect">
            <a:avLst/>
          </a:prstGeom>
          <a:noFill/>
          <a:ln w="9525">
            <a:noFill/>
            <a:miter lim="800000"/>
            <a:headEnd/>
            <a:tailEnd/>
          </a:ln>
          <a:effectLst>
            <a:outerShdw blurRad="63500" dist="38099" dir="2700000" algn="ctr" rotWithShape="0">
              <a:srgbClr val="020009">
                <a:alpha val="74998"/>
              </a:srgbClr>
            </a:outerShdw>
          </a:effectLst>
        </p:spPr>
        <p:txBody>
          <a:bodyPr wrap="none">
            <a:spAutoFit/>
          </a:bodyPr>
          <a:lstStyle/>
          <a:p>
            <a:pPr eaLnBrk="0" hangingPunct="0">
              <a:defRPr/>
            </a:pPr>
            <a:r>
              <a:rPr lang="en-US" sz="3200" b="1">
                <a:solidFill>
                  <a:srgbClr val="FFFFFF"/>
                </a:solidFill>
                <a:latin typeface="26" charset="0"/>
                <a:ea typeface="ＭＳ Ｐゴシック" charset="0"/>
              </a:rPr>
              <a:t>AD 1000</a:t>
            </a:r>
          </a:p>
        </p:txBody>
      </p:sp>
    </p:spTree>
    <p:extLst>
      <p:ext uri="{BB962C8B-B14F-4D97-AF65-F5344CB8AC3E}">
        <p14:creationId xmlns:p14="http://schemas.microsoft.com/office/powerpoint/2010/main" val="3919116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55955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5956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5956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55956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5956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595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9561" grpId="0" animBg="1"/>
      <p:bldP spid="1559554" grpId="0" animBg="1"/>
      <p:bldP spid="1559565" grpId="0"/>
      <p:bldP spid="1559566"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154636" name="Rectangle 12"/>
          <p:cNvSpPr>
            <a:spLocks noGrp="1" noChangeArrowheads="1"/>
          </p:cNvSpPr>
          <p:nvPr>
            <p:ph type="title" idx="4294967295"/>
          </p:nvPr>
        </p:nvSpPr>
        <p:spPr>
          <a:xfrm>
            <a:off x="228600" y="152400"/>
            <a:ext cx="4267200" cy="1981200"/>
          </a:xfrm>
        </p:spPr>
        <p:txBody>
          <a:bodyPr/>
          <a:lstStyle/>
          <a:p>
            <a:r>
              <a:rPr lang="en-US" altLang="zh-TW">
                <a:ea typeface="新細明體" charset="-120"/>
              </a:rPr>
              <a:t>Better Interpretation of Scripture</a:t>
            </a:r>
          </a:p>
        </p:txBody>
      </p:sp>
      <p:pic>
        <p:nvPicPr>
          <p:cNvPr id="1546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413" y="-96838"/>
            <a:ext cx="5334001" cy="6954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463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8013" y="0"/>
            <a:ext cx="4725987" cy="6834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4632" name="AutoShape 8"/>
          <p:cNvSpPr>
            <a:spLocks noChangeArrowheads="1"/>
          </p:cNvSpPr>
          <p:nvPr/>
        </p:nvSpPr>
        <p:spPr bwMode="auto">
          <a:xfrm>
            <a:off x="3124200" y="1524000"/>
            <a:ext cx="457200" cy="304800"/>
          </a:xfrm>
          <a:prstGeom prst="irregularSeal2">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4633" name="Rectangle 9"/>
          <p:cNvSpPr>
            <a:spLocks noChangeArrowheads="1"/>
          </p:cNvSpPr>
          <p:nvPr/>
        </p:nvSpPr>
        <p:spPr bwMode="auto">
          <a:xfrm>
            <a:off x="-541338" y="981075"/>
            <a:ext cx="4495801" cy="990600"/>
          </a:xfrm>
          <a:prstGeom prst="rect">
            <a:avLst/>
          </a:prstGeom>
          <a:noFill/>
          <a:ln>
            <a:noFill/>
          </a:ln>
          <a:effectLst>
            <a:outerShdw dist="35921" dir="2700000" algn="ctr" rotWithShape="0">
              <a:schemeClr val="tx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b"/>
          <a:lstStyle>
            <a:lvl1pPr algn="ctr">
              <a:defRPr sz="4400">
                <a:solidFill>
                  <a:schemeClr val="tx2"/>
                </a:solidFill>
                <a:latin typeface="Times New Roman" charset="0"/>
              </a:defRPr>
            </a:lvl1pPr>
            <a:lvl2pPr algn="ctr">
              <a:defRPr sz="4400">
                <a:solidFill>
                  <a:schemeClr val="tx2"/>
                </a:solidFill>
                <a:latin typeface="Times New Roman" charset="0"/>
              </a:defRPr>
            </a:lvl2pPr>
            <a:lvl3pPr algn="ctr">
              <a:defRPr sz="4400">
                <a:solidFill>
                  <a:schemeClr val="tx2"/>
                </a:solidFill>
                <a:latin typeface="Times New Roman" charset="0"/>
              </a:defRPr>
            </a:lvl3pPr>
            <a:lvl4pPr algn="ctr">
              <a:defRPr sz="4400">
                <a:solidFill>
                  <a:schemeClr val="tx2"/>
                </a:solidFill>
                <a:latin typeface="Times New Roman" charset="0"/>
              </a:defRPr>
            </a:lvl4pPr>
            <a:lvl5pPr algn="ctr">
              <a:defRPr sz="4400">
                <a:solidFill>
                  <a:schemeClr val="tx2"/>
                </a:solidFill>
                <a:latin typeface="Times New Roman" charset="0"/>
              </a:defRPr>
            </a:lvl5pPr>
            <a:lvl6pPr marL="457200" algn="ctr" fontAlgn="base">
              <a:spcBef>
                <a:spcPct val="0"/>
              </a:spcBef>
              <a:spcAft>
                <a:spcPct val="0"/>
              </a:spcAft>
              <a:defRPr sz="4400">
                <a:solidFill>
                  <a:schemeClr val="tx2"/>
                </a:solidFill>
                <a:latin typeface="Times New Roman" charset="0"/>
              </a:defRPr>
            </a:lvl6pPr>
            <a:lvl7pPr marL="914400" algn="ctr" fontAlgn="base">
              <a:spcBef>
                <a:spcPct val="0"/>
              </a:spcBef>
              <a:spcAft>
                <a:spcPct val="0"/>
              </a:spcAft>
              <a:defRPr sz="4400">
                <a:solidFill>
                  <a:schemeClr val="tx2"/>
                </a:solidFill>
                <a:latin typeface="Times New Roman" charset="0"/>
              </a:defRPr>
            </a:lvl7pPr>
            <a:lvl8pPr marL="1371600" algn="ctr" fontAlgn="base">
              <a:spcBef>
                <a:spcPct val="0"/>
              </a:spcBef>
              <a:spcAft>
                <a:spcPct val="0"/>
              </a:spcAft>
              <a:defRPr sz="4400">
                <a:solidFill>
                  <a:schemeClr val="tx2"/>
                </a:solidFill>
                <a:latin typeface="Times New Roman" charset="0"/>
              </a:defRPr>
            </a:lvl8pPr>
            <a:lvl9pPr marL="1828800" algn="ctr" fontAlgn="base">
              <a:spcBef>
                <a:spcPct val="0"/>
              </a:spcBef>
              <a:spcAft>
                <a:spcPct val="0"/>
              </a:spcAft>
              <a:defRPr sz="4400">
                <a:solidFill>
                  <a:schemeClr val="tx2"/>
                </a:solidFill>
                <a:latin typeface="Times New Roman" charset="0"/>
              </a:defRPr>
            </a:lvl9pPr>
          </a:lstStyle>
          <a:p>
            <a:r>
              <a:rPr lang="zh-TW" altLang="en-US" sz="4000" b="1">
                <a:solidFill>
                  <a:schemeClr val="bg1"/>
                </a:solidFill>
                <a:latin typeface="Arial Narrow" charset="0"/>
                <a:ea typeface="新細明體" charset="-120"/>
              </a:rPr>
              <a:t>更佳說明經文</a:t>
            </a:r>
          </a:p>
        </p:txBody>
      </p:sp>
      <p:sp>
        <p:nvSpPr>
          <p:cNvPr id="154635" name="Text Box 11"/>
          <p:cNvSpPr txBox="1">
            <a:spLocks noChangeArrowheads="1"/>
          </p:cNvSpPr>
          <p:nvPr/>
        </p:nvSpPr>
        <p:spPr bwMode="auto">
          <a:xfrm>
            <a:off x="7620000" y="0"/>
            <a:ext cx="1524000" cy="457200"/>
          </a:xfrm>
          <a:prstGeom prst="rect">
            <a:avLst/>
          </a:prstGeom>
          <a:solidFill>
            <a:schemeClr val="accent2"/>
          </a:solidFill>
          <a:ln>
            <a:noFill/>
          </a:ln>
          <a:effectLst>
            <a:outerShdw dist="35921" dir="2700000" algn="ctr" rotWithShape="0">
              <a:schemeClr val="bg2">
                <a:alpha val="50000"/>
              </a:schemeClr>
            </a:outerShdw>
          </a:effectLst>
          <a:extLst>
            <a:ext uri="{91240B29-F687-4F45-9708-019B960494DF}">
              <a14:hiddenLine xmlns:a14="http://schemas.microsoft.com/office/drawing/2010/main" w="9525" algn="ctr">
                <a:solidFill>
                  <a:schemeClr val="accent1"/>
                </a:solidFill>
                <a:miter lim="800000"/>
                <a:headEnd/>
                <a:tailEnd/>
              </a14:hiddenLine>
            </a:ext>
          </a:extLst>
        </p:spPr>
        <p:txBody>
          <a:bodyPr>
            <a:spAutoFit/>
          </a:bodyPr>
          <a:lstStyle/>
          <a:p>
            <a:pPr algn="ctr" eaLnBrk="0" fontAlgn="t" hangingPunct="0">
              <a:spcBef>
                <a:spcPct val="50000"/>
              </a:spcBef>
            </a:pPr>
            <a:r>
              <a:rPr lang="en-US" altLang="zh-TW" sz="2400" b="1">
                <a:solidFill>
                  <a:schemeClr val="bg1"/>
                </a:solidFill>
                <a:effectLst>
                  <a:outerShdw blurRad="38100" dist="38100" dir="2700000" algn="tl">
                    <a:srgbClr val="000000"/>
                  </a:outerShdw>
                </a:effectLst>
                <a:ea typeface="新細明體" charset="-120"/>
              </a:rPr>
              <a:t>208 (b) 3</a:t>
            </a:r>
            <a:endParaRPr lang="en-US" altLang="zh-TW">
              <a:solidFill>
                <a:schemeClr val="bg1"/>
              </a:solidFill>
              <a:effectLst>
                <a:outerShdw blurRad="38100" dist="38100" dir="2700000" algn="tl">
                  <a:srgbClr val="000000"/>
                </a:outerShdw>
              </a:effectLst>
              <a:ea typeface="新細明體" charset="-120"/>
            </a:endParaRPr>
          </a:p>
        </p:txBody>
      </p:sp>
      <p:sp>
        <p:nvSpPr>
          <p:cNvPr id="154629" name="Text Box 5"/>
          <p:cNvSpPr txBox="1">
            <a:spLocks noChangeArrowheads="1"/>
          </p:cNvSpPr>
          <p:nvPr/>
        </p:nvSpPr>
        <p:spPr bwMode="auto">
          <a:xfrm rot="21659249">
            <a:off x="3138488" y="1844675"/>
            <a:ext cx="1493837" cy="1331913"/>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zh-TW" altLang="en-US" sz="3200" b="1">
                <a:solidFill>
                  <a:schemeClr val="bg1"/>
                </a:solidFill>
                <a:ea typeface="新細明體" charset="-120"/>
              </a:rPr>
              <a:t>夏瑣</a:t>
            </a:r>
          </a:p>
          <a:p>
            <a:pPr>
              <a:spcBef>
                <a:spcPct val="50000"/>
              </a:spcBef>
            </a:pPr>
            <a:endParaRPr lang="en-US" altLang="zh-TW" sz="3200" b="1">
              <a:solidFill>
                <a:schemeClr val="bg1"/>
              </a:solidFill>
              <a:ea typeface="新細明體" charset="-12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4629"/>
                                        </p:tgtEl>
                                        <p:attrNameLst>
                                          <p:attrName>style.visibility</p:attrName>
                                        </p:attrNameLst>
                                      </p:cBhvr>
                                      <p:to>
                                        <p:strVal val="visible"/>
                                      </p:to>
                                    </p:set>
                                    <p:animEffect transition="in" filter="dissolve">
                                      <p:cBhvr>
                                        <p:cTn id="7" dur="500"/>
                                        <p:tgtEl>
                                          <p:spTgt spid="1546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54631"/>
                                        </p:tgtEl>
                                        <p:attrNameLst>
                                          <p:attrName>style.visibility</p:attrName>
                                        </p:attrNameLst>
                                      </p:cBhvr>
                                      <p:to>
                                        <p:strVal val="visible"/>
                                      </p:to>
                                    </p:set>
                                    <p:animEffect transition="in" filter="fade">
                                      <p:cBhvr>
                                        <p:cTn id="12" dur="500"/>
                                        <p:tgtEl>
                                          <p:spTgt spid="1546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9"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0" name="Rectangle 10"/>
          <p:cNvSpPr>
            <a:spLocks noGrp="1" noChangeArrowheads="1"/>
          </p:cNvSpPr>
          <p:nvPr>
            <p:ph type="title"/>
          </p:nvPr>
        </p:nvSpPr>
        <p:spPr>
          <a:xfrm>
            <a:off x="685800" y="304800"/>
            <a:ext cx="7772400" cy="1143000"/>
          </a:xfrm>
        </p:spPr>
        <p:txBody>
          <a:bodyPr/>
          <a:lstStyle/>
          <a:p>
            <a:r>
              <a:rPr lang="zh-TW" altLang="en-US">
                <a:ea typeface="新細明體" charset="-120"/>
              </a:rPr>
              <a:t>聖經考古學的價值</a:t>
            </a:r>
            <a:endParaRPr lang="en-US" altLang="zh-TW">
              <a:ea typeface="新細明體" charset="-120"/>
            </a:endParaRPr>
          </a:p>
        </p:txBody>
      </p:sp>
      <p:sp>
        <p:nvSpPr>
          <p:cNvPr id="81923" name="Rectangle 3"/>
          <p:cNvSpPr>
            <a:spLocks noGrp="1" noChangeArrowheads="1"/>
          </p:cNvSpPr>
          <p:nvPr>
            <p:ph type="body" sz="half" idx="1"/>
          </p:nvPr>
        </p:nvSpPr>
        <p:spPr>
          <a:xfrm>
            <a:off x="685800" y="1828800"/>
            <a:ext cx="4724400" cy="4267200"/>
          </a:xfrm>
          <a:effectLst>
            <a:outerShdw dist="35921" dir="2700000" algn="ctr" rotWithShape="0">
              <a:schemeClr val="bg2"/>
            </a:outerShdw>
          </a:effectLst>
        </p:spPr>
        <p:txBody>
          <a:bodyPr/>
          <a:lstStyle/>
          <a:p>
            <a:r>
              <a:rPr lang="zh-TW" altLang="en-US" sz="2800">
                <a:ea typeface="新細明體" charset="-120"/>
              </a:rPr>
              <a:t>聖經歷史的證實</a:t>
            </a:r>
            <a:r>
              <a:rPr lang="en-US" altLang="zh-TW" sz="2800">
                <a:ea typeface="新細明體" charset="-120"/>
              </a:rPr>
              <a:t>(</a:t>
            </a:r>
            <a:r>
              <a:rPr lang="zh-TW" altLang="en-US" sz="2800">
                <a:ea typeface="新細明體" charset="-120"/>
              </a:rPr>
              <a:t>舊約聖經背景</a:t>
            </a:r>
            <a:r>
              <a:rPr lang="en-US" altLang="zh-TW" sz="2800">
                <a:ea typeface="新細明體" charset="-120"/>
              </a:rPr>
              <a:t>P.201-4</a:t>
            </a:r>
            <a:r>
              <a:rPr lang="en-US" altLang="zh-TW" sz="1800">
                <a:ea typeface="新細明體" charset="-120"/>
              </a:rPr>
              <a:t>)</a:t>
            </a:r>
          </a:p>
          <a:p>
            <a:r>
              <a:rPr lang="zh-TW" altLang="en-US" sz="2800">
                <a:ea typeface="新細明體" charset="-120"/>
              </a:rPr>
              <a:t>經文傳遞的證實</a:t>
            </a:r>
          </a:p>
          <a:p>
            <a:r>
              <a:rPr lang="zh-TW" altLang="en-US" sz="2800">
                <a:ea typeface="新細明體" charset="-120"/>
              </a:rPr>
              <a:t>瞭解經文的翻譯 </a:t>
            </a:r>
          </a:p>
          <a:p>
            <a:r>
              <a:rPr lang="zh-TW" altLang="en-US" sz="2800">
                <a:ea typeface="新細明體" charset="-120"/>
              </a:rPr>
              <a:t>成為以色列</a:t>
            </a:r>
            <a:r>
              <a:rPr lang="en-US" altLang="zh-TW" sz="2800">
                <a:ea typeface="新細明體" charset="-120"/>
              </a:rPr>
              <a:t>&amp;</a:t>
            </a:r>
            <a:r>
              <a:rPr lang="zh-TW" altLang="en-US" sz="2800">
                <a:ea typeface="新細明體" charset="-120"/>
              </a:rPr>
              <a:t>她的鄰國的收入來源</a:t>
            </a:r>
          </a:p>
        </p:txBody>
      </p:sp>
      <p:pic>
        <p:nvPicPr>
          <p:cNvPr id="81925" name="Picture 5" descr="t1_main_image">
            <a:hlinkClick r:id="rId3"/>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5181600" y="4724400"/>
            <a:ext cx="3962400" cy="19812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1931" name="Text Box 11"/>
          <p:cNvSpPr txBox="1">
            <a:spLocks noChangeArrowheads="1"/>
          </p:cNvSpPr>
          <p:nvPr/>
        </p:nvSpPr>
        <p:spPr bwMode="auto">
          <a:xfrm>
            <a:off x="8153400" y="76200"/>
            <a:ext cx="990600" cy="457200"/>
          </a:xfrm>
          <a:prstGeom prst="rect">
            <a:avLst/>
          </a:prstGeom>
          <a:noFill/>
          <a:ln>
            <a:noFill/>
          </a:ln>
          <a:effectLst>
            <a:outerShdw dist="35921" dir="2700000" algn="ctr" rotWithShape="0">
              <a:schemeClr val="bg2">
                <a:alpha val="50000"/>
              </a:schemeClr>
            </a:outerShdw>
          </a:effectLst>
          <a:extLst>
            <a:ext uri="{909E8E84-426E-40DD-AFC4-6F175D3DCCD1}">
              <a14:hiddenFill xmlns:a14="http://schemas.microsoft.com/office/drawing/2010/main">
                <a:solidFill>
                  <a:srgbClr val="0033CC"/>
                </a:solidFill>
              </a14:hiddenFill>
            </a:ext>
            <a:ext uri="{91240B29-F687-4F45-9708-019B960494DF}">
              <a14:hiddenLine xmlns:a14="http://schemas.microsoft.com/office/drawing/2010/main" w="9525" algn="ctr">
                <a:solidFill>
                  <a:schemeClr val="accent1"/>
                </a:solidFill>
                <a:miter lim="800000"/>
                <a:headEnd/>
                <a:tailEnd/>
              </a14:hiddenLine>
            </a:ext>
          </a:extLst>
        </p:spPr>
        <p:txBody>
          <a:bodyPr>
            <a:spAutoFit/>
          </a:bodyPr>
          <a:lstStyle/>
          <a:p>
            <a:pPr algn="ctr" eaLnBrk="0" fontAlgn="t" hangingPunct="0">
              <a:spcBef>
                <a:spcPct val="50000"/>
              </a:spcBef>
            </a:pPr>
            <a:r>
              <a:rPr lang="en-US" altLang="zh-TW" sz="2400" b="1">
                <a:effectLst>
                  <a:outerShdw blurRad="38100" dist="38100" dir="2700000" algn="tl">
                    <a:srgbClr val="000000"/>
                  </a:outerShdw>
                </a:effectLst>
                <a:ea typeface="新細明體" charset="-120"/>
              </a:rPr>
              <a:t>206-8</a:t>
            </a:r>
            <a:endParaRPr lang="en-US" altLang="zh-TW">
              <a:effectLst>
                <a:outerShdw blurRad="38100" dist="38100" dir="2700000" algn="tl">
                  <a:srgbClr val="000000"/>
                </a:outerShdw>
              </a:effectLst>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23">
                                            <p:txEl>
                                              <p:pRg st="0" end="0"/>
                                            </p:txEl>
                                          </p:spTgt>
                                        </p:tgtEl>
                                        <p:attrNameLst>
                                          <p:attrName>style.visibility</p:attrName>
                                        </p:attrNameLst>
                                      </p:cBhvr>
                                      <p:to>
                                        <p:strVal val="visible"/>
                                      </p:to>
                                    </p:set>
                                    <p:anim calcmode="discrete" valueType="clr">
                                      <p:cBhvr override="childStyle">
                                        <p:cTn id="7" dur="80"/>
                                        <p:tgtEl>
                                          <p:spTgt spid="819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2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81923">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81923">
                                            <p:txEl>
                                              <p:pRg st="1" end="1"/>
                                            </p:txEl>
                                          </p:spTgt>
                                        </p:tgtEl>
                                        <p:attrNameLst>
                                          <p:attrName>style.visibility</p:attrName>
                                        </p:attrNameLst>
                                      </p:cBhvr>
                                      <p:to>
                                        <p:strVal val="visible"/>
                                      </p:to>
                                    </p:set>
                                    <p:anim calcmode="discrete" valueType="clr">
                                      <p:cBhvr override="childStyle">
                                        <p:cTn id="14" dur="80"/>
                                        <p:tgtEl>
                                          <p:spTgt spid="819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81923">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81923">
                                            <p:txEl>
                                              <p:pRg st="1" end="1"/>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81923">
                                            <p:txEl>
                                              <p:pRg st="2" end="2"/>
                                            </p:txEl>
                                          </p:spTgt>
                                        </p:tgtEl>
                                        <p:attrNameLst>
                                          <p:attrName>style.visibility</p:attrName>
                                        </p:attrNameLst>
                                      </p:cBhvr>
                                      <p:to>
                                        <p:strVal val="visible"/>
                                      </p:to>
                                    </p:set>
                                    <p:anim calcmode="discrete" valueType="clr">
                                      <p:cBhvr override="childStyle">
                                        <p:cTn id="21" dur="80"/>
                                        <p:tgtEl>
                                          <p:spTgt spid="8192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81923">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81923">
                                            <p:txEl>
                                              <p:pRg st="2" end="2"/>
                                            </p:txEl>
                                          </p:spTgt>
                                        </p:tgtEl>
                                        <p:attrNameLst>
                                          <p:attrName>fill.type</p:attrName>
                                        </p:attrNameLst>
                                      </p:cBhvr>
                                      <p:to>
                                        <p:strVal val="solid"/>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7" presetClass="entr" presetSubtype="0" fill="hold" grpId="0" nodeType="clickEffect">
                                  <p:stCondLst>
                                    <p:cond delay="0"/>
                                  </p:stCondLst>
                                  <p:iterate type="lt">
                                    <p:tmPct val="50000"/>
                                  </p:iterate>
                                  <p:childTnLst>
                                    <p:set>
                                      <p:cBhvr>
                                        <p:cTn id="27" dur="1" fill="hold">
                                          <p:stCondLst>
                                            <p:cond delay="0"/>
                                          </p:stCondLst>
                                        </p:cTn>
                                        <p:tgtEl>
                                          <p:spTgt spid="81923">
                                            <p:txEl>
                                              <p:pRg st="3" end="3"/>
                                            </p:txEl>
                                          </p:spTgt>
                                        </p:tgtEl>
                                        <p:attrNameLst>
                                          <p:attrName>style.visibility</p:attrName>
                                        </p:attrNameLst>
                                      </p:cBhvr>
                                      <p:to>
                                        <p:strVal val="visible"/>
                                      </p:to>
                                    </p:set>
                                    <p:anim calcmode="discrete" valueType="clr">
                                      <p:cBhvr override="childStyle">
                                        <p:cTn id="28" dur="80"/>
                                        <p:tgtEl>
                                          <p:spTgt spid="81923">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81923">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8192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611188" y="188913"/>
            <a:ext cx="6705600" cy="1371600"/>
          </a:xfrm>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4000">
                <a:ea typeface="新細明體" charset="-120"/>
              </a:rPr>
              <a:t>聖經考古學的危險</a:t>
            </a:r>
          </a:p>
        </p:txBody>
      </p:sp>
      <p:sp>
        <p:nvSpPr>
          <p:cNvPr id="88067" name="Rectangle 3"/>
          <p:cNvSpPr>
            <a:spLocks noGrp="1" noChangeArrowheads="1"/>
          </p:cNvSpPr>
          <p:nvPr>
            <p:ph type="body" sz="half" idx="1"/>
          </p:nvPr>
        </p:nvSpPr>
        <p:spPr>
          <a:xfrm>
            <a:off x="457200" y="1905000"/>
            <a:ext cx="8610600" cy="4876800"/>
          </a:xfrm>
          <a:effectLst>
            <a:outerShdw dist="35921" dir="2700000" algn="ctr" rotWithShape="0">
              <a:schemeClr val="bg2"/>
            </a:outerShdw>
          </a:effectLst>
        </p:spPr>
        <p:txBody>
          <a:bodyPr/>
          <a:lstStyle/>
          <a:p>
            <a:r>
              <a:rPr lang="zh-TW" altLang="en-US" b="1">
                <a:solidFill>
                  <a:srgbClr val="DDD02A"/>
                </a:solidFill>
                <a:ea typeface="新細明體" charset="-120"/>
              </a:rPr>
              <a:t>優先次序</a:t>
            </a:r>
            <a:r>
              <a:rPr lang="en-US" altLang="zh-TW">
                <a:ea typeface="新細明體" charset="-120"/>
              </a:rPr>
              <a:t>:</a:t>
            </a:r>
            <a:r>
              <a:rPr lang="zh-TW" altLang="en-US">
                <a:ea typeface="新細明體" charset="-120"/>
              </a:rPr>
              <a:t>是否先接受聖經或考古學</a:t>
            </a:r>
            <a:r>
              <a:rPr lang="en-US" altLang="zh-TW">
                <a:ea typeface="新細明體" charset="-120"/>
              </a:rPr>
              <a:t>?</a:t>
            </a:r>
          </a:p>
          <a:p>
            <a:r>
              <a:rPr lang="zh-TW" altLang="en-US" b="1">
                <a:solidFill>
                  <a:srgbClr val="DDD02A"/>
                </a:solidFill>
                <a:ea typeface="新細明體" charset="-120"/>
              </a:rPr>
              <a:t>主觀性</a:t>
            </a:r>
            <a:r>
              <a:rPr lang="en-US" altLang="zh-TW">
                <a:ea typeface="新細明體" charset="-120"/>
              </a:rPr>
              <a:t>:</a:t>
            </a:r>
            <a:r>
              <a:rPr lang="zh-TW" altLang="en-US">
                <a:ea typeface="新細明體" charset="-120"/>
              </a:rPr>
              <a:t>偏見是自由主義及保守主義同樣問題</a:t>
            </a:r>
          </a:p>
          <a:p>
            <a:r>
              <a:rPr lang="zh-TW" altLang="en-US" b="1">
                <a:solidFill>
                  <a:srgbClr val="DDD02A"/>
                </a:solidFill>
                <a:ea typeface="新細明體" charset="-120"/>
              </a:rPr>
              <a:t>不完全的記錄</a:t>
            </a:r>
            <a:r>
              <a:rPr lang="en-US" altLang="zh-TW">
                <a:ea typeface="新細明體" charset="-120"/>
              </a:rPr>
              <a:t>:</a:t>
            </a:r>
            <a:r>
              <a:rPr lang="zh-TW" altLang="en-US">
                <a:ea typeface="新細明體" charset="-120"/>
              </a:rPr>
              <a:t>大部份聖經的內容不能被考古學證實。</a:t>
            </a:r>
          </a:p>
        </p:txBody>
      </p:sp>
      <p:pic>
        <p:nvPicPr>
          <p:cNvPr id="88068" name="Picture 4" descr="j0286766"/>
          <p:cNvPicPr>
            <a:picLocks noGrp="1" noChangeAspect="1" noChangeArrowheads="1" noCro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429500" y="533400"/>
            <a:ext cx="1485900" cy="1420813"/>
          </a:xfrm>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70" name="Text Box 6"/>
          <p:cNvSpPr txBox="1">
            <a:spLocks noChangeArrowheads="1"/>
          </p:cNvSpPr>
          <p:nvPr/>
        </p:nvSpPr>
        <p:spPr bwMode="auto">
          <a:xfrm>
            <a:off x="7924800" y="76200"/>
            <a:ext cx="1219200" cy="457200"/>
          </a:xfrm>
          <a:prstGeom prst="rect">
            <a:avLst/>
          </a:prstGeom>
          <a:noFill/>
          <a:ln>
            <a:noFill/>
          </a:ln>
          <a:effectLst>
            <a:outerShdw dist="35921" dir="2700000" algn="ctr" rotWithShape="0">
              <a:schemeClr val="bg2">
                <a:alpha val="50000"/>
              </a:schemeClr>
            </a:outerShdw>
          </a:effectLst>
          <a:extLst>
            <a:ext uri="{909E8E84-426E-40DD-AFC4-6F175D3DCCD1}">
              <a14:hiddenFill xmlns:a14="http://schemas.microsoft.com/office/drawing/2010/main">
                <a:solidFill>
                  <a:srgbClr val="0033CC"/>
                </a:solidFill>
              </a14:hiddenFill>
            </a:ext>
            <a:ext uri="{91240B29-F687-4F45-9708-019B960494DF}">
              <a14:hiddenLine xmlns:a14="http://schemas.microsoft.com/office/drawing/2010/main" w="9525" algn="ctr">
                <a:solidFill>
                  <a:schemeClr val="accent1"/>
                </a:solidFill>
                <a:miter lim="800000"/>
                <a:headEnd/>
                <a:tailEnd/>
              </a14:hiddenLine>
            </a:ext>
          </a:extLst>
        </p:spPr>
        <p:txBody>
          <a:bodyPr>
            <a:spAutoFit/>
          </a:bodyPr>
          <a:lstStyle/>
          <a:p>
            <a:pPr algn="ctr" eaLnBrk="0" fontAlgn="t" hangingPunct="0">
              <a:spcBef>
                <a:spcPct val="50000"/>
              </a:spcBef>
            </a:pPr>
            <a:r>
              <a:rPr lang="en-US" altLang="zh-TW" sz="2400" b="1">
                <a:effectLst>
                  <a:outerShdw blurRad="38100" dist="38100" dir="2700000" algn="tl">
                    <a:srgbClr val="000000"/>
                  </a:outerShdw>
                </a:effectLst>
                <a:ea typeface="新細明體" charset="-120"/>
              </a:rPr>
              <a:t>209-210</a:t>
            </a:r>
            <a:endParaRPr lang="en-US" altLang="zh-TW">
              <a:effectLst>
                <a:outerShdw blurRad="38100" dist="38100" dir="2700000" algn="tl">
                  <a:srgbClr val="000000"/>
                </a:outerShdw>
              </a:effectLst>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Effect transition="in" filter="fade">
                                      <p:cBhvr>
                                        <p:cTn id="7" dur="100"/>
                                        <p:tgtEl>
                                          <p:spTgt spid="88067">
                                            <p:txEl>
                                              <p:pRg st="0" end="0"/>
                                            </p:txEl>
                                          </p:spTgt>
                                        </p:tgtEl>
                                      </p:cBhvr>
                                    </p:animEffect>
                                    <p:anim calcmode="lin" valueType="num">
                                      <p:cBhvr>
                                        <p:cTn id="8" dur="400" fill="hold"/>
                                        <p:tgtEl>
                                          <p:spTgt spid="88067">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88067">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8067">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8067">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88067">
                                            <p:txEl>
                                              <p:pRg st="1" end="1"/>
                                            </p:txEl>
                                          </p:spTgt>
                                        </p:tgtEl>
                                        <p:attrNameLst>
                                          <p:attrName>style.visibility</p:attrName>
                                        </p:attrNameLst>
                                      </p:cBhvr>
                                      <p:to>
                                        <p:strVal val="visible"/>
                                      </p:to>
                                    </p:set>
                                    <p:animEffect transition="in" filter="fade">
                                      <p:cBhvr>
                                        <p:cTn id="16" dur="100"/>
                                        <p:tgtEl>
                                          <p:spTgt spid="88067">
                                            <p:txEl>
                                              <p:pRg st="1" end="1"/>
                                            </p:txEl>
                                          </p:spTgt>
                                        </p:tgtEl>
                                      </p:cBhvr>
                                    </p:animEffect>
                                    <p:anim calcmode="lin" valueType="num">
                                      <p:cBhvr>
                                        <p:cTn id="17" dur="400" fill="hold"/>
                                        <p:tgtEl>
                                          <p:spTgt spid="88067">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88067">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88067">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88067">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88067">
                                            <p:txEl>
                                              <p:pRg st="2" end="2"/>
                                            </p:txEl>
                                          </p:spTgt>
                                        </p:tgtEl>
                                        <p:attrNameLst>
                                          <p:attrName>style.visibility</p:attrName>
                                        </p:attrNameLst>
                                      </p:cBhvr>
                                      <p:to>
                                        <p:strVal val="visible"/>
                                      </p:to>
                                    </p:set>
                                    <p:animEffect transition="in" filter="fade">
                                      <p:cBhvr>
                                        <p:cTn id="25" dur="100"/>
                                        <p:tgtEl>
                                          <p:spTgt spid="88067">
                                            <p:txEl>
                                              <p:pRg st="2" end="2"/>
                                            </p:txEl>
                                          </p:spTgt>
                                        </p:tgtEl>
                                      </p:cBhvr>
                                    </p:animEffect>
                                    <p:anim calcmode="lin" valueType="num">
                                      <p:cBhvr>
                                        <p:cTn id="26" dur="400" fill="hold"/>
                                        <p:tgtEl>
                                          <p:spTgt spid="88067">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88067">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88067">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88067">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612" name="Object 4"/>
          <p:cNvGraphicFramePr>
            <a:graphicFrameLocks noChangeAspect="1"/>
          </p:cNvGraphicFramePr>
          <p:nvPr/>
        </p:nvGraphicFramePr>
        <p:xfrm>
          <a:off x="533400" y="-41275"/>
          <a:ext cx="8229600" cy="6970713"/>
        </p:xfrm>
        <a:graphic>
          <a:graphicData uri="http://schemas.openxmlformats.org/presentationml/2006/ole">
            <mc:AlternateContent xmlns:mc="http://schemas.openxmlformats.org/markup-compatibility/2006">
              <mc:Choice xmlns:v="urn:schemas-microsoft-com:vml" Requires="v">
                <p:oleObj spid="_x0000_s68618" name="Photo Editor Photo" r:id="rId4" imgW="2743438" imgH="2324301" progId="MSPhotoEd.3">
                  <p:embed/>
                </p:oleObj>
              </mc:Choice>
              <mc:Fallback>
                <p:oleObj name="Photo Editor Photo" r:id="rId4" imgW="2743438" imgH="2324301" progId="MSPhotoEd.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41275"/>
                        <a:ext cx="8229600" cy="697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611188" y="188913"/>
            <a:ext cx="6705600" cy="1371600"/>
          </a:xfrm>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4000">
                <a:ea typeface="新細明體" charset="-120"/>
              </a:rPr>
              <a:t>聖經考古學的危險</a:t>
            </a:r>
            <a:endParaRPr lang="en-US" altLang="zh-TW" sz="4000">
              <a:ea typeface="新細明體" charset="-120"/>
            </a:endParaRPr>
          </a:p>
        </p:txBody>
      </p:sp>
      <p:sp>
        <p:nvSpPr>
          <p:cNvPr id="82947" name="Rectangle 3"/>
          <p:cNvSpPr>
            <a:spLocks noGrp="1" noChangeArrowheads="1"/>
          </p:cNvSpPr>
          <p:nvPr>
            <p:ph type="body" sz="half" idx="1"/>
          </p:nvPr>
        </p:nvSpPr>
        <p:spPr>
          <a:xfrm>
            <a:off x="381000" y="1981200"/>
            <a:ext cx="8763000" cy="4876800"/>
          </a:xfrm>
          <a:effectLst>
            <a:outerShdw dist="35921" dir="2700000" algn="ctr" rotWithShape="0">
              <a:schemeClr val="bg2"/>
            </a:outerShdw>
          </a:effectLst>
        </p:spPr>
        <p:txBody>
          <a:bodyPr/>
          <a:lstStyle/>
          <a:p>
            <a:pPr>
              <a:lnSpc>
                <a:spcPct val="90000"/>
              </a:lnSpc>
            </a:pPr>
            <a:r>
              <a:rPr lang="zh-TW" altLang="en-US" sz="2400" b="1">
                <a:solidFill>
                  <a:srgbClr val="DDD02A"/>
                </a:solidFill>
                <a:ea typeface="新細明體" charset="-120"/>
              </a:rPr>
              <a:t>優先次序</a:t>
            </a:r>
            <a:r>
              <a:rPr lang="en-US" altLang="zh-TW" sz="2400">
                <a:ea typeface="新細明體" charset="-120"/>
              </a:rPr>
              <a:t>:</a:t>
            </a:r>
            <a:r>
              <a:rPr lang="zh-TW" altLang="en-US" sz="2400">
                <a:ea typeface="新細明體" charset="-120"/>
              </a:rPr>
              <a:t>是否先接受聖經或考古學</a:t>
            </a:r>
            <a:r>
              <a:rPr lang="en-US" altLang="zh-TW" sz="2400">
                <a:ea typeface="新細明體" charset="-120"/>
              </a:rPr>
              <a:t>?</a:t>
            </a:r>
          </a:p>
          <a:p>
            <a:pPr>
              <a:lnSpc>
                <a:spcPct val="90000"/>
              </a:lnSpc>
            </a:pPr>
            <a:r>
              <a:rPr lang="zh-TW" altLang="en-US" sz="2800" b="1">
                <a:solidFill>
                  <a:srgbClr val="DDD02A"/>
                </a:solidFill>
                <a:ea typeface="新細明體" charset="-120"/>
              </a:rPr>
              <a:t>主觀性</a:t>
            </a:r>
            <a:r>
              <a:rPr lang="en-US" altLang="zh-TW" sz="2800">
                <a:ea typeface="新細明體" charset="-120"/>
              </a:rPr>
              <a:t>:</a:t>
            </a:r>
            <a:r>
              <a:rPr lang="zh-TW" altLang="en-US" sz="2800">
                <a:ea typeface="新細明體" charset="-120"/>
              </a:rPr>
              <a:t>偏見是自由主義及保守主義同樣問題</a:t>
            </a:r>
            <a:endParaRPr lang="en-US" altLang="zh-TW" sz="2400">
              <a:ea typeface="新細明體" charset="-120"/>
            </a:endParaRPr>
          </a:p>
          <a:p>
            <a:pPr>
              <a:lnSpc>
                <a:spcPct val="90000"/>
              </a:lnSpc>
            </a:pPr>
            <a:r>
              <a:rPr lang="zh-TW" altLang="en-US" sz="2800" b="1">
                <a:solidFill>
                  <a:srgbClr val="DDD02A"/>
                </a:solidFill>
                <a:ea typeface="新細明體" charset="-120"/>
              </a:rPr>
              <a:t>不完全的記錄</a:t>
            </a:r>
            <a:r>
              <a:rPr lang="en-US" altLang="zh-TW" sz="2800">
                <a:ea typeface="新細明體" charset="-120"/>
              </a:rPr>
              <a:t>:</a:t>
            </a:r>
            <a:r>
              <a:rPr lang="zh-TW" altLang="en-US" sz="2800">
                <a:ea typeface="新細明體" charset="-120"/>
              </a:rPr>
              <a:t>大部份聖經的內容不能被考古學證實。</a:t>
            </a:r>
            <a:endParaRPr lang="en-US" altLang="zh-TW" sz="2400">
              <a:ea typeface="新細明體" charset="-120"/>
            </a:endParaRPr>
          </a:p>
          <a:p>
            <a:pPr>
              <a:lnSpc>
                <a:spcPct val="90000"/>
              </a:lnSpc>
            </a:pPr>
            <a:r>
              <a:rPr lang="zh-TW" altLang="en-US" sz="2400" b="1">
                <a:solidFill>
                  <a:srgbClr val="DDD02A"/>
                </a:solidFill>
                <a:ea typeface="新細明體" charset="-120"/>
              </a:rPr>
              <a:t>複雜性</a:t>
            </a:r>
            <a:r>
              <a:rPr lang="en-US" altLang="zh-TW" sz="2400">
                <a:ea typeface="新細明體" charset="-120"/>
              </a:rPr>
              <a:t>:</a:t>
            </a:r>
            <a:r>
              <a:rPr lang="zh-TW" altLang="en-US" sz="2400">
                <a:ea typeface="新細明體" charset="-120"/>
              </a:rPr>
              <a:t>聖經考古學是一門最老最復雜層面最小獲得證明的典型</a:t>
            </a:r>
          </a:p>
        </p:txBody>
      </p:sp>
      <p:pic>
        <p:nvPicPr>
          <p:cNvPr id="82948" name="Picture 4" descr="j0286766"/>
          <p:cNvPicPr>
            <a:picLocks noGrp="1" noChangeAspect="1" noChangeArrowheads="1" noCro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429500" y="609600"/>
            <a:ext cx="1485900" cy="1420813"/>
          </a:xfrm>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0" name="Text Box 6"/>
          <p:cNvSpPr txBox="1">
            <a:spLocks noChangeArrowheads="1"/>
          </p:cNvSpPr>
          <p:nvPr/>
        </p:nvSpPr>
        <p:spPr bwMode="auto">
          <a:xfrm>
            <a:off x="8382000" y="76200"/>
            <a:ext cx="762000" cy="457200"/>
          </a:xfrm>
          <a:prstGeom prst="rect">
            <a:avLst/>
          </a:prstGeom>
          <a:noFill/>
          <a:ln>
            <a:noFill/>
          </a:ln>
          <a:effectLst>
            <a:outerShdw dist="35921" dir="2700000" algn="ctr" rotWithShape="0">
              <a:schemeClr val="bg2">
                <a:alpha val="50000"/>
              </a:schemeClr>
            </a:outerShdw>
          </a:effectLst>
          <a:extLst>
            <a:ext uri="{909E8E84-426E-40DD-AFC4-6F175D3DCCD1}">
              <a14:hiddenFill xmlns:a14="http://schemas.microsoft.com/office/drawing/2010/main">
                <a:solidFill>
                  <a:srgbClr val="0033CC"/>
                </a:solidFill>
              </a14:hiddenFill>
            </a:ext>
            <a:ext uri="{91240B29-F687-4F45-9708-019B960494DF}">
              <a14:hiddenLine xmlns:a14="http://schemas.microsoft.com/office/drawing/2010/main" w="9525" algn="ctr">
                <a:solidFill>
                  <a:schemeClr val="accent1"/>
                </a:solidFill>
                <a:miter lim="800000"/>
                <a:headEnd/>
                <a:tailEnd/>
              </a14:hiddenLine>
            </a:ext>
          </a:extLst>
        </p:spPr>
        <p:txBody>
          <a:bodyPr>
            <a:spAutoFit/>
          </a:bodyPr>
          <a:lstStyle/>
          <a:p>
            <a:pPr algn="ctr" eaLnBrk="0" fontAlgn="t" hangingPunct="0">
              <a:spcBef>
                <a:spcPct val="50000"/>
              </a:spcBef>
            </a:pPr>
            <a:r>
              <a:rPr lang="en-US" altLang="zh-TW" sz="2400" b="1">
                <a:effectLst>
                  <a:outerShdw blurRad="38100" dist="38100" dir="2700000" algn="tl">
                    <a:srgbClr val="000000"/>
                  </a:outerShdw>
                </a:effectLst>
                <a:ea typeface="新細明體" charset="-120"/>
              </a:rPr>
              <a:t>211</a:t>
            </a:r>
            <a:endParaRPr lang="en-US" altLang="zh-TW">
              <a:effectLst>
                <a:outerShdw blurRad="38100" dist="38100" dir="2700000" algn="tl">
                  <a:srgbClr val="000000"/>
                </a:outerShdw>
              </a:effectLst>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82947">
                                            <p:txEl>
                                              <p:pRg st="3" end="3"/>
                                            </p:txEl>
                                          </p:spTgt>
                                        </p:tgtEl>
                                        <p:attrNameLst>
                                          <p:attrName>style.visibility</p:attrName>
                                        </p:attrNameLst>
                                      </p:cBhvr>
                                      <p:to>
                                        <p:strVal val="visible"/>
                                      </p:to>
                                    </p:set>
                                    <p:animEffect transition="in" filter="fade">
                                      <p:cBhvr>
                                        <p:cTn id="7" dur="100"/>
                                        <p:tgtEl>
                                          <p:spTgt spid="82947">
                                            <p:txEl>
                                              <p:pRg st="3" end="3"/>
                                            </p:txEl>
                                          </p:spTgt>
                                        </p:tgtEl>
                                      </p:cBhvr>
                                    </p:animEffect>
                                    <p:anim calcmode="lin" valueType="num">
                                      <p:cBhvr>
                                        <p:cTn id="8" dur="400" fill="hold"/>
                                        <p:tgtEl>
                                          <p:spTgt spid="82947">
                                            <p:txEl>
                                              <p:pRg st="3" end="3"/>
                                            </p:txEl>
                                          </p:spTgt>
                                        </p:tgtEl>
                                        <p:attrNameLst>
                                          <p:attrName>ppt_x</p:attrName>
                                        </p:attrNameLst>
                                      </p:cBhvr>
                                      <p:tavLst>
                                        <p:tav tm="0">
                                          <p:val>
                                            <p:strVal val="#ppt_x"/>
                                          </p:val>
                                        </p:tav>
                                        <p:tav tm="100000">
                                          <p:val>
                                            <p:strVal val="#ppt_x"/>
                                          </p:val>
                                        </p:tav>
                                      </p:tavLst>
                                    </p:anim>
                                    <p:anim calcmode="lin" valueType="num">
                                      <p:cBhvr>
                                        <p:cTn id="9" dur="400" fill="hold"/>
                                        <p:tgtEl>
                                          <p:spTgt spid="82947">
                                            <p:txEl>
                                              <p:pRg st="3" end="3"/>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2947">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2947">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4" name="Picture 4" descr="filistin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81000"/>
            <a:ext cx="5943600" cy="6013450"/>
          </a:xfrm>
          <a:prstGeom prst="rect">
            <a:avLst/>
          </a:prstGeom>
          <a:noFill/>
          <a:extLst>
            <a:ext uri="{909E8E84-426E-40DD-AFC4-6F175D3DCCD1}">
              <a14:hiddenFill xmlns:a14="http://schemas.microsoft.com/office/drawing/2010/main">
                <a:solidFill>
                  <a:srgbClr val="FFFFFF"/>
                </a:solidFill>
              </a14:hiddenFill>
            </a:ext>
          </a:extLst>
        </p:spPr>
      </p:pic>
      <p:sp>
        <p:nvSpPr>
          <p:cNvPr id="107525" name="Text Box 5"/>
          <p:cNvSpPr txBox="1">
            <a:spLocks noChangeArrowheads="1"/>
          </p:cNvSpPr>
          <p:nvPr/>
        </p:nvSpPr>
        <p:spPr bwMode="auto">
          <a:xfrm>
            <a:off x="6896100" y="577850"/>
            <a:ext cx="1793875" cy="66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3600" b="1">
                <a:solidFill>
                  <a:srgbClr val="00FF00"/>
                </a:solidFill>
                <a:effectLst>
                  <a:outerShdw blurRad="38100" dist="38100" dir="2700000" algn="tl">
                    <a:srgbClr val="000000"/>
                  </a:outerShdw>
                </a:effectLst>
                <a:ea typeface="新細明體" charset="-120"/>
              </a:rPr>
              <a:t>大 袞 廟</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685800" y="381000"/>
            <a:ext cx="6705600" cy="1371600"/>
          </a:xfrm>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zh-TW" altLang="en-US" sz="4000">
                <a:ea typeface="新細明體" charset="-120"/>
              </a:rPr>
              <a:t>聖經考古學的危險</a:t>
            </a:r>
            <a:endParaRPr lang="en-US" altLang="zh-TW" sz="4000">
              <a:ea typeface="新細明體" charset="-120"/>
            </a:endParaRPr>
          </a:p>
        </p:txBody>
      </p:sp>
      <p:sp>
        <p:nvSpPr>
          <p:cNvPr id="108547" name="Rectangle 3"/>
          <p:cNvSpPr>
            <a:spLocks noGrp="1" noChangeArrowheads="1"/>
          </p:cNvSpPr>
          <p:nvPr>
            <p:ph type="body" sz="half" idx="1"/>
          </p:nvPr>
        </p:nvSpPr>
        <p:spPr>
          <a:xfrm>
            <a:off x="381000" y="1752600"/>
            <a:ext cx="8763000" cy="4876800"/>
          </a:xfrm>
          <a:effectLst>
            <a:outerShdw dist="35921" dir="2700000" algn="ctr" rotWithShape="0">
              <a:schemeClr val="bg2"/>
            </a:outerShdw>
          </a:effectLst>
        </p:spPr>
        <p:txBody>
          <a:bodyPr/>
          <a:lstStyle/>
          <a:p>
            <a:r>
              <a:rPr lang="zh-TW" altLang="en-US" sz="2800" b="1">
                <a:solidFill>
                  <a:srgbClr val="DDD02A"/>
                </a:solidFill>
                <a:ea typeface="新細明體" charset="-120"/>
              </a:rPr>
              <a:t>優先次序</a:t>
            </a:r>
            <a:r>
              <a:rPr lang="en-US" altLang="zh-TW" sz="2400">
                <a:ea typeface="新細明體" charset="-120"/>
              </a:rPr>
              <a:t>:</a:t>
            </a:r>
            <a:r>
              <a:rPr lang="zh-TW" altLang="en-US" sz="2400">
                <a:ea typeface="新細明體" charset="-120"/>
              </a:rPr>
              <a:t>是否先接受聖經或考古學</a:t>
            </a:r>
            <a:r>
              <a:rPr lang="en-US" altLang="zh-TW" sz="2400">
                <a:ea typeface="新細明體" charset="-120"/>
              </a:rPr>
              <a:t>?</a:t>
            </a:r>
            <a:endParaRPr lang="en-US" altLang="zh-TW" sz="2800">
              <a:ea typeface="新細明體" charset="-120"/>
            </a:endParaRPr>
          </a:p>
          <a:p>
            <a:r>
              <a:rPr lang="zh-TW" altLang="en-US" sz="2800" b="1">
                <a:solidFill>
                  <a:srgbClr val="DDD02A"/>
                </a:solidFill>
                <a:ea typeface="新細明體" charset="-120"/>
              </a:rPr>
              <a:t>主觀性</a:t>
            </a:r>
            <a:r>
              <a:rPr lang="en-US" altLang="zh-TW" sz="2800">
                <a:ea typeface="新細明體" charset="-120"/>
              </a:rPr>
              <a:t>:</a:t>
            </a:r>
            <a:r>
              <a:rPr lang="zh-TW" altLang="en-US" sz="2800">
                <a:ea typeface="新細明體" charset="-120"/>
              </a:rPr>
              <a:t>偏見是自由主義及保守主義同樣問題</a:t>
            </a:r>
            <a:endParaRPr lang="en-US" altLang="zh-TW" sz="2800">
              <a:ea typeface="新細明體" charset="-120"/>
            </a:endParaRPr>
          </a:p>
          <a:p>
            <a:r>
              <a:rPr lang="zh-TW" altLang="en-US" sz="2800" b="1">
                <a:solidFill>
                  <a:srgbClr val="DDD02A"/>
                </a:solidFill>
                <a:ea typeface="新細明體" charset="-120"/>
              </a:rPr>
              <a:t>不完全</a:t>
            </a:r>
            <a:r>
              <a:rPr lang="zh-TW" altLang="en-US" sz="2800">
                <a:ea typeface="新細明體" charset="-120"/>
              </a:rPr>
              <a:t>的記錄</a:t>
            </a:r>
            <a:r>
              <a:rPr lang="en-US" altLang="zh-TW" sz="2800">
                <a:ea typeface="新細明體" charset="-120"/>
              </a:rPr>
              <a:t>:</a:t>
            </a:r>
            <a:r>
              <a:rPr lang="zh-TW" altLang="en-US" sz="2800">
                <a:ea typeface="新細明體" charset="-120"/>
              </a:rPr>
              <a:t>大部份聖經的內容不能被考古學證實。</a:t>
            </a:r>
            <a:endParaRPr lang="en-US" altLang="zh-TW" sz="2800">
              <a:ea typeface="新細明體" charset="-120"/>
            </a:endParaRPr>
          </a:p>
          <a:p>
            <a:r>
              <a:rPr lang="zh-TW" altLang="en-US" sz="2800" b="1">
                <a:solidFill>
                  <a:srgbClr val="DDD02A"/>
                </a:solidFill>
                <a:ea typeface="新細明體" charset="-120"/>
              </a:rPr>
              <a:t>複雜性</a:t>
            </a:r>
            <a:r>
              <a:rPr lang="en-US" altLang="zh-TW" sz="2800">
                <a:ea typeface="新細明體" charset="-120"/>
              </a:rPr>
              <a:t>:</a:t>
            </a:r>
            <a:r>
              <a:rPr lang="zh-TW" altLang="en-US" sz="2800">
                <a:ea typeface="新細明體" charset="-120"/>
              </a:rPr>
              <a:t>聖經考古學是一門最老最復雜層面最小獲得證明的典型</a:t>
            </a:r>
            <a:endParaRPr lang="en-US" altLang="zh-TW" sz="2800">
              <a:ea typeface="新細明體" charset="-120"/>
            </a:endParaRPr>
          </a:p>
          <a:p>
            <a:r>
              <a:rPr lang="zh-TW" altLang="en-US" sz="2800" b="1">
                <a:solidFill>
                  <a:srgbClr val="DDD02A"/>
                </a:solidFill>
                <a:ea typeface="新細明體" charset="-120"/>
              </a:rPr>
              <a:t>有限護教學的價值</a:t>
            </a:r>
            <a:r>
              <a:rPr lang="en-US" altLang="zh-TW" sz="2800">
                <a:ea typeface="新細明體" charset="-120"/>
              </a:rPr>
              <a:t>:</a:t>
            </a:r>
            <a:r>
              <a:rPr lang="zh-TW" altLang="en-US" sz="2800">
                <a:ea typeface="新細明體" charset="-120"/>
              </a:rPr>
              <a:t>它不能證實神的同在或在基督裏產生信心</a:t>
            </a:r>
          </a:p>
        </p:txBody>
      </p:sp>
      <p:pic>
        <p:nvPicPr>
          <p:cNvPr id="108548" name="Picture 4" descr="j0286766"/>
          <p:cNvPicPr>
            <a:picLocks noGrp="1" noChangeAspect="1" noChangeArrowheads="1" noCro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429500" y="381000"/>
            <a:ext cx="1485900" cy="1420813"/>
          </a:xfrm>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549" name="Text Box 5"/>
          <p:cNvSpPr txBox="1">
            <a:spLocks noChangeArrowheads="1"/>
          </p:cNvSpPr>
          <p:nvPr/>
        </p:nvSpPr>
        <p:spPr bwMode="auto">
          <a:xfrm>
            <a:off x="8382000" y="76200"/>
            <a:ext cx="762000" cy="457200"/>
          </a:xfrm>
          <a:prstGeom prst="rect">
            <a:avLst/>
          </a:prstGeom>
          <a:noFill/>
          <a:ln>
            <a:noFill/>
          </a:ln>
          <a:effectLst>
            <a:outerShdw dist="35921" dir="2700000" algn="ctr" rotWithShape="0">
              <a:schemeClr val="bg2">
                <a:alpha val="50000"/>
              </a:schemeClr>
            </a:outerShdw>
          </a:effectLst>
          <a:extLst>
            <a:ext uri="{909E8E84-426E-40DD-AFC4-6F175D3DCCD1}">
              <a14:hiddenFill xmlns:a14="http://schemas.microsoft.com/office/drawing/2010/main">
                <a:solidFill>
                  <a:srgbClr val="0033CC"/>
                </a:solidFill>
              </a14:hiddenFill>
            </a:ext>
            <a:ext uri="{91240B29-F687-4F45-9708-019B960494DF}">
              <a14:hiddenLine xmlns:a14="http://schemas.microsoft.com/office/drawing/2010/main" w="9525" algn="ctr">
                <a:solidFill>
                  <a:schemeClr val="accent1"/>
                </a:solidFill>
                <a:miter lim="800000"/>
                <a:headEnd/>
                <a:tailEnd/>
              </a14:hiddenLine>
            </a:ext>
          </a:extLst>
        </p:spPr>
        <p:txBody>
          <a:bodyPr>
            <a:spAutoFit/>
          </a:bodyPr>
          <a:lstStyle/>
          <a:p>
            <a:pPr algn="ctr" eaLnBrk="0" fontAlgn="t" hangingPunct="0">
              <a:spcBef>
                <a:spcPct val="50000"/>
              </a:spcBef>
            </a:pPr>
            <a:r>
              <a:rPr lang="en-US" altLang="zh-TW" sz="2400" b="1">
                <a:effectLst>
                  <a:outerShdw blurRad="38100" dist="38100" dir="2700000" algn="tl">
                    <a:srgbClr val="000000"/>
                  </a:outerShdw>
                </a:effectLst>
                <a:ea typeface="新細明體" charset="-120"/>
              </a:rPr>
              <a:t>211</a:t>
            </a:r>
            <a:endParaRPr lang="en-US" altLang="zh-TW">
              <a:effectLst>
                <a:outerShdw blurRad="38100" dist="38100" dir="2700000" algn="tl">
                  <a:srgbClr val="000000"/>
                </a:outerShdw>
              </a:effectLst>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108547">
                                            <p:txEl>
                                              <p:pRg st="4" end="4"/>
                                            </p:txEl>
                                          </p:spTgt>
                                        </p:tgtEl>
                                        <p:attrNameLst>
                                          <p:attrName>style.visibility</p:attrName>
                                        </p:attrNameLst>
                                      </p:cBhvr>
                                      <p:to>
                                        <p:strVal val="visible"/>
                                      </p:to>
                                    </p:set>
                                    <p:animEffect transition="in" filter="fade">
                                      <p:cBhvr>
                                        <p:cTn id="7" dur="100"/>
                                        <p:tgtEl>
                                          <p:spTgt spid="108547">
                                            <p:txEl>
                                              <p:pRg st="4" end="4"/>
                                            </p:txEl>
                                          </p:spTgt>
                                        </p:tgtEl>
                                      </p:cBhvr>
                                    </p:animEffect>
                                    <p:anim calcmode="lin" valueType="num">
                                      <p:cBhvr>
                                        <p:cTn id="8" dur="400" fill="hold"/>
                                        <p:tgtEl>
                                          <p:spTgt spid="108547">
                                            <p:txEl>
                                              <p:pRg st="4" end="4"/>
                                            </p:txEl>
                                          </p:spTgt>
                                        </p:tgtEl>
                                        <p:attrNameLst>
                                          <p:attrName>ppt_x</p:attrName>
                                        </p:attrNameLst>
                                      </p:cBhvr>
                                      <p:tavLst>
                                        <p:tav tm="0">
                                          <p:val>
                                            <p:strVal val="#ppt_x"/>
                                          </p:val>
                                        </p:tav>
                                        <p:tav tm="100000">
                                          <p:val>
                                            <p:strVal val="#ppt_x"/>
                                          </p:val>
                                        </p:tav>
                                      </p:tavLst>
                                    </p:anim>
                                    <p:anim calcmode="lin" valueType="num">
                                      <p:cBhvr>
                                        <p:cTn id="9" dur="400" fill="hold"/>
                                        <p:tgtEl>
                                          <p:spTgt spid="108547">
                                            <p:txEl>
                                              <p:pRg st="4" end="4"/>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08547">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08547">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effectLst>
            <a:outerShdw dist="35921" dir="2700000" algn="ctr" rotWithShape="0">
              <a:schemeClr val="bg2"/>
            </a:outerShdw>
          </a:effectLst>
        </p:spPr>
        <p:txBody>
          <a:bodyPr/>
          <a:lstStyle/>
          <a:p>
            <a:r>
              <a:rPr lang="zh-TW" altLang="en-US" sz="4000">
                <a:ea typeface="新細明體" charset="-120"/>
              </a:rPr>
              <a:t>考古學能否證明摩西接受了十誡</a:t>
            </a:r>
            <a:r>
              <a:rPr lang="en-US" altLang="zh-TW" sz="4000">
                <a:ea typeface="新細明體" charset="-120"/>
              </a:rPr>
              <a:t>?</a:t>
            </a:r>
          </a:p>
        </p:txBody>
      </p:sp>
      <p:pic>
        <p:nvPicPr>
          <p:cNvPr id="96263" name="Picture 7" descr="ten-commandments-stil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981200"/>
            <a:ext cx="4876800" cy="3736975"/>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533400" y="0"/>
            <a:ext cx="4419600" cy="1524000"/>
          </a:xfrm>
          <a:effectLst>
            <a:outerShdw dist="35921" dir="2700000" algn="ctr" rotWithShape="0">
              <a:schemeClr val="bg2"/>
            </a:outerShdw>
          </a:effectLst>
        </p:spPr>
        <p:txBody>
          <a:bodyPr/>
          <a:lstStyle/>
          <a:p>
            <a:r>
              <a:rPr lang="zh-TW" altLang="en-US" sz="4000">
                <a:ea typeface="新細明體" charset="-120"/>
              </a:rPr>
              <a:t>聖經考古學的將來</a:t>
            </a:r>
          </a:p>
        </p:txBody>
      </p:sp>
      <p:sp>
        <p:nvSpPr>
          <p:cNvPr id="122883" name="Rectangle 3"/>
          <p:cNvSpPr>
            <a:spLocks noGrp="1" noChangeArrowheads="1"/>
          </p:cNvSpPr>
          <p:nvPr>
            <p:ph type="body" idx="1"/>
          </p:nvPr>
        </p:nvSpPr>
        <p:spPr>
          <a:xfrm>
            <a:off x="609600" y="1600200"/>
            <a:ext cx="4648200" cy="4495800"/>
          </a:xfrm>
          <a:effectLst>
            <a:outerShdw dist="35921" dir="2700000" algn="ctr" rotWithShape="0">
              <a:schemeClr val="bg2"/>
            </a:outerShdw>
          </a:effectLst>
        </p:spPr>
        <p:txBody>
          <a:bodyPr/>
          <a:lstStyle/>
          <a:p>
            <a:r>
              <a:rPr lang="zh-TW" altLang="en-US">
                <a:ea typeface="新細明體" charset="-120"/>
              </a:rPr>
              <a:t>挖掘耶路撒冷的西牆</a:t>
            </a:r>
          </a:p>
          <a:p>
            <a:r>
              <a:rPr lang="zh-TW" altLang="en-US">
                <a:ea typeface="新細明體" charset="-120"/>
              </a:rPr>
              <a:t>考古學從沒有中止</a:t>
            </a:r>
          </a:p>
        </p:txBody>
      </p:sp>
      <p:pic>
        <p:nvPicPr>
          <p:cNvPr id="122884" name="Picture 4" descr="archeologicals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8113" y="0"/>
            <a:ext cx="4002087" cy="6858000"/>
          </a:xfrm>
          <a:prstGeom prst="rect">
            <a:avLst/>
          </a:prstGeom>
          <a:noFill/>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122883">
                                            <p:txEl>
                                              <p:pRg st="0" end="0"/>
                                            </p:txEl>
                                          </p:spTgt>
                                        </p:tgtEl>
                                        <p:attrNameLst>
                                          <p:attrName>style.visibility</p:attrName>
                                        </p:attrNameLst>
                                      </p:cBhvr>
                                      <p:to>
                                        <p:strVal val="visible"/>
                                      </p:to>
                                    </p:set>
                                    <p:anim calcmode="lin" valueType="num">
                                      <p:cBhvr>
                                        <p:cTn id="7" dur="1000" fill="hold"/>
                                        <p:tgtEl>
                                          <p:spTgt spid="12288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2288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2288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2288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122883">
                                            <p:txEl>
                                              <p:pRg st="1" end="1"/>
                                            </p:txEl>
                                          </p:spTgt>
                                        </p:tgtEl>
                                        <p:attrNameLst>
                                          <p:attrName>style.visibility</p:attrName>
                                        </p:attrNameLst>
                                      </p:cBhvr>
                                      <p:to>
                                        <p:strVal val="visible"/>
                                      </p:to>
                                    </p:set>
                                    <p:anim calcmode="lin" valueType="num">
                                      <p:cBhvr>
                                        <p:cTn id="15" dur="1000" fill="hold"/>
                                        <p:tgtEl>
                                          <p:spTgt spid="12288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12288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12288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288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5410200" y="609600"/>
            <a:ext cx="3276600" cy="1143000"/>
          </a:xfrm>
          <a:effectLst>
            <a:outerShdw dist="35921" dir="2700000" algn="ctr" rotWithShape="0">
              <a:schemeClr val="bg2"/>
            </a:outerShdw>
          </a:effectLst>
        </p:spPr>
        <p:txBody>
          <a:bodyPr/>
          <a:lstStyle/>
          <a:p>
            <a:r>
              <a:rPr lang="en-US" altLang="zh-TW" sz="4000" i="1">
                <a:ea typeface="新細明體" charset="-120"/>
              </a:rPr>
              <a:t>BAR</a:t>
            </a:r>
            <a:br>
              <a:rPr lang="en-US" altLang="zh-TW" sz="4000" i="1">
                <a:ea typeface="新細明體" charset="-120"/>
              </a:rPr>
            </a:br>
            <a:r>
              <a:rPr lang="zh-TW" altLang="en-US" sz="3200" i="1">
                <a:ea typeface="新細明體" charset="-120"/>
              </a:rPr>
              <a:t>聖經考古學評論</a:t>
            </a:r>
          </a:p>
        </p:txBody>
      </p:sp>
      <p:sp>
        <p:nvSpPr>
          <p:cNvPr id="125955" name="Rectangle 3"/>
          <p:cNvSpPr>
            <a:spLocks noGrp="1" noChangeArrowheads="1"/>
          </p:cNvSpPr>
          <p:nvPr>
            <p:ph type="body" idx="1"/>
          </p:nvPr>
        </p:nvSpPr>
        <p:spPr>
          <a:xfrm>
            <a:off x="5410200" y="1981200"/>
            <a:ext cx="3276600" cy="4114800"/>
          </a:xfrm>
          <a:effectLst>
            <a:outerShdw dist="35921" dir="2700000" algn="ctr" rotWithShape="0">
              <a:schemeClr val="bg2"/>
            </a:outerShdw>
          </a:effectLst>
        </p:spPr>
        <p:txBody>
          <a:bodyPr/>
          <a:lstStyle/>
          <a:p>
            <a:r>
              <a:rPr lang="zh-TW" altLang="en-US">
                <a:ea typeface="新細明體" charset="-120"/>
              </a:rPr>
              <a:t>最受歡迎的考古學雜誌從</a:t>
            </a:r>
            <a:r>
              <a:rPr lang="en-US" altLang="zh-TW">
                <a:ea typeface="新細明體" charset="-120"/>
              </a:rPr>
              <a:t>1975</a:t>
            </a:r>
            <a:r>
              <a:rPr lang="zh-TW" altLang="en-US">
                <a:ea typeface="新細明體" charset="-120"/>
              </a:rPr>
              <a:t>年開始發行。</a:t>
            </a:r>
          </a:p>
        </p:txBody>
      </p:sp>
      <p:pic>
        <p:nvPicPr>
          <p:cNvPr id="12595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41125">
            <a:off x="381000" y="152400"/>
            <a:ext cx="5157788" cy="70866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5957" name="Text Box 5"/>
          <p:cNvSpPr txBox="1">
            <a:spLocks noChangeArrowheads="1"/>
          </p:cNvSpPr>
          <p:nvPr/>
        </p:nvSpPr>
        <p:spPr bwMode="auto">
          <a:xfrm>
            <a:off x="8382000" y="76200"/>
            <a:ext cx="762000" cy="457200"/>
          </a:xfrm>
          <a:prstGeom prst="rect">
            <a:avLst/>
          </a:prstGeom>
          <a:noFill/>
          <a:ln>
            <a:noFill/>
          </a:ln>
          <a:effectLst>
            <a:outerShdw dist="35921" dir="2700000" algn="ctr" rotWithShape="0">
              <a:schemeClr val="bg2">
                <a:alpha val="50000"/>
              </a:schemeClr>
            </a:outerShdw>
          </a:effectLst>
          <a:extLst>
            <a:ext uri="{909E8E84-426E-40DD-AFC4-6F175D3DCCD1}">
              <a14:hiddenFill xmlns:a14="http://schemas.microsoft.com/office/drawing/2010/main">
                <a:solidFill>
                  <a:srgbClr val="0033CC"/>
                </a:solidFill>
              </a14:hiddenFill>
            </a:ext>
            <a:ext uri="{91240B29-F687-4F45-9708-019B960494DF}">
              <a14:hiddenLine xmlns:a14="http://schemas.microsoft.com/office/drawing/2010/main" w="9525" algn="ctr">
                <a:solidFill>
                  <a:schemeClr val="accent1"/>
                </a:solidFill>
                <a:miter lim="800000"/>
                <a:headEnd/>
                <a:tailEnd/>
              </a14:hiddenLine>
            </a:ext>
          </a:extLst>
        </p:spPr>
        <p:txBody>
          <a:bodyPr>
            <a:spAutoFit/>
          </a:bodyPr>
          <a:lstStyle/>
          <a:p>
            <a:pPr algn="ctr" eaLnBrk="0" fontAlgn="t" hangingPunct="0">
              <a:spcBef>
                <a:spcPct val="50000"/>
              </a:spcBef>
            </a:pPr>
            <a:r>
              <a:rPr lang="en-US" altLang="zh-TW" sz="2400" b="1">
                <a:effectLst>
                  <a:outerShdw blurRad="38100" dist="38100" dir="2700000" algn="tl">
                    <a:srgbClr val="000000"/>
                  </a:outerShdw>
                </a:effectLst>
                <a:ea typeface="新細明體" charset="-120"/>
              </a:rPr>
              <a:t>216</a:t>
            </a:r>
            <a:endParaRPr lang="en-US" altLang="zh-TW">
              <a:effectLst>
                <a:outerShdw blurRad="38100" dist="38100" dir="2700000" algn="tl">
                  <a:srgbClr val="000000"/>
                </a:outerShdw>
              </a:effectLst>
              <a:ea typeface="新細明體" charset="-12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5003800" y="188913"/>
            <a:ext cx="3276600" cy="1143000"/>
          </a:xfrm>
          <a:effectLst>
            <a:outerShdw dist="35921" dir="2700000" algn="ctr" rotWithShape="0">
              <a:schemeClr val="bg2"/>
            </a:outerShdw>
          </a:effectLst>
        </p:spPr>
        <p:txBody>
          <a:bodyPr/>
          <a:lstStyle/>
          <a:p>
            <a:r>
              <a:rPr lang="zh-TW" altLang="en-US" sz="4800" b="1" i="1">
                <a:solidFill>
                  <a:srgbClr val="FF3399"/>
                </a:solidFill>
                <a:ea typeface="新細明體" charset="-120"/>
              </a:rPr>
              <a:t>十大發現</a:t>
            </a:r>
          </a:p>
        </p:txBody>
      </p:sp>
      <p:sp>
        <p:nvSpPr>
          <p:cNvPr id="126979" name="Rectangle 3"/>
          <p:cNvSpPr>
            <a:spLocks noGrp="1" noChangeArrowheads="1"/>
          </p:cNvSpPr>
          <p:nvPr>
            <p:ph type="body" idx="1"/>
          </p:nvPr>
        </p:nvSpPr>
        <p:spPr>
          <a:xfrm>
            <a:off x="5181600" y="1752600"/>
            <a:ext cx="3276600" cy="4114800"/>
          </a:xfrm>
          <a:effectLst>
            <a:outerShdw dist="35921" dir="2700000" algn="ctr" rotWithShape="0">
              <a:schemeClr val="bg2"/>
            </a:outerShdw>
          </a:effectLst>
        </p:spPr>
        <p:txBody>
          <a:bodyPr/>
          <a:lstStyle/>
          <a:p>
            <a:pPr fontAlgn="ctr">
              <a:buFont typeface="Wingdings" charset="2"/>
              <a:buNone/>
            </a:pPr>
            <a:r>
              <a:rPr lang="zh-TW" altLang="en-US">
                <a:ea typeface="新細明體" charset="-120"/>
              </a:rPr>
              <a:t>   </a:t>
            </a:r>
            <a:r>
              <a:rPr lang="zh-TW" altLang="en-US">
                <a:solidFill>
                  <a:srgbClr val="DDD02A"/>
                </a:solidFill>
                <a:ea typeface="新細明體" charset="-120"/>
              </a:rPr>
              <a:t>麥克哥根在</a:t>
            </a:r>
            <a:r>
              <a:rPr lang="en-US" altLang="zh-TW">
                <a:solidFill>
                  <a:srgbClr val="DDD02A"/>
                </a:solidFill>
                <a:ea typeface="新細明體" charset="-120"/>
              </a:rPr>
              <a:t>BAR</a:t>
            </a:r>
          </a:p>
          <a:p>
            <a:pPr fontAlgn="ctr">
              <a:buFont typeface="Wingdings" charset="2"/>
              <a:buNone/>
            </a:pPr>
            <a:r>
              <a:rPr lang="zh-TW" altLang="en-US">
                <a:solidFill>
                  <a:srgbClr val="DDD02A"/>
                </a:solidFill>
                <a:ea typeface="新細明體" charset="-120"/>
              </a:rPr>
              <a:t>   的文章中強調</a:t>
            </a:r>
          </a:p>
          <a:p>
            <a:pPr fontAlgn="ctr">
              <a:buFont typeface="Wingdings" charset="2"/>
              <a:buNone/>
            </a:pPr>
            <a:r>
              <a:rPr lang="zh-TW" altLang="en-US">
                <a:solidFill>
                  <a:srgbClr val="DDD02A"/>
                </a:solidFill>
                <a:ea typeface="新細明體" charset="-120"/>
              </a:rPr>
              <a:t>   十大，中東最</a:t>
            </a:r>
          </a:p>
          <a:p>
            <a:pPr fontAlgn="ctr">
              <a:buFont typeface="Wingdings" charset="2"/>
              <a:buNone/>
            </a:pPr>
            <a:r>
              <a:rPr lang="zh-TW" altLang="en-US">
                <a:solidFill>
                  <a:srgbClr val="DDD02A"/>
                </a:solidFill>
                <a:ea typeface="新細明體" charset="-120"/>
              </a:rPr>
              <a:t>   重要的文物發</a:t>
            </a:r>
          </a:p>
          <a:p>
            <a:pPr fontAlgn="ctr">
              <a:buFont typeface="Wingdings" charset="2"/>
              <a:buNone/>
            </a:pPr>
            <a:r>
              <a:rPr lang="zh-TW" altLang="en-US">
                <a:solidFill>
                  <a:srgbClr val="DDD02A"/>
                </a:solidFill>
                <a:ea typeface="新細明體" charset="-120"/>
              </a:rPr>
              <a:t>   現</a:t>
            </a:r>
            <a:r>
              <a:rPr lang="en-US" altLang="zh-TW">
                <a:solidFill>
                  <a:srgbClr val="DDD02A"/>
                </a:solidFill>
                <a:ea typeface="新細明體" charset="-120"/>
              </a:rPr>
              <a:t>(1995</a:t>
            </a:r>
            <a:r>
              <a:rPr lang="zh-TW" altLang="en-US">
                <a:solidFill>
                  <a:srgbClr val="DDD02A"/>
                </a:solidFill>
                <a:ea typeface="新細明體" charset="-120"/>
              </a:rPr>
              <a:t>年</a:t>
            </a:r>
            <a:r>
              <a:rPr lang="en-US" altLang="zh-TW">
                <a:solidFill>
                  <a:srgbClr val="DDD02A"/>
                </a:solidFill>
                <a:ea typeface="新細明體" charset="-120"/>
              </a:rPr>
              <a:t>5</a:t>
            </a:r>
            <a:r>
              <a:rPr lang="zh-TW" altLang="en-US">
                <a:solidFill>
                  <a:srgbClr val="DDD02A"/>
                </a:solidFill>
                <a:ea typeface="新細明體" charset="-120"/>
              </a:rPr>
              <a:t>月</a:t>
            </a:r>
            <a:r>
              <a:rPr lang="en-US" altLang="zh-TW">
                <a:solidFill>
                  <a:srgbClr val="DDD02A"/>
                </a:solidFill>
                <a:ea typeface="新細明體" charset="-120"/>
              </a:rPr>
              <a:t>-6</a:t>
            </a:r>
          </a:p>
          <a:p>
            <a:pPr fontAlgn="ctr">
              <a:buFont typeface="Wingdings" charset="2"/>
              <a:buNone/>
            </a:pPr>
            <a:r>
              <a:rPr lang="zh-TW" altLang="en-US">
                <a:solidFill>
                  <a:srgbClr val="DDD02A"/>
                </a:solidFill>
                <a:ea typeface="新細明體" charset="-120"/>
              </a:rPr>
              <a:t>   月 </a:t>
            </a:r>
            <a:r>
              <a:rPr lang="en-US" altLang="zh-TW">
                <a:solidFill>
                  <a:srgbClr val="DDD02A"/>
                </a:solidFill>
                <a:ea typeface="新細明體" charset="-120"/>
              </a:rPr>
              <a:t>)  </a:t>
            </a:r>
          </a:p>
        </p:txBody>
      </p:sp>
      <p:pic>
        <p:nvPicPr>
          <p:cNvPr id="12698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8600"/>
            <a:ext cx="4860925" cy="68580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6982" name="Text Box 6"/>
          <p:cNvSpPr txBox="1">
            <a:spLocks noChangeArrowheads="1"/>
          </p:cNvSpPr>
          <p:nvPr/>
        </p:nvSpPr>
        <p:spPr bwMode="auto">
          <a:xfrm>
            <a:off x="8382000" y="76200"/>
            <a:ext cx="762000" cy="457200"/>
          </a:xfrm>
          <a:prstGeom prst="rect">
            <a:avLst/>
          </a:prstGeom>
          <a:noFill/>
          <a:ln>
            <a:noFill/>
          </a:ln>
          <a:effectLst>
            <a:outerShdw dist="35921" dir="2700000" algn="ctr" rotWithShape="0">
              <a:schemeClr val="bg2">
                <a:alpha val="50000"/>
              </a:schemeClr>
            </a:outerShdw>
          </a:effectLst>
          <a:extLst>
            <a:ext uri="{909E8E84-426E-40DD-AFC4-6F175D3DCCD1}">
              <a14:hiddenFill xmlns:a14="http://schemas.microsoft.com/office/drawing/2010/main">
                <a:solidFill>
                  <a:srgbClr val="0033CC"/>
                </a:solidFill>
              </a14:hiddenFill>
            </a:ext>
            <a:ext uri="{91240B29-F687-4F45-9708-019B960494DF}">
              <a14:hiddenLine xmlns:a14="http://schemas.microsoft.com/office/drawing/2010/main" w="9525" algn="ctr">
                <a:solidFill>
                  <a:schemeClr val="accent1"/>
                </a:solidFill>
                <a:miter lim="800000"/>
                <a:headEnd/>
                <a:tailEnd/>
              </a14:hiddenLine>
            </a:ext>
          </a:extLst>
        </p:spPr>
        <p:txBody>
          <a:bodyPr>
            <a:spAutoFit/>
          </a:bodyPr>
          <a:lstStyle/>
          <a:p>
            <a:pPr algn="ctr" eaLnBrk="0" fontAlgn="t" hangingPunct="0">
              <a:spcBef>
                <a:spcPct val="50000"/>
              </a:spcBef>
            </a:pPr>
            <a:r>
              <a:rPr lang="en-US" altLang="zh-TW" sz="2400" b="1">
                <a:effectLst>
                  <a:outerShdw blurRad="38100" dist="38100" dir="2700000" algn="tl">
                    <a:srgbClr val="000000"/>
                  </a:outerShdw>
                </a:effectLst>
                <a:ea typeface="新細明體" charset="-120"/>
              </a:rPr>
              <a:t>216</a:t>
            </a:r>
            <a:endParaRPr lang="en-US" altLang="zh-TW">
              <a:effectLst>
                <a:outerShdw blurRad="38100" dist="38100" dir="2700000" algn="tl">
                  <a:srgbClr val="000000"/>
                </a:outerShdw>
              </a:effectLst>
              <a:ea typeface="新細明體" charset="-12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016625" cy="68580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8002" name="Rectangle 2"/>
          <p:cNvSpPr>
            <a:spLocks noGrp="1" noChangeArrowheads="1"/>
          </p:cNvSpPr>
          <p:nvPr>
            <p:ph type="title"/>
          </p:nvPr>
        </p:nvSpPr>
        <p:spPr>
          <a:xfrm>
            <a:off x="6011863" y="620713"/>
            <a:ext cx="2819400" cy="1079500"/>
          </a:xfrm>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en-US" altLang="zh-TW" sz="4000">
                <a:solidFill>
                  <a:srgbClr val="FFFF00"/>
                </a:solidFill>
                <a:ea typeface="新細明體" charset="-120"/>
              </a:rPr>
              <a:t>#1 </a:t>
            </a:r>
            <a:r>
              <a:rPr lang="zh-TW" altLang="en-US" sz="4000" b="1" i="1">
                <a:solidFill>
                  <a:srgbClr val="FFFF00"/>
                </a:solidFill>
                <a:ea typeface="新細明體" charset="-120"/>
              </a:rPr>
              <a:t>吉加墨的史詩的碑文</a:t>
            </a:r>
          </a:p>
        </p:txBody>
      </p:sp>
      <p:sp>
        <p:nvSpPr>
          <p:cNvPr id="128003" name="Rectangle 3"/>
          <p:cNvSpPr>
            <a:spLocks noGrp="1" noChangeArrowheads="1"/>
          </p:cNvSpPr>
          <p:nvPr>
            <p:ph type="body" idx="1"/>
          </p:nvPr>
        </p:nvSpPr>
        <p:spPr>
          <a:xfrm>
            <a:off x="6227763" y="1989138"/>
            <a:ext cx="2590800" cy="3886200"/>
          </a:xfrm>
          <a:effectLst>
            <a:outerShdw dist="35921" dir="2700000" algn="ctr" rotWithShape="0">
              <a:schemeClr val="bg2"/>
            </a:outerShdw>
          </a:effectLst>
        </p:spPr>
        <p:txBody>
          <a:bodyPr/>
          <a:lstStyle/>
          <a:p>
            <a:pPr fontAlgn="ctr">
              <a:lnSpc>
                <a:spcPct val="90000"/>
              </a:lnSpc>
            </a:pPr>
            <a:r>
              <a:rPr lang="zh-TW" altLang="en-US">
                <a:ea typeface="新細明體" charset="-120"/>
              </a:rPr>
              <a:t>伊拉克的尼</a:t>
            </a:r>
          </a:p>
          <a:p>
            <a:pPr fontAlgn="ctr">
              <a:lnSpc>
                <a:spcPct val="90000"/>
              </a:lnSpc>
              <a:buFont typeface="Wingdings" charset="2"/>
              <a:buNone/>
            </a:pPr>
            <a:r>
              <a:rPr lang="zh-TW" altLang="en-US">
                <a:ea typeface="新細明體" charset="-120"/>
              </a:rPr>
              <a:t>    尼微</a:t>
            </a:r>
          </a:p>
          <a:p>
            <a:pPr fontAlgn="ctr">
              <a:lnSpc>
                <a:spcPct val="90000"/>
              </a:lnSpc>
            </a:pPr>
            <a:r>
              <a:rPr lang="zh-TW" altLang="en-US">
                <a:ea typeface="新細明體" charset="-120"/>
              </a:rPr>
              <a:t>西元前</a:t>
            </a:r>
            <a:r>
              <a:rPr lang="en-US" altLang="zh-TW">
                <a:ea typeface="新細明體" charset="-120"/>
              </a:rPr>
              <a:t>650</a:t>
            </a:r>
          </a:p>
          <a:p>
            <a:pPr fontAlgn="ctr">
              <a:lnSpc>
                <a:spcPct val="90000"/>
              </a:lnSpc>
              <a:buFont typeface="Wingdings" charset="2"/>
              <a:buNone/>
            </a:pPr>
            <a:r>
              <a:rPr lang="zh-TW" altLang="en-US">
                <a:ea typeface="新細明體" charset="-120"/>
              </a:rPr>
              <a:t>    年</a:t>
            </a:r>
          </a:p>
          <a:p>
            <a:pPr fontAlgn="ctr">
              <a:lnSpc>
                <a:spcPct val="90000"/>
              </a:lnSpc>
            </a:pPr>
            <a:r>
              <a:rPr lang="zh-TW" altLang="en-US">
                <a:ea typeface="新細明體" charset="-120"/>
              </a:rPr>
              <a:t>與創世紀</a:t>
            </a:r>
            <a:r>
              <a:rPr lang="en-US" altLang="zh-TW">
                <a:ea typeface="新細明體" charset="-120"/>
              </a:rPr>
              <a:t>6-</a:t>
            </a:r>
          </a:p>
          <a:p>
            <a:pPr fontAlgn="ctr">
              <a:lnSpc>
                <a:spcPct val="90000"/>
              </a:lnSpc>
              <a:buFont typeface="Wingdings" charset="2"/>
              <a:buNone/>
            </a:pPr>
            <a:r>
              <a:rPr lang="en-US" altLang="zh-TW">
                <a:ea typeface="新細明體" charset="-120"/>
              </a:rPr>
              <a:t>    9</a:t>
            </a:r>
            <a:r>
              <a:rPr lang="zh-TW" altLang="en-US">
                <a:ea typeface="新細明體" charset="-120"/>
              </a:rPr>
              <a:t>章相同的洪水故事</a:t>
            </a:r>
          </a:p>
        </p:txBody>
      </p:sp>
      <p:sp>
        <p:nvSpPr>
          <p:cNvPr id="128005" name="Text Box 5"/>
          <p:cNvSpPr txBox="1">
            <a:spLocks noChangeArrowheads="1"/>
          </p:cNvSpPr>
          <p:nvPr/>
        </p:nvSpPr>
        <p:spPr bwMode="auto">
          <a:xfrm>
            <a:off x="8502650" y="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218</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128003">
                                            <p:txEl>
                                              <p:pRg st="0" end="0"/>
                                            </p:txEl>
                                          </p:spTgt>
                                        </p:tgtEl>
                                        <p:attrNameLst>
                                          <p:attrName>style.visibility</p:attrName>
                                        </p:attrNameLst>
                                      </p:cBhvr>
                                      <p:to>
                                        <p:strVal val="visible"/>
                                      </p:to>
                                    </p:set>
                                    <p:anim to="" calcmode="lin" valueType="num">
                                      <p:cBhvr>
                                        <p:cTn id="7" dur="1" fill="hold"/>
                                        <p:tgtEl>
                                          <p:spTgt spid="128003">
                                            <p:txEl>
                                              <p:pRg st="0" end="0"/>
                                            </p:txEl>
                                          </p:spTgt>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nodeType="clickEffect">
                                  <p:stCondLst>
                                    <p:cond delay="0"/>
                                  </p:stCondLst>
                                  <p:childTnLst>
                                    <p:set>
                                      <p:cBhvr>
                                        <p:cTn id="11" dur="1" fill="hold">
                                          <p:stCondLst>
                                            <p:cond delay="0"/>
                                          </p:stCondLst>
                                        </p:cTn>
                                        <p:tgtEl>
                                          <p:spTgt spid="128003">
                                            <p:txEl>
                                              <p:pRg st="1" end="1"/>
                                            </p:txEl>
                                          </p:spTgt>
                                        </p:tgtEl>
                                        <p:attrNameLst>
                                          <p:attrName>style.visibility</p:attrName>
                                        </p:attrNameLst>
                                      </p:cBhvr>
                                      <p:to>
                                        <p:strVal val="visible"/>
                                      </p:to>
                                    </p:set>
                                    <p:anim to="" calcmode="lin" valueType="num">
                                      <p:cBhvr>
                                        <p:cTn id="12" dur="1" fill="hold"/>
                                        <p:tgtEl>
                                          <p:spTgt spid="128003">
                                            <p:txEl>
                                              <p:pRg st="1" end="1"/>
                                            </p:txEl>
                                          </p:spTgt>
                                        </p:tgtEl>
                                        <p:attrNameLst>
                                          <p:attrName/>
                                        </p:attrNameLst>
                                      </p:cBhvr>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4" presetClass="entr" presetSubtype="0" fill="hold" nodeType="clickEffect">
                                  <p:stCondLst>
                                    <p:cond delay="0"/>
                                  </p:stCondLst>
                                  <p:childTnLst>
                                    <p:set>
                                      <p:cBhvr>
                                        <p:cTn id="16" dur="1" fill="hold">
                                          <p:stCondLst>
                                            <p:cond delay="0"/>
                                          </p:stCondLst>
                                        </p:cTn>
                                        <p:tgtEl>
                                          <p:spTgt spid="128003">
                                            <p:txEl>
                                              <p:pRg st="2" end="2"/>
                                            </p:txEl>
                                          </p:spTgt>
                                        </p:tgtEl>
                                        <p:attrNameLst>
                                          <p:attrName>style.visibility</p:attrName>
                                        </p:attrNameLst>
                                      </p:cBhvr>
                                      <p:to>
                                        <p:strVal val="visible"/>
                                      </p:to>
                                    </p:set>
                                    <p:anim to="" calcmode="lin" valueType="num">
                                      <p:cBhvr>
                                        <p:cTn id="17" dur="1" fill="hold"/>
                                        <p:tgtEl>
                                          <p:spTgt spid="128003">
                                            <p:txEl>
                                              <p:pRg st="2" end="2"/>
                                            </p:txEl>
                                          </p:spTgt>
                                        </p:tgtEl>
                                        <p:attrNameLst>
                                          <p:attrName/>
                                        </p:attrNameLst>
                                      </p:cBhvr>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4" presetClass="entr" presetSubtype="0" fill="hold" nodeType="clickEffect">
                                  <p:stCondLst>
                                    <p:cond delay="0"/>
                                  </p:stCondLst>
                                  <p:childTnLst>
                                    <p:set>
                                      <p:cBhvr>
                                        <p:cTn id="21" dur="1" fill="hold">
                                          <p:stCondLst>
                                            <p:cond delay="0"/>
                                          </p:stCondLst>
                                        </p:cTn>
                                        <p:tgtEl>
                                          <p:spTgt spid="128003">
                                            <p:txEl>
                                              <p:pRg st="3" end="3"/>
                                            </p:txEl>
                                          </p:spTgt>
                                        </p:tgtEl>
                                        <p:attrNameLst>
                                          <p:attrName>style.visibility</p:attrName>
                                        </p:attrNameLst>
                                      </p:cBhvr>
                                      <p:to>
                                        <p:strVal val="visible"/>
                                      </p:to>
                                    </p:set>
                                    <p:anim to="" calcmode="lin" valueType="num">
                                      <p:cBhvr>
                                        <p:cTn id="22" dur="1" fill="hold"/>
                                        <p:tgtEl>
                                          <p:spTgt spid="128003">
                                            <p:txEl>
                                              <p:pRg st="3" end="3"/>
                                            </p:txEl>
                                          </p:spTgt>
                                        </p:tgtEl>
                                        <p:attrNameLst>
                                          <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4" presetClass="entr" presetSubtype="0" fill="hold" nodeType="clickEffect">
                                  <p:stCondLst>
                                    <p:cond delay="0"/>
                                  </p:stCondLst>
                                  <p:childTnLst>
                                    <p:set>
                                      <p:cBhvr>
                                        <p:cTn id="26" dur="1" fill="hold">
                                          <p:stCondLst>
                                            <p:cond delay="0"/>
                                          </p:stCondLst>
                                        </p:cTn>
                                        <p:tgtEl>
                                          <p:spTgt spid="128003">
                                            <p:txEl>
                                              <p:pRg st="4" end="4"/>
                                            </p:txEl>
                                          </p:spTgt>
                                        </p:tgtEl>
                                        <p:attrNameLst>
                                          <p:attrName>style.visibility</p:attrName>
                                        </p:attrNameLst>
                                      </p:cBhvr>
                                      <p:to>
                                        <p:strVal val="visible"/>
                                      </p:to>
                                    </p:set>
                                    <p:anim to="" calcmode="lin" valueType="num">
                                      <p:cBhvr>
                                        <p:cTn id="27" dur="1" fill="hold"/>
                                        <p:tgtEl>
                                          <p:spTgt spid="128003">
                                            <p:txEl>
                                              <p:pRg st="4" end="4"/>
                                            </p:txEl>
                                          </p:spTgt>
                                        </p:tgtEl>
                                        <p:attrNameLst>
                                          <p:attrName/>
                                        </p:attrNameLst>
                                      </p:cBhvr>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4" presetClass="entr" presetSubtype="0" fill="hold" nodeType="clickEffect">
                                  <p:stCondLst>
                                    <p:cond delay="0"/>
                                  </p:stCondLst>
                                  <p:childTnLst>
                                    <p:set>
                                      <p:cBhvr>
                                        <p:cTn id="31" dur="1" fill="hold">
                                          <p:stCondLst>
                                            <p:cond delay="0"/>
                                          </p:stCondLst>
                                        </p:cTn>
                                        <p:tgtEl>
                                          <p:spTgt spid="128003">
                                            <p:txEl>
                                              <p:pRg st="5" end="5"/>
                                            </p:txEl>
                                          </p:spTgt>
                                        </p:tgtEl>
                                        <p:attrNameLst>
                                          <p:attrName>style.visibility</p:attrName>
                                        </p:attrNameLst>
                                      </p:cBhvr>
                                      <p:to>
                                        <p:strVal val="visible"/>
                                      </p:to>
                                    </p:set>
                                    <p:anim to="" calcmode="lin" valueType="num">
                                      <p:cBhvr>
                                        <p:cTn id="32" dur="1" fill="hold"/>
                                        <p:tgtEl>
                                          <p:spTgt spid="12800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5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81075"/>
            <a:ext cx="9144000" cy="290671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5891" name="Picture 3"/>
          <p:cNvPicPr>
            <a:picLocks noChangeAspect="1" noChangeArrowheads="1"/>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395288" y="979488"/>
            <a:ext cx="9144000" cy="587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5892" name="Rectangle 4"/>
          <p:cNvSpPr>
            <a:spLocks noGrp="1" noChangeArrowheads="1"/>
          </p:cNvSpPr>
          <p:nvPr>
            <p:ph type="title"/>
          </p:nvPr>
        </p:nvSpPr>
        <p:spPr>
          <a:xfrm>
            <a:off x="533400" y="-304800"/>
            <a:ext cx="7696200" cy="1143000"/>
          </a:xfrm>
          <a:effectLst>
            <a:outerShdw dist="35921" dir="2700000" algn="ctr" rotWithShape="0">
              <a:schemeClr val="bg2"/>
            </a:outerShdw>
          </a:effectLst>
        </p:spPr>
        <p:txBody>
          <a:bodyPr/>
          <a:lstStyle/>
          <a:p>
            <a:r>
              <a:rPr lang="en-US" altLang="zh-TW" sz="4000">
                <a:ea typeface="新細明體" charset="-120"/>
              </a:rPr>
              <a:t/>
            </a:r>
            <a:br>
              <a:rPr lang="en-US" altLang="zh-TW" sz="4000">
                <a:ea typeface="新細明體" charset="-120"/>
              </a:rPr>
            </a:br>
            <a:r>
              <a:rPr lang="en-US" altLang="zh-TW" sz="4000">
                <a:solidFill>
                  <a:srgbClr val="DDD02A"/>
                </a:solidFill>
                <a:ea typeface="新細明體" charset="-120"/>
              </a:rPr>
              <a:t>#2</a:t>
            </a:r>
            <a:r>
              <a:rPr lang="en-US" altLang="zh-TW" sz="4000">
                <a:ea typeface="新細明體" charset="-120"/>
              </a:rPr>
              <a:t>  </a:t>
            </a:r>
            <a:r>
              <a:rPr lang="zh-TW" altLang="en-US" b="1" i="1">
                <a:solidFill>
                  <a:srgbClr val="FFFF00"/>
                </a:solidFill>
                <a:ea typeface="新細明體" charset="-120"/>
              </a:rPr>
              <a:t>便尼哈山的壁畫</a:t>
            </a:r>
          </a:p>
        </p:txBody>
      </p:sp>
      <p:sp>
        <p:nvSpPr>
          <p:cNvPr id="165893" name="Text Box 5"/>
          <p:cNvSpPr txBox="1">
            <a:spLocks noChangeArrowheads="1"/>
          </p:cNvSpPr>
          <p:nvPr/>
        </p:nvSpPr>
        <p:spPr bwMode="auto">
          <a:xfrm>
            <a:off x="8502650" y="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219</a:t>
            </a:r>
          </a:p>
        </p:txBody>
      </p:sp>
      <p:sp>
        <p:nvSpPr>
          <p:cNvPr id="165894" name="Rectangle 6"/>
          <p:cNvSpPr>
            <a:spLocks noGrp="1" noChangeArrowheads="1"/>
          </p:cNvSpPr>
          <p:nvPr>
            <p:ph type="body" idx="1"/>
          </p:nvPr>
        </p:nvSpPr>
        <p:spPr>
          <a:xfrm>
            <a:off x="179388" y="908050"/>
            <a:ext cx="7696200" cy="2971800"/>
          </a:xfrm>
          <a:effectLst>
            <a:outerShdw dist="35921" dir="2700000" algn="ctr" rotWithShape="0">
              <a:schemeClr val="bg2"/>
            </a:outerShdw>
          </a:effectLst>
        </p:spPr>
        <p:txBody>
          <a:bodyPr/>
          <a:lstStyle/>
          <a:p>
            <a:pPr fontAlgn="ctr"/>
            <a:r>
              <a:rPr lang="zh-TW" altLang="en-US" sz="2800" i="1">
                <a:ea typeface="新細明體" charset="-120"/>
              </a:rPr>
              <a:t>埃及</a:t>
            </a:r>
          </a:p>
          <a:p>
            <a:pPr fontAlgn="ctr"/>
            <a:r>
              <a:rPr lang="zh-TW" altLang="en-US" sz="2800" i="1">
                <a:ea typeface="新細明體" charset="-120"/>
              </a:rPr>
              <a:t>西元前</a:t>
            </a:r>
            <a:r>
              <a:rPr lang="en-US" altLang="zh-TW" sz="2800" i="1">
                <a:ea typeface="新細明體" charset="-120"/>
              </a:rPr>
              <a:t>1850</a:t>
            </a:r>
            <a:r>
              <a:rPr lang="zh-TW" altLang="en-US" sz="2800" i="1">
                <a:ea typeface="新細明體" charset="-120"/>
              </a:rPr>
              <a:t>年</a:t>
            </a:r>
          </a:p>
          <a:p>
            <a:pPr fontAlgn="ctr"/>
            <a:r>
              <a:rPr lang="zh-TW" altLang="en-US" sz="2800" i="1">
                <a:ea typeface="新細明體" charset="-120"/>
              </a:rPr>
              <a:t>證實以色列人在埃及經商</a:t>
            </a:r>
            <a:endParaRPr lang="en-US" altLang="zh-TW" sz="2800" i="1">
              <a:ea typeface="新細明體" charset="-120"/>
            </a:endParaRPr>
          </a:p>
          <a:p>
            <a:pPr lvl="1" fontAlgn="ctr"/>
            <a:r>
              <a:rPr lang="zh-TW" altLang="en-US" i="1">
                <a:ea typeface="新細明體" charset="-120"/>
              </a:rPr>
              <a:t>約瑟的故事 </a:t>
            </a:r>
            <a:r>
              <a:rPr lang="en-US" altLang="zh-TW" i="1">
                <a:ea typeface="新細明體" charset="-120"/>
              </a:rPr>
              <a:t>(</a:t>
            </a:r>
            <a:r>
              <a:rPr lang="zh-TW" altLang="en-US" i="1">
                <a:ea typeface="新細明體" charset="-120"/>
              </a:rPr>
              <a:t>創 </a:t>
            </a:r>
            <a:r>
              <a:rPr lang="en-US" altLang="zh-TW" i="1">
                <a:ea typeface="新細明體" charset="-120"/>
              </a:rPr>
              <a:t>37-50</a:t>
            </a:r>
            <a:r>
              <a:rPr lang="zh-TW" altLang="en-US" i="1">
                <a:ea typeface="新細明體" charset="-120"/>
              </a:rPr>
              <a:t>章</a:t>
            </a:r>
            <a:r>
              <a:rPr lang="en-US" altLang="zh-TW" i="1">
                <a:ea typeface="新細明體" charset="-120"/>
              </a:rPr>
              <a:t>)</a:t>
            </a:r>
          </a:p>
          <a:p>
            <a:pPr lvl="1" fontAlgn="ctr"/>
            <a:r>
              <a:rPr lang="zh-TW" altLang="en-US" i="1">
                <a:ea typeface="新細明體" charset="-120"/>
              </a:rPr>
              <a:t>所羅門的妻子</a:t>
            </a:r>
            <a:r>
              <a:rPr lang="en-US" altLang="zh-TW" i="1">
                <a:ea typeface="新細明體" charset="-120"/>
              </a:rPr>
              <a:t>(</a:t>
            </a:r>
            <a:r>
              <a:rPr lang="zh-TW" altLang="en-US" i="1">
                <a:ea typeface="新細明體" charset="-120"/>
              </a:rPr>
              <a:t>王上</a:t>
            </a:r>
            <a:r>
              <a:rPr lang="en-US" altLang="zh-TW" i="1">
                <a:ea typeface="新細明體" charset="-120"/>
              </a:rPr>
              <a:t>9:16)</a:t>
            </a:r>
            <a:r>
              <a:rPr lang="zh-TW" altLang="en-US" i="1">
                <a:ea typeface="新細明體" charset="-120"/>
              </a:rPr>
              <a:t>等</a:t>
            </a:r>
          </a:p>
        </p:txBody>
      </p:sp>
      <p:sp>
        <p:nvSpPr>
          <p:cNvPr id="165895" name="Freeform 7"/>
          <p:cNvSpPr>
            <a:spLocks/>
          </p:cNvSpPr>
          <p:nvPr/>
        </p:nvSpPr>
        <p:spPr bwMode="auto">
          <a:xfrm>
            <a:off x="5378450" y="1162050"/>
            <a:ext cx="3594100" cy="3070225"/>
          </a:xfrm>
          <a:custGeom>
            <a:avLst/>
            <a:gdLst>
              <a:gd name="T0" fmla="*/ 2151 w 2264"/>
              <a:gd name="T1" fmla="*/ 121 h 1934"/>
              <a:gd name="T2" fmla="*/ 1910 w 2264"/>
              <a:gd name="T3" fmla="*/ 113 h 1934"/>
              <a:gd name="T4" fmla="*/ 1698 w 2264"/>
              <a:gd name="T5" fmla="*/ 53 h 1934"/>
              <a:gd name="T6" fmla="*/ 1668 w 2264"/>
              <a:gd name="T7" fmla="*/ 45 h 1934"/>
              <a:gd name="T8" fmla="*/ 1608 w 2264"/>
              <a:gd name="T9" fmla="*/ 38 h 1934"/>
              <a:gd name="T10" fmla="*/ 1449 w 2264"/>
              <a:gd name="T11" fmla="*/ 0 h 1934"/>
              <a:gd name="T12" fmla="*/ 959 w 2264"/>
              <a:gd name="T13" fmla="*/ 8 h 1934"/>
              <a:gd name="T14" fmla="*/ 702 w 2264"/>
              <a:gd name="T15" fmla="*/ 15 h 1934"/>
              <a:gd name="T16" fmla="*/ 551 w 2264"/>
              <a:gd name="T17" fmla="*/ 30 h 1934"/>
              <a:gd name="T18" fmla="*/ 461 w 2264"/>
              <a:gd name="T19" fmla="*/ 76 h 1934"/>
              <a:gd name="T20" fmla="*/ 416 w 2264"/>
              <a:gd name="T21" fmla="*/ 144 h 1934"/>
              <a:gd name="T22" fmla="*/ 355 w 2264"/>
              <a:gd name="T23" fmla="*/ 204 h 1934"/>
              <a:gd name="T24" fmla="*/ 151 w 2264"/>
              <a:gd name="T25" fmla="*/ 551 h 1934"/>
              <a:gd name="T26" fmla="*/ 23 w 2264"/>
              <a:gd name="T27" fmla="*/ 740 h 1934"/>
              <a:gd name="T28" fmla="*/ 23 w 2264"/>
              <a:gd name="T29" fmla="*/ 808 h 1934"/>
              <a:gd name="T30" fmla="*/ 61 w 2264"/>
              <a:gd name="T31" fmla="*/ 989 h 1934"/>
              <a:gd name="T32" fmla="*/ 136 w 2264"/>
              <a:gd name="T33" fmla="*/ 1193 h 1934"/>
              <a:gd name="T34" fmla="*/ 182 w 2264"/>
              <a:gd name="T35" fmla="*/ 1276 h 1934"/>
              <a:gd name="T36" fmla="*/ 204 w 2264"/>
              <a:gd name="T37" fmla="*/ 1321 h 1934"/>
              <a:gd name="T38" fmla="*/ 249 w 2264"/>
              <a:gd name="T39" fmla="*/ 1419 h 1934"/>
              <a:gd name="T40" fmla="*/ 302 w 2264"/>
              <a:gd name="T41" fmla="*/ 1495 h 1934"/>
              <a:gd name="T42" fmla="*/ 416 w 2264"/>
              <a:gd name="T43" fmla="*/ 1585 h 1934"/>
              <a:gd name="T44" fmla="*/ 642 w 2264"/>
              <a:gd name="T45" fmla="*/ 1638 h 1934"/>
              <a:gd name="T46" fmla="*/ 929 w 2264"/>
              <a:gd name="T47" fmla="*/ 1721 h 1934"/>
              <a:gd name="T48" fmla="*/ 1034 w 2264"/>
              <a:gd name="T49" fmla="*/ 1796 h 1934"/>
              <a:gd name="T50" fmla="*/ 1140 w 2264"/>
              <a:gd name="T51" fmla="*/ 1864 h 1934"/>
              <a:gd name="T52" fmla="*/ 1593 w 2264"/>
              <a:gd name="T53" fmla="*/ 1932 h 1934"/>
              <a:gd name="T54" fmla="*/ 1910 w 2264"/>
              <a:gd name="T55" fmla="*/ 1925 h 1934"/>
              <a:gd name="T56" fmla="*/ 2068 w 2264"/>
              <a:gd name="T57" fmla="*/ 1872 h 1934"/>
              <a:gd name="T58" fmla="*/ 2159 w 2264"/>
              <a:gd name="T59" fmla="*/ 1759 h 1934"/>
              <a:gd name="T60" fmla="*/ 2204 w 2264"/>
              <a:gd name="T61" fmla="*/ 1713 h 1934"/>
              <a:gd name="T62" fmla="*/ 2242 w 2264"/>
              <a:gd name="T63" fmla="*/ 1585 h 1934"/>
              <a:gd name="T64" fmla="*/ 2249 w 2264"/>
              <a:gd name="T65" fmla="*/ 1381 h 1934"/>
              <a:gd name="T66" fmla="*/ 2264 w 2264"/>
              <a:gd name="T67" fmla="*/ 1200 h 1934"/>
              <a:gd name="T68" fmla="*/ 2197 w 2264"/>
              <a:gd name="T69" fmla="*/ 596 h 1934"/>
              <a:gd name="T70" fmla="*/ 2166 w 2264"/>
              <a:gd name="T71" fmla="*/ 423 h 1934"/>
              <a:gd name="T72" fmla="*/ 2038 w 2264"/>
              <a:gd name="T73" fmla="*/ 204 h 1934"/>
              <a:gd name="T74" fmla="*/ 2008 w 2264"/>
              <a:gd name="T75" fmla="*/ 144 h 1934"/>
              <a:gd name="T76" fmla="*/ 1993 w 2264"/>
              <a:gd name="T77" fmla="*/ 113 h 1934"/>
              <a:gd name="T78" fmla="*/ 1925 w 2264"/>
              <a:gd name="T79" fmla="*/ 53 h 1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64" h="1934">
                <a:moveTo>
                  <a:pt x="2151" y="121"/>
                </a:moveTo>
                <a:cubicBezTo>
                  <a:pt x="2079" y="143"/>
                  <a:pt x="1984" y="119"/>
                  <a:pt x="1910" y="113"/>
                </a:cubicBezTo>
                <a:cubicBezTo>
                  <a:pt x="1836" y="95"/>
                  <a:pt x="1772" y="62"/>
                  <a:pt x="1698" y="53"/>
                </a:cubicBezTo>
                <a:cubicBezTo>
                  <a:pt x="1688" y="50"/>
                  <a:pt x="1678" y="46"/>
                  <a:pt x="1668" y="45"/>
                </a:cubicBezTo>
                <a:cubicBezTo>
                  <a:pt x="1648" y="41"/>
                  <a:pt x="1627" y="42"/>
                  <a:pt x="1608" y="38"/>
                </a:cubicBezTo>
                <a:cubicBezTo>
                  <a:pt x="1544" y="22"/>
                  <a:pt x="1515" y="7"/>
                  <a:pt x="1449" y="0"/>
                </a:cubicBezTo>
                <a:cubicBezTo>
                  <a:pt x="1285" y="2"/>
                  <a:pt x="1122" y="4"/>
                  <a:pt x="959" y="8"/>
                </a:cubicBezTo>
                <a:cubicBezTo>
                  <a:pt x="873" y="9"/>
                  <a:pt x="787" y="10"/>
                  <a:pt x="702" y="15"/>
                </a:cubicBezTo>
                <a:cubicBezTo>
                  <a:pt x="651" y="17"/>
                  <a:pt x="551" y="30"/>
                  <a:pt x="551" y="30"/>
                </a:cubicBezTo>
                <a:cubicBezTo>
                  <a:pt x="513" y="43"/>
                  <a:pt x="497" y="51"/>
                  <a:pt x="461" y="76"/>
                </a:cubicBezTo>
                <a:cubicBezTo>
                  <a:pt x="446" y="98"/>
                  <a:pt x="433" y="123"/>
                  <a:pt x="416" y="144"/>
                </a:cubicBezTo>
                <a:cubicBezTo>
                  <a:pt x="397" y="165"/>
                  <a:pt x="371" y="180"/>
                  <a:pt x="355" y="204"/>
                </a:cubicBezTo>
                <a:cubicBezTo>
                  <a:pt x="103" y="561"/>
                  <a:pt x="279" y="325"/>
                  <a:pt x="151" y="551"/>
                </a:cubicBezTo>
                <a:cubicBezTo>
                  <a:pt x="112" y="618"/>
                  <a:pt x="64" y="675"/>
                  <a:pt x="23" y="740"/>
                </a:cubicBezTo>
                <a:cubicBezTo>
                  <a:pt x="10" y="779"/>
                  <a:pt x="16" y="748"/>
                  <a:pt x="23" y="808"/>
                </a:cubicBezTo>
                <a:cubicBezTo>
                  <a:pt x="41" y="979"/>
                  <a:pt x="0" y="928"/>
                  <a:pt x="61" y="989"/>
                </a:cubicBezTo>
                <a:cubicBezTo>
                  <a:pt x="72" y="1064"/>
                  <a:pt x="96" y="1127"/>
                  <a:pt x="136" y="1193"/>
                </a:cubicBezTo>
                <a:cubicBezTo>
                  <a:pt x="153" y="1221"/>
                  <a:pt x="156" y="1252"/>
                  <a:pt x="182" y="1276"/>
                </a:cubicBezTo>
                <a:cubicBezTo>
                  <a:pt x="206" y="1353"/>
                  <a:pt x="167" y="1236"/>
                  <a:pt x="204" y="1321"/>
                </a:cubicBezTo>
                <a:cubicBezTo>
                  <a:pt x="221" y="1360"/>
                  <a:pt x="217" y="1386"/>
                  <a:pt x="249" y="1419"/>
                </a:cubicBezTo>
                <a:cubicBezTo>
                  <a:pt x="259" y="1449"/>
                  <a:pt x="277" y="1473"/>
                  <a:pt x="302" y="1495"/>
                </a:cubicBezTo>
                <a:cubicBezTo>
                  <a:pt x="338" y="1526"/>
                  <a:pt x="371" y="1565"/>
                  <a:pt x="416" y="1585"/>
                </a:cubicBezTo>
                <a:cubicBezTo>
                  <a:pt x="488" y="1616"/>
                  <a:pt x="563" y="1626"/>
                  <a:pt x="642" y="1638"/>
                </a:cubicBezTo>
                <a:cubicBezTo>
                  <a:pt x="733" y="1680"/>
                  <a:pt x="829" y="1703"/>
                  <a:pt x="929" y="1721"/>
                </a:cubicBezTo>
                <a:cubicBezTo>
                  <a:pt x="1034" y="1806"/>
                  <a:pt x="871" y="1676"/>
                  <a:pt x="1034" y="1796"/>
                </a:cubicBezTo>
                <a:cubicBezTo>
                  <a:pt x="1129" y="1866"/>
                  <a:pt x="1074" y="1848"/>
                  <a:pt x="1140" y="1864"/>
                </a:cubicBezTo>
                <a:cubicBezTo>
                  <a:pt x="1260" y="1934"/>
                  <a:pt x="1467" y="1924"/>
                  <a:pt x="1593" y="1932"/>
                </a:cubicBezTo>
                <a:cubicBezTo>
                  <a:pt x="1698" y="1929"/>
                  <a:pt x="1804" y="1931"/>
                  <a:pt x="1910" y="1925"/>
                </a:cubicBezTo>
                <a:cubicBezTo>
                  <a:pt x="1960" y="1921"/>
                  <a:pt x="2019" y="1887"/>
                  <a:pt x="2068" y="1872"/>
                </a:cubicBezTo>
                <a:cubicBezTo>
                  <a:pt x="2110" y="1844"/>
                  <a:pt x="2127" y="1797"/>
                  <a:pt x="2159" y="1759"/>
                </a:cubicBezTo>
                <a:cubicBezTo>
                  <a:pt x="2172" y="1742"/>
                  <a:pt x="2204" y="1713"/>
                  <a:pt x="2204" y="1713"/>
                </a:cubicBezTo>
                <a:cubicBezTo>
                  <a:pt x="2219" y="1671"/>
                  <a:pt x="2230" y="1627"/>
                  <a:pt x="2242" y="1585"/>
                </a:cubicBezTo>
                <a:cubicBezTo>
                  <a:pt x="2244" y="1517"/>
                  <a:pt x="2245" y="1448"/>
                  <a:pt x="2249" y="1381"/>
                </a:cubicBezTo>
                <a:cubicBezTo>
                  <a:pt x="2252" y="1320"/>
                  <a:pt x="2264" y="1200"/>
                  <a:pt x="2264" y="1200"/>
                </a:cubicBezTo>
                <a:cubicBezTo>
                  <a:pt x="2258" y="996"/>
                  <a:pt x="2246" y="793"/>
                  <a:pt x="2197" y="596"/>
                </a:cubicBezTo>
                <a:cubicBezTo>
                  <a:pt x="2183" y="542"/>
                  <a:pt x="2191" y="472"/>
                  <a:pt x="2166" y="423"/>
                </a:cubicBezTo>
                <a:cubicBezTo>
                  <a:pt x="2126" y="348"/>
                  <a:pt x="2078" y="278"/>
                  <a:pt x="2038" y="204"/>
                </a:cubicBezTo>
                <a:cubicBezTo>
                  <a:pt x="2027" y="184"/>
                  <a:pt x="2017" y="164"/>
                  <a:pt x="2008" y="144"/>
                </a:cubicBezTo>
                <a:cubicBezTo>
                  <a:pt x="2002" y="133"/>
                  <a:pt x="2002" y="119"/>
                  <a:pt x="1993" y="113"/>
                </a:cubicBezTo>
                <a:cubicBezTo>
                  <a:pt x="1981" y="105"/>
                  <a:pt x="1925" y="77"/>
                  <a:pt x="1925" y="53"/>
                </a:cubicBezTo>
              </a:path>
            </a:pathLst>
          </a:custGeom>
          <a:noFill/>
          <a:ln w="5715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65896" name="Text Box 8"/>
          <p:cNvSpPr txBox="1">
            <a:spLocks noChangeArrowheads="1"/>
          </p:cNvSpPr>
          <p:nvPr/>
        </p:nvSpPr>
        <p:spPr bwMode="auto">
          <a:xfrm>
            <a:off x="5867400" y="2492375"/>
            <a:ext cx="3048000" cy="1219200"/>
          </a:xfrm>
          <a:prstGeom prst="rect">
            <a:avLst/>
          </a:prstGeom>
          <a:noFill/>
          <a:ln>
            <a:noFill/>
          </a:ln>
          <a:effectLst>
            <a:outerShdw dist="35921" dir="2700000" algn="ctr" rotWithShape="0">
              <a:srgbClr val="80808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r>
              <a:rPr lang="zh-TW" altLang="en-US" sz="2400" b="1">
                <a:latin typeface="Arial" charset="0"/>
                <a:ea typeface="新細明體" charset="-120"/>
              </a:rPr>
              <a:t>二個</a:t>
            </a:r>
            <a:r>
              <a:rPr lang="zh-TW" altLang="en-US" sz="2400">
                <a:ea typeface="新細明體" charset="-120"/>
              </a:rPr>
              <a:t>埃及人帶著隊伍</a:t>
            </a:r>
            <a:r>
              <a:rPr lang="en-US" altLang="zh-TW" sz="2400">
                <a:ea typeface="新細明體" charset="-120"/>
              </a:rPr>
              <a:t>(</a:t>
            </a:r>
            <a:r>
              <a:rPr lang="zh-TW" altLang="en-US" sz="2400">
                <a:ea typeface="新細明體" charset="-120"/>
              </a:rPr>
              <a:t>沒有鬍鬚</a:t>
            </a:r>
            <a:r>
              <a:rPr lang="en-US" altLang="zh-TW" sz="2400">
                <a:ea typeface="新細明體" charset="-120"/>
              </a:rPr>
              <a:t>)</a:t>
            </a:r>
          </a:p>
          <a:p>
            <a:pPr algn="ctr"/>
            <a:endParaRPr lang="en-US" altLang="zh-TW" sz="2400">
              <a:ea typeface="新細明體" charset="-120"/>
            </a:endParaRPr>
          </a:p>
        </p:txBody>
      </p:sp>
      <p:sp>
        <p:nvSpPr>
          <p:cNvPr id="165897" name="Text Box 9"/>
          <p:cNvSpPr txBox="1">
            <a:spLocks noChangeArrowheads="1"/>
          </p:cNvSpPr>
          <p:nvPr/>
        </p:nvSpPr>
        <p:spPr bwMode="auto">
          <a:xfrm>
            <a:off x="1692275" y="3644900"/>
            <a:ext cx="3581400" cy="854075"/>
          </a:xfrm>
          <a:prstGeom prst="rect">
            <a:avLst/>
          </a:prstGeom>
          <a:noFill/>
          <a:ln>
            <a:noFill/>
          </a:ln>
          <a:effectLst>
            <a:outerShdw dist="35921" dir="2700000" algn="ctr" rotWithShape="0">
              <a:srgbClr val="80808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fontAlgn="ctr"/>
            <a:r>
              <a:rPr lang="zh-TW" altLang="en-US" sz="2400" b="1">
                <a:latin typeface="Arial" charset="0"/>
                <a:ea typeface="新細明體" charset="-120"/>
              </a:rPr>
              <a:t>八個富裕的亞洲男人和四個女人跟隨</a:t>
            </a:r>
            <a:r>
              <a:rPr lang="en-US" altLang="zh-TW" sz="2400" b="1">
                <a:latin typeface="Arial" charset="0"/>
                <a:ea typeface="新細明體" charset="-120"/>
              </a:rPr>
              <a:t>(</a:t>
            </a:r>
            <a:r>
              <a:rPr lang="zh-TW" altLang="en-US" sz="2400" b="1">
                <a:ea typeface="新細明體" charset="-120"/>
              </a:rPr>
              <a:t>沒有鬍鬚</a:t>
            </a:r>
            <a:r>
              <a:rPr lang="en-US" altLang="zh-TW" sz="2400" b="1">
                <a:ea typeface="新細明體" charset="-12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528" fill="hold" nodeType="clickEffect">
                                  <p:stCondLst>
                                    <p:cond delay="0"/>
                                  </p:stCondLst>
                                  <p:childTnLst>
                                    <p:set>
                                      <p:cBhvr>
                                        <p:cTn id="6" dur="1" fill="hold">
                                          <p:stCondLst>
                                            <p:cond delay="0"/>
                                          </p:stCondLst>
                                        </p:cTn>
                                        <p:tgtEl>
                                          <p:spTgt spid="165891"/>
                                        </p:tgtEl>
                                        <p:attrNameLst>
                                          <p:attrName>style.visibility</p:attrName>
                                        </p:attrNameLst>
                                      </p:cBhvr>
                                      <p:to>
                                        <p:strVal val="visible"/>
                                      </p:to>
                                    </p:set>
                                    <p:anim calcmode="lin" valueType="num">
                                      <p:cBhvr>
                                        <p:cTn id="7" dur="500" fill="hold"/>
                                        <p:tgtEl>
                                          <p:spTgt spid="165891"/>
                                        </p:tgtEl>
                                        <p:attrNameLst>
                                          <p:attrName>ppt_w</p:attrName>
                                        </p:attrNameLst>
                                      </p:cBhvr>
                                      <p:tavLst>
                                        <p:tav tm="0">
                                          <p:val>
                                            <p:fltVal val="0"/>
                                          </p:val>
                                        </p:tav>
                                        <p:tav tm="100000">
                                          <p:val>
                                            <p:strVal val="#ppt_w"/>
                                          </p:val>
                                        </p:tav>
                                      </p:tavLst>
                                    </p:anim>
                                    <p:anim calcmode="lin" valueType="num">
                                      <p:cBhvr>
                                        <p:cTn id="8" dur="500" fill="hold"/>
                                        <p:tgtEl>
                                          <p:spTgt spid="165891"/>
                                        </p:tgtEl>
                                        <p:attrNameLst>
                                          <p:attrName>ppt_h</p:attrName>
                                        </p:attrNameLst>
                                      </p:cBhvr>
                                      <p:tavLst>
                                        <p:tav tm="0">
                                          <p:val>
                                            <p:fltVal val="0"/>
                                          </p:val>
                                        </p:tav>
                                        <p:tav tm="100000">
                                          <p:val>
                                            <p:strVal val="#ppt_h"/>
                                          </p:val>
                                        </p:tav>
                                      </p:tavLst>
                                    </p:anim>
                                    <p:anim calcmode="lin" valueType="num">
                                      <p:cBhvr>
                                        <p:cTn id="9" dur="500" fill="hold"/>
                                        <p:tgtEl>
                                          <p:spTgt spid="165891"/>
                                        </p:tgtEl>
                                        <p:attrNameLst>
                                          <p:attrName>ppt_x</p:attrName>
                                        </p:attrNameLst>
                                      </p:cBhvr>
                                      <p:tavLst>
                                        <p:tav tm="0">
                                          <p:val>
                                            <p:fltVal val="0.5"/>
                                          </p:val>
                                        </p:tav>
                                        <p:tav tm="100000">
                                          <p:val>
                                            <p:strVal val="#ppt_x"/>
                                          </p:val>
                                        </p:tav>
                                      </p:tavLst>
                                    </p:anim>
                                    <p:anim calcmode="lin" valueType="num">
                                      <p:cBhvr>
                                        <p:cTn id="10" dur="500" fill="hold"/>
                                        <p:tgtEl>
                                          <p:spTgt spid="165891"/>
                                        </p:tgtEl>
                                        <p:attrNameLst>
                                          <p:attrName>ppt_y</p:attrName>
                                        </p:attrNameLst>
                                      </p:cBhvr>
                                      <p:tavLst>
                                        <p:tav tm="0">
                                          <p:val>
                                            <p:fltVal val="0.5"/>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 fill="hold" grpId="0" nodeType="clickEffect">
                                  <p:stCondLst>
                                    <p:cond delay="0"/>
                                  </p:stCondLst>
                                  <p:childTnLst>
                                    <p:set>
                                      <p:cBhvr>
                                        <p:cTn id="14" dur="1" fill="hold">
                                          <p:stCondLst>
                                            <p:cond delay="0"/>
                                          </p:stCondLst>
                                        </p:cTn>
                                        <p:tgtEl>
                                          <p:spTgt spid="165895"/>
                                        </p:tgtEl>
                                        <p:attrNameLst>
                                          <p:attrName>style.visibility</p:attrName>
                                        </p:attrNameLst>
                                      </p:cBhvr>
                                      <p:to>
                                        <p:strVal val="visible"/>
                                      </p:to>
                                    </p:set>
                                    <p:anim calcmode="lin" valueType="num">
                                      <p:cBhvr>
                                        <p:cTn id="15" dur="500" fill="hold"/>
                                        <p:tgtEl>
                                          <p:spTgt spid="165895"/>
                                        </p:tgtEl>
                                        <p:attrNameLst>
                                          <p:attrName>ppt_x</p:attrName>
                                        </p:attrNameLst>
                                      </p:cBhvr>
                                      <p:tavLst>
                                        <p:tav tm="0">
                                          <p:val>
                                            <p:strVal val="#ppt_x"/>
                                          </p:val>
                                        </p:tav>
                                        <p:tav tm="100000">
                                          <p:val>
                                            <p:strVal val="#ppt_x"/>
                                          </p:val>
                                        </p:tav>
                                      </p:tavLst>
                                    </p:anim>
                                    <p:anim calcmode="lin" valueType="num">
                                      <p:cBhvr>
                                        <p:cTn id="16" dur="500" fill="hold"/>
                                        <p:tgtEl>
                                          <p:spTgt spid="165895"/>
                                        </p:tgtEl>
                                        <p:attrNameLst>
                                          <p:attrName>ppt_y</p:attrName>
                                        </p:attrNameLst>
                                      </p:cBhvr>
                                      <p:tavLst>
                                        <p:tav tm="0">
                                          <p:val>
                                            <p:strVal val="#ppt_y-#ppt_h/2"/>
                                          </p:val>
                                        </p:tav>
                                        <p:tav tm="100000">
                                          <p:val>
                                            <p:strVal val="#ppt_y"/>
                                          </p:val>
                                        </p:tav>
                                      </p:tavLst>
                                    </p:anim>
                                    <p:anim calcmode="lin" valueType="num">
                                      <p:cBhvr>
                                        <p:cTn id="17" dur="500" fill="hold"/>
                                        <p:tgtEl>
                                          <p:spTgt spid="165895"/>
                                        </p:tgtEl>
                                        <p:attrNameLst>
                                          <p:attrName>ppt_w</p:attrName>
                                        </p:attrNameLst>
                                      </p:cBhvr>
                                      <p:tavLst>
                                        <p:tav tm="0">
                                          <p:val>
                                            <p:strVal val="#ppt_w"/>
                                          </p:val>
                                        </p:tav>
                                        <p:tav tm="100000">
                                          <p:val>
                                            <p:strVal val="#ppt_w"/>
                                          </p:val>
                                        </p:tav>
                                      </p:tavLst>
                                    </p:anim>
                                    <p:anim calcmode="lin" valueType="num">
                                      <p:cBhvr>
                                        <p:cTn id="18" dur="500" fill="hold"/>
                                        <p:tgtEl>
                                          <p:spTgt spid="165895"/>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5896"/>
                                        </p:tgtEl>
                                        <p:attrNameLst>
                                          <p:attrName>style.visibility</p:attrName>
                                        </p:attrNameLst>
                                      </p:cBhvr>
                                      <p:to>
                                        <p:strVal val="visible"/>
                                      </p:to>
                                    </p:set>
                                    <p:anim calcmode="lin" valueType="num">
                                      <p:cBhvr additive="base">
                                        <p:cTn id="23" dur="500" fill="hold"/>
                                        <p:tgtEl>
                                          <p:spTgt spid="165896"/>
                                        </p:tgtEl>
                                        <p:attrNameLst>
                                          <p:attrName>ppt_x</p:attrName>
                                        </p:attrNameLst>
                                      </p:cBhvr>
                                      <p:tavLst>
                                        <p:tav tm="0">
                                          <p:val>
                                            <p:strVal val="#ppt_x"/>
                                          </p:val>
                                        </p:tav>
                                        <p:tav tm="100000">
                                          <p:val>
                                            <p:strVal val="#ppt_x"/>
                                          </p:val>
                                        </p:tav>
                                      </p:tavLst>
                                    </p:anim>
                                    <p:anim calcmode="lin" valueType="num">
                                      <p:cBhvr additive="base">
                                        <p:cTn id="24" dur="500" fill="hold"/>
                                        <p:tgtEl>
                                          <p:spTgt spid="165896"/>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528" fill="hold" grpId="0" nodeType="clickEffect">
                                  <p:stCondLst>
                                    <p:cond delay="0"/>
                                  </p:stCondLst>
                                  <p:childTnLst>
                                    <p:set>
                                      <p:cBhvr>
                                        <p:cTn id="28" dur="1" fill="hold">
                                          <p:stCondLst>
                                            <p:cond delay="0"/>
                                          </p:stCondLst>
                                        </p:cTn>
                                        <p:tgtEl>
                                          <p:spTgt spid="165897"/>
                                        </p:tgtEl>
                                        <p:attrNameLst>
                                          <p:attrName>style.visibility</p:attrName>
                                        </p:attrNameLst>
                                      </p:cBhvr>
                                      <p:to>
                                        <p:strVal val="visible"/>
                                      </p:to>
                                    </p:set>
                                    <p:anim calcmode="lin" valueType="num">
                                      <p:cBhvr>
                                        <p:cTn id="29" dur="500" fill="hold"/>
                                        <p:tgtEl>
                                          <p:spTgt spid="165897"/>
                                        </p:tgtEl>
                                        <p:attrNameLst>
                                          <p:attrName>ppt_w</p:attrName>
                                        </p:attrNameLst>
                                      </p:cBhvr>
                                      <p:tavLst>
                                        <p:tav tm="0">
                                          <p:val>
                                            <p:fltVal val="0"/>
                                          </p:val>
                                        </p:tav>
                                        <p:tav tm="100000">
                                          <p:val>
                                            <p:strVal val="#ppt_w"/>
                                          </p:val>
                                        </p:tav>
                                      </p:tavLst>
                                    </p:anim>
                                    <p:anim calcmode="lin" valueType="num">
                                      <p:cBhvr>
                                        <p:cTn id="30" dur="500" fill="hold"/>
                                        <p:tgtEl>
                                          <p:spTgt spid="165897"/>
                                        </p:tgtEl>
                                        <p:attrNameLst>
                                          <p:attrName>ppt_h</p:attrName>
                                        </p:attrNameLst>
                                      </p:cBhvr>
                                      <p:tavLst>
                                        <p:tav tm="0">
                                          <p:val>
                                            <p:fltVal val="0"/>
                                          </p:val>
                                        </p:tav>
                                        <p:tav tm="100000">
                                          <p:val>
                                            <p:strVal val="#ppt_h"/>
                                          </p:val>
                                        </p:tav>
                                      </p:tavLst>
                                    </p:anim>
                                    <p:anim calcmode="lin" valueType="num">
                                      <p:cBhvr>
                                        <p:cTn id="31" dur="500" fill="hold"/>
                                        <p:tgtEl>
                                          <p:spTgt spid="165897"/>
                                        </p:tgtEl>
                                        <p:attrNameLst>
                                          <p:attrName>ppt_x</p:attrName>
                                        </p:attrNameLst>
                                      </p:cBhvr>
                                      <p:tavLst>
                                        <p:tav tm="0">
                                          <p:val>
                                            <p:fltVal val="0.5"/>
                                          </p:val>
                                        </p:tav>
                                        <p:tav tm="100000">
                                          <p:val>
                                            <p:strVal val="#ppt_x"/>
                                          </p:val>
                                        </p:tav>
                                      </p:tavLst>
                                    </p:anim>
                                    <p:anim calcmode="lin" valueType="num">
                                      <p:cBhvr>
                                        <p:cTn id="32" dur="500" fill="hold"/>
                                        <p:tgtEl>
                                          <p:spTgt spid="165897"/>
                                        </p:tgtEl>
                                        <p:attrNameLst>
                                          <p:attrName>ppt_y</p:attrName>
                                        </p:attrNameLst>
                                      </p:cBhvr>
                                      <p:tavLst>
                                        <p:tav tm="0">
                                          <p:val>
                                            <p:fltVal val="0.5"/>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4" presetClass="entr" presetSubtype="0" fill="hold" grpId="0" nodeType="clickEffect">
                                  <p:stCondLst>
                                    <p:cond delay="0"/>
                                  </p:stCondLst>
                                  <p:childTnLst>
                                    <p:set>
                                      <p:cBhvr>
                                        <p:cTn id="36" dur="1" fill="hold">
                                          <p:stCondLst>
                                            <p:cond delay="499"/>
                                          </p:stCondLst>
                                        </p:cTn>
                                        <p:tgtEl>
                                          <p:spTgt spid="165894"/>
                                        </p:tgtEl>
                                        <p:attrNameLst>
                                          <p:attrName>style.visibility</p:attrName>
                                        </p:attrNameLst>
                                      </p:cBhvr>
                                      <p:to>
                                        <p:strVal val="visible"/>
                                      </p:to>
                                    </p:set>
                                    <p:anim to="" calcmode="lin" valueType="num">
                                      <p:cBhvr>
                                        <p:cTn id="37" dur="1" fill="hold"/>
                                        <p:tgtEl>
                                          <p:spTgt spid="16589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4" grpId="0" autoUpdateAnimBg="0"/>
      <p:bldP spid="165895" grpId="0" animBg="1"/>
      <p:bldP spid="165896" grpId="0" autoUpdateAnimBg="0"/>
      <p:bldP spid="165897"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7788"/>
            <a:ext cx="9144000" cy="69357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5170" name="Rectangle 2"/>
          <p:cNvSpPr>
            <a:spLocks noGrp="1" noChangeArrowheads="1"/>
          </p:cNvSpPr>
          <p:nvPr>
            <p:ph type="title"/>
          </p:nvPr>
        </p:nvSpPr>
        <p:spPr>
          <a:xfrm>
            <a:off x="2339975" y="0"/>
            <a:ext cx="5638800" cy="1143000"/>
          </a:xfrm>
          <a:effectLst>
            <a:outerShdw dist="35921" dir="2700000" algn="ctr" rotWithShape="0">
              <a:schemeClr val="bg2"/>
            </a:outerShdw>
          </a:effectLst>
        </p:spPr>
        <p:txBody>
          <a:bodyPr/>
          <a:lstStyle/>
          <a:p>
            <a:r>
              <a:rPr lang="en-US" altLang="zh-TW" sz="5400" b="1" i="1">
                <a:solidFill>
                  <a:srgbClr val="00FF00"/>
                </a:solidFill>
                <a:ea typeface="新細明體" charset="-120"/>
              </a:rPr>
              <a:t>#3  </a:t>
            </a:r>
            <a:r>
              <a:rPr lang="zh-TW" altLang="en-US" sz="5400" b="1" i="1">
                <a:solidFill>
                  <a:srgbClr val="00FF00"/>
                </a:solidFill>
                <a:ea typeface="新細明體" charset="-120"/>
              </a:rPr>
              <a:t>基色高地</a:t>
            </a:r>
            <a:endParaRPr lang="en-US" altLang="zh-TW" sz="5400" b="1" i="1">
              <a:solidFill>
                <a:srgbClr val="00FF00"/>
              </a:solidFill>
              <a:ea typeface="新細明體" charset="-120"/>
            </a:endParaRPr>
          </a:p>
        </p:txBody>
      </p:sp>
      <p:sp>
        <p:nvSpPr>
          <p:cNvPr id="135171" name="Rectangle 3"/>
          <p:cNvSpPr>
            <a:spLocks noGrp="1" noChangeArrowheads="1"/>
          </p:cNvSpPr>
          <p:nvPr>
            <p:ph type="body" idx="1"/>
          </p:nvPr>
        </p:nvSpPr>
        <p:spPr>
          <a:xfrm>
            <a:off x="1403350" y="1628775"/>
            <a:ext cx="6705600" cy="4114800"/>
          </a:xfrm>
          <a:noFill/>
          <a:effectLst>
            <a:outerShdw dist="35921" dir="2700000" algn="ctr" rotWithShape="0">
              <a:schemeClr val="bg2"/>
            </a:outerShdw>
          </a:effectLst>
          <a:extLst>
            <a:ext uri="{909E8E84-426E-40DD-AFC4-6F175D3DCCD1}">
              <a14:hiddenFill xmlns:a14="http://schemas.microsoft.com/office/drawing/2010/main">
                <a:gradFill rotWithShape="1">
                  <a:gsLst>
                    <a:gs pos="0">
                      <a:schemeClr val="accent1">
                        <a:alpha val="71001"/>
                      </a:schemeClr>
                    </a:gs>
                    <a:gs pos="100000">
                      <a:schemeClr val="accent1">
                        <a:gamma/>
                        <a:shade val="46275"/>
                        <a:invGamma/>
                        <a:alpha val="60001"/>
                      </a:schemeClr>
                    </a:gs>
                  </a:gsLst>
                  <a:lin ang="5400000" scaled="1"/>
                </a:gradFill>
              </a14:hiddenFill>
            </a:ext>
          </a:extLst>
        </p:spPr>
        <p:txBody>
          <a:bodyPr/>
          <a:lstStyle/>
          <a:p>
            <a:pPr fontAlgn="ctr"/>
            <a:r>
              <a:rPr lang="zh-TW" altLang="en-US" sz="2800" i="1">
                <a:solidFill>
                  <a:srgbClr val="FFFF00"/>
                </a:solidFill>
                <a:ea typeface="新細明體" charset="-120"/>
              </a:rPr>
              <a:t>靠近以色列的特拉維夫</a:t>
            </a:r>
          </a:p>
          <a:p>
            <a:pPr fontAlgn="ctr"/>
            <a:r>
              <a:rPr lang="zh-TW" altLang="en-US" sz="2800" i="1">
                <a:solidFill>
                  <a:srgbClr val="FFFF00"/>
                </a:solidFill>
                <a:ea typeface="新細明體" charset="-120"/>
              </a:rPr>
              <a:t>西元前</a:t>
            </a:r>
            <a:r>
              <a:rPr lang="en-US" altLang="zh-TW" sz="2800" i="1">
                <a:solidFill>
                  <a:srgbClr val="FFFF00"/>
                </a:solidFill>
                <a:ea typeface="新細明體" charset="-120"/>
              </a:rPr>
              <a:t>1600</a:t>
            </a:r>
            <a:r>
              <a:rPr lang="zh-TW" altLang="en-US" sz="2800" i="1">
                <a:solidFill>
                  <a:srgbClr val="FFFF00"/>
                </a:solidFill>
                <a:ea typeface="新細明體" charset="-120"/>
              </a:rPr>
              <a:t>年</a:t>
            </a:r>
          </a:p>
          <a:p>
            <a:pPr fontAlgn="ctr"/>
            <a:r>
              <a:rPr lang="zh-TW" altLang="en-US" sz="2800" i="1">
                <a:solidFill>
                  <a:srgbClr val="FFFF00"/>
                </a:solidFill>
                <a:ea typeface="新細明體" charset="-120"/>
              </a:rPr>
              <a:t>用石頭立約</a:t>
            </a:r>
            <a:endParaRPr lang="en-US" altLang="zh-TW" sz="2800" i="1">
              <a:solidFill>
                <a:srgbClr val="FFFF00"/>
              </a:solidFill>
              <a:ea typeface="新細明體" charset="-120"/>
            </a:endParaRPr>
          </a:p>
          <a:p>
            <a:pPr lvl="1" fontAlgn="ctr"/>
            <a:r>
              <a:rPr lang="zh-TW" altLang="en-US" i="1">
                <a:solidFill>
                  <a:srgbClr val="FFFF00"/>
                </a:solidFill>
                <a:ea typeface="新細明體" charset="-120"/>
              </a:rPr>
              <a:t>雅各</a:t>
            </a:r>
            <a:r>
              <a:rPr lang="en-US" altLang="zh-TW" i="1">
                <a:solidFill>
                  <a:srgbClr val="FFFF00"/>
                </a:solidFill>
                <a:ea typeface="新細明體" charset="-120"/>
              </a:rPr>
              <a:t>&amp;</a:t>
            </a:r>
            <a:r>
              <a:rPr lang="zh-TW" altLang="en-US" i="1">
                <a:solidFill>
                  <a:srgbClr val="FFFF00"/>
                </a:solidFill>
                <a:ea typeface="新細明體" charset="-120"/>
              </a:rPr>
              <a:t>拉班 </a:t>
            </a:r>
            <a:r>
              <a:rPr lang="en-US" altLang="zh-TW" i="1">
                <a:solidFill>
                  <a:srgbClr val="FFFF00"/>
                </a:solidFill>
                <a:ea typeface="新細明體" charset="-120"/>
              </a:rPr>
              <a:t>(</a:t>
            </a:r>
            <a:r>
              <a:rPr lang="zh-TW" altLang="en-US" i="1">
                <a:solidFill>
                  <a:srgbClr val="FFFF00"/>
                </a:solidFill>
                <a:ea typeface="新細明體" charset="-120"/>
              </a:rPr>
              <a:t>創 </a:t>
            </a:r>
            <a:r>
              <a:rPr lang="en-US" altLang="zh-TW" i="1">
                <a:solidFill>
                  <a:srgbClr val="FFFF00"/>
                </a:solidFill>
                <a:ea typeface="新細明體" charset="-120"/>
              </a:rPr>
              <a:t>31:43-54)</a:t>
            </a:r>
          </a:p>
          <a:p>
            <a:pPr lvl="1" fontAlgn="ctr"/>
            <a:r>
              <a:rPr lang="zh-TW" altLang="en-US" i="1">
                <a:solidFill>
                  <a:srgbClr val="FFFF00"/>
                </a:solidFill>
                <a:ea typeface="新細明體" charset="-120"/>
              </a:rPr>
              <a:t>約書亞再一次立約 </a:t>
            </a:r>
            <a:r>
              <a:rPr lang="en-US" altLang="zh-TW" i="1">
                <a:solidFill>
                  <a:srgbClr val="FFFF00"/>
                </a:solidFill>
                <a:ea typeface="新細明體" charset="-120"/>
              </a:rPr>
              <a:t>(</a:t>
            </a:r>
            <a:r>
              <a:rPr lang="zh-TW" altLang="en-US" i="1">
                <a:solidFill>
                  <a:srgbClr val="FFFF00"/>
                </a:solidFill>
                <a:ea typeface="新細明體" charset="-120"/>
              </a:rPr>
              <a:t>書 </a:t>
            </a:r>
            <a:r>
              <a:rPr lang="en-US" altLang="zh-TW" i="1">
                <a:solidFill>
                  <a:srgbClr val="FFFF00"/>
                </a:solidFill>
                <a:ea typeface="新細明體" charset="-120"/>
              </a:rPr>
              <a:t>24:25-27)</a:t>
            </a:r>
          </a:p>
        </p:txBody>
      </p:sp>
      <p:sp>
        <p:nvSpPr>
          <p:cNvPr id="135172" name="Text Box 4"/>
          <p:cNvSpPr txBox="1">
            <a:spLocks noChangeArrowheads="1"/>
          </p:cNvSpPr>
          <p:nvPr/>
        </p:nvSpPr>
        <p:spPr bwMode="auto">
          <a:xfrm>
            <a:off x="8502650" y="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220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35171">
                                            <p:txEl>
                                              <p:pRg st="0" end="0"/>
                                            </p:txEl>
                                          </p:spTgt>
                                        </p:tgtEl>
                                        <p:attrNameLst>
                                          <p:attrName>style.visibility</p:attrName>
                                        </p:attrNameLst>
                                      </p:cBhvr>
                                      <p:to>
                                        <p:strVal val="visible"/>
                                      </p:to>
                                    </p:set>
                                    <p:animEffect transition="in" filter="dissolve">
                                      <p:cBhvr>
                                        <p:cTn id="7" dur="500"/>
                                        <p:tgtEl>
                                          <p:spTgt spid="1351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35171">
                                            <p:txEl>
                                              <p:pRg st="1" end="1"/>
                                            </p:txEl>
                                          </p:spTgt>
                                        </p:tgtEl>
                                        <p:attrNameLst>
                                          <p:attrName>style.visibility</p:attrName>
                                        </p:attrNameLst>
                                      </p:cBhvr>
                                      <p:to>
                                        <p:strVal val="visible"/>
                                      </p:to>
                                    </p:set>
                                    <p:animEffect transition="in" filter="dissolve">
                                      <p:cBhvr>
                                        <p:cTn id="12" dur="500"/>
                                        <p:tgtEl>
                                          <p:spTgt spid="1351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35171">
                                            <p:txEl>
                                              <p:pRg st="2" end="2"/>
                                            </p:txEl>
                                          </p:spTgt>
                                        </p:tgtEl>
                                        <p:attrNameLst>
                                          <p:attrName>style.visibility</p:attrName>
                                        </p:attrNameLst>
                                      </p:cBhvr>
                                      <p:to>
                                        <p:strVal val="visible"/>
                                      </p:to>
                                    </p:set>
                                    <p:animEffect transition="in" filter="dissolve">
                                      <p:cBhvr>
                                        <p:cTn id="17" dur="500"/>
                                        <p:tgtEl>
                                          <p:spTgt spid="13517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135171">
                                            <p:txEl>
                                              <p:pRg st="3" end="3"/>
                                            </p:txEl>
                                          </p:spTgt>
                                        </p:tgtEl>
                                        <p:attrNameLst>
                                          <p:attrName>style.visibility</p:attrName>
                                        </p:attrNameLst>
                                      </p:cBhvr>
                                      <p:to>
                                        <p:strVal val="visible"/>
                                      </p:to>
                                    </p:set>
                                    <p:animEffect transition="in" filter="dissolve">
                                      <p:cBhvr>
                                        <p:cTn id="22" dur="500"/>
                                        <p:tgtEl>
                                          <p:spTgt spid="13517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135171">
                                            <p:txEl>
                                              <p:pRg st="4" end="4"/>
                                            </p:txEl>
                                          </p:spTgt>
                                        </p:tgtEl>
                                        <p:attrNameLst>
                                          <p:attrName>style.visibility</p:attrName>
                                        </p:attrNameLst>
                                      </p:cBhvr>
                                      <p:to>
                                        <p:strVal val="visible"/>
                                      </p:to>
                                    </p:set>
                                    <p:animEffect transition="in" filter="dissolve">
                                      <p:cBhvr>
                                        <p:cTn id="27" dur="500"/>
                                        <p:tgtEl>
                                          <p:spTgt spid="135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1447800" y="0"/>
            <a:ext cx="7696200" cy="1476375"/>
          </a:xfrm>
          <a:effectLst>
            <a:outerShdw dist="35921" dir="2700000" algn="ctr" rotWithShape="0">
              <a:schemeClr val="bg2"/>
            </a:outerShdw>
          </a:effectLst>
        </p:spPr>
        <p:txBody>
          <a:bodyPr/>
          <a:lstStyle/>
          <a:p>
            <a:r>
              <a:rPr lang="en-US" altLang="zh-TW" sz="6000" b="1" i="1">
                <a:solidFill>
                  <a:srgbClr val="FFFF00"/>
                </a:solidFill>
                <a:ea typeface="新細明體" charset="-120"/>
              </a:rPr>
              <a:t>#4  </a:t>
            </a:r>
            <a:r>
              <a:rPr lang="zh-TW" altLang="en-US" sz="6000" b="1" i="1">
                <a:solidFill>
                  <a:srgbClr val="FFFF00"/>
                </a:solidFill>
                <a:ea typeface="新細明體" charset="-120"/>
              </a:rPr>
              <a:t>刀 柄</a:t>
            </a:r>
          </a:p>
        </p:txBody>
      </p:sp>
      <p:sp>
        <p:nvSpPr>
          <p:cNvPr id="136195" name="Rectangle 3"/>
          <p:cNvSpPr>
            <a:spLocks noGrp="1" noChangeArrowheads="1"/>
          </p:cNvSpPr>
          <p:nvPr>
            <p:ph type="body" idx="1"/>
          </p:nvPr>
        </p:nvSpPr>
        <p:spPr>
          <a:xfrm>
            <a:off x="611188" y="1700213"/>
            <a:ext cx="7696200" cy="2743200"/>
          </a:xfrm>
          <a:effectLst>
            <a:outerShdw dist="35921" dir="2700000" algn="ctr" rotWithShape="0">
              <a:schemeClr val="bg2"/>
            </a:outerShdw>
          </a:effectLst>
        </p:spPr>
        <p:txBody>
          <a:bodyPr/>
          <a:lstStyle/>
          <a:p>
            <a:pPr fontAlgn="ctr"/>
            <a:r>
              <a:rPr lang="zh-TW" altLang="en-US" i="1">
                <a:solidFill>
                  <a:schemeClr val="tx2"/>
                </a:solidFill>
                <a:ea typeface="新細明體" charset="-120"/>
              </a:rPr>
              <a:t>以色列的米吉多</a:t>
            </a:r>
          </a:p>
          <a:p>
            <a:pPr fontAlgn="ctr"/>
            <a:r>
              <a:rPr lang="zh-TW" altLang="en-US" i="1">
                <a:solidFill>
                  <a:schemeClr val="tx2"/>
                </a:solidFill>
                <a:ea typeface="新細明體" charset="-120"/>
              </a:rPr>
              <a:t>西元前</a:t>
            </a:r>
            <a:r>
              <a:rPr lang="en-US" altLang="zh-TW" i="1">
                <a:solidFill>
                  <a:schemeClr val="tx2"/>
                </a:solidFill>
                <a:ea typeface="新細明體" charset="-120"/>
              </a:rPr>
              <a:t>1250</a:t>
            </a:r>
            <a:r>
              <a:rPr lang="zh-TW" altLang="en-US" i="1">
                <a:solidFill>
                  <a:schemeClr val="tx2"/>
                </a:solidFill>
                <a:ea typeface="新細明體" charset="-120"/>
              </a:rPr>
              <a:t>年</a:t>
            </a:r>
          </a:p>
          <a:p>
            <a:pPr fontAlgn="ctr"/>
            <a:r>
              <a:rPr lang="zh-TW" altLang="en-US" i="1">
                <a:solidFill>
                  <a:schemeClr val="tx2"/>
                </a:solidFill>
                <a:ea typeface="新細明體" charset="-120"/>
              </a:rPr>
              <a:t>顯示埃及人控制米吉多和豪華的迦南人的王宮如同所羅門一樣的豪華</a:t>
            </a:r>
            <a:r>
              <a:rPr lang="en-US" altLang="zh-TW" i="1">
                <a:solidFill>
                  <a:schemeClr val="tx2"/>
                </a:solidFill>
                <a:ea typeface="新細明體" charset="-120"/>
              </a:rPr>
              <a:t>(</a:t>
            </a:r>
            <a:r>
              <a:rPr lang="zh-TW" altLang="en-US" i="1">
                <a:solidFill>
                  <a:schemeClr val="tx2"/>
                </a:solidFill>
                <a:ea typeface="新細明體" charset="-120"/>
              </a:rPr>
              <a:t>王上</a:t>
            </a:r>
            <a:r>
              <a:rPr lang="en-US" altLang="zh-TW" i="1">
                <a:solidFill>
                  <a:schemeClr val="tx2"/>
                </a:solidFill>
                <a:ea typeface="新細明體" charset="-120"/>
              </a:rPr>
              <a:t>6:23-28;</a:t>
            </a:r>
            <a:r>
              <a:rPr lang="zh-TW" altLang="en-US" i="1">
                <a:solidFill>
                  <a:schemeClr val="tx2"/>
                </a:solidFill>
                <a:ea typeface="新細明體" charset="-120"/>
              </a:rPr>
              <a:t>出 </a:t>
            </a:r>
            <a:r>
              <a:rPr lang="en-US" altLang="zh-TW" i="1">
                <a:solidFill>
                  <a:schemeClr val="tx2"/>
                </a:solidFill>
                <a:ea typeface="新細明體" charset="-120"/>
              </a:rPr>
              <a:t>25:17-22)</a:t>
            </a:r>
            <a:r>
              <a:rPr lang="en-US" altLang="zh-TW" i="1">
                <a:solidFill>
                  <a:srgbClr val="FF0066"/>
                </a:solidFill>
                <a:ea typeface="新細明體" charset="-120"/>
              </a:rPr>
              <a:t> </a:t>
            </a:r>
          </a:p>
          <a:p>
            <a:endParaRPr lang="en-US" altLang="zh-TW" i="1">
              <a:solidFill>
                <a:srgbClr val="FF0066"/>
              </a:solidFill>
              <a:ea typeface="新細明體" charset="-120"/>
            </a:endParaRPr>
          </a:p>
        </p:txBody>
      </p:sp>
      <p:sp>
        <p:nvSpPr>
          <p:cNvPr id="136196" name="Text Box 4"/>
          <p:cNvSpPr txBox="1">
            <a:spLocks noChangeArrowheads="1"/>
          </p:cNvSpPr>
          <p:nvPr/>
        </p:nvSpPr>
        <p:spPr bwMode="auto">
          <a:xfrm>
            <a:off x="8502650" y="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221</a:t>
            </a:r>
          </a:p>
        </p:txBody>
      </p:sp>
      <p:pic>
        <p:nvPicPr>
          <p:cNvPr id="136197" name="Picture 5"/>
          <p:cNvPicPr>
            <a:picLocks noChangeAspect="1" noChangeArrowheads="1"/>
          </p:cNvPicPr>
          <p:nvPr/>
        </p:nvPicPr>
        <p:blipFill>
          <a:blip r:embed="rId3" cstate="screen">
            <a:extLst>
              <a:ext uri="{28A0092B-C50C-407E-A947-70E740481C1C}">
                <a14:useLocalDpi xmlns:a14="http://schemas.microsoft.com/office/drawing/2010/main" val="0"/>
              </a:ext>
            </a:extLst>
          </a:blip>
          <a:srcRect t="3421"/>
          <a:stretch>
            <a:fillRect/>
          </a:stretch>
        </p:blipFill>
        <p:spPr bwMode="auto">
          <a:xfrm>
            <a:off x="22225" y="4724400"/>
            <a:ext cx="9121775" cy="22860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136195">
                                            <p:txEl>
                                              <p:pRg st="0" end="0"/>
                                            </p:txEl>
                                          </p:spTgt>
                                        </p:tgtEl>
                                        <p:attrNameLst>
                                          <p:attrName>style.visibility</p:attrName>
                                        </p:attrNameLst>
                                      </p:cBhvr>
                                      <p:to>
                                        <p:strVal val="visible"/>
                                      </p:to>
                                    </p:set>
                                    <p:anim calcmode="lin" valueType="num">
                                      <p:cBhvr>
                                        <p:cTn id="7" dur="1000" fill="hold"/>
                                        <p:tgtEl>
                                          <p:spTgt spid="13619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3619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3619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36195">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136195">
                                            <p:txEl>
                                              <p:pRg st="1" end="1"/>
                                            </p:txEl>
                                          </p:spTgt>
                                        </p:tgtEl>
                                        <p:attrNameLst>
                                          <p:attrName>style.visibility</p:attrName>
                                        </p:attrNameLst>
                                      </p:cBhvr>
                                      <p:to>
                                        <p:strVal val="visible"/>
                                      </p:to>
                                    </p:set>
                                    <p:anim calcmode="lin" valueType="num">
                                      <p:cBhvr>
                                        <p:cTn id="15" dur="1000" fill="hold"/>
                                        <p:tgtEl>
                                          <p:spTgt spid="136195">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136195">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136195">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36195">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ntr" presetSubtype="0" fill="hold" nodeType="clickEffect">
                                  <p:stCondLst>
                                    <p:cond delay="0"/>
                                  </p:stCondLst>
                                  <p:childTnLst>
                                    <p:set>
                                      <p:cBhvr>
                                        <p:cTn id="22" dur="1" fill="hold">
                                          <p:stCondLst>
                                            <p:cond delay="0"/>
                                          </p:stCondLst>
                                        </p:cTn>
                                        <p:tgtEl>
                                          <p:spTgt spid="136195">
                                            <p:txEl>
                                              <p:pRg st="2" end="2"/>
                                            </p:txEl>
                                          </p:spTgt>
                                        </p:tgtEl>
                                        <p:attrNameLst>
                                          <p:attrName>style.visibility</p:attrName>
                                        </p:attrNameLst>
                                      </p:cBhvr>
                                      <p:to>
                                        <p:strVal val="visible"/>
                                      </p:to>
                                    </p:set>
                                    <p:anim calcmode="lin" valueType="num">
                                      <p:cBhvr>
                                        <p:cTn id="23" dur="1000" fill="hold"/>
                                        <p:tgtEl>
                                          <p:spTgt spid="136195">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136195">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136195">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136195">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500" y="0"/>
            <a:ext cx="40005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7218" name="Rectangle 2"/>
          <p:cNvSpPr>
            <a:spLocks noGrp="1" noChangeArrowheads="1"/>
          </p:cNvSpPr>
          <p:nvPr>
            <p:ph type="title"/>
          </p:nvPr>
        </p:nvSpPr>
        <p:spPr>
          <a:xfrm>
            <a:off x="0" y="0"/>
            <a:ext cx="5943600" cy="838200"/>
          </a:xfrm>
          <a:solidFill>
            <a:schemeClr val="bg2"/>
          </a:solidFill>
          <a:effectLst>
            <a:outerShdw dist="35921" dir="2700000" algn="ctr" rotWithShape="0">
              <a:schemeClr val="bg2"/>
            </a:outerShdw>
          </a:effectLst>
        </p:spPr>
        <p:txBody>
          <a:bodyPr/>
          <a:lstStyle/>
          <a:p>
            <a:pPr>
              <a:buFontTx/>
              <a:buChar char="•"/>
            </a:pPr>
            <a:r>
              <a:rPr lang="en-US" altLang="zh-TW" sz="5400" b="1" i="1">
                <a:solidFill>
                  <a:srgbClr val="FFFF00"/>
                </a:solidFill>
                <a:ea typeface="新細明體" charset="-120"/>
              </a:rPr>
              <a:t>#5  </a:t>
            </a:r>
            <a:r>
              <a:rPr lang="zh-TW" altLang="en-US" sz="5400" b="1" i="1">
                <a:solidFill>
                  <a:srgbClr val="FFFF00"/>
                </a:solidFill>
                <a:ea typeface="新細明體" charset="-120"/>
              </a:rPr>
              <a:t>生殖之女神</a:t>
            </a:r>
          </a:p>
        </p:txBody>
      </p:sp>
      <p:sp>
        <p:nvSpPr>
          <p:cNvPr id="137219" name="Rectangle 3"/>
          <p:cNvSpPr>
            <a:spLocks noGrp="1" noChangeArrowheads="1"/>
          </p:cNvSpPr>
          <p:nvPr>
            <p:ph type="body" idx="1"/>
          </p:nvPr>
        </p:nvSpPr>
        <p:spPr>
          <a:xfrm>
            <a:off x="533400" y="1066800"/>
            <a:ext cx="4572000" cy="5791200"/>
          </a:xfrm>
          <a:effectLst>
            <a:outerShdw dist="35921" dir="2700000" algn="ctr" rotWithShape="0">
              <a:schemeClr val="bg2"/>
            </a:outerShdw>
          </a:effectLst>
        </p:spPr>
        <p:txBody>
          <a:bodyPr/>
          <a:lstStyle/>
          <a:p>
            <a:r>
              <a:rPr lang="zh-TW" altLang="en-US">
                <a:ea typeface="新細明體" charset="-120"/>
              </a:rPr>
              <a:t>敘利亞的拉斯沙拉</a:t>
            </a:r>
            <a:r>
              <a:rPr lang="en-US" altLang="zh-TW">
                <a:ea typeface="新細明體" charset="-120"/>
              </a:rPr>
              <a:t>(</a:t>
            </a:r>
            <a:r>
              <a:rPr lang="zh-TW" altLang="en-US">
                <a:ea typeface="新細明體" charset="-120"/>
              </a:rPr>
              <a:t>在古代的游加利</a:t>
            </a:r>
            <a:r>
              <a:rPr lang="en-US" altLang="zh-TW">
                <a:ea typeface="新細明體" charset="-120"/>
              </a:rPr>
              <a:t>)</a:t>
            </a:r>
          </a:p>
          <a:p>
            <a:r>
              <a:rPr lang="zh-TW" altLang="en-US">
                <a:ea typeface="新細明體" charset="-120"/>
              </a:rPr>
              <a:t>西元前</a:t>
            </a:r>
            <a:r>
              <a:rPr lang="en-US" altLang="zh-TW">
                <a:ea typeface="新細明體" charset="-120"/>
              </a:rPr>
              <a:t>1300</a:t>
            </a:r>
            <a:r>
              <a:rPr lang="zh-TW" altLang="en-US">
                <a:ea typeface="新細明體" charset="-120"/>
              </a:rPr>
              <a:t>年</a:t>
            </a:r>
          </a:p>
          <a:p>
            <a:r>
              <a:rPr lang="en-US" altLang="zh-TW">
                <a:ea typeface="新細明體" charset="-120"/>
              </a:rPr>
              <a:t>1928</a:t>
            </a:r>
            <a:r>
              <a:rPr lang="zh-TW" altLang="en-US">
                <a:ea typeface="新細明體" charset="-120"/>
              </a:rPr>
              <a:t>年在游加利之地的發現，   顯示於西北閃族文化有緊密的相聯接。</a:t>
            </a:r>
          </a:p>
          <a:p>
            <a:r>
              <a:rPr lang="zh-TW" altLang="en-US">
                <a:ea typeface="新細明體" charset="-120"/>
              </a:rPr>
              <a:t>亞斯他</a:t>
            </a:r>
            <a:r>
              <a:rPr lang="en-US" altLang="zh-TW">
                <a:ea typeface="新細明體" charset="-120"/>
              </a:rPr>
              <a:t>(</a:t>
            </a:r>
            <a:r>
              <a:rPr lang="zh-TW" altLang="en-US">
                <a:ea typeface="新細明體" charset="-120"/>
              </a:rPr>
              <a:t>聖潔的女神</a:t>
            </a:r>
            <a:r>
              <a:rPr lang="en-US" altLang="zh-TW">
                <a:ea typeface="新細明體" charset="-120"/>
              </a:rPr>
              <a:t>) </a:t>
            </a:r>
            <a:r>
              <a:rPr lang="zh-TW" altLang="en-US">
                <a:ea typeface="新細明體" charset="-120"/>
              </a:rPr>
              <a:t>被稱為</a:t>
            </a:r>
            <a:r>
              <a:rPr lang="en-US" altLang="zh-TW">
                <a:ea typeface="新細明體" charset="-120"/>
              </a:rPr>
              <a:t>”</a:t>
            </a:r>
            <a:r>
              <a:rPr lang="zh-TW" altLang="en-US">
                <a:ea typeface="新細明體" charset="-120"/>
              </a:rPr>
              <a:t>天后</a:t>
            </a:r>
            <a:r>
              <a:rPr lang="en-US" altLang="zh-TW">
                <a:ea typeface="新細明體" charset="-120"/>
              </a:rPr>
              <a:t>”</a:t>
            </a:r>
            <a:r>
              <a:rPr lang="zh-TW" altLang="en-US">
                <a:ea typeface="新細明體" charset="-120"/>
              </a:rPr>
              <a:t>，並在以色列敬拜 </a:t>
            </a:r>
            <a:r>
              <a:rPr lang="en-US" altLang="zh-TW">
                <a:ea typeface="新細明體" charset="-120"/>
              </a:rPr>
              <a:t>(</a:t>
            </a:r>
            <a:r>
              <a:rPr lang="zh-TW" altLang="en-US">
                <a:ea typeface="新細明體" charset="-120"/>
              </a:rPr>
              <a:t>耶</a:t>
            </a:r>
            <a:r>
              <a:rPr lang="en-US" altLang="zh-TW">
                <a:ea typeface="新細明體" charset="-120"/>
              </a:rPr>
              <a:t>7:18;44:17-19)</a:t>
            </a:r>
          </a:p>
          <a:p>
            <a:pPr>
              <a:buFont typeface="Wingdings" charset="2"/>
              <a:buNone/>
            </a:pPr>
            <a:endParaRPr lang="zh-TW" altLang="en-US">
              <a:ea typeface="新細明體" charset="-120"/>
            </a:endParaRPr>
          </a:p>
        </p:txBody>
      </p:sp>
      <p:sp>
        <p:nvSpPr>
          <p:cNvPr id="137220" name="Text Box 4"/>
          <p:cNvSpPr txBox="1">
            <a:spLocks noChangeArrowheads="1"/>
          </p:cNvSpPr>
          <p:nvPr/>
        </p:nvSpPr>
        <p:spPr bwMode="auto">
          <a:xfrm>
            <a:off x="8502650" y="0"/>
            <a:ext cx="641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b="1">
                <a:solidFill>
                  <a:schemeClr val="bg1"/>
                </a:solidFill>
                <a:ea typeface="新細明體" charset="-120"/>
              </a:rPr>
              <a:t>222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37219">
                                            <p:txEl>
                                              <p:charRg st="0" end="36"/>
                                            </p:txEl>
                                          </p:spTgt>
                                        </p:tgtEl>
                                        <p:attrNameLst>
                                          <p:attrName>style.visibility</p:attrName>
                                        </p:attrNameLst>
                                      </p:cBhvr>
                                      <p:to>
                                        <p:strVal val="visible"/>
                                      </p:to>
                                    </p:set>
                                    <p:animEffect transition="in" filter="wipe(down)">
                                      <p:cBhvr>
                                        <p:cTn id="7" dur="500"/>
                                        <p:tgtEl>
                                          <p:spTgt spid="137219">
                                            <p:txEl>
                                              <p:charRg st="0" end="36"/>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137219">
                                            <p:txEl>
                                              <p:charRg st="36" end="44"/>
                                            </p:txEl>
                                          </p:spTgt>
                                        </p:tgtEl>
                                        <p:attrNameLst>
                                          <p:attrName>style.visibility</p:attrName>
                                        </p:attrNameLst>
                                      </p:cBhvr>
                                      <p:to>
                                        <p:strVal val="visible"/>
                                      </p:to>
                                    </p:set>
                                    <p:animEffect transition="in" filter="wipe(down)">
                                      <p:cBhvr>
                                        <p:cTn id="12" dur="500"/>
                                        <p:tgtEl>
                                          <p:spTgt spid="137219">
                                            <p:txEl>
                                              <p:charRg st="36" end="4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137219">
                                            <p:txEl>
                                              <p:pRg st="2" end="2"/>
                                            </p:txEl>
                                          </p:spTgt>
                                        </p:tgtEl>
                                        <p:attrNameLst>
                                          <p:attrName>style.visibility</p:attrName>
                                        </p:attrNameLst>
                                      </p:cBhvr>
                                      <p:to>
                                        <p:strVal val="visible"/>
                                      </p:to>
                                    </p:set>
                                    <p:animEffect transition="in" filter="wipe(down)">
                                      <p:cBhvr>
                                        <p:cTn id="17" dur="500"/>
                                        <p:tgtEl>
                                          <p:spTgt spid="13721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137219">
                                            <p:txEl>
                                              <p:charRg st="108" end="108"/>
                                            </p:txEl>
                                          </p:spTgt>
                                        </p:tgtEl>
                                        <p:attrNameLst>
                                          <p:attrName>style.visibility</p:attrName>
                                        </p:attrNameLst>
                                      </p:cBhvr>
                                      <p:to>
                                        <p:strVal val="visible"/>
                                      </p:to>
                                    </p:set>
                                    <p:animEffect transition="in" filter="wipe(down)">
                                      <p:cBhvr>
                                        <p:cTn id="22" dur="500"/>
                                        <p:tgtEl>
                                          <p:spTgt spid="137219">
                                            <p:txEl>
                                              <p:charRg st="108" end="10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5795963" y="549275"/>
            <a:ext cx="3492500" cy="1143000"/>
          </a:xfrm>
          <a:effectLst>
            <a:outerShdw dist="35921" dir="2700000" algn="ctr" rotWithShape="0">
              <a:schemeClr val="bg2"/>
            </a:outerShdw>
          </a:effectLst>
        </p:spPr>
        <p:txBody>
          <a:bodyPr/>
          <a:lstStyle/>
          <a:p>
            <a:r>
              <a:rPr lang="en-US" altLang="zh-TW" sz="5400" b="1" i="1">
                <a:solidFill>
                  <a:srgbClr val="FFFF00"/>
                </a:solidFill>
                <a:ea typeface="新細明體" charset="-120"/>
              </a:rPr>
              <a:t>#6 </a:t>
            </a:r>
            <a:r>
              <a:rPr lang="zh-TW" altLang="en-US" sz="5400" b="1" i="1">
                <a:solidFill>
                  <a:srgbClr val="FFFF00"/>
                </a:solidFill>
                <a:ea typeface="新細明體" charset="-120"/>
              </a:rPr>
              <a:t>基遍池</a:t>
            </a:r>
          </a:p>
        </p:txBody>
      </p:sp>
      <p:sp>
        <p:nvSpPr>
          <p:cNvPr id="138243" name="Rectangle 3"/>
          <p:cNvSpPr>
            <a:spLocks noGrp="1" noChangeArrowheads="1"/>
          </p:cNvSpPr>
          <p:nvPr>
            <p:ph type="body" idx="1"/>
          </p:nvPr>
        </p:nvSpPr>
        <p:spPr>
          <a:xfrm>
            <a:off x="5791200" y="1981200"/>
            <a:ext cx="3352800" cy="4876800"/>
          </a:xfrm>
          <a:effectLst>
            <a:outerShdw dist="35921" dir="2700000" algn="ctr" rotWithShape="0">
              <a:schemeClr val="bg2"/>
            </a:outerShdw>
          </a:effectLst>
        </p:spPr>
        <p:txBody>
          <a:bodyPr/>
          <a:lstStyle/>
          <a:p>
            <a:r>
              <a:rPr lang="zh-TW" altLang="en-US">
                <a:ea typeface="新細明體" charset="-120"/>
              </a:rPr>
              <a:t>在耶路撒冷以北</a:t>
            </a:r>
            <a:r>
              <a:rPr lang="en-US" altLang="zh-TW">
                <a:ea typeface="新細明體" charset="-120"/>
              </a:rPr>
              <a:t>10</a:t>
            </a:r>
            <a:r>
              <a:rPr lang="zh-TW" altLang="en-US">
                <a:ea typeface="新細明體" charset="-120"/>
              </a:rPr>
              <a:t>公里處</a:t>
            </a:r>
            <a:endParaRPr lang="en-US" altLang="zh-TW">
              <a:ea typeface="新細明體" charset="-120"/>
            </a:endParaRPr>
          </a:p>
          <a:p>
            <a:r>
              <a:rPr lang="zh-TW" altLang="en-US">
                <a:ea typeface="新細明體" charset="-120"/>
              </a:rPr>
              <a:t>西元前</a:t>
            </a:r>
            <a:r>
              <a:rPr lang="en-US" altLang="zh-TW">
                <a:ea typeface="新細明體" charset="-120"/>
              </a:rPr>
              <a:t>1050</a:t>
            </a:r>
            <a:r>
              <a:rPr lang="zh-TW" altLang="en-US">
                <a:ea typeface="新細明體" charset="-120"/>
              </a:rPr>
              <a:t>年</a:t>
            </a:r>
          </a:p>
          <a:p>
            <a:r>
              <a:rPr lang="zh-TW" altLang="en-US">
                <a:ea typeface="新細明體" charset="-120"/>
              </a:rPr>
              <a:t>這池記载於撒</a:t>
            </a:r>
            <a:r>
              <a:rPr lang="en-US" altLang="zh-TW">
                <a:ea typeface="新細明體" charset="-120"/>
              </a:rPr>
              <a:t>2:13</a:t>
            </a:r>
            <a:r>
              <a:rPr lang="zh-TW" altLang="en-US">
                <a:ea typeface="新細明體" charset="-120"/>
              </a:rPr>
              <a:t>，</a:t>
            </a:r>
          </a:p>
          <a:p>
            <a:pPr>
              <a:buFont typeface="Wingdings" charset="2"/>
              <a:buNone/>
            </a:pPr>
            <a:r>
              <a:rPr lang="zh-TW" altLang="en-US">
                <a:ea typeface="新細明體" charset="-120"/>
              </a:rPr>
              <a:t>     耶 </a:t>
            </a:r>
            <a:r>
              <a:rPr lang="en-US" altLang="zh-TW">
                <a:ea typeface="新細明體" charset="-120"/>
              </a:rPr>
              <a:t>41:12</a:t>
            </a:r>
          </a:p>
          <a:p>
            <a:r>
              <a:rPr lang="zh-TW" altLang="en-US">
                <a:ea typeface="新細明體" charset="-120"/>
              </a:rPr>
              <a:t>這圖顯示基遍池先進的土木工程</a:t>
            </a:r>
          </a:p>
        </p:txBody>
      </p:sp>
      <p:sp>
        <p:nvSpPr>
          <p:cNvPr id="138244" name="Text Box 4"/>
          <p:cNvSpPr txBox="1">
            <a:spLocks noChangeArrowheads="1"/>
          </p:cNvSpPr>
          <p:nvPr/>
        </p:nvSpPr>
        <p:spPr bwMode="auto">
          <a:xfrm>
            <a:off x="8502650" y="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223</a:t>
            </a:r>
          </a:p>
        </p:txBody>
      </p:sp>
      <p:pic>
        <p:nvPicPr>
          <p:cNvPr id="138245" name="Picture 5"/>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0" y="0"/>
            <a:ext cx="5786438" cy="68580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138243">
                                            <p:txEl>
                                              <p:pRg st="0" end="0"/>
                                            </p:txEl>
                                          </p:spTgt>
                                        </p:tgtEl>
                                        <p:attrNameLst>
                                          <p:attrName>style.visibility</p:attrName>
                                        </p:attrNameLst>
                                      </p:cBhvr>
                                      <p:to>
                                        <p:strVal val="visible"/>
                                      </p:to>
                                    </p:set>
                                    <p:anim calcmode="lin" valueType="num">
                                      <p:cBhvr>
                                        <p:cTn id="7" dur="1000" fill="hold"/>
                                        <p:tgtEl>
                                          <p:spTgt spid="13824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3824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3824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138243">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iterate type="lt">
                                    <p:tmPct val="5000"/>
                                  </p:iterate>
                                  <p:childTnLst>
                                    <p:set>
                                      <p:cBhvr>
                                        <p:cTn id="14" dur="1" fill="hold">
                                          <p:stCondLst>
                                            <p:cond delay="0"/>
                                          </p:stCondLst>
                                        </p:cTn>
                                        <p:tgtEl>
                                          <p:spTgt spid="138243">
                                            <p:txEl>
                                              <p:pRg st="1" end="1"/>
                                            </p:txEl>
                                          </p:spTgt>
                                        </p:tgtEl>
                                        <p:attrNameLst>
                                          <p:attrName>style.visibility</p:attrName>
                                        </p:attrNameLst>
                                      </p:cBhvr>
                                      <p:to>
                                        <p:strVal val="visible"/>
                                      </p:to>
                                    </p:set>
                                    <p:anim calcmode="lin" valueType="num">
                                      <p:cBhvr>
                                        <p:cTn id="15" dur="1000" fill="hold"/>
                                        <p:tgtEl>
                                          <p:spTgt spid="13824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13824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13824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138243">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nodeType="clickEffect">
                                  <p:stCondLst>
                                    <p:cond delay="0"/>
                                  </p:stCondLst>
                                  <p:iterate type="lt">
                                    <p:tmPct val="5000"/>
                                  </p:iterate>
                                  <p:childTnLst>
                                    <p:set>
                                      <p:cBhvr>
                                        <p:cTn id="22" dur="1" fill="hold">
                                          <p:stCondLst>
                                            <p:cond delay="0"/>
                                          </p:stCondLst>
                                        </p:cTn>
                                        <p:tgtEl>
                                          <p:spTgt spid="138243">
                                            <p:txEl>
                                              <p:pRg st="2" end="2"/>
                                            </p:txEl>
                                          </p:spTgt>
                                        </p:tgtEl>
                                        <p:attrNameLst>
                                          <p:attrName>style.visibility</p:attrName>
                                        </p:attrNameLst>
                                      </p:cBhvr>
                                      <p:to>
                                        <p:strVal val="visible"/>
                                      </p:to>
                                    </p:set>
                                    <p:anim calcmode="lin" valueType="num">
                                      <p:cBhvr>
                                        <p:cTn id="23" dur="1000" fill="hold"/>
                                        <p:tgtEl>
                                          <p:spTgt spid="13824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13824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13824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138243">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nodeType="clickEffect">
                                  <p:stCondLst>
                                    <p:cond delay="0"/>
                                  </p:stCondLst>
                                  <p:iterate type="lt">
                                    <p:tmPct val="5000"/>
                                  </p:iterate>
                                  <p:childTnLst>
                                    <p:set>
                                      <p:cBhvr>
                                        <p:cTn id="30" dur="1" fill="hold">
                                          <p:stCondLst>
                                            <p:cond delay="0"/>
                                          </p:stCondLst>
                                        </p:cTn>
                                        <p:tgtEl>
                                          <p:spTgt spid="138243">
                                            <p:txEl>
                                              <p:pRg st="3" end="3"/>
                                            </p:txEl>
                                          </p:spTgt>
                                        </p:tgtEl>
                                        <p:attrNameLst>
                                          <p:attrName>style.visibility</p:attrName>
                                        </p:attrNameLst>
                                      </p:cBhvr>
                                      <p:to>
                                        <p:strVal val="visible"/>
                                      </p:to>
                                    </p:set>
                                    <p:anim calcmode="lin" valueType="num">
                                      <p:cBhvr>
                                        <p:cTn id="31" dur="1000" fill="hold"/>
                                        <p:tgtEl>
                                          <p:spTgt spid="13824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13824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13824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138243">
                                            <p:txEl>
                                              <p:pRg st="3" end="3"/>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1" presetClass="entr" presetSubtype="0" fill="hold" nodeType="clickEffect">
                                  <p:stCondLst>
                                    <p:cond delay="0"/>
                                  </p:stCondLst>
                                  <p:iterate type="lt">
                                    <p:tmPct val="5000"/>
                                  </p:iterate>
                                  <p:childTnLst>
                                    <p:set>
                                      <p:cBhvr>
                                        <p:cTn id="38" dur="1" fill="hold">
                                          <p:stCondLst>
                                            <p:cond delay="0"/>
                                          </p:stCondLst>
                                        </p:cTn>
                                        <p:tgtEl>
                                          <p:spTgt spid="138243">
                                            <p:txEl>
                                              <p:pRg st="4" end="4"/>
                                            </p:txEl>
                                          </p:spTgt>
                                        </p:tgtEl>
                                        <p:attrNameLst>
                                          <p:attrName>style.visibility</p:attrName>
                                        </p:attrNameLst>
                                      </p:cBhvr>
                                      <p:to>
                                        <p:strVal val="visible"/>
                                      </p:to>
                                    </p:set>
                                    <p:anim calcmode="lin" valueType="num">
                                      <p:cBhvr>
                                        <p:cTn id="39" dur="1000" fill="hold"/>
                                        <p:tgtEl>
                                          <p:spTgt spid="13824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13824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13824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138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9270" name="Rectangle 6"/>
          <p:cNvSpPr>
            <a:spLocks noChangeArrowheads="1"/>
          </p:cNvSpPr>
          <p:nvPr/>
        </p:nvSpPr>
        <p:spPr bwMode="auto">
          <a:xfrm>
            <a:off x="7772400" y="0"/>
            <a:ext cx="1371600" cy="6858000"/>
          </a:xfrm>
          <a:prstGeom prst="rect">
            <a:avLst/>
          </a:prstGeom>
          <a:solidFill>
            <a:schemeClr val="bg2"/>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en-GB"/>
          </a:p>
        </p:txBody>
      </p:sp>
      <p:sp>
        <p:nvSpPr>
          <p:cNvPr id="139268" name="Text Box 4"/>
          <p:cNvSpPr txBox="1">
            <a:spLocks noChangeArrowheads="1"/>
          </p:cNvSpPr>
          <p:nvPr/>
        </p:nvSpPr>
        <p:spPr bwMode="auto">
          <a:xfrm>
            <a:off x="8502650" y="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224</a:t>
            </a:r>
          </a:p>
        </p:txBody>
      </p:sp>
      <p:pic>
        <p:nvPicPr>
          <p:cNvPr id="13926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6350"/>
            <a:ext cx="7848600" cy="685165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9266" name="Rectangle 2"/>
          <p:cNvSpPr>
            <a:spLocks noGrp="1" noChangeArrowheads="1"/>
          </p:cNvSpPr>
          <p:nvPr>
            <p:ph type="title"/>
          </p:nvPr>
        </p:nvSpPr>
        <p:spPr>
          <a:xfrm>
            <a:off x="0" y="1125538"/>
            <a:ext cx="4953000" cy="1143000"/>
          </a:xfrm>
          <a:effectLst>
            <a:outerShdw dist="35921" dir="2700000" algn="ctr" rotWithShape="0">
              <a:schemeClr val="bg2"/>
            </a:outerShdw>
          </a:effectLst>
        </p:spPr>
        <p:txBody>
          <a:bodyPr/>
          <a:lstStyle/>
          <a:p>
            <a:r>
              <a:rPr lang="en-US" altLang="zh-TW" sz="6000" b="1" i="1">
                <a:solidFill>
                  <a:srgbClr val="FFFF00"/>
                </a:solidFill>
                <a:ea typeface="新細明體" charset="-120"/>
              </a:rPr>
              <a:t>#7 </a:t>
            </a:r>
            <a:r>
              <a:rPr lang="zh-TW" altLang="en-US" sz="6000" b="1" i="1">
                <a:solidFill>
                  <a:srgbClr val="FFFF00"/>
                </a:solidFill>
                <a:ea typeface="新細明體" charset="-120"/>
              </a:rPr>
              <a:t>別是巴的壇</a:t>
            </a:r>
          </a:p>
        </p:txBody>
      </p:sp>
      <p:sp>
        <p:nvSpPr>
          <p:cNvPr id="139267" name="Rectangle 3"/>
          <p:cNvSpPr>
            <a:spLocks noGrp="1" noChangeArrowheads="1"/>
          </p:cNvSpPr>
          <p:nvPr>
            <p:ph type="body" idx="1"/>
          </p:nvPr>
        </p:nvSpPr>
        <p:spPr>
          <a:xfrm>
            <a:off x="1042988" y="2565400"/>
            <a:ext cx="4953000" cy="4114800"/>
          </a:xfrm>
          <a:effectLst>
            <a:outerShdw dist="35921" dir="2700000" algn="ctr" rotWithShape="0">
              <a:schemeClr val="bg2"/>
            </a:outerShdw>
          </a:effectLst>
        </p:spPr>
        <p:txBody>
          <a:bodyPr/>
          <a:lstStyle/>
          <a:p>
            <a:pPr fontAlgn="ctr"/>
            <a:r>
              <a:rPr lang="zh-TW" altLang="en-US">
                <a:ea typeface="新細明體" charset="-120"/>
              </a:rPr>
              <a:t>在古代以色列的南方的遠處，並靠近別是巴</a:t>
            </a:r>
          </a:p>
          <a:p>
            <a:pPr fontAlgn="ctr"/>
            <a:r>
              <a:rPr lang="zh-TW" altLang="en-US">
                <a:ea typeface="新細明體" charset="-120"/>
              </a:rPr>
              <a:t>西元前</a:t>
            </a:r>
            <a:r>
              <a:rPr lang="en-US" altLang="zh-TW">
                <a:ea typeface="新細明體" charset="-120"/>
              </a:rPr>
              <a:t>750</a:t>
            </a:r>
            <a:r>
              <a:rPr lang="zh-TW" altLang="en-US">
                <a:ea typeface="新細明體" charset="-120"/>
              </a:rPr>
              <a:t>年</a:t>
            </a:r>
          </a:p>
          <a:p>
            <a:pPr fontAlgn="ctr"/>
            <a:r>
              <a:rPr lang="zh-TW" altLang="en-US">
                <a:ea typeface="新細明體" charset="-120"/>
              </a:rPr>
              <a:t>寬</a:t>
            </a:r>
            <a:r>
              <a:rPr lang="en-US" altLang="zh-TW">
                <a:ea typeface="新細明體" charset="-120"/>
              </a:rPr>
              <a:t>(63”x63”)</a:t>
            </a:r>
            <a:r>
              <a:rPr lang="zh-TW" altLang="en-US">
                <a:ea typeface="新細明體" charset="-120"/>
              </a:rPr>
              <a:t>的祭壇的角。</a:t>
            </a:r>
            <a:r>
              <a:rPr lang="en-US" altLang="zh-TW">
                <a:ea typeface="新細明體" charset="-120"/>
              </a:rPr>
              <a:t>(</a:t>
            </a:r>
            <a:r>
              <a:rPr lang="zh-TW" altLang="en-US">
                <a:ea typeface="新細明體" charset="-120"/>
              </a:rPr>
              <a:t>出 </a:t>
            </a:r>
            <a:r>
              <a:rPr lang="en-US" altLang="zh-TW">
                <a:ea typeface="新細明體" charset="-120"/>
              </a:rPr>
              <a:t>29:12; </a:t>
            </a:r>
            <a:r>
              <a:rPr lang="zh-TW" altLang="en-US">
                <a:ea typeface="新細明體" charset="-120"/>
              </a:rPr>
              <a:t>王上 </a:t>
            </a:r>
            <a:r>
              <a:rPr lang="en-US" altLang="zh-TW">
                <a:ea typeface="新細明體" charset="-120"/>
              </a:rPr>
              <a:t>1:51</a:t>
            </a:r>
            <a:r>
              <a:rPr lang="zh-TW" altLang="en-US">
                <a:ea typeface="新細明體" charset="-120"/>
              </a:rPr>
              <a:t>，</a:t>
            </a:r>
            <a:r>
              <a:rPr lang="en-US" altLang="zh-TW">
                <a:ea typeface="新細明體" charset="-120"/>
              </a:rPr>
              <a:t>2:28)</a:t>
            </a:r>
          </a:p>
          <a:p>
            <a:pPr fontAlgn="ctr"/>
            <a:r>
              <a:rPr lang="zh-TW" altLang="en-US">
                <a:ea typeface="新細明體" charset="-120"/>
              </a:rPr>
              <a:t>在出 </a:t>
            </a:r>
            <a:r>
              <a:rPr lang="en-US" altLang="zh-TW">
                <a:ea typeface="新細明體" charset="-120"/>
              </a:rPr>
              <a:t>20:25 </a:t>
            </a:r>
            <a:r>
              <a:rPr lang="zh-TW" altLang="en-US">
                <a:ea typeface="新細明體" charset="-120"/>
              </a:rPr>
              <a:t>記载不可用鑿過的石頭來築壇</a:t>
            </a:r>
          </a:p>
        </p:txBody>
      </p:sp>
      <p:sp>
        <p:nvSpPr>
          <p:cNvPr id="139271" name="Rectangle 7"/>
          <p:cNvSpPr>
            <a:spLocks noChangeArrowheads="1"/>
          </p:cNvSpPr>
          <p:nvPr/>
        </p:nvSpPr>
        <p:spPr bwMode="auto">
          <a:xfrm>
            <a:off x="6477000" y="-152400"/>
            <a:ext cx="152400" cy="9906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9267">
                                            <p:txEl>
                                              <p:pRg st="0" end="0"/>
                                            </p:txEl>
                                          </p:spTgt>
                                        </p:tgtEl>
                                        <p:attrNameLst>
                                          <p:attrName>style.visibility</p:attrName>
                                        </p:attrNameLst>
                                      </p:cBhvr>
                                      <p:to>
                                        <p:strVal val="visible"/>
                                      </p:to>
                                    </p:set>
                                    <p:animEffect transition="in" filter="blinds(horizontal)">
                                      <p:cBhvr>
                                        <p:cTn id="7" dur="500"/>
                                        <p:tgtEl>
                                          <p:spTgt spid="1392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9267">
                                            <p:txEl>
                                              <p:pRg st="1" end="1"/>
                                            </p:txEl>
                                          </p:spTgt>
                                        </p:tgtEl>
                                        <p:attrNameLst>
                                          <p:attrName>style.visibility</p:attrName>
                                        </p:attrNameLst>
                                      </p:cBhvr>
                                      <p:to>
                                        <p:strVal val="visible"/>
                                      </p:to>
                                    </p:set>
                                    <p:animEffect transition="in" filter="blinds(horizontal)">
                                      <p:cBhvr>
                                        <p:cTn id="12" dur="500"/>
                                        <p:tgtEl>
                                          <p:spTgt spid="13926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9267">
                                            <p:txEl>
                                              <p:pRg st="2" end="2"/>
                                            </p:txEl>
                                          </p:spTgt>
                                        </p:tgtEl>
                                        <p:attrNameLst>
                                          <p:attrName>style.visibility</p:attrName>
                                        </p:attrNameLst>
                                      </p:cBhvr>
                                      <p:to>
                                        <p:strVal val="visible"/>
                                      </p:to>
                                    </p:set>
                                    <p:animEffect transition="in" filter="blinds(horizontal)">
                                      <p:cBhvr>
                                        <p:cTn id="17" dur="500"/>
                                        <p:tgtEl>
                                          <p:spTgt spid="13926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9267">
                                            <p:txEl>
                                              <p:pRg st="3" end="3"/>
                                            </p:txEl>
                                          </p:spTgt>
                                        </p:tgtEl>
                                        <p:attrNameLst>
                                          <p:attrName>style.visibility</p:attrName>
                                        </p:attrNameLst>
                                      </p:cBhvr>
                                      <p:to>
                                        <p:strVal val="visible"/>
                                      </p:to>
                                    </p:set>
                                    <p:animEffect transition="in" filter="blinds(horizontal)">
                                      <p:cBhvr>
                                        <p:cTn id="22" dur="500"/>
                                        <p:tgtEl>
                                          <p:spTgt spid="13926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0292" name="Text Box 4"/>
          <p:cNvSpPr txBox="1">
            <a:spLocks noChangeArrowheads="1"/>
          </p:cNvSpPr>
          <p:nvPr/>
        </p:nvSpPr>
        <p:spPr bwMode="auto">
          <a:xfrm>
            <a:off x="8502650" y="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225</a:t>
            </a:r>
          </a:p>
        </p:txBody>
      </p:sp>
      <p:pic>
        <p:nvPicPr>
          <p:cNvPr id="14029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137025" cy="68580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0290" name="Rectangle 2"/>
          <p:cNvSpPr>
            <a:spLocks noGrp="1" noChangeArrowheads="1"/>
          </p:cNvSpPr>
          <p:nvPr>
            <p:ph type="title"/>
          </p:nvPr>
        </p:nvSpPr>
        <p:spPr>
          <a:xfrm>
            <a:off x="900113" y="457200"/>
            <a:ext cx="7740650" cy="1692275"/>
          </a:xfrm>
          <a:effectLst>
            <a:outerShdw dist="35921" dir="2700000" algn="ctr" rotWithShape="0">
              <a:schemeClr val="bg2"/>
            </a:outerShdw>
          </a:effectLst>
        </p:spPr>
        <p:txBody>
          <a:bodyPr/>
          <a:lstStyle/>
          <a:p>
            <a:r>
              <a:rPr lang="en-US" altLang="zh-TW" sz="6000" b="1" i="1">
                <a:solidFill>
                  <a:srgbClr val="FFFF00"/>
                </a:solidFill>
                <a:ea typeface="新細明體" charset="-120"/>
              </a:rPr>
              <a:t>                   #8  </a:t>
            </a:r>
            <a:r>
              <a:rPr lang="zh-TW" altLang="en-US" sz="6000" b="1" i="1">
                <a:solidFill>
                  <a:srgbClr val="FFFF00"/>
                </a:solidFill>
                <a:ea typeface="新細明體" charset="-120"/>
              </a:rPr>
              <a:t>銀色經巻</a:t>
            </a:r>
            <a:br>
              <a:rPr lang="zh-TW" altLang="en-US" sz="6000" b="1" i="1">
                <a:solidFill>
                  <a:srgbClr val="FFFF00"/>
                </a:solidFill>
                <a:ea typeface="新細明體" charset="-120"/>
              </a:rPr>
            </a:br>
            <a:r>
              <a:rPr lang="zh-TW" altLang="en-US" sz="6000" b="1" i="1">
                <a:solidFill>
                  <a:srgbClr val="FFFF00"/>
                </a:solidFill>
                <a:ea typeface="新細明體" charset="-120"/>
              </a:rPr>
              <a:t>                        護身符</a:t>
            </a:r>
          </a:p>
        </p:txBody>
      </p:sp>
      <p:sp>
        <p:nvSpPr>
          <p:cNvPr id="140291" name="Rectangle 3"/>
          <p:cNvSpPr>
            <a:spLocks noGrp="1" noChangeArrowheads="1"/>
          </p:cNvSpPr>
          <p:nvPr>
            <p:ph type="body" idx="1"/>
          </p:nvPr>
        </p:nvSpPr>
        <p:spPr>
          <a:xfrm>
            <a:off x="4724400" y="2438400"/>
            <a:ext cx="3276600" cy="4114800"/>
          </a:xfrm>
          <a:effectLst>
            <a:outerShdw dist="35921" dir="2700000" algn="ctr" rotWithShape="0">
              <a:schemeClr val="bg2"/>
            </a:outerShdw>
          </a:effectLst>
        </p:spPr>
        <p:txBody>
          <a:bodyPr/>
          <a:lstStyle/>
          <a:p>
            <a:r>
              <a:rPr lang="zh-TW" altLang="en-US">
                <a:ea typeface="新細明體" charset="-120"/>
              </a:rPr>
              <a:t>欣嫩子谷靠近耶路撒冷</a:t>
            </a:r>
          </a:p>
          <a:p>
            <a:r>
              <a:rPr lang="zh-TW" altLang="en-US">
                <a:ea typeface="新細明體" charset="-120"/>
              </a:rPr>
              <a:t>西元前</a:t>
            </a:r>
            <a:r>
              <a:rPr lang="en-US" altLang="zh-TW">
                <a:ea typeface="新細明體" charset="-120"/>
              </a:rPr>
              <a:t>650-400</a:t>
            </a:r>
            <a:r>
              <a:rPr lang="zh-TW" altLang="en-US">
                <a:ea typeface="新細明體" charset="-120"/>
              </a:rPr>
              <a:t>年</a:t>
            </a:r>
          </a:p>
          <a:p>
            <a:r>
              <a:rPr lang="zh-TW" altLang="en-US">
                <a:ea typeface="新細明體" charset="-120"/>
              </a:rPr>
              <a:t>是最早的聖經經文的碑文</a:t>
            </a:r>
          </a:p>
        </p:txBody>
      </p:sp>
      <p:sp>
        <p:nvSpPr>
          <p:cNvPr id="140295" name="Rectangle 7"/>
          <p:cNvSpPr>
            <a:spLocks noChangeArrowheads="1"/>
          </p:cNvSpPr>
          <p:nvPr/>
        </p:nvSpPr>
        <p:spPr bwMode="auto">
          <a:xfrm>
            <a:off x="0" y="0"/>
            <a:ext cx="4191000" cy="6858000"/>
          </a:xfrm>
          <a:prstGeom prst="rect">
            <a:avLst/>
          </a:prstGeom>
          <a:gradFill rotWithShape="0">
            <a:gsLst>
              <a:gs pos="0">
                <a:schemeClr val="bg2">
                  <a:alpha val="50000"/>
                </a:schemeClr>
              </a:gs>
              <a:gs pos="100000">
                <a:schemeClr val="bg2">
                  <a:gamma/>
                  <a:shade val="93725"/>
                  <a:invGamma/>
                  <a:alpha val="50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40294" name="Text Box 6" descr="50%"/>
          <p:cNvSpPr txBox="1">
            <a:spLocks noChangeArrowheads="1"/>
          </p:cNvSpPr>
          <p:nvPr/>
        </p:nvSpPr>
        <p:spPr bwMode="auto">
          <a:xfrm rot="-24366">
            <a:off x="250825" y="0"/>
            <a:ext cx="3886200" cy="675957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pattFill prst="pct50">
                  <a:fgClr>
                    <a:schemeClr val="bg2">
                      <a:alpha val="50999"/>
                    </a:schemeClr>
                  </a:fgClr>
                  <a:bgClr>
                    <a:srgbClr val="FFFFFF">
                      <a:alpha val="57001"/>
                    </a:srgbClr>
                  </a:bgClr>
                </a:patt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461963" indent="-461963">
              <a:defRPr sz="2400">
                <a:solidFill>
                  <a:schemeClr val="tx1"/>
                </a:solidFill>
                <a:latin typeface="Arial Narrow" charset="0"/>
              </a:defRPr>
            </a:lvl1pPr>
            <a:lvl2pPr marL="576263">
              <a:defRPr sz="2400">
                <a:solidFill>
                  <a:schemeClr val="tx1"/>
                </a:solidFill>
                <a:latin typeface="Arial Narrow" charset="0"/>
              </a:defRPr>
            </a:lvl2pPr>
            <a:lvl3pPr>
              <a:defRPr sz="2400">
                <a:solidFill>
                  <a:schemeClr val="tx1"/>
                </a:solidFill>
                <a:latin typeface="Arial Narrow" charset="0"/>
              </a:defRPr>
            </a:lvl3pPr>
            <a:lvl4pPr>
              <a:defRPr sz="2400">
                <a:solidFill>
                  <a:schemeClr val="tx1"/>
                </a:solidFill>
                <a:latin typeface="Arial Narrow" charset="0"/>
              </a:defRPr>
            </a:lvl4pPr>
            <a:lvl5pPr>
              <a:defRPr sz="2400">
                <a:solidFill>
                  <a:schemeClr val="tx1"/>
                </a:solidFill>
                <a:latin typeface="Arial Narrow" charset="0"/>
              </a:defRPr>
            </a:lvl5pPr>
            <a:lvl6pPr fontAlgn="base">
              <a:spcBef>
                <a:spcPct val="0"/>
              </a:spcBef>
              <a:spcAft>
                <a:spcPct val="0"/>
              </a:spcAft>
              <a:defRPr sz="2400">
                <a:solidFill>
                  <a:schemeClr val="tx1"/>
                </a:solidFill>
                <a:latin typeface="Arial Narrow" charset="0"/>
              </a:defRPr>
            </a:lvl6pPr>
            <a:lvl7pPr fontAlgn="base">
              <a:spcBef>
                <a:spcPct val="0"/>
              </a:spcBef>
              <a:spcAft>
                <a:spcPct val="0"/>
              </a:spcAft>
              <a:defRPr sz="2400">
                <a:solidFill>
                  <a:schemeClr val="tx1"/>
                </a:solidFill>
                <a:latin typeface="Arial Narrow" charset="0"/>
              </a:defRPr>
            </a:lvl7pPr>
            <a:lvl8pPr fontAlgn="base">
              <a:spcBef>
                <a:spcPct val="0"/>
              </a:spcBef>
              <a:spcAft>
                <a:spcPct val="0"/>
              </a:spcAft>
              <a:defRPr sz="2400">
                <a:solidFill>
                  <a:schemeClr val="tx1"/>
                </a:solidFill>
                <a:latin typeface="Arial Narrow" charset="0"/>
              </a:defRPr>
            </a:lvl8pPr>
            <a:lvl9pPr fontAlgn="base">
              <a:spcBef>
                <a:spcPct val="0"/>
              </a:spcBef>
              <a:spcAft>
                <a:spcPct val="0"/>
              </a:spcAft>
              <a:defRPr sz="2400">
                <a:solidFill>
                  <a:schemeClr val="tx1"/>
                </a:solidFill>
                <a:latin typeface="Arial Narrow" charset="0"/>
              </a:defRPr>
            </a:lvl9pPr>
          </a:lstStyle>
          <a:p>
            <a:r>
              <a:rPr lang="zh-TW" altLang="en-US" sz="2800" b="1" i="1">
                <a:solidFill>
                  <a:srgbClr val="FFFFFF"/>
                </a:solidFill>
                <a:effectLst>
                  <a:outerShdw blurRad="38100" dist="38100" dir="2700000" algn="tl">
                    <a:srgbClr val="000000"/>
                  </a:outerShdw>
                </a:effectLst>
                <a:latin typeface="Geneva" charset="0"/>
                <a:ea typeface="新細明體" charset="-120"/>
              </a:rPr>
              <a:t>耶和華對摩西說</a:t>
            </a:r>
            <a:r>
              <a:rPr lang="en-US" altLang="zh-TW" sz="2800" b="1" i="1">
                <a:solidFill>
                  <a:srgbClr val="FFFFFF"/>
                </a:solidFill>
                <a:effectLst>
                  <a:outerShdw blurRad="38100" dist="38100" dir="2700000" algn="tl">
                    <a:srgbClr val="000000"/>
                  </a:outerShdw>
                </a:effectLst>
                <a:latin typeface="Geneva" charset="0"/>
                <a:ea typeface="新細明體" charset="-120"/>
              </a:rPr>
              <a:t>:</a:t>
            </a:r>
          </a:p>
          <a:p>
            <a:r>
              <a:rPr lang="en-US" altLang="zh-TW" sz="2800" b="1" i="1">
                <a:solidFill>
                  <a:srgbClr val="FFFFFF"/>
                </a:solidFill>
                <a:effectLst>
                  <a:outerShdw blurRad="38100" dist="38100" dir="2700000" algn="tl">
                    <a:srgbClr val="000000"/>
                  </a:outerShdw>
                </a:effectLst>
                <a:latin typeface="Geneva" charset="0"/>
                <a:ea typeface="新細明體" charset="-120"/>
              </a:rPr>
              <a:t>“</a:t>
            </a:r>
            <a:r>
              <a:rPr lang="zh-TW" altLang="en-US" sz="2800" b="1" i="1">
                <a:solidFill>
                  <a:srgbClr val="FFFFFF"/>
                </a:solidFill>
                <a:effectLst>
                  <a:outerShdw blurRad="38100" dist="38100" dir="2700000" algn="tl">
                    <a:srgbClr val="000000"/>
                  </a:outerShdw>
                </a:effectLst>
                <a:latin typeface="Geneva" charset="0"/>
                <a:ea typeface="新細明體" charset="-120"/>
              </a:rPr>
              <a:t>你要告訴亞倫和他的兒子說</a:t>
            </a:r>
            <a:r>
              <a:rPr lang="en-US" altLang="zh-TW" sz="2800" b="1" i="1">
                <a:solidFill>
                  <a:srgbClr val="FFFFFF"/>
                </a:solidFill>
                <a:effectLst>
                  <a:outerShdw blurRad="38100" dist="38100" dir="2700000" algn="tl">
                    <a:srgbClr val="000000"/>
                  </a:outerShdw>
                </a:effectLst>
                <a:latin typeface="Geneva" charset="0"/>
                <a:ea typeface="新細明體" charset="-120"/>
              </a:rPr>
              <a:t>:‘</a:t>
            </a:r>
            <a:r>
              <a:rPr lang="zh-TW" altLang="en-US" sz="2800" b="1" i="1">
                <a:solidFill>
                  <a:srgbClr val="FFFFFF"/>
                </a:solidFill>
                <a:effectLst>
                  <a:outerShdw blurRad="38100" dist="38100" dir="2700000" algn="tl">
                    <a:srgbClr val="000000"/>
                  </a:outerShdw>
                </a:effectLst>
                <a:latin typeface="Geneva" charset="0"/>
                <a:ea typeface="新細明體" charset="-120"/>
              </a:rPr>
              <a:t>你們要這樣為以色列人祝福，對他們說</a:t>
            </a:r>
            <a:r>
              <a:rPr lang="en-US" altLang="zh-TW" sz="2800" b="1" i="1">
                <a:solidFill>
                  <a:srgbClr val="FFFFFF"/>
                </a:solidFill>
                <a:effectLst>
                  <a:outerShdw blurRad="38100" dist="38100" dir="2700000" algn="tl">
                    <a:srgbClr val="000000"/>
                  </a:outerShdw>
                </a:effectLst>
                <a:latin typeface="Geneva" charset="0"/>
                <a:ea typeface="新細明體" charset="-120"/>
              </a:rPr>
              <a:t>:</a:t>
            </a:r>
          </a:p>
          <a:p>
            <a:r>
              <a:rPr lang="zh-TW" altLang="en-US" sz="2800" b="1" i="1">
                <a:solidFill>
                  <a:srgbClr val="FFFFFF"/>
                </a:solidFill>
                <a:effectLst>
                  <a:outerShdw blurRad="38100" dist="38100" dir="2700000" algn="tl">
                    <a:srgbClr val="000000"/>
                  </a:outerShdw>
                </a:effectLst>
                <a:latin typeface="Geneva" charset="0"/>
                <a:ea typeface="新細明體" charset="-120"/>
              </a:rPr>
              <a:t>願耶和華賜福與你，保護與你</a:t>
            </a:r>
            <a:r>
              <a:rPr lang="en-US" altLang="zh-TW" sz="2800" b="1" i="1">
                <a:solidFill>
                  <a:srgbClr val="FFFFFF"/>
                </a:solidFill>
                <a:effectLst>
                  <a:outerShdw blurRad="38100" dist="38100" dir="2700000" algn="tl">
                    <a:srgbClr val="000000"/>
                  </a:outerShdw>
                </a:effectLst>
                <a:latin typeface="Geneva" charset="0"/>
                <a:ea typeface="新細明體" charset="-120"/>
              </a:rPr>
              <a:t>;</a:t>
            </a:r>
          </a:p>
          <a:p>
            <a:r>
              <a:rPr lang="zh-TW" altLang="en-US" sz="2800" b="1" i="1">
                <a:solidFill>
                  <a:srgbClr val="FFFFFF"/>
                </a:solidFill>
                <a:effectLst>
                  <a:outerShdw blurRad="38100" dist="38100" dir="2700000" algn="tl">
                    <a:srgbClr val="000000"/>
                  </a:outerShdw>
                </a:effectLst>
                <a:latin typeface="Geneva" charset="0"/>
                <a:ea typeface="新細明體" charset="-120"/>
              </a:rPr>
              <a:t>願耶和華使他的臉光照你，賜恩給你</a:t>
            </a:r>
            <a:r>
              <a:rPr lang="en-US" altLang="zh-TW" sz="2800" b="1" i="1">
                <a:solidFill>
                  <a:srgbClr val="FFFFFF"/>
                </a:solidFill>
                <a:effectLst>
                  <a:outerShdw blurRad="38100" dist="38100" dir="2700000" algn="tl">
                    <a:srgbClr val="000000"/>
                  </a:outerShdw>
                </a:effectLst>
                <a:latin typeface="Geneva" charset="0"/>
                <a:ea typeface="新細明體" charset="-120"/>
              </a:rPr>
              <a:t>;</a:t>
            </a:r>
          </a:p>
          <a:p>
            <a:r>
              <a:rPr lang="zh-TW" altLang="en-US" sz="2800" b="1" i="1">
                <a:solidFill>
                  <a:srgbClr val="FFFFFF"/>
                </a:solidFill>
                <a:effectLst>
                  <a:outerShdw blurRad="38100" dist="38100" dir="2700000" algn="tl">
                    <a:srgbClr val="000000"/>
                  </a:outerShdw>
                </a:effectLst>
                <a:latin typeface="Geneva" charset="0"/>
                <a:ea typeface="新細明體" charset="-120"/>
              </a:rPr>
              <a:t>願耶和華敞臉垂顧你，賜你平安。</a:t>
            </a:r>
          </a:p>
          <a:p>
            <a:r>
              <a:rPr lang="zh-TW" altLang="en-US" sz="2800" b="1" i="1">
                <a:solidFill>
                  <a:srgbClr val="FFFFFF"/>
                </a:solidFill>
                <a:effectLst>
                  <a:outerShdw blurRad="38100" dist="38100" dir="2700000" algn="tl">
                    <a:srgbClr val="000000"/>
                  </a:outerShdw>
                </a:effectLst>
                <a:latin typeface="Geneva" charset="0"/>
                <a:ea typeface="新細明體" charset="-120"/>
              </a:rPr>
              <a:t>他們要這樣奉我的名以色列人祝福，我也要為他們祝福。</a:t>
            </a:r>
            <a:endParaRPr lang="en-US" altLang="zh-TW" sz="2800" b="1" i="1">
              <a:solidFill>
                <a:srgbClr val="FFFFFF"/>
              </a:solidFill>
              <a:effectLst>
                <a:outerShdw blurRad="38100" dist="38100" dir="2700000" algn="tl">
                  <a:srgbClr val="000000"/>
                </a:outerShdw>
              </a:effectLst>
              <a:latin typeface="Times New Roman" charset="0"/>
              <a:ea typeface="新細明體" charset="-120"/>
            </a:endParaRPr>
          </a:p>
          <a:p>
            <a:pPr algn="r"/>
            <a:r>
              <a:rPr lang="en-US" altLang="zh-TW" sz="2800" b="1" i="1">
                <a:solidFill>
                  <a:srgbClr val="FFFFFF"/>
                </a:solidFill>
                <a:effectLst>
                  <a:outerShdw blurRad="38100" dist="38100" dir="2700000" algn="tl">
                    <a:srgbClr val="000000"/>
                  </a:outerShdw>
                </a:effectLst>
                <a:latin typeface="Times New Roman" charset="0"/>
                <a:ea typeface="新細明體" charset="-120"/>
              </a:rPr>
              <a:t>(</a:t>
            </a:r>
            <a:r>
              <a:rPr lang="zh-TW" altLang="en-US" sz="2800" b="1" i="1">
                <a:solidFill>
                  <a:srgbClr val="FFFFFF"/>
                </a:solidFill>
                <a:effectLst>
                  <a:outerShdw blurRad="38100" dist="38100" dir="2700000" algn="tl">
                    <a:srgbClr val="000000"/>
                  </a:outerShdw>
                </a:effectLst>
                <a:latin typeface="Times New Roman" charset="0"/>
                <a:ea typeface="新細明體" charset="-120"/>
              </a:rPr>
              <a:t>民</a:t>
            </a:r>
            <a:r>
              <a:rPr lang="en-US" altLang="zh-TW" sz="2800" b="1" i="1">
                <a:solidFill>
                  <a:srgbClr val="FFFFFF"/>
                </a:solidFill>
                <a:effectLst>
                  <a:outerShdw blurRad="38100" dist="38100" dir="2700000" algn="tl">
                    <a:srgbClr val="000000"/>
                  </a:outerShdw>
                </a:effectLst>
                <a:latin typeface="Times New Roman" charset="0"/>
                <a:ea typeface="新細明體" charset="-120"/>
              </a:rPr>
              <a:t>6:22-27)</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02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40295"/>
                                        </p:tgtEl>
                                        <p:attrNameLst>
                                          <p:attrName>style.visibility</p:attrName>
                                        </p:attrNameLst>
                                      </p:cBhvr>
                                      <p:to>
                                        <p:strVal val="visible"/>
                                      </p:to>
                                    </p:set>
                                    <p:animEffect transition="in" filter="fade">
                                      <p:cBhvr>
                                        <p:cTn id="11" dur="500"/>
                                        <p:tgtEl>
                                          <p:spTgt spid="140295"/>
                                        </p:tgtEl>
                                      </p:cBhvr>
                                    </p:animEffect>
                                  </p:childTnLst>
                                </p:cTn>
                              </p:par>
                            </p:childTnLst>
                          </p:cTn>
                        </p:par>
                        <p:par>
                          <p:cTn id="12" fill="hold" nodeType="afterGroup">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40294"/>
                                        </p:tgtEl>
                                        <p:attrNameLst>
                                          <p:attrName>style.visibility</p:attrName>
                                        </p:attrNameLst>
                                      </p:cBhvr>
                                      <p:to>
                                        <p:strVal val="visible"/>
                                      </p:to>
                                    </p:set>
                                    <p:animEffect transition="in" filter="fade">
                                      <p:cBhvr>
                                        <p:cTn id="15" dur="500"/>
                                        <p:tgtEl>
                                          <p:spTgt spid="140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autoUpdateAnimBg="0"/>
      <p:bldP spid="140295" grpId="0" animBg="1"/>
      <p:bldP spid="140294" grpId="0"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7" name="Picture 5"/>
          <p:cNvPicPr>
            <a:picLocks noChangeAspect="1" noChangeArrowheads="1"/>
          </p:cNvPicPr>
          <p:nvPr/>
        </p:nvPicPr>
        <p:blipFill>
          <a:blip r:embed="rId3">
            <a:lum bright="18000"/>
            <a:extLst>
              <a:ext uri="{28A0092B-C50C-407E-A947-70E740481C1C}">
                <a14:useLocalDpi xmlns:a14="http://schemas.microsoft.com/office/drawing/2010/main" val="0"/>
              </a:ext>
            </a:extLst>
          </a:blip>
          <a:srcRect/>
          <a:stretch>
            <a:fillRect/>
          </a:stretch>
        </p:blipFill>
        <p:spPr bwMode="auto">
          <a:xfrm>
            <a:off x="4518025" y="0"/>
            <a:ext cx="4702175" cy="68580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1314" name="Rectangle 2"/>
          <p:cNvSpPr>
            <a:spLocks noGrp="1" noChangeArrowheads="1"/>
          </p:cNvSpPr>
          <p:nvPr>
            <p:ph type="title"/>
          </p:nvPr>
        </p:nvSpPr>
        <p:spPr>
          <a:xfrm>
            <a:off x="539750" y="260350"/>
            <a:ext cx="3276600" cy="1143000"/>
          </a:xfrm>
          <a:effectLst>
            <a:outerShdw dist="35921" dir="2700000" algn="ctr" rotWithShape="0">
              <a:schemeClr val="bg2"/>
            </a:outerShdw>
          </a:effectLst>
        </p:spPr>
        <p:txBody>
          <a:bodyPr/>
          <a:lstStyle/>
          <a:p>
            <a:r>
              <a:rPr lang="en-US" altLang="zh-TW" sz="5400" b="1" i="1">
                <a:solidFill>
                  <a:srgbClr val="FFFF00"/>
                </a:solidFill>
                <a:ea typeface="新細明體" charset="-120"/>
              </a:rPr>
              <a:t>#9 </a:t>
            </a:r>
            <a:r>
              <a:rPr lang="zh-TW" altLang="en-US" sz="5400" b="1" i="1">
                <a:solidFill>
                  <a:srgbClr val="FFFF00"/>
                </a:solidFill>
                <a:ea typeface="新細明體" charset="-120"/>
              </a:rPr>
              <a:t>馬賽達</a:t>
            </a:r>
          </a:p>
        </p:txBody>
      </p:sp>
      <p:sp>
        <p:nvSpPr>
          <p:cNvPr id="141315" name="Rectangle 3"/>
          <p:cNvSpPr>
            <a:spLocks noGrp="1" noChangeArrowheads="1"/>
          </p:cNvSpPr>
          <p:nvPr>
            <p:ph type="body" idx="1"/>
          </p:nvPr>
        </p:nvSpPr>
        <p:spPr>
          <a:xfrm>
            <a:off x="762000" y="1676400"/>
            <a:ext cx="3352800" cy="4191000"/>
          </a:xfrm>
          <a:effectLst>
            <a:outerShdw dist="35921" dir="2700000" algn="ctr" rotWithShape="0">
              <a:schemeClr val="bg2"/>
            </a:outerShdw>
          </a:effectLst>
        </p:spPr>
        <p:txBody>
          <a:bodyPr/>
          <a:lstStyle/>
          <a:p>
            <a:pPr fontAlgn="ctr">
              <a:lnSpc>
                <a:spcPct val="80000"/>
              </a:lnSpc>
            </a:pPr>
            <a:r>
              <a:rPr lang="zh-TW" altLang="en-US" sz="2400" b="1">
                <a:ea typeface="新細明體" charset="-120"/>
              </a:rPr>
              <a:t>在死海的西南岸</a:t>
            </a:r>
          </a:p>
          <a:p>
            <a:pPr fontAlgn="ctr">
              <a:lnSpc>
                <a:spcPct val="80000"/>
              </a:lnSpc>
            </a:pPr>
            <a:endParaRPr lang="zh-TW" altLang="en-US" sz="2400" b="1">
              <a:ea typeface="新細明體" charset="-120"/>
            </a:endParaRPr>
          </a:p>
          <a:p>
            <a:pPr fontAlgn="ctr">
              <a:lnSpc>
                <a:spcPct val="80000"/>
              </a:lnSpc>
            </a:pPr>
            <a:r>
              <a:rPr lang="zh-TW" altLang="en-US" sz="2400" b="1">
                <a:ea typeface="新細明體" charset="-120"/>
              </a:rPr>
              <a:t>西元前</a:t>
            </a:r>
            <a:r>
              <a:rPr lang="en-US" altLang="zh-TW" sz="2400" b="1">
                <a:ea typeface="新細明體" charset="-120"/>
              </a:rPr>
              <a:t>150</a:t>
            </a:r>
            <a:r>
              <a:rPr lang="zh-TW" altLang="en-US" sz="2400" b="1">
                <a:ea typeface="新細明體" charset="-120"/>
              </a:rPr>
              <a:t>年</a:t>
            </a:r>
          </a:p>
          <a:p>
            <a:pPr fontAlgn="ctr">
              <a:lnSpc>
                <a:spcPct val="80000"/>
              </a:lnSpc>
            </a:pPr>
            <a:endParaRPr lang="zh-TW" altLang="en-US" sz="2400" b="1">
              <a:ea typeface="新細明體" charset="-120"/>
            </a:endParaRPr>
          </a:p>
          <a:p>
            <a:pPr fontAlgn="ctr">
              <a:lnSpc>
                <a:spcPct val="80000"/>
              </a:lnSpc>
            </a:pPr>
            <a:r>
              <a:rPr lang="zh-TW" altLang="en-US" sz="2400" b="1">
                <a:ea typeface="新細明體" charset="-120"/>
              </a:rPr>
              <a:t>可能是大衛的山寨所</a:t>
            </a:r>
          </a:p>
          <a:p>
            <a:pPr fontAlgn="ctr">
              <a:lnSpc>
                <a:spcPct val="80000"/>
              </a:lnSpc>
              <a:buFont typeface="Wingdings" charset="2"/>
              <a:buNone/>
            </a:pPr>
            <a:r>
              <a:rPr lang="zh-TW" altLang="en-US" sz="2400" b="1">
                <a:ea typeface="新細明體" charset="-120"/>
              </a:rPr>
              <a:t>     </a:t>
            </a:r>
          </a:p>
          <a:p>
            <a:pPr fontAlgn="ctr">
              <a:lnSpc>
                <a:spcPct val="80000"/>
              </a:lnSpc>
              <a:buFont typeface="Wingdings" charset="2"/>
              <a:buNone/>
            </a:pPr>
            <a:r>
              <a:rPr lang="zh-TW" altLang="en-US" sz="2400" b="1">
                <a:ea typeface="新細明體" charset="-120"/>
              </a:rPr>
              <a:t>     在之地的據點</a:t>
            </a:r>
            <a:r>
              <a:rPr lang="en-US" altLang="zh-TW" sz="2400" b="1">
                <a:ea typeface="新細明體" charset="-120"/>
              </a:rPr>
              <a:t>(</a:t>
            </a:r>
            <a:r>
              <a:rPr lang="zh-TW" altLang="en-US" sz="2400" b="1">
                <a:ea typeface="新細明體" charset="-120"/>
              </a:rPr>
              <a:t>撒上 </a:t>
            </a:r>
          </a:p>
          <a:p>
            <a:pPr fontAlgn="ctr">
              <a:lnSpc>
                <a:spcPct val="80000"/>
              </a:lnSpc>
              <a:buFont typeface="Wingdings" charset="2"/>
              <a:buNone/>
            </a:pPr>
            <a:r>
              <a:rPr lang="en-US" altLang="zh-TW" sz="2400" b="1">
                <a:ea typeface="新細明體" charset="-120"/>
              </a:rPr>
              <a:t>     </a:t>
            </a:r>
          </a:p>
          <a:p>
            <a:pPr fontAlgn="ctr">
              <a:lnSpc>
                <a:spcPct val="80000"/>
              </a:lnSpc>
              <a:buFont typeface="Wingdings" charset="2"/>
              <a:buNone/>
            </a:pPr>
            <a:r>
              <a:rPr lang="en-US" altLang="zh-TW" sz="2400" b="1">
                <a:ea typeface="新細明體" charset="-120"/>
              </a:rPr>
              <a:t>      22:4-5)</a:t>
            </a:r>
          </a:p>
        </p:txBody>
      </p:sp>
      <p:sp>
        <p:nvSpPr>
          <p:cNvPr id="141316" name="Text Box 4"/>
          <p:cNvSpPr txBox="1">
            <a:spLocks noChangeArrowheads="1"/>
          </p:cNvSpPr>
          <p:nvPr/>
        </p:nvSpPr>
        <p:spPr bwMode="auto">
          <a:xfrm>
            <a:off x="8502650" y="0"/>
            <a:ext cx="641350" cy="45720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ea typeface="新細明體" charset="-120"/>
              </a:rPr>
              <a:t>226</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141315">
                                            <p:txEl>
                                              <p:pRg st="0" end="0"/>
                                            </p:txEl>
                                          </p:spTgt>
                                        </p:tgtEl>
                                        <p:attrNameLst>
                                          <p:attrName>style.visibility</p:attrName>
                                        </p:attrNameLst>
                                      </p:cBhvr>
                                      <p:to>
                                        <p:strVal val="visible"/>
                                      </p:to>
                                    </p:set>
                                    <p:animEffect transition="in" filter="fade">
                                      <p:cBhvr>
                                        <p:cTn id="7" dur="2000"/>
                                        <p:tgtEl>
                                          <p:spTgt spid="141315">
                                            <p:txEl>
                                              <p:pRg st="0" end="0"/>
                                            </p:txEl>
                                          </p:spTgt>
                                        </p:tgtEl>
                                      </p:cBhvr>
                                    </p:animEffect>
                                    <p:anim calcmode="lin" valueType="num">
                                      <p:cBhvr>
                                        <p:cTn id="8" dur="2000" fill="hold"/>
                                        <p:tgtEl>
                                          <p:spTgt spid="141315">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14131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nodeType="clickEffect">
                                  <p:stCondLst>
                                    <p:cond delay="0"/>
                                  </p:stCondLst>
                                  <p:iterate type="lt">
                                    <p:tmPct val="10000"/>
                                  </p:iterate>
                                  <p:childTnLst>
                                    <p:set>
                                      <p:cBhvr>
                                        <p:cTn id="13" dur="1" fill="hold">
                                          <p:stCondLst>
                                            <p:cond delay="0"/>
                                          </p:stCondLst>
                                        </p:cTn>
                                        <p:tgtEl>
                                          <p:spTgt spid="141315">
                                            <p:txEl>
                                              <p:pRg st="2" end="2"/>
                                            </p:txEl>
                                          </p:spTgt>
                                        </p:tgtEl>
                                        <p:attrNameLst>
                                          <p:attrName>style.visibility</p:attrName>
                                        </p:attrNameLst>
                                      </p:cBhvr>
                                      <p:to>
                                        <p:strVal val="visible"/>
                                      </p:to>
                                    </p:set>
                                    <p:animEffect transition="in" filter="fade">
                                      <p:cBhvr>
                                        <p:cTn id="14" dur="2000"/>
                                        <p:tgtEl>
                                          <p:spTgt spid="141315">
                                            <p:txEl>
                                              <p:pRg st="2" end="2"/>
                                            </p:txEl>
                                          </p:spTgt>
                                        </p:tgtEl>
                                      </p:cBhvr>
                                    </p:animEffect>
                                    <p:anim calcmode="lin" valueType="num">
                                      <p:cBhvr>
                                        <p:cTn id="15" dur="2000" fill="hold"/>
                                        <p:tgtEl>
                                          <p:spTgt spid="141315">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141315">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5" presetClass="entr" presetSubtype="0" fill="hold" nodeType="clickEffect">
                                  <p:stCondLst>
                                    <p:cond delay="0"/>
                                  </p:stCondLst>
                                  <p:iterate type="lt">
                                    <p:tmPct val="10000"/>
                                  </p:iterate>
                                  <p:childTnLst>
                                    <p:set>
                                      <p:cBhvr>
                                        <p:cTn id="20" dur="1" fill="hold">
                                          <p:stCondLst>
                                            <p:cond delay="0"/>
                                          </p:stCondLst>
                                        </p:cTn>
                                        <p:tgtEl>
                                          <p:spTgt spid="141315">
                                            <p:txEl>
                                              <p:pRg st="4" end="4"/>
                                            </p:txEl>
                                          </p:spTgt>
                                        </p:tgtEl>
                                        <p:attrNameLst>
                                          <p:attrName>style.visibility</p:attrName>
                                        </p:attrNameLst>
                                      </p:cBhvr>
                                      <p:to>
                                        <p:strVal val="visible"/>
                                      </p:to>
                                    </p:set>
                                    <p:animEffect transition="in" filter="fade">
                                      <p:cBhvr>
                                        <p:cTn id="21" dur="2000"/>
                                        <p:tgtEl>
                                          <p:spTgt spid="141315">
                                            <p:txEl>
                                              <p:pRg st="4" end="4"/>
                                            </p:txEl>
                                          </p:spTgt>
                                        </p:tgtEl>
                                      </p:cBhvr>
                                    </p:animEffect>
                                    <p:anim calcmode="lin" valueType="num">
                                      <p:cBhvr>
                                        <p:cTn id="22" dur="2000" fill="hold"/>
                                        <p:tgtEl>
                                          <p:spTgt spid="141315">
                                            <p:txEl>
                                              <p:pRg st="4" end="4"/>
                                            </p:txEl>
                                          </p:spTgt>
                                        </p:tgtEl>
                                        <p:attrNameLst>
                                          <p:attrName>ppt_w</p:attrName>
                                        </p:attrNameLst>
                                      </p:cBhvr>
                                      <p:tavLst>
                                        <p:tav tm="0" fmla="#ppt_w*sin(2.5*pi*$)">
                                          <p:val>
                                            <p:fltVal val="0"/>
                                          </p:val>
                                        </p:tav>
                                        <p:tav tm="100000">
                                          <p:val>
                                            <p:fltVal val="1"/>
                                          </p:val>
                                        </p:tav>
                                      </p:tavLst>
                                    </p:anim>
                                    <p:anim calcmode="lin" valueType="num">
                                      <p:cBhvr>
                                        <p:cTn id="23" dur="2000" fill="hold"/>
                                        <p:tgtEl>
                                          <p:spTgt spid="141315">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5" presetClass="entr" presetSubtype="0" fill="hold" nodeType="clickEffect">
                                  <p:stCondLst>
                                    <p:cond delay="0"/>
                                  </p:stCondLst>
                                  <p:iterate type="lt">
                                    <p:tmPct val="10000"/>
                                  </p:iterate>
                                  <p:childTnLst>
                                    <p:set>
                                      <p:cBhvr>
                                        <p:cTn id="27" dur="1" fill="hold">
                                          <p:stCondLst>
                                            <p:cond delay="0"/>
                                          </p:stCondLst>
                                        </p:cTn>
                                        <p:tgtEl>
                                          <p:spTgt spid="141315">
                                            <p:txEl>
                                              <p:pRg st="5" end="5"/>
                                            </p:txEl>
                                          </p:spTgt>
                                        </p:tgtEl>
                                        <p:attrNameLst>
                                          <p:attrName>style.visibility</p:attrName>
                                        </p:attrNameLst>
                                      </p:cBhvr>
                                      <p:to>
                                        <p:strVal val="visible"/>
                                      </p:to>
                                    </p:set>
                                    <p:animEffect transition="in" filter="fade">
                                      <p:cBhvr>
                                        <p:cTn id="28" dur="2000"/>
                                        <p:tgtEl>
                                          <p:spTgt spid="141315">
                                            <p:txEl>
                                              <p:pRg st="5" end="5"/>
                                            </p:txEl>
                                          </p:spTgt>
                                        </p:tgtEl>
                                      </p:cBhvr>
                                    </p:animEffect>
                                    <p:anim calcmode="lin" valueType="num">
                                      <p:cBhvr>
                                        <p:cTn id="29" dur="2000" fill="hold"/>
                                        <p:tgtEl>
                                          <p:spTgt spid="141315">
                                            <p:txEl>
                                              <p:pRg st="5" end="5"/>
                                            </p:txEl>
                                          </p:spTgt>
                                        </p:tgtEl>
                                        <p:attrNameLst>
                                          <p:attrName>ppt_w</p:attrName>
                                        </p:attrNameLst>
                                      </p:cBhvr>
                                      <p:tavLst>
                                        <p:tav tm="0" fmla="#ppt_w*sin(2.5*pi*$)">
                                          <p:val>
                                            <p:fltVal val="0"/>
                                          </p:val>
                                        </p:tav>
                                        <p:tav tm="100000">
                                          <p:val>
                                            <p:fltVal val="1"/>
                                          </p:val>
                                        </p:tav>
                                      </p:tavLst>
                                    </p:anim>
                                    <p:anim calcmode="lin" valueType="num">
                                      <p:cBhvr>
                                        <p:cTn id="30" dur="2000" fill="hold"/>
                                        <p:tgtEl>
                                          <p:spTgt spid="141315">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5" presetClass="entr" presetSubtype="0" fill="hold" nodeType="clickEffect">
                                  <p:stCondLst>
                                    <p:cond delay="0"/>
                                  </p:stCondLst>
                                  <p:iterate type="lt">
                                    <p:tmPct val="10000"/>
                                  </p:iterate>
                                  <p:childTnLst>
                                    <p:set>
                                      <p:cBhvr>
                                        <p:cTn id="34" dur="1" fill="hold">
                                          <p:stCondLst>
                                            <p:cond delay="0"/>
                                          </p:stCondLst>
                                        </p:cTn>
                                        <p:tgtEl>
                                          <p:spTgt spid="141315">
                                            <p:txEl>
                                              <p:pRg st="6" end="6"/>
                                            </p:txEl>
                                          </p:spTgt>
                                        </p:tgtEl>
                                        <p:attrNameLst>
                                          <p:attrName>style.visibility</p:attrName>
                                        </p:attrNameLst>
                                      </p:cBhvr>
                                      <p:to>
                                        <p:strVal val="visible"/>
                                      </p:to>
                                    </p:set>
                                    <p:animEffect transition="in" filter="fade">
                                      <p:cBhvr>
                                        <p:cTn id="35" dur="2000"/>
                                        <p:tgtEl>
                                          <p:spTgt spid="141315">
                                            <p:txEl>
                                              <p:pRg st="6" end="6"/>
                                            </p:txEl>
                                          </p:spTgt>
                                        </p:tgtEl>
                                      </p:cBhvr>
                                    </p:animEffect>
                                    <p:anim calcmode="lin" valueType="num">
                                      <p:cBhvr>
                                        <p:cTn id="36" dur="2000" fill="hold"/>
                                        <p:tgtEl>
                                          <p:spTgt spid="141315">
                                            <p:txEl>
                                              <p:pRg st="6" end="6"/>
                                            </p:txEl>
                                          </p:spTgt>
                                        </p:tgtEl>
                                        <p:attrNameLst>
                                          <p:attrName>ppt_w</p:attrName>
                                        </p:attrNameLst>
                                      </p:cBhvr>
                                      <p:tavLst>
                                        <p:tav tm="0" fmla="#ppt_w*sin(2.5*pi*$)">
                                          <p:val>
                                            <p:fltVal val="0"/>
                                          </p:val>
                                        </p:tav>
                                        <p:tav tm="100000">
                                          <p:val>
                                            <p:fltVal val="1"/>
                                          </p:val>
                                        </p:tav>
                                      </p:tavLst>
                                    </p:anim>
                                    <p:anim calcmode="lin" valueType="num">
                                      <p:cBhvr>
                                        <p:cTn id="37" dur="2000" fill="hold"/>
                                        <p:tgtEl>
                                          <p:spTgt spid="141315">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5" presetClass="entr" presetSubtype="0" fill="hold" nodeType="clickEffect">
                                  <p:stCondLst>
                                    <p:cond delay="0"/>
                                  </p:stCondLst>
                                  <p:iterate type="lt">
                                    <p:tmPct val="10000"/>
                                  </p:iterate>
                                  <p:childTnLst>
                                    <p:set>
                                      <p:cBhvr>
                                        <p:cTn id="41" dur="1" fill="hold">
                                          <p:stCondLst>
                                            <p:cond delay="0"/>
                                          </p:stCondLst>
                                        </p:cTn>
                                        <p:tgtEl>
                                          <p:spTgt spid="141315">
                                            <p:txEl>
                                              <p:pRg st="7" end="7"/>
                                            </p:txEl>
                                          </p:spTgt>
                                        </p:tgtEl>
                                        <p:attrNameLst>
                                          <p:attrName>style.visibility</p:attrName>
                                        </p:attrNameLst>
                                      </p:cBhvr>
                                      <p:to>
                                        <p:strVal val="visible"/>
                                      </p:to>
                                    </p:set>
                                    <p:animEffect transition="in" filter="fade">
                                      <p:cBhvr>
                                        <p:cTn id="42" dur="2000"/>
                                        <p:tgtEl>
                                          <p:spTgt spid="141315">
                                            <p:txEl>
                                              <p:pRg st="7" end="7"/>
                                            </p:txEl>
                                          </p:spTgt>
                                        </p:tgtEl>
                                      </p:cBhvr>
                                    </p:animEffect>
                                    <p:anim calcmode="lin" valueType="num">
                                      <p:cBhvr>
                                        <p:cTn id="43" dur="2000" fill="hold"/>
                                        <p:tgtEl>
                                          <p:spTgt spid="141315">
                                            <p:txEl>
                                              <p:pRg st="7" end="7"/>
                                            </p:txEl>
                                          </p:spTgt>
                                        </p:tgtEl>
                                        <p:attrNameLst>
                                          <p:attrName>ppt_w</p:attrName>
                                        </p:attrNameLst>
                                      </p:cBhvr>
                                      <p:tavLst>
                                        <p:tav tm="0" fmla="#ppt_w*sin(2.5*pi*$)">
                                          <p:val>
                                            <p:fltVal val="0"/>
                                          </p:val>
                                        </p:tav>
                                        <p:tav tm="100000">
                                          <p:val>
                                            <p:fltVal val="1"/>
                                          </p:val>
                                        </p:tav>
                                      </p:tavLst>
                                    </p:anim>
                                    <p:anim calcmode="lin" valueType="num">
                                      <p:cBhvr>
                                        <p:cTn id="44" dur="2000" fill="hold"/>
                                        <p:tgtEl>
                                          <p:spTgt spid="141315">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5" presetClass="entr" presetSubtype="0" fill="hold" nodeType="clickEffect">
                                  <p:stCondLst>
                                    <p:cond delay="0"/>
                                  </p:stCondLst>
                                  <p:iterate type="lt">
                                    <p:tmPct val="10000"/>
                                  </p:iterate>
                                  <p:childTnLst>
                                    <p:set>
                                      <p:cBhvr>
                                        <p:cTn id="48" dur="1" fill="hold">
                                          <p:stCondLst>
                                            <p:cond delay="0"/>
                                          </p:stCondLst>
                                        </p:cTn>
                                        <p:tgtEl>
                                          <p:spTgt spid="141315">
                                            <p:txEl>
                                              <p:pRg st="8" end="8"/>
                                            </p:txEl>
                                          </p:spTgt>
                                        </p:tgtEl>
                                        <p:attrNameLst>
                                          <p:attrName>style.visibility</p:attrName>
                                        </p:attrNameLst>
                                      </p:cBhvr>
                                      <p:to>
                                        <p:strVal val="visible"/>
                                      </p:to>
                                    </p:set>
                                    <p:animEffect transition="in" filter="fade">
                                      <p:cBhvr>
                                        <p:cTn id="49" dur="2000"/>
                                        <p:tgtEl>
                                          <p:spTgt spid="141315">
                                            <p:txEl>
                                              <p:pRg st="8" end="8"/>
                                            </p:txEl>
                                          </p:spTgt>
                                        </p:tgtEl>
                                      </p:cBhvr>
                                    </p:animEffect>
                                    <p:anim calcmode="lin" valueType="num">
                                      <p:cBhvr>
                                        <p:cTn id="50" dur="2000" fill="hold"/>
                                        <p:tgtEl>
                                          <p:spTgt spid="141315">
                                            <p:txEl>
                                              <p:pRg st="8" end="8"/>
                                            </p:txEl>
                                          </p:spTgt>
                                        </p:tgtEl>
                                        <p:attrNameLst>
                                          <p:attrName>ppt_w</p:attrName>
                                        </p:attrNameLst>
                                      </p:cBhvr>
                                      <p:tavLst>
                                        <p:tav tm="0" fmla="#ppt_w*sin(2.5*pi*$)">
                                          <p:val>
                                            <p:fltVal val="0"/>
                                          </p:val>
                                        </p:tav>
                                        <p:tav tm="100000">
                                          <p:val>
                                            <p:fltVal val="1"/>
                                          </p:val>
                                        </p:tav>
                                      </p:tavLst>
                                    </p:anim>
                                    <p:anim calcmode="lin" valueType="num">
                                      <p:cBhvr>
                                        <p:cTn id="51" dur="2000" fill="hold"/>
                                        <p:tgtEl>
                                          <p:spTgt spid="141315">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45" presetClass="entr" presetSubtype="0" fill="hold" nodeType="clickEffect">
                                  <p:stCondLst>
                                    <p:cond delay="0"/>
                                  </p:stCondLst>
                                  <p:iterate type="lt">
                                    <p:tmPct val="10000"/>
                                  </p:iterate>
                                  <p:childTnLst>
                                    <p:set>
                                      <p:cBhvr>
                                        <p:cTn id="55" dur="1" fill="hold">
                                          <p:stCondLst>
                                            <p:cond delay="0"/>
                                          </p:stCondLst>
                                        </p:cTn>
                                        <p:tgtEl>
                                          <p:spTgt spid="141315">
                                            <p:txEl>
                                              <p:charRg st="35" end="43"/>
                                            </p:txEl>
                                          </p:spTgt>
                                        </p:tgtEl>
                                        <p:attrNameLst>
                                          <p:attrName>style.visibility</p:attrName>
                                        </p:attrNameLst>
                                      </p:cBhvr>
                                      <p:to>
                                        <p:strVal val="visible"/>
                                      </p:to>
                                    </p:set>
                                    <p:animEffect transition="in" filter="fade">
                                      <p:cBhvr>
                                        <p:cTn id="56" dur="2000"/>
                                        <p:tgtEl>
                                          <p:spTgt spid="141315">
                                            <p:txEl>
                                              <p:charRg st="35" end="43"/>
                                            </p:txEl>
                                          </p:spTgt>
                                        </p:tgtEl>
                                      </p:cBhvr>
                                    </p:animEffect>
                                    <p:anim calcmode="lin" valueType="num">
                                      <p:cBhvr>
                                        <p:cTn id="57" dur="2000" fill="hold"/>
                                        <p:tgtEl>
                                          <p:spTgt spid="141315">
                                            <p:txEl>
                                              <p:charRg st="35" end="43"/>
                                            </p:txEl>
                                          </p:spTgt>
                                        </p:tgtEl>
                                        <p:attrNameLst>
                                          <p:attrName>ppt_w</p:attrName>
                                        </p:attrNameLst>
                                      </p:cBhvr>
                                      <p:tavLst>
                                        <p:tav tm="0" fmla="#ppt_w*sin(2.5*pi*$)">
                                          <p:val>
                                            <p:fltVal val="0"/>
                                          </p:val>
                                        </p:tav>
                                        <p:tav tm="100000">
                                          <p:val>
                                            <p:fltVal val="1"/>
                                          </p:val>
                                        </p:tav>
                                      </p:tavLst>
                                    </p:anim>
                                    <p:anim calcmode="lin" valueType="num">
                                      <p:cBhvr>
                                        <p:cTn id="58" dur="2000" fill="hold"/>
                                        <p:tgtEl>
                                          <p:spTgt spid="141315">
                                            <p:txEl>
                                              <p:charRg st="35" end="4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4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260350"/>
            <a:ext cx="9144000" cy="705008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2338" name="Rectangle 2"/>
          <p:cNvSpPr>
            <a:spLocks noGrp="1" noChangeArrowheads="1"/>
          </p:cNvSpPr>
          <p:nvPr>
            <p:ph type="title"/>
          </p:nvPr>
        </p:nvSpPr>
        <p:spPr>
          <a:xfrm>
            <a:off x="4343400" y="609600"/>
            <a:ext cx="3276600" cy="1143000"/>
          </a:xfrm>
          <a:effectLst>
            <a:outerShdw dist="35921" dir="2700000" algn="ctr" rotWithShape="0">
              <a:schemeClr val="bg2"/>
            </a:outerShdw>
          </a:effectLst>
        </p:spPr>
        <p:txBody>
          <a:bodyPr/>
          <a:lstStyle/>
          <a:p>
            <a:r>
              <a:rPr lang="en-US" altLang="zh-TW" sz="4000">
                <a:solidFill>
                  <a:srgbClr val="FFFF00"/>
                </a:solidFill>
                <a:ea typeface="新細明體" charset="-120"/>
              </a:rPr>
              <a:t>#</a:t>
            </a:r>
            <a:r>
              <a:rPr lang="en-US" altLang="zh-TW" sz="4000" b="1" i="1">
                <a:solidFill>
                  <a:srgbClr val="FFFF00"/>
                </a:solidFill>
                <a:ea typeface="新細明體" charset="-120"/>
              </a:rPr>
              <a:t>10</a:t>
            </a:r>
            <a:r>
              <a:rPr lang="en-US" altLang="zh-TW" sz="4000" b="1" i="1">
                <a:ea typeface="新細明體" charset="-120"/>
              </a:rPr>
              <a:t> </a:t>
            </a:r>
            <a:r>
              <a:rPr lang="zh-TW" altLang="en-US" sz="5400" b="1" i="1">
                <a:solidFill>
                  <a:srgbClr val="FFFF00"/>
                </a:solidFill>
                <a:ea typeface="新細明體" charset="-120"/>
              </a:rPr>
              <a:t>摩西的                   地圖</a:t>
            </a:r>
          </a:p>
        </p:txBody>
      </p:sp>
      <p:sp>
        <p:nvSpPr>
          <p:cNvPr id="142339" name="Rectangle 3"/>
          <p:cNvSpPr>
            <a:spLocks noGrp="1" noChangeArrowheads="1"/>
          </p:cNvSpPr>
          <p:nvPr>
            <p:ph type="body" idx="1"/>
          </p:nvPr>
        </p:nvSpPr>
        <p:spPr>
          <a:xfrm>
            <a:off x="4191000" y="1981200"/>
            <a:ext cx="3276600" cy="4114800"/>
          </a:xfrm>
          <a:effectLst>
            <a:outerShdw dist="35921" dir="2700000" algn="ctr" rotWithShape="0">
              <a:schemeClr val="bg2"/>
            </a:outerShdw>
          </a:effectLst>
        </p:spPr>
        <p:txBody>
          <a:bodyPr/>
          <a:lstStyle/>
          <a:p>
            <a:r>
              <a:rPr lang="zh-TW" altLang="en-US">
                <a:ea typeface="新細明體" charset="-120"/>
              </a:rPr>
              <a:t>在約旦的馬達巴</a:t>
            </a:r>
          </a:p>
          <a:p>
            <a:r>
              <a:rPr lang="zh-TW" altLang="en-US">
                <a:ea typeface="新細明體" charset="-120"/>
              </a:rPr>
              <a:t>西元</a:t>
            </a:r>
            <a:r>
              <a:rPr lang="en-US" altLang="zh-TW">
                <a:ea typeface="新細明體" charset="-120"/>
              </a:rPr>
              <a:t>550</a:t>
            </a:r>
            <a:r>
              <a:rPr lang="zh-TW" altLang="en-US">
                <a:ea typeface="新細明體" charset="-120"/>
              </a:rPr>
              <a:t>年</a:t>
            </a:r>
          </a:p>
          <a:p>
            <a:r>
              <a:rPr lang="zh-TW" altLang="en-US">
                <a:ea typeface="新細明體" charset="-120"/>
              </a:rPr>
              <a:t>是在耶路撒冷最古舊的地圖</a:t>
            </a:r>
          </a:p>
        </p:txBody>
      </p:sp>
      <p:sp>
        <p:nvSpPr>
          <p:cNvPr id="142340" name="Text Box 4"/>
          <p:cNvSpPr txBox="1">
            <a:spLocks noChangeArrowheads="1"/>
          </p:cNvSpPr>
          <p:nvPr/>
        </p:nvSpPr>
        <p:spPr bwMode="auto">
          <a:xfrm>
            <a:off x="8502650" y="0"/>
            <a:ext cx="641350" cy="457200"/>
          </a:xfrm>
          <a:prstGeom prst="rect">
            <a:avLst/>
          </a:prstGeom>
          <a:noFill/>
          <a:ln>
            <a:noFill/>
          </a:ln>
          <a:effectLst>
            <a:outerShdw dist="35921" dir="2700000" algn="ctr" rotWithShape="0">
              <a:schemeClr val="tx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zh-TW" sz="2400" b="1">
                <a:solidFill>
                  <a:schemeClr val="bg2"/>
                </a:solidFill>
                <a:ea typeface="新細明體" charset="-120"/>
              </a:rPr>
              <a:t>227</a:t>
            </a:r>
          </a:p>
        </p:txBody>
      </p:sp>
      <p:pic>
        <p:nvPicPr>
          <p:cNvPr id="142342" name="Picture 6" descr="cardo"/>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228600" y="0"/>
            <a:ext cx="3124200" cy="3543300"/>
          </a:xfrm>
          <a:prstGeom prst="rect">
            <a:avLst/>
          </a:prstGeom>
          <a:noFill/>
          <a:ln w="76200">
            <a:solidFill>
              <a:srgbClr val="E62B12"/>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142339">
                                            <p:txEl>
                                              <p:pRg st="0" end="0"/>
                                            </p:txEl>
                                          </p:spTgt>
                                        </p:tgtEl>
                                        <p:attrNameLst>
                                          <p:attrName>style.visibility</p:attrName>
                                        </p:attrNameLst>
                                      </p:cBhvr>
                                      <p:to>
                                        <p:strVal val="visible"/>
                                      </p:to>
                                    </p:set>
                                    <p:anim to="" calcmode="lin" valueType="num">
                                      <p:cBhvr>
                                        <p:cTn id="7" dur="1" fill="hold"/>
                                        <p:tgtEl>
                                          <p:spTgt spid="142339">
                                            <p:txEl>
                                              <p:pRg st="0" end="0"/>
                                            </p:txEl>
                                          </p:spTgt>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nodeType="clickEffect">
                                  <p:stCondLst>
                                    <p:cond delay="0"/>
                                  </p:stCondLst>
                                  <p:childTnLst>
                                    <p:set>
                                      <p:cBhvr>
                                        <p:cTn id="11" dur="1" fill="hold">
                                          <p:stCondLst>
                                            <p:cond delay="0"/>
                                          </p:stCondLst>
                                        </p:cTn>
                                        <p:tgtEl>
                                          <p:spTgt spid="142339">
                                            <p:txEl>
                                              <p:pRg st="1" end="1"/>
                                            </p:txEl>
                                          </p:spTgt>
                                        </p:tgtEl>
                                        <p:attrNameLst>
                                          <p:attrName>style.visibility</p:attrName>
                                        </p:attrNameLst>
                                      </p:cBhvr>
                                      <p:to>
                                        <p:strVal val="visible"/>
                                      </p:to>
                                    </p:set>
                                    <p:anim to="" calcmode="lin" valueType="num">
                                      <p:cBhvr>
                                        <p:cTn id="12" dur="1" fill="hold"/>
                                        <p:tgtEl>
                                          <p:spTgt spid="142339">
                                            <p:txEl>
                                              <p:pRg st="1" end="1"/>
                                            </p:txEl>
                                          </p:spTgt>
                                        </p:tgtEl>
                                        <p:attrNameLst>
                                          <p:attrName/>
                                        </p:attrNameLst>
                                      </p:cBhvr>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4" presetClass="entr" presetSubtype="0" fill="hold" nodeType="clickEffect">
                                  <p:stCondLst>
                                    <p:cond delay="0"/>
                                  </p:stCondLst>
                                  <p:childTnLst>
                                    <p:set>
                                      <p:cBhvr>
                                        <p:cTn id="16" dur="1" fill="hold">
                                          <p:stCondLst>
                                            <p:cond delay="0"/>
                                          </p:stCondLst>
                                        </p:cTn>
                                        <p:tgtEl>
                                          <p:spTgt spid="142339">
                                            <p:txEl>
                                              <p:pRg st="2" end="2"/>
                                            </p:txEl>
                                          </p:spTgt>
                                        </p:tgtEl>
                                        <p:attrNameLst>
                                          <p:attrName>style.visibility</p:attrName>
                                        </p:attrNameLst>
                                      </p:cBhvr>
                                      <p:to>
                                        <p:strVal val="visible"/>
                                      </p:to>
                                    </p:set>
                                    <p:anim to="" calcmode="lin" valueType="num">
                                      <p:cBhvr>
                                        <p:cTn id="17" dur="1" fill="hold"/>
                                        <p:tgtEl>
                                          <p:spTgt spid="142339">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0" y="-76200"/>
            <a:ext cx="9372600" cy="7086600"/>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21859" name="Rectangle 3"/>
          <p:cNvSpPr>
            <a:spLocks noGrp="1" noChangeArrowheads="1"/>
          </p:cNvSpPr>
          <p:nvPr>
            <p:ph type="title" idx="4294967295"/>
          </p:nvPr>
        </p:nvSpPr>
        <p:spPr/>
        <p:txBody>
          <a:bodyPr/>
          <a:lstStyle/>
          <a:p>
            <a:pPr algn="ctr"/>
            <a:r>
              <a:rPr lang="en-US" altLang="en-US">
                <a:solidFill>
                  <a:schemeClr val="bg2"/>
                </a:solidFill>
              </a:rPr>
              <a:t>Black</a:t>
            </a:r>
            <a:endParaRPr lang="en-US" altLang="en-US"/>
          </a:p>
        </p:txBody>
      </p:sp>
    </p:spTree>
  </p:cSld>
  <p:clrMapOvr>
    <a:masterClrMapping/>
  </p:clrMapOvr>
  <p:transition spd="med">
    <p:randomBa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5" name="Rectangle 1026"/>
          <p:cNvSpPr txBox="1">
            <a:spLocks noChangeArrowheads="1"/>
          </p:cNvSpPr>
          <p:nvPr/>
        </p:nvSpPr>
        <p:spPr bwMode="auto">
          <a:xfrm>
            <a:off x="0" y="0"/>
            <a:ext cx="9144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nchor="ct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algn="ctr"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algn="ctr"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algn="ctr"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algn="ctr"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a:r>
              <a:rPr lang="zh-CN" altLang="en-US" sz="4000" dirty="0" smtClean="0">
                <a:solidFill>
                  <a:srgbClr val="FFFFFF"/>
                </a:solidFill>
                <a:ea typeface="SimSun" charset="0"/>
                <a:cs typeface="Arial" charset="0"/>
              </a:rPr>
              <a:t>免费获得该讲解</a:t>
            </a:r>
            <a:r>
              <a:rPr lang="en-US" sz="4000" dirty="0" smtClean="0">
                <a:solidFill>
                  <a:srgbClr val="FFFFFF"/>
                </a:solidFill>
                <a:ea typeface="SimSun" charset="0"/>
                <a:cs typeface="Arial" charset="0"/>
              </a:rPr>
              <a:t>!</a:t>
            </a:r>
            <a:endParaRPr lang="en-US" sz="1400" dirty="0" smtClean="0">
              <a:solidFill>
                <a:srgbClr val="FFFFFF"/>
              </a:solidFill>
              <a:ea typeface="SimSun" charset="0"/>
              <a:cs typeface="Arial" charset="0"/>
            </a:endParaRPr>
          </a:p>
        </p:txBody>
      </p:sp>
      <p:sp>
        <p:nvSpPr>
          <p:cNvPr id="202753" name="Rectangle 1026"/>
          <p:cNvSpPr>
            <a:spLocks noGrp="1" noChangeArrowheads="1"/>
          </p:cNvSpPr>
          <p:nvPr>
            <p:ph type="ctrTitle"/>
          </p:nvPr>
        </p:nvSpPr>
        <p:spPr>
          <a:xfrm>
            <a:off x="0" y="6172200"/>
            <a:ext cx="9144000" cy="685800"/>
          </a:xfrm>
        </p:spPr>
        <p:txBody>
          <a:bodyPr/>
          <a:lstStyle/>
          <a:p>
            <a:pPr eaLnBrk="1" hangingPunct="1"/>
            <a:r>
              <a:rPr lang="zh-CN" altLang="en-US" sz="2800" b="1" dirty="0">
                <a:solidFill>
                  <a:srgbClr val="FFFFFF"/>
                </a:solidFill>
                <a:latin typeface="Arial" charset="0"/>
                <a:ea typeface="SimSun" charset="0"/>
                <a:cs typeface="SimSun" charset="0"/>
              </a:rPr>
              <a:t>新约全书背景链接地址 </a:t>
            </a:r>
            <a:r>
              <a:rPr lang="zh-CN" altLang="en-US" sz="2800" b="1" dirty="0" smtClean="0">
                <a:solidFill>
                  <a:srgbClr val="FFFFFF"/>
                </a:solidFill>
                <a:latin typeface="Arial" charset="0"/>
              </a:rPr>
              <a:t> </a:t>
            </a:r>
            <a:r>
              <a:rPr lang="en-US" sz="2800" b="1" dirty="0" err="1" smtClean="0">
                <a:solidFill>
                  <a:srgbClr val="FFFFFF"/>
                </a:solidFill>
                <a:latin typeface="Arial" charset="0"/>
              </a:rPr>
              <a:t>BibleStudyDownloads.org</a:t>
            </a:r>
            <a:endParaRPr lang="en-US" sz="1050" b="1" dirty="0">
              <a:solidFill>
                <a:srgbClr val="FFFFFF"/>
              </a:solidFill>
              <a:latin typeface="Arial" charset="0"/>
            </a:endParaRPr>
          </a:p>
        </p:txBody>
      </p:sp>
      <p:pic>
        <p:nvPicPr>
          <p:cNvPr id="6" name="Picture 5" descr="Screen Shot 2016-02-02 at 5.41.18 PM.png"/>
          <p:cNvPicPr>
            <a:picLocks noChangeAspect="1"/>
          </p:cNvPicPr>
          <p:nvPr/>
        </p:nvPicPr>
        <p:blipFill rotWithShape="1">
          <a:blip r:embed="rId3" cstate="screen">
            <a:extLst>
              <a:ext uri="{28A0092B-C50C-407E-A947-70E740481C1C}">
                <a14:useLocalDpi xmlns:a14="http://schemas.microsoft.com/office/drawing/2010/main" val="0"/>
              </a:ext>
            </a:extLst>
          </a:blip>
          <a:srcRect t="2841"/>
          <a:stretch/>
        </p:blipFill>
        <p:spPr>
          <a:xfrm>
            <a:off x="-44173" y="636981"/>
            <a:ext cx="9232347" cy="5650045"/>
          </a:xfrm>
          <a:prstGeom prst="rect">
            <a:avLst/>
          </a:prstGeom>
        </p:spPr>
      </p:pic>
      <p:pic>
        <p:nvPicPr>
          <p:cNvPr id="7" name="Picture 6" descr="Screen Shot 2016-02-02 at 5.42.03 P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223" y="2222340"/>
            <a:ext cx="6153212" cy="3483594"/>
          </a:xfrm>
          <a:prstGeom prst="rect">
            <a:avLst/>
          </a:prstGeom>
        </p:spPr>
      </p:pic>
      <p:sp>
        <p:nvSpPr>
          <p:cNvPr id="8" name="Rectangle 1026"/>
          <p:cNvSpPr txBox="1">
            <a:spLocks noChangeArrowheads="1"/>
          </p:cNvSpPr>
          <p:nvPr/>
        </p:nvSpPr>
        <p:spPr bwMode="auto">
          <a:xfrm>
            <a:off x="0" y="1310554"/>
            <a:ext cx="9144000" cy="57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nchor="ctr"/>
          <a:lstStyle>
            <a:lvl1pPr eaLnBrk="0" hangingPunct="0">
              <a:defRPr sz="2400">
                <a:solidFill>
                  <a:schemeClr val="tx1"/>
                </a:solidFill>
                <a:latin typeface="Times New Roman" charset="0"/>
                <a:ea typeface="ＭＳ Ｐゴシック" charset="0"/>
                <a:cs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algn="ctr" eaLnBrk="1" hangingPunct="1"/>
            <a:r>
              <a:rPr lang="zh-CN" altLang="en-US" sz="3600" b="1" dirty="0" smtClean="0">
                <a:solidFill>
                  <a:srgbClr val="000000"/>
                </a:solidFill>
                <a:ea typeface="SimSun" charset="0"/>
                <a:cs typeface="Arial" charset="0"/>
              </a:rPr>
              <a:t>圣经学习下载</a:t>
            </a:r>
            <a:endParaRPr lang="zh-CN" altLang="en-US" sz="3600" b="1" dirty="0">
              <a:solidFill>
                <a:srgbClr val="000000"/>
              </a:solidFill>
              <a:ea typeface="SimSun" charset="0"/>
              <a:cs typeface="Arial" charset="0"/>
            </a:endParaRPr>
          </a:p>
        </p:txBody>
      </p:sp>
    </p:spTree>
    <p:extLst>
      <p:ext uri="{BB962C8B-B14F-4D97-AF65-F5344CB8AC3E}">
        <p14:creationId xmlns:p14="http://schemas.microsoft.com/office/powerpoint/2010/main" val="147544219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accel="50000" decel="50000" fill="hold" nodeType="afterEffect">
                                  <p:stCondLst>
                                    <p:cond delay="3000"/>
                                  </p:stCondLst>
                                  <p:childTnLst>
                                    <p:anim calcmode="lin" valueType="num">
                                      <p:cBhvr additive="base">
                                        <p:cTn id="6" dur="2000"/>
                                        <p:tgtEl>
                                          <p:spTgt spid="7"/>
                                        </p:tgtEl>
                                        <p:attrNameLst>
                                          <p:attrName>ppt_x</p:attrName>
                                        </p:attrNameLst>
                                      </p:cBhvr>
                                      <p:tavLst>
                                        <p:tav tm="0">
                                          <p:val>
                                            <p:strVal val="ppt_x"/>
                                          </p:val>
                                        </p:tav>
                                        <p:tav tm="100000">
                                          <p:val>
                                            <p:strVal val="0-ppt_w/2"/>
                                          </p:val>
                                        </p:tav>
                                      </p:tavLst>
                                    </p:anim>
                                    <p:anim calcmode="lin" valueType="num">
                                      <p:cBhvr additive="base">
                                        <p:cTn id="7" dur="2000"/>
                                        <p:tgtEl>
                                          <p:spTgt spid="7"/>
                                        </p:tgtEl>
                                        <p:attrNameLst>
                                          <p:attrName>ppt_y</p:attrName>
                                        </p:attrNameLst>
                                      </p:cBhvr>
                                      <p:tavLst>
                                        <p:tav tm="0">
                                          <p:val>
                                            <p:strVal val="ppt_y"/>
                                          </p:val>
                                        </p:tav>
                                        <p:tav tm="100000">
                                          <p:val>
                                            <p:strVal val="ppt_y"/>
                                          </p:val>
                                        </p:tav>
                                      </p:tavLst>
                                    </p:anim>
                                    <p:set>
                                      <p:cBhvr>
                                        <p:cTn id="8" dur="1" fill="hold">
                                          <p:stCondLst>
                                            <p:cond delay="1999"/>
                                          </p:stCondLst>
                                        </p:cTn>
                                        <p:tgtEl>
                                          <p:spTgt spid="7"/>
                                        </p:tgtEl>
                                        <p:attrNameLst>
                                          <p:attrName>style.visibility</p:attrName>
                                        </p:attrNameLst>
                                      </p:cBhvr>
                                      <p:to>
                                        <p:strVal val="hidden"/>
                                      </p:to>
                                    </p:set>
                                  </p:childTnLst>
                                </p:cTn>
                              </p:par>
                            </p:childTnLst>
                          </p:cTn>
                        </p:par>
                        <p:par>
                          <p:cTn id="9" fill="hold">
                            <p:stCondLst>
                              <p:cond delay="5000"/>
                            </p:stCondLst>
                            <p:childTnLst>
                              <p:par>
                                <p:cTn id="10" presetID="2" presetClass="entr" presetSubtype="2" fill="remove" nodeType="afterEffect">
                                  <p:stCondLst>
                                    <p:cond delay="300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opo">
  <a:themeElements>
    <a:clrScheme name="Topo 1">
      <a:dk1>
        <a:srgbClr val="000000"/>
      </a:dk1>
      <a:lt1>
        <a:srgbClr val="EAEAEA"/>
      </a:lt1>
      <a:dk2>
        <a:srgbClr val="3A585A"/>
      </a:dk2>
      <a:lt2>
        <a:srgbClr val="FFFFCC"/>
      </a:lt2>
      <a:accent1>
        <a:srgbClr val="499EAF"/>
      </a:accent1>
      <a:accent2>
        <a:srgbClr val="376D6C"/>
      </a:accent2>
      <a:accent3>
        <a:srgbClr val="AEB4B5"/>
      </a:accent3>
      <a:accent4>
        <a:srgbClr val="C8C8C8"/>
      </a:accent4>
      <a:accent5>
        <a:srgbClr val="B1CCD4"/>
      </a:accent5>
      <a:accent6>
        <a:srgbClr val="316261"/>
      </a:accent6>
      <a:hlink>
        <a:srgbClr val="CCFFCC"/>
      </a:hlink>
      <a:folHlink>
        <a:srgbClr val="CC9900"/>
      </a:folHlink>
    </a:clrScheme>
    <a:fontScheme name="Top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28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2800" b="0" i="0" u="none" strike="noStrike" cap="none" normalizeH="0" baseline="0" smtClean="0">
            <a:ln>
              <a:noFill/>
            </a:ln>
            <a:solidFill>
              <a:schemeClr val="tx1"/>
            </a:solidFill>
            <a:effectLst/>
            <a:latin typeface="Times New Roman" charset="0"/>
          </a:defRPr>
        </a:defPPr>
      </a:lstStyle>
    </a:lnDef>
  </a:objectDefaults>
  <a:extraClrSchemeLst>
    <a:extraClrScheme>
      <a:clrScheme name="Topo 1">
        <a:dk1>
          <a:srgbClr val="000000"/>
        </a:dk1>
        <a:lt1>
          <a:srgbClr val="EAEAEA"/>
        </a:lt1>
        <a:dk2>
          <a:srgbClr val="3A585A"/>
        </a:dk2>
        <a:lt2>
          <a:srgbClr val="FFFFCC"/>
        </a:lt2>
        <a:accent1>
          <a:srgbClr val="499EAF"/>
        </a:accent1>
        <a:accent2>
          <a:srgbClr val="376D6C"/>
        </a:accent2>
        <a:accent3>
          <a:srgbClr val="AEB4B5"/>
        </a:accent3>
        <a:accent4>
          <a:srgbClr val="C8C8C8"/>
        </a:accent4>
        <a:accent5>
          <a:srgbClr val="B1CCD4"/>
        </a:accent5>
        <a:accent6>
          <a:srgbClr val="316261"/>
        </a:accent6>
        <a:hlink>
          <a:srgbClr val="CCFFCC"/>
        </a:hlink>
        <a:folHlink>
          <a:srgbClr val="CC9900"/>
        </a:folHlink>
      </a:clrScheme>
      <a:clrMap bg1="dk2" tx1="lt1" bg2="dk1" tx2="lt2" accent1="accent1" accent2="accent2" accent3="accent3" accent4="accent4" accent5="accent5" accent6="accent6" hlink="hlink" folHlink="folHlink"/>
    </a:extraClrScheme>
    <a:extraClrScheme>
      <a:clrScheme name="Topo 2">
        <a:dk1>
          <a:srgbClr val="00172E"/>
        </a:dk1>
        <a:lt1>
          <a:srgbClr val="FFFFFF"/>
        </a:lt1>
        <a:dk2>
          <a:srgbClr val="003366"/>
        </a:dk2>
        <a:lt2>
          <a:srgbClr val="B2B2B2"/>
        </a:lt2>
        <a:accent1>
          <a:srgbClr val="91C6D1"/>
        </a:accent1>
        <a:accent2>
          <a:srgbClr val="D6E9EE"/>
        </a:accent2>
        <a:accent3>
          <a:srgbClr val="FFFFFF"/>
        </a:accent3>
        <a:accent4>
          <a:srgbClr val="001226"/>
        </a:accent4>
        <a:accent5>
          <a:srgbClr val="C7DFE5"/>
        </a:accent5>
        <a:accent6>
          <a:srgbClr val="C2D3D8"/>
        </a:accent6>
        <a:hlink>
          <a:srgbClr val="666699"/>
        </a:hlink>
        <a:folHlink>
          <a:srgbClr val="6699FF"/>
        </a:folHlink>
      </a:clrScheme>
      <a:clrMap bg1="lt1" tx1="dk1" bg2="lt2" tx2="dk2" accent1="accent1" accent2="accent2" accent3="accent3" accent4="accent4" accent5="accent5" accent6="accent6" hlink="hlink" folHlink="folHlink"/>
    </a:extraClrScheme>
    <a:extraClrScheme>
      <a:clrScheme name="Topo 3">
        <a:dk1>
          <a:srgbClr val="000000"/>
        </a:dk1>
        <a:lt1>
          <a:srgbClr val="FFFFFF"/>
        </a:lt1>
        <a:dk2>
          <a:srgbClr val="333333"/>
        </a:dk2>
        <a:lt2>
          <a:srgbClr val="FFFFFF"/>
        </a:lt2>
        <a:accent1>
          <a:srgbClr val="B2B2B2"/>
        </a:accent1>
        <a:accent2>
          <a:srgbClr val="DDDDDD"/>
        </a:accent2>
        <a:accent3>
          <a:srgbClr val="FFFFFF"/>
        </a:accent3>
        <a:accent4>
          <a:srgbClr val="000000"/>
        </a:accent4>
        <a:accent5>
          <a:srgbClr val="D5D5D5"/>
        </a:accent5>
        <a:accent6>
          <a:srgbClr val="C8C8C8"/>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Topo 4">
        <a:dk1>
          <a:srgbClr val="333333"/>
        </a:dk1>
        <a:lt1>
          <a:srgbClr val="C0D7D8"/>
        </a:lt1>
        <a:dk2>
          <a:srgbClr val="223C3E"/>
        </a:dk2>
        <a:lt2>
          <a:srgbClr val="809EA2"/>
        </a:lt2>
        <a:accent1>
          <a:srgbClr val="FFFFCC"/>
        </a:accent1>
        <a:accent2>
          <a:srgbClr val="E3ECED"/>
        </a:accent2>
        <a:accent3>
          <a:srgbClr val="DCE8E9"/>
        </a:accent3>
        <a:accent4>
          <a:srgbClr val="2A2A2A"/>
        </a:accent4>
        <a:accent5>
          <a:srgbClr val="FFFFE2"/>
        </a:accent5>
        <a:accent6>
          <a:srgbClr val="CED6D7"/>
        </a:accent6>
        <a:hlink>
          <a:srgbClr val="660066"/>
        </a:hlink>
        <a:folHlink>
          <a:srgbClr val="A98FA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28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2800" b="0" i="0" u="none" strike="noStrike" cap="none" normalizeH="0" baseline="0" smtClean="0">
            <a:ln>
              <a:noFill/>
            </a:ln>
            <a:solidFill>
              <a:schemeClr val="tx1"/>
            </a:solidFill>
            <a:effectLst/>
            <a:latin typeface="Times New Roman"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4 Literary 2 - Dead Sea Scrolls">
  <a:themeElements>
    <a:clrScheme name="14 Literary 2 - Dead Sea Scrolls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14 Literary 2 - Dead Sea Scrolls">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BONES" pitchFamily="-105"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BONES" pitchFamily="-105" charset="0"/>
          </a:defRPr>
        </a:defPPr>
      </a:lstStyle>
    </a:lnDef>
  </a:objectDefaults>
  <a:extraClrSchemeLst>
    <a:extraClrScheme>
      <a:clrScheme name="14 Literary 2 - Dead Sea Scrolls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14 Literary 2 - Dead Sea Scrolls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14 Literary 2 - Dead Sea Scrolls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14 Literary 2 - Dead Sea Scrolls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14 Literary 2 - Dead Sea Scrolls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4 Literary 2 - Dead Sea Scrolls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14 Literary 2 - Dead Sea Scrolls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14 Literary 2 - Dead Sea Scrolls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14 Literary 2 - Dead Sea Scrolls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0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Designs\Topo.pot</Template>
  <TotalTime>5495</TotalTime>
  <Words>2449</Words>
  <Application>Microsoft Office PowerPoint</Application>
  <PresentationFormat>On-screen Show (4:3)</PresentationFormat>
  <Paragraphs>353</Paragraphs>
  <Slides>60</Slides>
  <Notes>60</Notes>
  <HiddenSlides>1</HiddenSlides>
  <MMClips>0</MMClips>
  <ScaleCrop>false</ScaleCrop>
  <HeadingPairs>
    <vt:vector size="6" baseType="variant">
      <vt:variant>
        <vt:lpstr>Theme</vt:lpstr>
      </vt:variant>
      <vt:variant>
        <vt:i4>4</vt:i4>
      </vt:variant>
      <vt:variant>
        <vt:lpstr>Embedded OLE Servers</vt:lpstr>
      </vt:variant>
      <vt:variant>
        <vt:i4>2</vt:i4>
      </vt:variant>
      <vt:variant>
        <vt:lpstr>Slide Titles</vt:lpstr>
      </vt:variant>
      <vt:variant>
        <vt:i4>60</vt:i4>
      </vt:variant>
    </vt:vector>
  </HeadingPairs>
  <TitlesOfParts>
    <vt:vector size="66" baseType="lpstr">
      <vt:lpstr>Topo</vt:lpstr>
      <vt:lpstr>Default Design</vt:lpstr>
      <vt:lpstr>14 Literary 2 - Dead Sea Scrolls</vt:lpstr>
      <vt:lpstr>20_Default Design</vt:lpstr>
      <vt:lpstr>Document</vt:lpstr>
      <vt:lpstr>Photo Editor Photo</vt:lpstr>
      <vt:lpstr>聖經考古學</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聖經考古學</vt:lpstr>
      <vt:lpstr>最近發現一個關鍵 (BAR 11月/12月2002)…</vt:lpstr>
      <vt:lpstr> 該亞法的藏骨盒 (BAR 1992/9月-10月) </vt:lpstr>
      <vt:lpstr>什麼是考古學?</vt:lpstr>
      <vt:lpstr>什麼是考古學?</vt:lpstr>
      <vt:lpstr> 考古學的術語</vt:lpstr>
      <vt:lpstr> 考古學的術語</vt:lpstr>
      <vt:lpstr> 聖經考古學的歷史</vt:lpstr>
      <vt:lpstr>羅塞達石</vt:lpstr>
      <vt:lpstr> 聖經考古的歷史</vt:lpstr>
      <vt:lpstr>挖掘地點 </vt:lpstr>
      <vt:lpstr>方法</vt:lpstr>
      <vt:lpstr>陶器分析</vt:lpstr>
      <vt:lpstr>PowerPoint Presentation</vt:lpstr>
      <vt:lpstr>發現古代的耶利哥</vt:lpstr>
      <vt:lpstr>聖經神學的價值</vt:lpstr>
      <vt:lpstr>聖經歷史的證實</vt:lpstr>
      <vt:lpstr>聖經歷史的證實</vt:lpstr>
      <vt:lpstr> 聖經歷史的證實</vt:lpstr>
      <vt:lpstr>希西家的隧道</vt:lpstr>
      <vt:lpstr> 華倫之坑井</vt:lpstr>
      <vt:lpstr> 經文的傳遞</vt:lpstr>
      <vt:lpstr>ISAIAH: QUMRAN v. THE MASORETES</vt:lpstr>
      <vt:lpstr>Better Interpretation of Scripture</vt:lpstr>
      <vt:lpstr>聖經考古學的價值</vt:lpstr>
      <vt:lpstr> 聖經考古學的危險</vt:lpstr>
      <vt:lpstr>PowerPoint Presentation</vt:lpstr>
      <vt:lpstr> 聖經考古學的危險</vt:lpstr>
      <vt:lpstr>PowerPoint Presentation</vt:lpstr>
      <vt:lpstr> 聖經考古學的危險</vt:lpstr>
      <vt:lpstr>考古學能否證明摩西接受了十誡?</vt:lpstr>
      <vt:lpstr>聖經考古學的將來</vt:lpstr>
      <vt:lpstr>BAR 聖經考古學評論</vt:lpstr>
      <vt:lpstr>十大發現</vt:lpstr>
      <vt:lpstr> #1 吉加墨的史詩的碑文</vt:lpstr>
      <vt:lpstr> #2  便尼哈山的壁畫</vt:lpstr>
      <vt:lpstr>#3  基色高地</vt:lpstr>
      <vt:lpstr>#4  刀 柄</vt:lpstr>
      <vt:lpstr>#5  生殖之女神</vt:lpstr>
      <vt:lpstr>#6 基遍池</vt:lpstr>
      <vt:lpstr>#7 別是巴的壇</vt:lpstr>
      <vt:lpstr>                   #8  銀色經巻                         護身符</vt:lpstr>
      <vt:lpstr>#9 馬賽達</vt:lpstr>
      <vt:lpstr>#10 摩西的                   地圖</vt:lpstr>
      <vt:lpstr>Black</vt:lpstr>
      <vt:lpstr>新约全书背景链接地址  BibleStudyDownloads.org</vt:lpstr>
    </vt:vector>
  </TitlesOfParts>
  <Company>SBC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Biblical Archaeology</dc:title>
  <dc:creator>Rick Griffith</dc:creator>
  <cp:lastModifiedBy>Sarah</cp:lastModifiedBy>
  <cp:revision>233</cp:revision>
  <cp:lastPrinted>2009-04-22T19:24:48Z</cp:lastPrinted>
  <dcterms:created xsi:type="dcterms:W3CDTF">2002-10-30T04:11:34Z</dcterms:created>
  <dcterms:modified xsi:type="dcterms:W3CDTF">2017-04-11T16:20:43Z</dcterms:modified>
</cp:coreProperties>
</file>