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655" r:id="rId3"/>
    <p:sldMasterId id="2147483831" r:id="rId4"/>
    <p:sldMasterId id="2147483843" r:id="rId5"/>
    <p:sldMasterId id="2147483855" r:id="rId6"/>
    <p:sldMasterId id="2147483867" r:id="rId7"/>
    <p:sldMasterId id="2147483880" r:id="rId8"/>
    <p:sldMasterId id="2147483892" r:id="rId9"/>
    <p:sldMasterId id="2147483905" r:id="rId10"/>
    <p:sldMasterId id="2147483908" r:id="rId11"/>
    <p:sldMasterId id="2147484112" r:id="rId12"/>
  </p:sldMasterIdLst>
  <p:notesMasterIdLst>
    <p:notesMasterId r:id="rId85"/>
  </p:notesMasterIdLst>
  <p:sldIdLst>
    <p:sldId id="256" r:id="rId13"/>
    <p:sldId id="280" r:id="rId14"/>
    <p:sldId id="329" r:id="rId15"/>
    <p:sldId id="282" r:id="rId16"/>
    <p:sldId id="317" r:id="rId17"/>
    <p:sldId id="318" r:id="rId18"/>
    <p:sldId id="319" r:id="rId19"/>
    <p:sldId id="320" r:id="rId20"/>
    <p:sldId id="275" r:id="rId21"/>
    <p:sldId id="323" r:id="rId22"/>
    <p:sldId id="261" r:id="rId23"/>
    <p:sldId id="330" r:id="rId24"/>
    <p:sldId id="333" r:id="rId25"/>
    <p:sldId id="263" r:id="rId26"/>
    <p:sldId id="264" r:id="rId27"/>
    <p:sldId id="308" r:id="rId28"/>
    <p:sldId id="327" r:id="rId29"/>
    <p:sldId id="324" r:id="rId30"/>
    <p:sldId id="334" r:id="rId31"/>
    <p:sldId id="266" r:id="rId32"/>
    <p:sldId id="278" r:id="rId33"/>
    <p:sldId id="338" r:id="rId34"/>
    <p:sldId id="339" r:id="rId35"/>
    <p:sldId id="340" r:id="rId36"/>
    <p:sldId id="341" r:id="rId37"/>
    <p:sldId id="342" r:id="rId38"/>
    <p:sldId id="343" r:id="rId39"/>
    <p:sldId id="304" r:id="rId40"/>
    <p:sldId id="306" r:id="rId41"/>
    <p:sldId id="322" r:id="rId42"/>
    <p:sldId id="316" r:id="rId43"/>
    <p:sldId id="307" r:id="rId44"/>
    <p:sldId id="285" r:id="rId45"/>
    <p:sldId id="325" r:id="rId46"/>
    <p:sldId id="286" r:id="rId47"/>
    <p:sldId id="288" r:id="rId48"/>
    <p:sldId id="335" r:id="rId49"/>
    <p:sldId id="262" r:id="rId50"/>
    <p:sldId id="321" r:id="rId51"/>
    <p:sldId id="291" r:id="rId52"/>
    <p:sldId id="328" r:id="rId53"/>
    <p:sldId id="332" r:id="rId54"/>
    <p:sldId id="294" r:id="rId55"/>
    <p:sldId id="293" r:id="rId56"/>
    <p:sldId id="292" r:id="rId57"/>
    <p:sldId id="326" r:id="rId58"/>
    <p:sldId id="336" r:id="rId59"/>
    <p:sldId id="267" r:id="rId60"/>
    <p:sldId id="344" r:id="rId61"/>
    <p:sldId id="279" r:id="rId62"/>
    <p:sldId id="271" r:id="rId63"/>
    <p:sldId id="290" r:id="rId64"/>
    <p:sldId id="289" r:id="rId65"/>
    <p:sldId id="315" r:id="rId66"/>
    <p:sldId id="268" r:id="rId67"/>
    <p:sldId id="269" r:id="rId68"/>
    <p:sldId id="274" r:id="rId69"/>
    <p:sldId id="345" r:id="rId70"/>
    <p:sldId id="273" r:id="rId71"/>
    <p:sldId id="270" r:id="rId72"/>
    <p:sldId id="272" r:id="rId73"/>
    <p:sldId id="337" r:id="rId74"/>
    <p:sldId id="302" r:id="rId75"/>
    <p:sldId id="303" r:id="rId76"/>
    <p:sldId id="346" r:id="rId77"/>
    <p:sldId id="309" r:id="rId78"/>
    <p:sldId id="310" r:id="rId79"/>
    <p:sldId id="311" r:id="rId80"/>
    <p:sldId id="312" r:id="rId81"/>
    <p:sldId id="313" r:id="rId82"/>
    <p:sldId id="347" r:id="rId83"/>
    <p:sldId id="349" r:id="rId8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a:srgbClr val="CC6600"/>
    <a:srgbClr val="990099"/>
    <a:srgbClr val="006600"/>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5" d="100"/>
          <a:sy n="55" d="100"/>
        </p:scale>
        <p:origin x="-84"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34" charset="0"/>
                <a:ea typeface="+mn-ea"/>
                <a:cs typeface="+mn-cs"/>
              </a:defRPr>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34" charset="0"/>
                <a:ea typeface="+mn-ea"/>
                <a:cs typeface="+mn-cs"/>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Verdana" pitchFamily="34" charset="0"/>
                <a:ea typeface="+mn-ea"/>
                <a:cs typeface="+mn-cs"/>
              </a:defRPr>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7300033C-CAC9-A14B-B5A2-C3D48E4C39FF}" type="slidenum">
              <a:rPr lang="en-US"/>
              <a:pPr>
                <a:defRPr/>
              </a:pPr>
              <a:t>‹#›</a:t>
            </a:fld>
            <a:endParaRPr lang="en-US"/>
          </a:p>
        </p:txBody>
      </p:sp>
    </p:spTree>
    <p:extLst>
      <p:ext uri="{BB962C8B-B14F-4D97-AF65-F5344CB8AC3E}">
        <p14:creationId xmlns:p14="http://schemas.microsoft.com/office/powerpoint/2010/main" val="16262017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870D29E-8422-E94A-9B0F-C8CCA7E4045D}" type="slidenum">
              <a:rPr lang="en-US" sz="1200"/>
              <a:pPr/>
              <a:t>1</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A363653-1A1A-E146-8B1B-1CF3B5EADB45}" type="slidenum">
              <a:rPr lang="en-US" sz="1200"/>
              <a:pPr/>
              <a:t>10</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6B2B172-7972-7B40-AAC3-EA34CB770A77}" type="slidenum">
              <a:rPr lang="en-US" sz="1200"/>
              <a:pPr/>
              <a:t>11</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AC70EBA-0D85-E74A-B877-644426267F89}" type="slidenum">
              <a:rPr lang="en-US" sz="1200">
                <a:solidFill>
                  <a:srgbClr val="000000"/>
                </a:solidFill>
              </a:rPr>
              <a:pPr/>
              <a:t>12</a:t>
            </a:fld>
            <a:endParaRPr lang="en-US" sz="1200">
              <a:solidFill>
                <a:srgbClr val="000000"/>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D1BFC4B-A3F4-F140-B2CE-CC369F78376A}" type="slidenum">
              <a:rPr lang="en-US" sz="1200">
                <a:solidFill>
                  <a:srgbClr val="000000"/>
                </a:solidFill>
              </a:rPr>
              <a:pPr/>
              <a:t>13</a:t>
            </a:fld>
            <a:endParaRPr lang="en-US" sz="1200">
              <a:solidFill>
                <a:srgbClr val="000000"/>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DA3B225-A50C-0D49-97FB-A9A050F875FC}" type="slidenum">
              <a:rPr lang="en-US" sz="1200"/>
              <a:pPr/>
              <a:t>14</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CF2715A-FCE7-7E48-B53A-567A7D4342F7}" type="slidenum">
              <a:rPr lang="en-US" sz="1200"/>
              <a:pPr/>
              <a:t>15</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33CA60D-FDE0-804E-A2E7-A7E4D722BFDD}" type="slidenum">
              <a:rPr lang="en-US" sz="1200"/>
              <a:pPr/>
              <a:t>16</a:t>
            </a:fld>
            <a:endParaRPr lang="en-US" sz="12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5BCE204-5BFB-3E42-A9B2-2C1E2CBE4991}" type="slidenum">
              <a:rPr lang="en-US" sz="1200"/>
              <a:pPr/>
              <a:t>17</a:t>
            </a:fld>
            <a:endParaRPr lang="en-US"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508F78C-0D0F-4647-B3FE-8A8B8C29C277}" type="slidenum">
              <a:rPr lang="en-US" sz="1200"/>
              <a:pPr/>
              <a:t>18</a:t>
            </a:fld>
            <a:endParaRPr 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C9B645C-DB2C-C34E-8104-F45511906814}" type="slidenum">
              <a:rPr lang="en-US" sz="1200">
                <a:solidFill>
                  <a:srgbClr val="000000"/>
                </a:solidFill>
              </a:rPr>
              <a:pPr/>
              <a:t>19</a:t>
            </a:fld>
            <a:endParaRPr lang="en-US" sz="1200">
              <a:solidFill>
                <a:srgbClr val="000000"/>
              </a:solidFill>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C5DA825-40F2-C84F-B183-E9C46641558F}" type="slidenum">
              <a:rPr lang="en-US" sz="1200"/>
              <a:pPr/>
              <a:t>2</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369438F-08C2-D944-B934-1F51AE37369F}" type="slidenum">
              <a:rPr lang="en-US" sz="1200"/>
              <a:pPr/>
              <a:t>20</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2F12395-83FD-7D46-8B5E-53223B294616}" type="slidenum">
              <a:rPr lang="en-US" sz="1200"/>
              <a:pPr/>
              <a:t>21</a:t>
            </a:fld>
            <a:endParaRPr 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48F09E07-9220-5A4C-B05B-E7D9B079B410}" type="slidenum">
              <a:rPr lang="en-US" sz="1200">
                <a:solidFill>
                  <a:srgbClr val="000000"/>
                </a:solidFill>
                <a:latin typeface="Arial" charset="0"/>
              </a:rPr>
              <a:pPr eaLnBrk="1" hangingPunct="1"/>
              <a:t>22</a:t>
            </a:fld>
            <a:endParaRPr lang="en-US" sz="1200">
              <a:solidFill>
                <a:srgbClr val="000000"/>
              </a:solidFill>
              <a:latin typeface="Arial"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A5F37703-FEE8-AB46-ACFA-6C75C53BD921}"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24ABCE5C-B854-974A-8C86-2151165893EB}"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287633FD-2DE9-4D46-8941-4E2563B05C01}"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217F0D62-B028-814B-A2BD-3892B0CAB5E1}" type="slidenum">
              <a:rPr lang="en-US" sz="1200">
                <a:solidFill>
                  <a:srgbClr val="000000"/>
                </a:solidFill>
                <a:latin typeface="Arial" charset="0"/>
              </a:rPr>
              <a:pPr eaLnBrk="1" hangingPunct="1"/>
              <a:t>26</a:t>
            </a:fld>
            <a:endParaRPr lang="en-US" sz="1200">
              <a:solidFill>
                <a:srgbClr val="000000"/>
              </a:solidFill>
              <a:latin typeface="Arial" charset="0"/>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CFE61048-0C27-4240-9452-828A537A059E}" type="slidenum">
              <a:rPr lang="en-US" sz="1200">
                <a:solidFill>
                  <a:srgbClr val="000000"/>
                </a:solidFill>
                <a:latin typeface="Arial" charset="0"/>
              </a:rPr>
              <a:pPr eaLnBrk="1" hangingPunct="1"/>
              <a:t>27</a:t>
            </a:fld>
            <a:endParaRPr lang="en-US" sz="1200">
              <a:solidFill>
                <a:srgbClr val="000000"/>
              </a:solidFill>
              <a:latin typeface="Arial"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433D8CE-D978-D84A-9BCA-6EA46721E4DE}" type="slidenum">
              <a:rPr lang="en-US" sz="1200"/>
              <a:pPr/>
              <a:t>28</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7E6B80A-EF7C-5E4D-A260-6A4BEB6542C8}" type="slidenum">
              <a:rPr lang="en-US" sz="1200"/>
              <a:pPr/>
              <a:t>29</a:t>
            </a:fld>
            <a:endParaRPr 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CA0CD39-96FA-044D-9A47-604EA940C387}" type="slidenum">
              <a:rPr lang="en-US" sz="1200">
                <a:solidFill>
                  <a:srgbClr val="000000"/>
                </a:solidFill>
              </a:rPr>
              <a:pPr/>
              <a:t>3</a:t>
            </a:fld>
            <a:endParaRPr lang="en-US" sz="1200">
              <a:solidFill>
                <a:srgbClr val="000000"/>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940280F-E1BB-A348-9FD3-7D69FC072D98}" type="slidenum">
              <a:rPr lang="en-US" sz="1200"/>
              <a:pPr/>
              <a:t>30</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172EE0E-528E-DE41-A3CF-BF677561475A}" type="slidenum">
              <a:rPr lang="en-US" sz="1200"/>
              <a:pPr/>
              <a:t>31</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9B478E6-018E-4340-BA97-45EAFD26B4AE}" type="slidenum">
              <a:rPr lang="en-US" sz="1200"/>
              <a:pPr/>
              <a:t>32</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D68D710-3D0B-6944-B71E-F6DB72AFFCEF}" type="slidenum">
              <a:rPr lang="en-US" sz="1200"/>
              <a:pPr/>
              <a:t>33</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642CF2B-2664-B441-AE8B-65FF4BE1F305}" type="slidenum">
              <a:rPr lang="en-US" sz="1200"/>
              <a:pPr/>
              <a:t>34</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F3900F1-02A3-B94F-959B-D0130191812F}" type="slidenum">
              <a:rPr lang="en-US" sz="1200"/>
              <a:pPr/>
              <a:t>35</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13DD50D-493B-5C46-A256-E8FC0CAAEB92}" type="slidenum">
              <a:rPr lang="en-US" sz="1200"/>
              <a:pPr/>
              <a:t>36</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626C17-846B-DC47-9FAD-34569F577B69}" type="slidenum">
              <a:rPr lang="en-US" sz="1200">
                <a:solidFill>
                  <a:srgbClr val="000000"/>
                </a:solidFill>
              </a:rPr>
              <a:pPr/>
              <a:t>37</a:t>
            </a:fld>
            <a:endParaRPr lang="en-US" sz="1200">
              <a:solidFill>
                <a:srgbClr val="000000"/>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D5347FC-2BEC-0243-821F-2CAEA07C9E2E}" type="slidenum">
              <a:rPr lang="en-US" sz="1200"/>
              <a:pPr/>
              <a:t>38</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B8A7936-7030-1942-9272-032ADDDCC3BB}" type="slidenum">
              <a:rPr lang="en-US" sz="1200"/>
              <a:pPr/>
              <a:t>39</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5B5AD2B-4A22-504F-93EF-0608A4A77B08}" type="slidenum">
              <a:rPr lang="en-US" sz="1200"/>
              <a:pPr/>
              <a:t>4</a:t>
            </a:fld>
            <a:endParaRPr 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27FD5BA-AB14-AA44-B545-8FF564676F8F}" type="slidenum">
              <a:rPr lang="en-US" sz="1200"/>
              <a:pPr/>
              <a:t>40</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D593FCE-88C2-1B46-8328-6AD457AF94AC}" type="slidenum">
              <a:rPr lang="en-US" sz="1200"/>
              <a:pPr/>
              <a:t>41</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charset="0"/>
              </a:rPr>
              <a:t> NASA/GSFC/METI/ERSDAC/JAROS, and U.S./Japan ASTER Science Team at </a:t>
            </a:r>
            <a:r>
              <a:rPr lang="en-US">
                <a:latin typeface="Arial" charset="0"/>
              </a:rPr>
              <a:t>http://asterweb.jpl.nasa.gov/gallery-detail.asp?name=deadsea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A9CDC25-6E0B-3F4F-82B7-0CC8C69DF5E5}" type="slidenum">
              <a:rPr lang="en-US" sz="1200">
                <a:solidFill>
                  <a:srgbClr val="000000"/>
                </a:solidFill>
              </a:rPr>
              <a:pPr/>
              <a:t>42</a:t>
            </a:fld>
            <a:endParaRPr lang="en-US" sz="1200">
              <a:solidFill>
                <a:srgbClr val="000000"/>
              </a:solidFill>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t>
            </a:r>
            <a:r>
              <a:rPr lang="en-US" altLang="ja-JP">
                <a:latin typeface="Arial" charset="0"/>
              </a:rPr>
              <a:t>The Dead Sea is so named because its high salinity discourages the growth of fish, plants, and other wildlife. It is the lowest surface feature on Earth, sitting roughly 1,300 feet below sea level. On a hot, dry summer day, the water level can drop as much as one inch because of evaporation. These three false-color images were captured in 1972, 1989, and 2011 by Landsat satellites. Deep waters are blue or dark blue, while brighter blues indicate shallow waters or salt ponds. Green indicates sparsely vegetated lands. Denser vegetation appears bright red. The ancient Egyptians used salts from the Dead Sea for mummification, fertilizers, and potash (a potassium-based salt). In the modern age, sodium chloride and potassium salts culled from the sea are used for water conditioning, road de-icing, and the manufacturing of polyvinyl chloride (PVC) plastics. The expansions of massive salt evaporation projects are clearly visible over the span of 39 years.</a:t>
            </a:r>
            <a:r>
              <a:rPr lang="en-US">
                <a:latin typeface="Arial" charset="0"/>
              </a:rP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D9CE464-8242-8145-859C-396ED993D640}" type="slidenum">
              <a:rPr lang="en-US" sz="1200"/>
              <a:pPr/>
              <a:t>43</a:t>
            </a:fld>
            <a:endParaRPr 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06ECB79-2613-9349-AD83-73DB0EF8EE6B}" type="slidenum">
              <a:rPr lang="en-US" sz="1200"/>
              <a:pPr/>
              <a:t>44</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F1D5AF2-BF24-2E46-A90E-1137287DAF51}" type="slidenum">
              <a:rPr lang="en-US" sz="1200"/>
              <a:pPr/>
              <a:t>45</a:t>
            </a:fld>
            <a:endParaRPr lang="en-US" sz="120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D383FF5-760E-A84C-B972-C6CC63C2F6FB}" type="slidenum">
              <a:rPr lang="en-US" sz="1200"/>
              <a:pPr/>
              <a:t>46</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7478785-DC14-7741-954F-C12182E1FD64}" type="slidenum">
              <a:rPr lang="en-US" sz="1200">
                <a:solidFill>
                  <a:srgbClr val="000000"/>
                </a:solidFill>
              </a:rPr>
              <a:pPr/>
              <a:t>47</a:t>
            </a:fld>
            <a:endParaRPr lang="en-US" sz="1200">
              <a:solidFill>
                <a:srgbClr val="000000"/>
              </a:solidFill>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C10B969-1691-F642-8A9A-1D078065C32A}" type="slidenum">
              <a:rPr lang="en-US" sz="1200"/>
              <a:pPr/>
              <a:t>48</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B497055-C544-5744-93C3-0220DF8D158D}" type="slidenum">
              <a:rPr lang="en-US" sz="1200">
                <a:solidFill>
                  <a:srgbClr val="000000"/>
                </a:solidFill>
              </a:rPr>
              <a:pPr/>
              <a:t>49</a:t>
            </a:fld>
            <a:endParaRPr lang="en-US" sz="1200">
              <a:solidFill>
                <a:srgbClr val="000000"/>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1BEFEAD-F38C-1149-B2E7-31F45329CBAF}" type="slidenum">
              <a:rPr lang="en-US" sz="1200"/>
              <a:pPr/>
              <a:t>5</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12FC253-E27D-2544-A01F-A813C4C2A5B7}" type="slidenum">
              <a:rPr lang="en-US" sz="1200"/>
              <a:pPr/>
              <a:t>50</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2E03669-68DD-D645-9206-B3822799A34B}" type="slidenum">
              <a:rPr lang="en-US" sz="1200"/>
              <a:pPr/>
              <a:t>51</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DA2B9DC-A549-8B4B-AFFA-9B476B241C3C}" type="slidenum">
              <a:rPr lang="en-US" sz="1200"/>
              <a:pPr/>
              <a:t>52</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B222779-B2F3-FB48-9F8C-8C52153AD649}" type="slidenum">
              <a:rPr lang="en-US" sz="1200"/>
              <a:pPr/>
              <a:t>53</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DB18622-E58A-6546-A78C-510C2021A95D}" type="slidenum">
              <a:rPr lang="en-US" sz="1200"/>
              <a:pPr/>
              <a:t>54</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AA4C621-8759-DA42-8885-EED980343BDC}" type="slidenum">
              <a:rPr lang="en-US" sz="1200"/>
              <a:pPr/>
              <a:t>55</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4B219E9-6A6A-BC42-B5FD-4813A6EEB085}" type="slidenum">
              <a:rPr lang="en-US" sz="1200"/>
              <a:pPr/>
              <a:t>56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4012667-B251-6E44-B807-002B63F0AFD2}" type="slidenum">
              <a:rPr lang="en-US" sz="1200"/>
              <a:pPr/>
              <a:t>57</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B1282CA-4967-C246-AFDC-A4FC775CBEF1}" type="slidenum">
              <a:rPr lang="en-US" sz="1200">
                <a:solidFill>
                  <a:srgbClr val="000000"/>
                </a:solidFill>
                <a:latin typeface="Arial" charset="0"/>
              </a:rPr>
              <a:pPr/>
              <a:t>58</a:t>
            </a:fld>
            <a:endParaRPr lang="en-US" sz="1200">
              <a:solidFill>
                <a:srgbClr val="000000"/>
              </a:solidFill>
              <a:latin typeface="Arial" charset="0"/>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5334F21-2068-3A4D-8725-C3111C9A1F03}" type="slidenum">
              <a:rPr lang="en-US" sz="1200"/>
              <a:pPr/>
              <a:t>59</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B969179-5A33-3248-B1C7-90542E921E4B}" type="slidenum">
              <a:rPr lang="en-US" sz="1200"/>
              <a:pPr/>
              <a:t>6</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1D49E10-B63B-8841-BDFA-9472866A4E0D}" type="slidenum">
              <a:rPr lang="en-US" sz="1200"/>
              <a:pPr/>
              <a:t>60</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1AC81DB-B973-384D-870C-DEF1004641D3}" type="slidenum">
              <a:rPr lang="en-US" sz="1200"/>
              <a:pPr/>
              <a:t>61</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25435DE-E2CC-AB4D-A9BE-55257BC0DCF9}" type="slidenum">
              <a:rPr lang="en-US" sz="1200">
                <a:solidFill>
                  <a:srgbClr val="000000"/>
                </a:solidFill>
              </a:rPr>
              <a:pPr/>
              <a:t>62</a:t>
            </a:fld>
            <a:endParaRPr lang="en-US" sz="1200">
              <a:solidFill>
                <a:srgbClr val="000000"/>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E6A65EA-5498-924B-AF28-AC33A096EC71}" type="slidenum">
              <a:rPr lang="en-US" sz="1200"/>
              <a:pPr/>
              <a:t>63</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B9A6FD8-8E63-9942-B391-683EA5FA8944}" type="slidenum">
              <a:rPr lang="en-US" sz="1200"/>
              <a:pPr/>
              <a:t>64</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Clr>
                <a:srgbClr val="0000FF"/>
              </a:buClr>
            </a:pPr>
            <a:fld id="{8279340A-E5DC-064F-8CDB-FA185F884AF7}" type="slidenum">
              <a:rPr lang="en-US" altLang="zh-CN" sz="1200">
                <a:solidFill>
                  <a:srgbClr val="000000"/>
                </a:solidFill>
              </a:rPr>
              <a:pPr>
                <a:buClr>
                  <a:srgbClr val="0000FF"/>
                </a:buClr>
              </a:pPr>
              <a:t>65</a:t>
            </a:fld>
            <a:endParaRPr lang="en-US" altLang="zh-CN" sz="1200">
              <a:solidFill>
                <a:srgbClr val="000000"/>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MS PGothic" charset="0"/>
              <a:cs typeface="MS PGothic"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640393D-C1A9-6946-B923-6DF7185DD5E2}" type="slidenum">
              <a:rPr lang="en-US" sz="1200"/>
              <a:pPr/>
              <a:t>66</a:t>
            </a:fld>
            <a:endParaRPr lang="en-US" sz="120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1E42D66-B93C-DA41-B05C-FE524FBA5C44}" type="slidenum">
              <a:rPr lang="en-US" sz="1200"/>
              <a:pPr/>
              <a:t>67</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AFC3437-95A7-8D4E-AE73-BE5118121924}" type="slidenum">
              <a:rPr lang="en-US" sz="1200"/>
              <a:pPr/>
              <a:t>68</a:t>
            </a:fld>
            <a:endParaRPr lang="en-US" sz="120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4A6C698-5296-0349-8836-A867E3083B59}" type="slidenum">
              <a:rPr lang="en-US" sz="1200"/>
              <a:pPr/>
              <a:t>69</a:t>
            </a:fld>
            <a:endParaRPr lang="en-US"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09A003A-639D-164A-8850-17FC37C0897E}" type="slidenum">
              <a:rPr lang="en-US" sz="1200"/>
              <a:pPr/>
              <a:t>7</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3EDA122-3F78-2248-86A0-0DB2134989C0}" type="slidenum">
              <a:rPr lang="en-US" sz="1200"/>
              <a:pPr/>
              <a:t>70</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72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NT</a:t>
            </a:r>
            <a:r>
              <a:rPr lang="en-US" baseline="0" dirty="0" smtClean="0">
                <a:latin typeface="Arial" charset="0"/>
              </a:rPr>
              <a:t> Backgrounds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1AD6F84-7593-434A-9A44-69DECEFB28C6}" type="slidenum">
              <a:rPr lang="en-US" sz="1200"/>
              <a:pPr/>
              <a:t>8</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44C9E8F-8A65-9749-82C5-893077A345F3}" type="slidenum">
              <a:rPr lang="en-US" sz="1200"/>
              <a:pPr/>
              <a:t>9</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12"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15"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smtClean="0"/>
            </a:lvl1pPr>
          </a:lstStyle>
          <a:p>
            <a:pPr>
              <a:defRPr/>
            </a:pPr>
            <a:fld id="{C06106EC-C4C8-4C4D-A448-6481F3B90CC1}" type="slidenum">
              <a:rPr lang="en-US"/>
              <a:pPr>
                <a:defRPr/>
              </a:pPr>
              <a:t>‹#›</a:t>
            </a:fld>
            <a:endParaRPr lang="en-US"/>
          </a:p>
        </p:txBody>
      </p:sp>
    </p:spTree>
    <p:extLst>
      <p:ext uri="{BB962C8B-B14F-4D97-AF65-F5344CB8AC3E}">
        <p14:creationId xmlns:p14="http://schemas.microsoft.com/office/powerpoint/2010/main" val="65217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61CABAE0-56DC-C540-A9CF-25677D3055BD}" type="slidenum">
              <a:rPr lang="en-US"/>
              <a:pPr>
                <a:defRPr/>
              </a:pPr>
              <a:t>‹#›</a:t>
            </a:fld>
            <a:endParaRPr lang="en-US"/>
          </a:p>
        </p:txBody>
      </p:sp>
    </p:spTree>
    <p:extLst>
      <p:ext uri="{BB962C8B-B14F-4D97-AF65-F5344CB8AC3E}">
        <p14:creationId xmlns:p14="http://schemas.microsoft.com/office/powerpoint/2010/main" val="6230584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B55610CF-2729-6E4A-AD45-2D2D148B90F8}" type="slidenum">
              <a:rPr lang="en-US"/>
              <a:pPr>
                <a:defRPr/>
              </a:pPr>
              <a:t>‹#›</a:t>
            </a:fld>
            <a:endParaRPr lang="en-US"/>
          </a:p>
        </p:txBody>
      </p:sp>
    </p:spTree>
    <p:extLst>
      <p:ext uri="{BB962C8B-B14F-4D97-AF65-F5344CB8AC3E}">
        <p14:creationId xmlns:p14="http://schemas.microsoft.com/office/powerpoint/2010/main" val="5036300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BD96F036-C96F-724B-A657-13E74B82A853}" type="slidenum">
              <a:rPr lang="en-US"/>
              <a:pPr>
                <a:defRPr/>
              </a:pPr>
              <a:t>‹#›</a:t>
            </a:fld>
            <a:endParaRPr lang="en-US"/>
          </a:p>
        </p:txBody>
      </p:sp>
    </p:spTree>
    <p:extLst>
      <p:ext uri="{BB962C8B-B14F-4D97-AF65-F5344CB8AC3E}">
        <p14:creationId xmlns:p14="http://schemas.microsoft.com/office/powerpoint/2010/main" val="25959658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smtClean="0">
                <a:ea typeface="ＭＳ Ｐゴシック" charset="0"/>
              </a:defRPr>
            </a:lvl1pPr>
          </a:lstStyle>
          <a:p>
            <a:pPr>
              <a:defRPr/>
            </a:pPr>
            <a:fld id="{9F205A95-67E2-FC48-A925-ECA762EAB94A}" type="slidenum">
              <a:rPr lang="zh-CN" altLang="en-US"/>
              <a:pPr>
                <a:defRPr/>
              </a:pPr>
              <a:t>‹#›</a:t>
            </a:fld>
            <a:endParaRPr lang="en-US" altLang="zh-CN"/>
          </a:p>
        </p:txBody>
      </p:sp>
    </p:spTree>
    <p:extLst>
      <p:ext uri="{BB962C8B-B14F-4D97-AF65-F5344CB8AC3E}">
        <p14:creationId xmlns:p14="http://schemas.microsoft.com/office/powerpoint/2010/main" val="32380139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zh-CN" altLang="en-US"/>
          </a:p>
        </p:txBody>
      </p:sp>
      <p:sp>
        <p:nvSpPr>
          <p:cNvPr id="3" name="Footer Placeholder 2"/>
          <p:cNvSpPr>
            <a:spLocks noGrp="1"/>
          </p:cNvSpPr>
          <p:nvPr>
            <p:ph type="ftr" sz="quarter" idx="11"/>
          </p:nvPr>
        </p:nvSpPr>
        <p:spPr/>
        <p:txBody>
          <a:bodyPr/>
          <a:lstStyle>
            <a:lvl1pPr>
              <a:defRPr/>
            </a:lvl1pPr>
          </a:lstStyle>
          <a:p>
            <a:pPr>
              <a:defRPr/>
            </a:pPr>
            <a:endParaRPr lang="zh-CN" altLang="en-US"/>
          </a:p>
        </p:txBody>
      </p:sp>
      <p:sp>
        <p:nvSpPr>
          <p:cNvPr id="4" name="Slide Number Placeholder 3"/>
          <p:cNvSpPr>
            <a:spLocks noGrp="1"/>
          </p:cNvSpPr>
          <p:nvPr>
            <p:ph type="sldNum" sz="quarter" idx="12"/>
          </p:nvPr>
        </p:nvSpPr>
        <p:spPr/>
        <p:txBody>
          <a:bodyPr/>
          <a:lstStyle>
            <a:lvl1pPr>
              <a:defRPr>
                <a:ea typeface="ＭＳ Ｐゴシック" charset="0"/>
              </a:defRPr>
            </a:lvl1pPr>
          </a:lstStyle>
          <a:p>
            <a:pPr>
              <a:defRPr/>
            </a:pPr>
            <a:fld id="{D8C79BF4-ED80-7F4A-8F7D-8B1BFB483305}" type="slidenum">
              <a:rPr lang="zh-CN" altLang="en-US"/>
              <a:pPr>
                <a:defRPr/>
              </a:pPr>
              <a:t>‹#›</a:t>
            </a:fld>
            <a:endParaRPr lang="en-US" altLang="zh-CN"/>
          </a:p>
        </p:txBody>
      </p:sp>
    </p:spTree>
    <p:extLst>
      <p:ext uri="{BB962C8B-B14F-4D97-AF65-F5344CB8AC3E}">
        <p14:creationId xmlns:p14="http://schemas.microsoft.com/office/powerpoint/2010/main" val="33625610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71E3CE-88F4-8049-B6AF-0FB1D883112C}" type="slidenum">
              <a:rPr lang="en-US"/>
              <a:pPr>
                <a:defRPr/>
              </a:pPr>
              <a:t>‹#›</a:t>
            </a:fld>
            <a:endParaRPr lang="en-US"/>
          </a:p>
        </p:txBody>
      </p:sp>
    </p:spTree>
    <p:extLst>
      <p:ext uri="{BB962C8B-B14F-4D97-AF65-F5344CB8AC3E}">
        <p14:creationId xmlns:p14="http://schemas.microsoft.com/office/powerpoint/2010/main" val="273040773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45FDB82-D6B6-884F-B8B3-3C0808FCC222}" type="slidenum">
              <a:rPr lang="en-US"/>
              <a:pPr>
                <a:defRPr/>
              </a:pPr>
              <a:t>‹#›</a:t>
            </a:fld>
            <a:endParaRPr lang="en-US"/>
          </a:p>
        </p:txBody>
      </p:sp>
    </p:spTree>
    <p:extLst>
      <p:ext uri="{BB962C8B-B14F-4D97-AF65-F5344CB8AC3E}">
        <p14:creationId xmlns:p14="http://schemas.microsoft.com/office/powerpoint/2010/main" val="262768825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6E9A665-F6A4-A148-9889-13F01DDC14E8}" type="slidenum">
              <a:rPr lang="en-US"/>
              <a:pPr>
                <a:defRPr/>
              </a:pPr>
              <a:t>‹#›</a:t>
            </a:fld>
            <a:endParaRPr lang="en-US"/>
          </a:p>
        </p:txBody>
      </p:sp>
    </p:spTree>
    <p:extLst>
      <p:ext uri="{BB962C8B-B14F-4D97-AF65-F5344CB8AC3E}">
        <p14:creationId xmlns:p14="http://schemas.microsoft.com/office/powerpoint/2010/main" val="8275398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D6A5359-AF51-F243-BE4F-79B3FDDAC27A}" type="slidenum">
              <a:rPr lang="en-US"/>
              <a:pPr>
                <a:defRPr/>
              </a:pPr>
              <a:t>‹#›</a:t>
            </a:fld>
            <a:endParaRPr lang="en-US"/>
          </a:p>
        </p:txBody>
      </p:sp>
    </p:spTree>
    <p:extLst>
      <p:ext uri="{BB962C8B-B14F-4D97-AF65-F5344CB8AC3E}">
        <p14:creationId xmlns:p14="http://schemas.microsoft.com/office/powerpoint/2010/main" val="153692614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74218B7-EA96-7640-B54F-09F2920B8981}" type="slidenum">
              <a:rPr lang="en-US"/>
              <a:pPr>
                <a:defRPr/>
              </a:pPr>
              <a:t>‹#›</a:t>
            </a:fld>
            <a:endParaRPr lang="en-US"/>
          </a:p>
        </p:txBody>
      </p:sp>
    </p:spTree>
    <p:extLst>
      <p:ext uri="{BB962C8B-B14F-4D97-AF65-F5344CB8AC3E}">
        <p14:creationId xmlns:p14="http://schemas.microsoft.com/office/powerpoint/2010/main" val="324745164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D4477EE-43D5-F14A-9374-CFC52697FF93}" type="slidenum">
              <a:rPr lang="en-US"/>
              <a:pPr>
                <a:defRPr/>
              </a:pPr>
              <a:t>‹#›</a:t>
            </a:fld>
            <a:endParaRPr lang="en-US"/>
          </a:p>
        </p:txBody>
      </p:sp>
    </p:spTree>
    <p:extLst>
      <p:ext uri="{BB962C8B-B14F-4D97-AF65-F5344CB8AC3E}">
        <p14:creationId xmlns:p14="http://schemas.microsoft.com/office/powerpoint/2010/main" val="15915753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C29A3E4-E98B-2D4F-B2F0-B8E94717D0E0}" type="slidenum">
              <a:rPr lang="en-US"/>
              <a:pPr>
                <a:defRPr/>
              </a:pPr>
              <a:t>‹#›</a:t>
            </a:fld>
            <a:endParaRPr lang="en-US"/>
          </a:p>
        </p:txBody>
      </p:sp>
    </p:spTree>
    <p:extLst>
      <p:ext uri="{BB962C8B-B14F-4D97-AF65-F5344CB8AC3E}">
        <p14:creationId xmlns:p14="http://schemas.microsoft.com/office/powerpoint/2010/main" val="34767424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F96D500-D13C-054A-AF09-E163D16BDC51}" type="slidenum">
              <a:rPr lang="en-US"/>
              <a:pPr>
                <a:defRPr/>
              </a:pPr>
              <a:t>‹#›</a:t>
            </a:fld>
            <a:endParaRPr lang="en-US"/>
          </a:p>
        </p:txBody>
      </p:sp>
    </p:spTree>
    <p:extLst>
      <p:ext uri="{BB962C8B-B14F-4D97-AF65-F5344CB8AC3E}">
        <p14:creationId xmlns:p14="http://schemas.microsoft.com/office/powerpoint/2010/main" val="78436493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29BB6C-8B95-AA46-A26A-A5D26132689B}" type="slidenum">
              <a:rPr lang="en-US"/>
              <a:pPr>
                <a:defRPr/>
              </a:pPr>
              <a:t>‹#›</a:t>
            </a:fld>
            <a:endParaRPr lang="en-US"/>
          </a:p>
        </p:txBody>
      </p:sp>
    </p:spTree>
    <p:extLst>
      <p:ext uri="{BB962C8B-B14F-4D97-AF65-F5344CB8AC3E}">
        <p14:creationId xmlns:p14="http://schemas.microsoft.com/office/powerpoint/2010/main" val="210759208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D94AAB-621D-5245-87D1-D61E7367D956}" type="slidenum">
              <a:rPr lang="en-US"/>
              <a:pPr>
                <a:defRPr/>
              </a:pPr>
              <a:t>‹#›</a:t>
            </a:fld>
            <a:endParaRPr lang="en-US"/>
          </a:p>
        </p:txBody>
      </p:sp>
    </p:spTree>
    <p:extLst>
      <p:ext uri="{BB962C8B-B14F-4D97-AF65-F5344CB8AC3E}">
        <p14:creationId xmlns:p14="http://schemas.microsoft.com/office/powerpoint/2010/main" val="281046673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AE66A72-2E9A-D44D-B0D4-A01958F037F6}" type="slidenum">
              <a:rPr lang="en-US"/>
              <a:pPr>
                <a:defRPr/>
              </a:pPr>
              <a:t>‹#›</a:t>
            </a:fld>
            <a:endParaRPr lang="en-US"/>
          </a:p>
        </p:txBody>
      </p:sp>
    </p:spTree>
    <p:extLst>
      <p:ext uri="{BB962C8B-B14F-4D97-AF65-F5344CB8AC3E}">
        <p14:creationId xmlns:p14="http://schemas.microsoft.com/office/powerpoint/2010/main" val="333620185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5108067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2711090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9302855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3835751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7347882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451372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kumimoji="1" lang="en-US">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grpSp>
      <p:sp>
        <p:nvSpPr>
          <p:cNvPr id="38920"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38924"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Rectangle 10"/>
          <p:cNvSpPr>
            <a:spLocks noGrp="1" noChangeArrowheads="1"/>
          </p:cNvSpPr>
          <p:nvPr>
            <p:ph type="ftr" sz="quarter" idx="11"/>
          </p:nvPr>
        </p:nvSpPr>
        <p:spPr/>
        <p:txBody>
          <a:bodyPr/>
          <a:lstStyle>
            <a:lvl1pPr algn="r">
              <a:defRPr/>
            </a:lvl1pPr>
          </a:lstStyle>
          <a:p>
            <a:pPr>
              <a:defRPr/>
            </a:pPr>
            <a:endParaRPr lang="en-US"/>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smtClean="0"/>
            </a:lvl1pPr>
          </a:lstStyle>
          <a:p>
            <a:pPr>
              <a:defRPr/>
            </a:pPr>
            <a:fld id="{F0260A6A-1756-EF4B-86DB-7FE6D8D21203}" type="slidenum">
              <a:rPr lang="en-US"/>
              <a:pPr>
                <a:defRPr/>
              </a:pPr>
              <a:t>‹#›</a:t>
            </a:fld>
            <a:endParaRPr lang="en-US"/>
          </a:p>
        </p:txBody>
      </p:sp>
    </p:spTree>
    <p:extLst>
      <p:ext uri="{BB962C8B-B14F-4D97-AF65-F5344CB8AC3E}">
        <p14:creationId xmlns:p14="http://schemas.microsoft.com/office/powerpoint/2010/main" val="4287749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9023019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1336559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377957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9628408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601023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116D2FA7-CED2-6243-9822-836D983BA193}" type="slidenum">
              <a:rPr lang="en-US"/>
              <a:pPr>
                <a:defRPr/>
              </a:pPr>
              <a:t>‹#›</a:t>
            </a:fld>
            <a:endParaRPr lang="en-US"/>
          </a:p>
        </p:txBody>
      </p:sp>
    </p:spTree>
    <p:extLst>
      <p:ext uri="{BB962C8B-B14F-4D97-AF65-F5344CB8AC3E}">
        <p14:creationId xmlns:p14="http://schemas.microsoft.com/office/powerpoint/2010/main" val="76363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544B6DD-CB45-6049-945E-89C8E5A82C55}" type="slidenum">
              <a:rPr lang="en-US"/>
              <a:pPr>
                <a:defRPr/>
              </a:pPr>
              <a:t>‹#›</a:t>
            </a:fld>
            <a:endParaRPr lang="en-US"/>
          </a:p>
        </p:txBody>
      </p:sp>
    </p:spTree>
    <p:extLst>
      <p:ext uri="{BB962C8B-B14F-4D97-AF65-F5344CB8AC3E}">
        <p14:creationId xmlns:p14="http://schemas.microsoft.com/office/powerpoint/2010/main" val="81136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2F52458-949C-7646-8DA5-5986C19FFB73}" type="slidenum">
              <a:rPr lang="en-US"/>
              <a:pPr>
                <a:defRPr/>
              </a:pPr>
              <a:t>‹#›</a:t>
            </a:fld>
            <a:endParaRPr lang="en-US"/>
          </a:p>
        </p:txBody>
      </p:sp>
    </p:spTree>
    <p:extLst>
      <p:ext uri="{BB962C8B-B14F-4D97-AF65-F5344CB8AC3E}">
        <p14:creationId xmlns:p14="http://schemas.microsoft.com/office/powerpoint/2010/main" val="864548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AEC0A840-687F-9045-96AC-6CE96BFD8884}" type="slidenum">
              <a:rPr lang="en-US"/>
              <a:pPr>
                <a:defRPr/>
              </a:pPr>
              <a:t>‹#›</a:t>
            </a:fld>
            <a:endParaRPr lang="en-US"/>
          </a:p>
        </p:txBody>
      </p:sp>
    </p:spTree>
    <p:extLst>
      <p:ext uri="{BB962C8B-B14F-4D97-AF65-F5344CB8AC3E}">
        <p14:creationId xmlns:p14="http://schemas.microsoft.com/office/powerpoint/2010/main" val="3130418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B4AD8AB9-0A7C-9746-9D85-DC2ABB8EB33B}" type="slidenum">
              <a:rPr lang="en-US"/>
              <a:pPr>
                <a:defRPr/>
              </a:pPr>
              <a:t>‹#›</a:t>
            </a:fld>
            <a:endParaRPr lang="en-US"/>
          </a:p>
        </p:txBody>
      </p:sp>
    </p:spTree>
    <p:extLst>
      <p:ext uri="{BB962C8B-B14F-4D97-AF65-F5344CB8AC3E}">
        <p14:creationId xmlns:p14="http://schemas.microsoft.com/office/powerpoint/2010/main" val="4116249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4FA7ED78-B889-1242-AFEE-F5661BCCE326}" type="slidenum">
              <a:rPr lang="en-US"/>
              <a:pPr>
                <a:defRPr/>
              </a:pPr>
              <a:t>‹#›</a:t>
            </a:fld>
            <a:endParaRPr lang="en-US"/>
          </a:p>
        </p:txBody>
      </p:sp>
    </p:spTree>
    <p:extLst>
      <p:ext uri="{BB962C8B-B14F-4D97-AF65-F5344CB8AC3E}">
        <p14:creationId xmlns:p14="http://schemas.microsoft.com/office/powerpoint/2010/main" val="716352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8F62C97-6546-0242-899A-3AC79026E32C}" type="slidenum">
              <a:rPr lang="en-US"/>
              <a:pPr>
                <a:defRPr/>
              </a:pPr>
              <a:t>‹#›</a:t>
            </a:fld>
            <a:endParaRPr lang="en-US"/>
          </a:p>
        </p:txBody>
      </p:sp>
    </p:spTree>
    <p:extLst>
      <p:ext uri="{BB962C8B-B14F-4D97-AF65-F5344CB8AC3E}">
        <p14:creationId xmlns:p14="http://schemas.microsoft.com/office/powerpoint/2010/main" val="2152604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601D348B-6860-514B-85DA-3F168D0B976D}" type="slidenum">
              <a:rPr lang="en-US"/>
              <a:pPr>
                <a:defRPr/>
              </a:pPr>
              <a:t>‹#›</a:t>
            </a:fld>
            <a:endParaRPr lang="en-US"/>
          </a:p>
        </p:txBody>
      </p:sp>
    </p:spTree>
    <p:extLst>
      <p:ext uri="{BB962C8B-B14F-4D97-AF65-F5344CB8AC3E}">
        <p14:creationId xmlns:p14="http://schemas.microsoft.com/office/powerpoint/2010/main" val="1762479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017D392-DD85-CB46-B8A2-1B945203D837}" type="slidenum">
              <a:rPr lang="en-US"/>
              <a:pPr>
                <a:defRPr/>
              </a:pPr>
              <a:t>‹#›</a:t>
            </a:fld>
            <a:endParaRPr lang="en-US"/>
          </a:p>
        </p:txBody>
      </p:sp>
    </p:spTree>
    <p:extLst>
      <p:ext uri="{BB962C8B-B14F-4D97-AF65-F5344CB8AC3E}">
        <p14:creationId xmlns:p14="http://schemas.microsoft.com/office/powerpoint/2010/main" val="178874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CCA1B81-A6EC-074C-8A3B-0119D0594D54}" type="slidenum">
              <a:rPr lang="en-US"/>
              <a:pPr>
                <a:defRPr/>
              </a:pPr>
              <a:t>‹#›</a:t>
            </a:fld>
            <a:endParaRPr lang="en-US"/>
          </a:p>
        </p:txBody>
      </p:sp>
    </p:spTree>
    <p:extLst>
      <p:ext uri="{BB962C8B-B14F-4D97-AF65-F5344CB8AC3E}">
        <p14:creationId xmlns:p14="http://schemas.microsoft.com/office/powerpoint/2010/main" val="1779945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46ECC6C-4209-9540-ACCE-5C635E406BA5}" type="slidenum">
              <a:rPr lang="en-US"/>
              <a:pPr>
                <a:defRPr/>
              </a:pPr>
              <a:t>‹#›</a:t>
            </a:fld>
            <a:endParaRPr lang="en-US"/>
          </a:p>
        </p:txBody>
      </p:sp>
    </p:spTree>
    <p:extLst>
      <p:ext uri="{BB962C8B-B14F-4D97-AF65-F5344CB8AC3E}">
        <p14:creationId xmlns:p14="http://schemas.microsoft.com/office/powerpoint/2010/main" val="360761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Verdana" pitchFamily="34"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Verdana" pitchFamily="34"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657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65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836AD319-635F-3C47-A573-9F9F03D763EC}" type="slidenum">
              <a:rPr lang="en-US"/>
              <a:pPr>
                <a:defRPr/>
              </a:pPr>
              <a:t>‹#›</a:t>
            </a:fld>
            <a:endParaRPr lang="en-US"/>
          </a:p>
        </p:txBody>
      </p:sp>
    </p:spTree>
    <p:extLst>
      <p:ext uri="{BB962C8B-B14F-4D97-AF65-F5344CB8AC3E}">
        <p14:creationId xmlns:p14="http://schemas.microsoft.com/office/powerpoint/2010/main" val="1018500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5D64501-3482-2742-85C4-36D45B90EC6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0132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023BA20-4926-2A47-AB5D-4D3A2B0A71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2696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AC5F7F1-7043-754B-81BD-A4ECDECA029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9511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BB73A2E-20E9-FD4A-95FA-B736B77459E7}"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2280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41B8F4B-E7A7-CB4B-A7C0-BC5E8C3E3228}"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3485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99D4CAD2-189A-094E-844D-CBCE09542A64}"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151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A21EF13-142F-B94B-9A5F-574E5F8BEACF}" type="slidenum">
              <a:rPr lang="en-US"/>
              <a:pPr>
                <a:defRPr/>
              </a:pPr>
              <a:t>‹#›</a:t>
            </a:fld>
            <a:endParaRPr lang="en-US"/>
          </a:p>
        </p:txBody>
      </p:sp>
    </p:spTree>
    <p:extLst>
      <p:ext uri="{BB962C8B-B14F-4D97-AF65-F5344CB8AC3E}">
        <p14:creationId xmlns:p14="http://schemas.microsoft.com/office/powerpoint/2010/main" val="22031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BF9B335-7380-0645-89BF-F9CD5FC051A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84461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E64BC02-9A2A-864F-8A73-DFC82603254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65190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79BE34E-F746-4F40-AD6D-A01D06C09BF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215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BCA2F78-CC2A-C244-AE33-59532441838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98183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2" name="Freeform 23"/>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 name="Freeform 26"/>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99CABBA1-32FA-AD46-AAD5-861B553452FC}" type="slidenum">
              <a:rPr lang="en-US"/>
              <a:pPr>
                <a:defRPr/>
              </a:pPr>
              <a:t>‹#›</a:t>
            </a:fld>
            <a:endParaRPr lang="en-US"/>
          </a:p>
        </p:txBody>
      </p:sp>
    </p:spTree>
    <p:extLst>
      <p:ext uri="{BB962C8B-B14F-4D97-AF65-F5344CB8AC3E}">
        <p14:creationId xmlns:p14="http://schemas.microsoft.com/office/powerpoint/2010/main" val="206309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88EF940-3612-7141-8F35-2363FF02FC8E}" type="slidenum">
              <a:rPr lang="en-US"/>
              <a:pPr>
                <a:defRPr/>
              </a:pPr>
              <a:t>‹#›</a:t>
            </a:fld>
            <a:endParaRPr lang="en-US"/>
          </a:p>
        </p:txBody>
      </p:sp>
    </p:spTree>
    <p:extLst>
      <p:ext uri="{BB962C8B-B14F-4D97-AF65-F5344CB8AC3E}">
        <p14:creationId xmlns:p14="http://schemas.microsoft.com/office/powerpoint/2010/main" val="2570750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80CFFDD-AD89-184B-A4EE-58CEB8E95501}" type="slidenum">
              <a:rPr lang="en-US"/>
              <a:pPr>
                <a:defRPr/>
              </a:pPr>
              <a:t>‹#›</a:t>
            </a:fld>
            <a:endParaRPr lang="en-US"/>
          </a:p>
        </p:txBody>
      </p:sp>
    </p:spTree>
    <p:extLst>
      <p:ext uri="{BB962C8B-B14F-4D97-AF65-F5344CB8AC3E}">
        <p14:creationId xmlns:p14="http://schemas.microsoft.com/office/powerpoint/2010/main" val="50197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24A66F44-FF23-4841-A96C-CDDC60D9C32E}" type="slidenum">
              <a:rPr lang="en-US"/>
              <a:pPr>
                <a:defRPr/>
              </a:pPr>
              <a:t>‹#›</a:t>
            </a:fld>
            <a:endParaRPr lang="en-US"/>
          </a:p>
        </p:txBody>
      </p:sp>
    </p:spTree>
    <p:extLst>
      <p:ext uri="{BB962C8B-B14F-4D97-AF65-F5344CB8AC3E}">
        <p14:creationId xmlns:p14="http://schemas.microsoft.com/office/powerpoint/2010/main" val="2180871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295F4C1C-C3EF-3D44-9F9A-4FB13C1EFC84}" type="slidenum">
              <a:rPr lang="en-US"/>
              <a:pPr>
                <a:defRPr/>
              </a:pPr>
              <a:t>‹#›</a:t>
            </a:fld>
            <a:endParaRPr lang="en-US"/>
          </a:p>
        </p:txBody>
      </p:sp>
    </p:spTree>
    <p:extLst>
      <p:ext uri="{BB962C8B-B14F-4D97-AF65-F5344CB8AC3E}">
        <p14:creationId xmlns:p14="http://schemas.microsoft.com/office/powerpoint/2010/main" val="872022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01748259-AC00-A942-A134-2D8EEF5A8FC3}" type="slidenum">
              <a:rPr lang="en-US"/>
              <a:pPr>
                <a:defRPr/>
              </a:pPr>
              <a:t>‹#›</a:t>
            </a:fld>
            <a:endParaRPr lang="en-US"/>
          </a:p>
        </p:txBody>
      </p:sp>
    </p:spTree>
    <p:extLst>
      <p:ext uri="{BB962C8B-B14F-4D97-AF65-F5344CB8AC3E}">
        <p14:creationId xmlns:p14="http://schemas.microsoft.com/office/powerpoint/2010/main" val="3092632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E4B8E86-7A73-324E-9360-D6D0D5F16637}" type="slidenum">
              <a:rPr lang="en-US"/>
              <a:pPr>
                <a:defRPr/>
              </a:pPr>
              <a:t>‹#›</a:t>
            </a:fld>
            <a:endParaRPr lang="en-US"/>
          </a:p>
        </p:txBody>
      </p:sp>
    </p:spTree>
    <p:extLst>
      <p:ext uri="{BB962C8B-B14F-4D97-AF65-F5344CB8AC3E}">
        <p14:creationId xmlns:p14="http://schemas.microsoft.com/office/powerpoint/2010/main" val="3707382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BCEB7799-BC9D-8D49-BEF9-AA8FFF1B1BD3}" type="slidenum">
              <a:rPr lang="en-US"/>
              <a:pPr>
                <a:defRPr/>
              </a:pPr>
              <a:t>‹#›</a:t>
            </a:fld>
            <a:endParaRPr lang="en-US"/>
          </a:p>
        </p:txBody>
      </p:sp>
    </p:spTree>
    <p:extLst>
      <p:ext uri="{BB962C8B-B14F-4D97-AF65-F5344CB8AC3E}">
        <p14:creationId xmlns:p14="http://schemas.microsoft.com/office/powerpoint/2010/main" val="3660867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DEC629C-64BE-F84C-B605-C99D5FF99C00}" type="slidenum">
              <a:rPr lang="en-US"/>
              <a:pPr>
                <a:defRPr/>
              </a:pPr>
              <a:t>‹#›</a:t>
            </a:fld>
            <a:endParaRPr lang="en-US"/>
          </a:p>
        </p:txBody>
      </p:sp>
    </p:spTree>
    <p:extLst>
      <p:ext uri="{BB962C8B-B14F-4D97-AF65-F5344CB8AC3E}">
        <p14:creationId xmlns:p14="http://schemas.microsoft.com/office/powerpoint/2010/main" val="3126458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262133A9-034C-8B4D-831A-11D8103AF8F9}" type="slidenum">
              <a:rPr lang="en-US"/>
              <a:pPr>
                <a:defRPr/>
              </a:pPr>
              <a:t>‹#›</a:t>
            </a:fld>
            <a:endParaRPr lang="en-US"/>
          </a:p>
        </p:txBody>
      </p:sp>
    </p:spTree>
    <p:extLst>
      <p:ext uri="{BB962C8B-B14F-4D97-AF65-F5344CB8AC3E}">
        <p14:creationId xmlns:p14="http://schemas.microsoft.com/office/powerpoint/2010/main" val="37912480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85E4BC2-ADA6-514E-9AF9-F16607E9F3A0}" type="slidenum">
              <a:rPr lang="en-US"/>
              <a:pPr>
                <a:defRPr/>
              </a:pPr>
              <a:t>‹#›</a:t>
            </a:fld>
            <a:endParaRPr lang="en-US"/>
          </a:p>
        </p:txBody>
      </p:sp>
    </p:spTree>
    <p:extLst>
      <p:ext uri="{BB962C8B-B14F-4D97-AF65-F5344CB8AC3E}">
        <p14:creationId xmlns:p14="http://schemas.microsoft.com/office/powerpoint/2010/main" val="40868777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0968502-F5EE-4A4B-B76B-AB0606FB0B69}" type="slidenum">
              <a:rPr lang="en-US"/>
              <a:pPr>
                <a:defRPr/>
              </a:pPr>
              <a:t>‹#›</a:t>
            </a:fld>
            <a:endParaRPr lang="en-US"/>
          </a:p>
        </p:txBody>
      </p:sp>
    </p:spTree>
    <p:extLst>
      <p:ext uri="{BB962C8B-B14F-4D97-AF65-F5344CB8AC3E}">
        <p14:creationId xmlns:p14="http://schemas.microsoft.com/office/powerpoint/2010/main" val="2787277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2" name="Freeform 23"/>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 name="Freeform 26"/>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F7F10140-D60A-E148-A4B1-0225816A2BD3}" type="slidenum">
              <a:rPr lang="en-US"/>
              <a:pPr>
                <a:defRPr/>
              </a:pPr>
              <a:t>‹#›</a:t>
            </a:fld>
            <a:endParaRPr lang="en-US"/>
          </a:p>
        </p:txBody>
      </p:sp>
    </p:spTree>
    <p:extLst>
      <p:ext uri="{BB962C8B-B14F-4D97-AF65-F5344CB8AC3E}">
        <p14:creationId xmlns:p14="http://schemas.microsoft.com/office/powerpoint/2010/main" val="3633232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6CA337A-3FB4-C74B-B26E-CEC7173754D5}" type="slidenum">
              <a:rPr lang="en-US"/>
              <a:pPr>
                <a:defRPr/>
              </a:pPr>
              <a:t>‹#›</a:t>
            </a:fld>
            <a:endParaRPr lang="en-US"/>
          </a:p>
        </p:txBody>
      </p:sp>
    </p:spTree>
    <p:extLst>
      <p:ext uri="{BB962C8B-B14F-4D97-AF65-F5344CB8AC3E}">
        <p14:creationId xmlns:p14="http://schemas.microsoft.com/office/powerpoint/2010/main" val="1648823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0032A09-92BC-7A4C-B69E-4051207E830B}" type="slidenum">
              <a:rPr lang="en-US"/>
              <a:pPr>
                <a:defRPr/>
              </a:pPr>
              <a:t>‹#›</a:t>
            </a:fld>
            <a:endParaRPr lang="en-US"/>
          </a:p>
        </p:txBody>
      </p:sp>
    </p:spTree>
    <p:extLst>
      <p:ext uri="{BB962C8B-B14F-4D97-AF65-F5344CB8AC3E}">
        <p14:creationId xmlns:p14="http://schemas.microsoft.com/office/powerpoint/2010/main" val="1264886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D00F9014-DC19-C24E-9096-DB4E1FF48458}" type="slidenum">
              <a:rPr lang="en-US"/>
              <a:pPr>
                <a:defRPr/>
              </a:pPr>
              <a:t>‹#›</a:t>
            </a:fld>
            <a:endParaRPr lang="en-US"/>
          </a:p>
        </p:txBody>
      </p:sp>
    </p:spTree>
    <p:extLst>
      <p:ext uri="{BB962C8B-B14F-4D97-AF65-F5344CB8AC3E}">
        <p14:creationId xmlns:p14="http://schemas.microsoft.com/office/powerpoint/2010/main" val="2778346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8CB495F4-C2BC-D345-87C9-E3507DCC1855}" type="slidenum">
              <a:rPr lang="en-US"/>
              <a:pPr>
                <a:defRPr/>
              </a:pPr>
              <a:t>‹#›</a:t>
            </a:fld>
            <a:endParaRPr lang="en-US"/>
          </a:p>
        </p:txBody>
      </p:sp>
    </p:spTree>
    <p:extLst>
      <p:ext uri="{BB962C8B-B14F-4D97-AF65-F5344CB8AC3E}">
        <p14:creationId xmlns:p14="http://schemas.microsoft.com/office/powerpoint/2010/main" val="4443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1CAC6316-456A-B947-AF32-616CBD93545E}" type="slidenum">
              <a:rPr lang="en-US"/>
              <a:pPr>
                <a:defRPr/>
              </a:pPr>
              <a:t>‹#›</a:t>
            </a:fld>
            <a:endParaRPr lang="en-US"/>
          </a:p>
        </p:txBody>
      </p:sp>
    </p:spTree>
    <p:extLst>
      <p:ext uri="{BB962C8B-B14F-4D97-AF65-F5344CB8AC3E}">
        <p14:creationId xmlns:p14="http://schemas.microsoft.com/office/powerpoint/2010/main" val="13572532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0AD7D63-C4E2-2840-ABA1-F9BB2A32FF5C}" type="slidenum">
              <a:rPr lang="en-US"/>
              <a:pPr>
                <a:defRPr/>
              </a:pPr>
              <a:t>‹#›</a:t>
            </a:fld>
            <a:endParaRPr lang="en-US"/>
          </a:p>
        </p:txBody>
      </p:sp>
    </p:spTree>
    <p:extLst>
      <p:ext uri="{BB962C8B-B14F-4D97-AF65-F5344CB8AC3E}">
        <p14:creationId xmlns:p14="http://schemas.microsoft.com/office/powerpoint/2010/main" val="1666657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FBFFB6A4-8254-8843-8912-1E8B1D376093}" type="slidenum">
              <a:rPr lang="en-US"/>
              <a:pPr>
                <a:defRPr/>
              </a:pPr>
              <a:t>‹#›</a:t>
            </a:fld>
            <a:endParaRPr lang="en-US"/>
          </a:p>
        </p:txBody>
      </p:sp>
    </p:spTree>
    <p:extLst>
      <p:ext uri="{BB962C8B-B14F-4D97-AF65-F5344CB8AC3E}">
        <p14:creationId xmlns:p14="http://schemas.microsoft.com/office/powerpoint/2010/main" val="1973213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D2B9C51-D250-6A4B-AC21-C77ACB47043A}" type="slidenum">
              <a:rPr lang="en-US"/>
              <a:pPr>
                <a:defRPr/>
              </a:pPr>
              <a:t>‹#›</a:t>
            </a:fld>
            <a:endParaRPr lang="en-US"/>
          </a:p>
        </p:txBody>
      </p:sp>
    </p:spTree>
    <p:extLst>
      <p:ext uri="{BB962C8B-B14F-4D97-AF65-F5344CB8AC3E}">
        <p14:creationId xmlns:p14="http://schemas.microsoft.com/office/powerpoint/2010/main" val="132818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69CC8FF8-6B59-4C4A-91F5-D57FC42346D0}" type="slidenum">
              <a:rPr lang="en-US"/>
              <a:pPr>
                <a:defRPr/>
              </a:pPr>
              <a:t>‹#›</a:t>
            </a:fld>
            <a:endParaRPr lang="en-US"/>
          </a:p>
        </p:txBody>
      </p:sp>
    </p:spTree>
    <p:extLst>
      <p:ext uri="{BB962C8B-B14F-4D97-AF65-F5344CB8AC3E}">
        <p14:creationId xmlns:p14="http://schemas.microsoft.com/office/powerpoint/2010/main" val="3288479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B8C101-2B4C-8549-96CD-09C7856F577E}" type="slidenum">
              <a:rPr lang="en-US"/>
              <a:pPr>
                <a:defRPr/>
              </a:pPr>
              <a:t>‹#›</a:t>
            </a:fld>
            <a:endParaRPr lang="en-US"/>
          </a:p>
        </p:txBody>
      </p:sp>
    </p:spTree>
    <p:extLst>
      <p:ext uri="{BB962C8B-B14F-4D97-AF65-F5344CB8AC3E}">
        <p14:creationId xmlns:p14="http://schemas.microsoft.com/office/powerpoint/2010/main" val="410093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0A62B02-67C7-B540-AFD5-433330F1D563}" type="slidenum">
              <a:rPr lang="en-US"/>
              <a:pPr>
                <a:defRPr/>
              </a:pPr>
              <a:t>‹#›</a:t>
            </a:fld>
            <a:endParaRPr lang="en-US"/>
          </a:p>
        </p:txBody>
      </p:sp>
    </p:spTree>
    <p:extLst>
      <p:ext uri="{BB962C8B-B14F-4D97-AF65-F5344CB8AC3E}">
        <p14:creationId xmlns:p14="http://schemas.microsoft.com/office/powerpoint/2010/main" val="2642965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2" name="Freeform 23"/>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 name="Freeform 26"/>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BC9FD4C0-0DD5-7148-A259-555CE01CB2D2}" type="slidenum">
              <a:rPr lang="en-US"/>
              <a:pPr>
                <a:defRPr/>
              </a:pPr>
              <a:t>‹#›</a:t>
            </a:fld>
            <a:endParaRPr lang="en-US"/>
          </a:p>
        </p:txBody>
      </p:sp>
    </p:spTree>
    <p:extLst>
      <p:ext uri="{BB962C8B-B14F-4D97-AF65-F5344CB8AC3E}">
        <p14:creationId xmlns:p14="http://schemas.microsoft.com/office/powerpoint/2010/main" val="23392003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DA16972-7F68-4048-A577-011FA4CB381F}" type="slidenum">
              <a:rPr lang="en-US"/>
              <a:pPr>
                <a:defRPr/>
              </a:pPr>
              <a:t>‹#›</a:t>
            </a:fld>
            <a:endParaRPr lang="en-US"/>
          </a:p>
        </p:txBody>
      </p:sp>
    </p:spTree>
    <p:extLst>
      <p:ext uri="{BB962C8B-B14F-4D97-AF65-F5344CB8AC3E}">
        <p14:creationId xmlns:p14="http://schemas.microsoft.com/office/powerpoint/2010/main" val="2909133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6BACD82B-4CD1-324B-AE12-1D669B29292F}" type="slidenum">
              <a:rPr lang="en-US"/>
              <a:pPr>
                <a:defRPr/>
              </a:pPr>
              <a:t>‹#›</a:t>
            </a:fld>
            <a:endParaRPr lang="en-US"/>
          </a:p>
        </p:txBody>
      </p:sp>
    </p:spTree>
    <p:extLst>
      <p:ext uri="{BB962C8B-B14F-4D97-AF65-F5344CB8AC3E}">
        <p14:creationId xmlns:p14="http://schemas.microsoft.com/office/powerpoint/2010/main" val="16211482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2873FBAB-BDFF-734D-B61D-5B5482D1F968}" type="slidenum">
              <a:rPr lang="en-US"/>
              <a:pPr>
                <a:defRPr/>
              </a:pPr>
              <a:t>‹#›</a:t>
            </a:fld>
            <a:endParaRPr lang="en-US"/>
          </a:p>
        </p:txBody>
      </p:sp>
    </p:spTree>
    <p:extLst>
      <p:ext uri="{BB962C8B-B14F-4D97-AF65-F5344CB8AC3E}">
        <p14:creationId xmlns:p14="http://schemas.microsoft.com/office/powerpoint/2010/main" val="4090780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1B6B5A5F-7BAE-FA4B-87D8-E6CAFB1779D9}" type="slidenum">
              <a:rPr lang="en-US"/>
              <a:pPr>
                <a:defRPr/>
              </a:pPr>
              <a:t>‹#›</a:t>
            </a:fld>
            <a:endParaRPr lang="en-US"/>
          </a:p>
        </p:txBody>
      </p:sp>
    </p:spTree>
    <p:extLst>
      <p:ext uri="{BB962C8B-B14F-4D97-AF65-F5344CB8AC3E}">
        <p14:creationId xmlns:p14="http://schemas.microsoft.com/office/powerpoint/2010/main" val="3578900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18F82678-8802-AC48-A466-DE8E701B7AF3}" type="slidenum">
              <a:rPr lang="en-US"/>
              <a:pPr>
                <a:defRPr/>
              </a:pPr>
              <a:t>‹#›</a:t>
            </a:fld>
            <a:endParaRPr lang="en-US"/>
          </a:p>
        </p:txBody>
      </p:sp>
    </p:spTree>
    <p:extLst>
      <p:ext uri="{BB962C8B-B14F-4D97-AF65-F5344CB8AC3E}">
        <p14:creationId xmlns:p14="http://schemas.microsoft.com/office/powerpoint/2010/main" val="22469882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11C01C5-A191-9243-B99A-65124EBE3A51}" type="slidenum">
              <a:rPr lang="en-US"/>
              <a:pPr>
                <a:defRPr/>
              </a:pPr>
              <a:t>‹#›</a:t>
            </a:fld>
            <a:endParaRPr lang="en-US"/>
          </a:p>
        </p:txBody>
      </p:sp>
    </p:spTree>
    <p:extLst>
      <p:ext uri="{BB962C8B-B14F-4D97-AF65-F5344CB8AC3E}">
        <p14:creationId xmlns:p14="http://schemas.microsoft.com/office/powerpoint/2010/main" val="3198329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0B54EBD-F159-2043-94FB-18C6C3904457}" type="slidenum">
              <a:rPr lang="en-US"/>
              <a:pPr>
                <a:defRPr/>
              </a:pPr>
              <a:t>‹#›</a:t>
            </a:fld>
            <a:endParaRPr lang="en-US"/>
          </a:p>
        </p:txBody>
      </p:sp>
    </p:spTree>
    <p:extLst>
      <p:ext uri="{BB962C8B-B14F-4D97-AF65-F5344CB8AC3E}">
        <p14:creationId xmlns:p14="http://schemas.microsoft.com/office/powerpoint/2010/main" val="11759468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AE21BF1-E140-844D-A903-BFFEB4441119}" type="slidenum">
              <a:rPr lang="en-US"/>
              <a:pPr>
                <a:defRPr/>
              </a:pPr>
              <a:t>‹#›</a:t>
            </a:fld>
            <a:endParaRPr lang="en-US"/>
          </a:p>
        </p:txBody>
      </p:sp>
    </p:spTree>
    <p:extLst>
      <p:ext uri="{BB962C8B-B14F-4D97-AF65-F5344CB8AC3E}">
        <p14:creationId xmlns:p14="http://schemas.microsoft.com/office/powerpoint/2010/main" val="1214740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ACCB3E4-B87B-DF45-83FE-A2B9D0EAA662}" type="slidenum">
              <a:rPr lang="en-US"/>
              <a:pPr>
                <a:defRPr/>
              </a:pPr>
              <a:t>‹#›</a:t>
            </a:fld>
            <a:endParaRPr lang="en-US"/>
          </a:p>
        </p:txBody>
      </p:sp>
    </p:spTree>
    <p:extLst>
      <p:ext uri="{BB962C8B-B14F-4D97-AF65-F5344CB8AC3E}">
        <p14:creationId xmlns:p14="http://schemas.microsoft.com/office/powerpoint/2010/main" val="816057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16DAB6B-360D-1F46-8DE3-3D21FF1262C2}" type="slidenum">
              <a:rPr lang="en-US"/>
              <a:pPr>
                <a:defRPr/>
              </a:pPr>
              <a:t>‹#›</a:t>
            </a:fld>
            <a:endParaRPr lang="en-US"/>
          </a:p>
        </p:txBody>
      </p:sp>
    </p:spTree>
    <p:extLst>
      <p:ext uri="{BB962C8B-B14F-4D97-AF65-F5344CB8AC3E}">
        <p14:creationId xmlns:p14="http://schemas.microsoft.com/office/powerpoint/2010/main" val="992421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78E9135-5E1E-F84D-85A7-F236CE10E281}" type="slidenum">
              <a:rPr lang="en-US"/>
              <a:pPr>
                <a:defRPr/>
              </a:pPr>
              <a:t>‹#›</a:t>
            </a:fld>
            <a:endParaRPr lang="en-US"/>
          </a:p>
        </p:txBody>
      </p:sp>
    </p:spTree>
    <p:extLst>
      <p:ext uri="{BB962C8B-B14F-4D97-AF65-F5344CB8AC3E}">
        <p14:creationId xmlns:p14="http://schemas.microsoft.com/office/powerpoint/2010/main" val="15262822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AF39C1B4-5EFE-BC4F-BACD-8396BEBCD4F9}" type="slidenum">
              <a:rPr lang="en-US"/>
              <a:pPr>
                <a:defRPr/>
              </a:pPr>
              <a:t>‹#›</a:t>
            </a:fld>
            <a:endParaRPr lang="en-US"/>
          </a:p>
        </p:txBody>
      </p:sp>
    </p:spTree>
    <p:extLst>
      <p:ext uri="{BB962C8B-B14F-4D97-AF65-F5344CB8AC3E}">
        <p14:creationId xmlns:p14="http://schemas.microsoft.com/office/powerpoint/2010/main" val="2090463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1A8CE5F1-D5C7-3B42-B4FB-6A25BC5124E6}" type="slidenum">
              <a:rPr lang="en-US"/>
              <a:pPr>
                <a:defRPr/>
              </a:pPr>
              <a:t>‹#›</a:t>
            </a:fld>
            <a:endParaRPr lang="en-US"/>
          </a:p>
        </p:txBody>
      </p:sp>
    </p:spTree>
    <p:extLst>
      <p:ext uri="{BB962C8B-B14F-4D97-AF65-F5344CB8AC3E}">
        <p14:creationId xmlns:p14="http://schemas.microsoft.com/office/powerpoint/2010/main" val="31492443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EE095437-76C3-F947-BDFC-3158DCA09FCE}" type="slidenum">
              <a:rPr lang="en-US"/>
              <a:pPr>
                <a:defRPr/>
              </a:pPr>
              <a:t>‹#›</a:t>
            </a:fld>
            <a:endParaRPr lang="en-US"/>
          </a:p>
        </p:txBody>
      </p:sp>
    </p:spTree>
    <p:extLst>
      <p:ext uri="{BB962C8B-B14F-4D97-AF65-F5344CB8AC3E}">
        <p14:creationId xmlns:p14="http://schemas.microsoft.com/office/powerpoint/2010/main" val="165791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FA797210-9AE2-134F-A361-B2DF044F844B}" type="slidenum">
              <a:rPr lang="en-US"/>
              <a:pPr>
                <a:defRPr/>
              </a:pPr>
              <a:t>‹#›</a:t>
            </a:fld>
            <a:endParaRPr lang="en-US"/>
          </a:p>
        </p:txBody>
      </p:sp>
    </p:spTree>
    <p:extLst>
      <p:ext uri="{BB962C8B-B14F-4D97-AF65-F5344CB8AC3E}">
        <p14:creationId xmlns:p14="http://schemas.microsoft.com/office/powerpoint/2010/main" val="1972878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29398BF0-65A5-1F4A-AB7B-17ED8FC30C00}" type="slidenum">
              <a:rPr lang="en-US"/>
              <a:pPr>
                <a:defRPr/>
              </a:pPr>
              <a:t>‹#›</a:t>
            </a:fld>
            <a:endParaRPr lang="en-US"/>
          </a:p>
        </p:txBody>
      </p:sp>
    </p:spTree>
    <p:extLst>
      <p:ext uri="{BB962C8B-B14F-4D97-AF65-F5344CB8AC3E}">
        <p14:creationId xmlns:p14="http://schemas.microsoft.com/office/powerpoint/2010/main" val="9592799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1E972A44-B88F-B445-9B3F-7CEF5C5F2749}" type="slidenum">
              <a:rPr lang="en-US"/>
              <a:pPr>
                <a:defRPr/>
              </a:pPr>
              <a:t>‹#›</a:t>
            </a:fld>
            <a:endParaRPr lang="en-US"/>
          </a:p>
        </p:txBody>
      </p:sp>
    </p:spTree>
    <p:extLst>
      <p:ext uri="{BB962C8B-B14F-4D97-AF65-F5344CB8AC3E}">
        <p14:creationId xmlns:p14="http://schemas.microsoft.com/office/powerpoint/2010/main" val="2482435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15C9E7CD-B2FD-5A42-8DF2-CD754AC5A4DB}" type="slidenum">
              <a:rPr lang="en-US"/>
              <a:pPr>
                <a:defRPr/>
              </a:pPr>
              <a:t>‹#›</a:t>
            </a:fld>
            <a:endParaRPr lang="en-US"/>
          </a:p>
        </p:txBody>
      </p:sp>
    </p:spTree>
    <p:extLst>
      <p:ext uri="{BB962C8B-B14F-4D97-AF65-F5344CB8AC3E}">
        <p14:creationId xmlns:p14="http://schemas.microsoft.com/office/powerpoint/2010/main" val="1889274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7645F617-6308-EA43-B9FE-6D13B929B294}" type="slidenum">
              <a:rPr lang="en-US"/>
              <a:pPr>
                <a:defRPr/>
              </a:pPr>
              <a:t>‹#›</a:t>
            </a:fld>
            <a:endParaRPr lang="en-US"/>
          </a:p>
        </p:txBody>
      </p:sp>
    </p:spTree>
    <p:extLst>
      <p:ext uri="{BB962C8B-B14F-4D97-AF65-F5344CB8AC3E}">
        <p14:creationId xmlns:p14="http://schemas.microsoft.com/office/powerpoint/2010/main" val="1168454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EA4B6F97-7241-C84C-9CD8-235EA5989865}" type="slidenum">
              <a:rPr lang="en-US"/>
              <a:pPr>
                <a:defRPr/>
              </a:pPr>
              <a:t>‹#›</a:t>
            </a:fld>
            <a:endParaRPr lang="en-US"/>
          </a:p>
        </p:txBody>
      </p:sp>
    </p:spTree>
    <p:extLst>
      <p:ext uri="{BB962C8B-B14F-4D97-AF65-F5344CB8AC3E}">
        <p14:creationId xmlns:p14="http://schemas.microsoft.com/office/powerpoint/2010/main" val="22676744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79075B5A-4C1C-E94A-9B82-134273E710C9}" type="slidenum">
              <a:rPr lang="en-US"/>
              <a:pPr>
                <a:defRPr/>
              </a:pPr>
              <a:t>‹#›</a:t>
            </a:fld>
            <a:endParaRPr lang="en-US"/>
          </a:p>
        </p:txBody>
      </p:sp>
    </p:spTree>
    <p:extLst>
      <p:ext uri="{BB962C8B-B14F-4D97-AF65-F5344CB8AC3E}">
        <p14:creationId xmlns:p14="http://schemas.microsoft.com/office/powerpoint/2010/main" val="29625776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7C672FEB-D51C-8246-B181-AEF70C7ABAAB}" type="slidenum">
              <a:rPr lang="en-US"/>
              <a:pPr>
                <a:defRPr/>
              </a:pPr>
              <a:t>‹#›</a:t>
            </a:fld>
            <a:endParaRPr lang="en-US"/>
          </a:p>
        </p:txBody>
      </p:sp>
    </p:spTree>
    <p:extLst>
      <p:ext uri="{BB962C8B-B14F-4D97-AF65-F5344CB8AC3E}">
        <p14:creationId xmlns:p14="http://schemas.microsoft.com/office/powerpoint/2010/main" val="2453253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6A116E62-5E56-0746-AA91-C6EF55E9283E}" type="slidenum">
              <a:rPr lang="en-US"/>
              <a:pPr>
                <a:defRPr/>
              </a:pPr>
              <a:t>‹#›</a:t>
            </a:fld>
            <a:endParaRPr lang="en-US"/>
          </a:p>
        </p:txBody>
      </p:sp>
    </p:spTree>
    <p:extLst>
      <p:ext uri="{BB962C8B-B14F-4D97-AF65-F5344CB8AC3E}">
        <p14:creationId xmlns:p14="http://schemas.microsoft.com/office/powerpoint/2010/main" val="20155815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cs typeface="+mn-cs"/>
              </a:defRPr>
            </a:lvl1pPr>
          </a:lstStyle>
          <a:p>
            <a:pPr>
              <a:defRPr/>
            </a:pPr>
            <a:fld id="{832A79C4-C0C3-1E43-9EB4-E2C707361E43}" type="slidenum">
              <a:rPr lang="en-US"/>
              <a:pPr>
                <a:defRPr/>
              </a:pPr>
              <a:t>‹#›</a:t>
            </a:fld>
            <a:endParaRPr lang="en-US"/>
          </a:p>
        </p:txBody>
      </p:sp>
    </p:spTree>
    <p:extLst>
      <p:ext uri="{BB962C8B-B14F-4D97-AF65-F5344CB8AC3E}">
        <p14:creationId xmlns:p14="http://schemas.microsoft.com/office/powerpoint/2010/main" val="3599106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2" name="Freeform 23"/>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 name="Freeform 26"/>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1D297ECD-2828-184A-8793-E2C7FDF3D1E0}" type="slidenum">
              <a:rPr lang="en-US"/>
              <a:pPr>
                <a:defRPr/>
              </a:pPr>
              <a:t>‹#›</a:t>
            </a:fld>
            <a:endParaRPr lang="en-US"/>
          </a:p>
        </p:txBody>
      </p:sp>
    </p:spTree>
    <p:extLst>
      <p:ext uri="{BB962C8B-B14F-4D97-AF65-F5344CB8AC3E}">
        <p14:creationId xmlns:p14="http://schemas.microsoft.com/office/powerpoint/2010/main" val="909802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A302A473-55E3-7649-8FF2-62B345FBF73D}" type="slidenum">
              <a:rPr lang="en-US"/>
              <a:pPr>
                <a:defRPr/>
              </a:pPr>
              <a:t>‹#›</a:t>
            </a:fld>
            <a:endParaRPr lang="en-US"/>
          </a:p>
        </p:txBody>
      </p:sp>
    </p:spTree>
    <p:extLst>
      <p:ext uri="{BB962C8B-B14F-4D97-AF65-F5344CB8AC3E}">
        <p14:creationId xmlns:p14="http://schemas.microsoft.com/office/powerpoint/2010/main" val="1813410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A2C624B-4900-8B42-B65F-8B0D205B02C4}" type="slidenum">
              <a:rPr lang="en-US"/>
              <a:pPr>
                <a:defRPr/>
              </a:pPr>
              <a:t>‹#›</a:t>
            </a:fld>
            <a:endParaRPr lang="en-US"/>
          </a:p>
        </p:txBody>
      </p:sp>
    </p:spTree>
    <p:extLst>
      <p:ext uri="{BB962C8B-B14F-4D97-AF65-F5344CB8AC3E}">
        <p14:creationId xmlns:p14="http://schemas.microsoft.com/office/powerpoint/2010/main" val="32902535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EC3A6B9-1A3A-1C4E-A78C-E4A7F8A9CA2E}" type="slidenum">
              <a:rPr lang="en-US"/>
              <a:pPr>
                <a:defRPr/>
              </a:pPr>
              <a:t>‹#›</a:t>
            </a:fld>
            <a:endParaRPr lang="en-US"/>
          </a:p>
        </p:txBody>
      </p:sp>
    </p:spTree>
    <p:extLst>
      <p:ext uri="{BB962C8B-B14F-4D97-AF65-F5344CB8AC3E}">
        <p14:creationId xmlns:p14="http://schemas.microsoft.com/office/powerpoint/2010/main" val="41150856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8C8C5E6-CF11-924D-8C74-70CDD4C114CB}" type="slidenum">
              <a:rPr lang="en-US"/>
              <a:pPr>
                <a:defRPr/>
              </a:pPr>
              <a:t>‹#›</a:t>
            </a:fld>
            <a:endParaRPr lang="en-US"/>
          </a:p>
        </p:txBody>
      </p:sp>
    </p:spTree>
    <p:extLst>
      <p:ext uri="{BB962C8B-B14F-4D97-AF65-F5344CB8AC3E}">
        <p14:creationId xmlns:p14="http://schemas.microsoft.com/office/powerpoint/2010/main" val="42703785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972730A5-A99F-404E-98ED-9D0BD0BEF893}" type="slidenum">
              <a:rPr lang="en-US"/>
              <a:pPr>
                <a:defRPr/>
              </a:pPr>
              <a:t>‹#›</a:t>
            </a:fld>
            <a:endParaRPr lang="en-US"/>
          </a:p>
        </p:txBody>
      </p:sp>
    </p:spTree>
    <p:extLst>
      <p:ext uri="{BB962C8B-B14F-4D97-AF65-F5344CB8AC3E}">
        <p14:creationId xmlns:p14="http://schemas.microsoft.com/office/powerpoint/2010/main" val="2060734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D601B6EF-8FA4-454B-9689-15F59DBFC136}" type="slidenum">
              <a:rPr lang="en-US"/>
              <a:pPr>
                <a:defRPr/>
              </a:pPr>
              <a:t>‹#›</a:t>
            </a:fld>
            <a:endParaRPr lang="en-US"/>
          </a:p>
        </p:txBody>
      </p:sp>
    </p:spTree>
    <p:extLst>
      <p:ext uri="{BB962C8B-B14F-4D97-AF65-F5344CB8AC3E}">
        <p14:creationId xmlns:p14="http://schemas.microsoft.com/office/powerpoint/2010/main" val="36421969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2FAA237-5B56-164D-8237-2C616EAEC2FA}" type="slidenum">
              <a:rPr lang="en-US"/>
              <a:pPr>
                <a:defRPr/>
              </a:pPr>
              <a:t>‹#›</a:t>
            </a:fld>
            <a:endParaRPr lang="en-US"/>
          </a:p>
        </p:txBody>
      </p:sp>
    </p:spTree>
    <p:extLst>
      <p:ext uri="{BB962C8B-B14F-4D97-AF65-F5344CB8AC3E}">
        <p14:creationId xmlns:p14="http://schemas.microsoft.com/office/powerpoint/2010/main" val="13862606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648670FD-CA80-F24A-90A2-45C37CA4DC6E}" type="slidenum">
              <a:rPr lang="en-US"/>
              <a:pPr>
                <a:defRPr/>
              </a:pPr>
              <a:t>‹#›</a:t>
            </a:fld>
            <a:endParaRPr lang="en-US"/>
          </a:p>
        </p:txBody>
      </p:sp>
    </p:spTree>
    <p:extLst>
      <p:ext uri="{BB962C8B-B14F-4D97-AF65-F5344CB8AC3E}">
        <p14:creationId xmlns:p14="http://schemas.microsoft.com/office/powerpoint/2010/main" val="9428588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A7191B5-1E46-364A-8DCE-F555518554F7}" type="slidenum">
              <a:rPr lang="en-US"/>
              <a:pPr>
                <a:defRPr/>
              </a:pPr>
              <a:t>‹#›</a:t>
            </a:fld>
            <a:endParaRPr lang="en-US"/>
          </a:p>
        </p:txBody>
      </p:sp>
    </p:spTree>
    <p:extLst>
      <p:ext uri="{BB962C8B-B14F-4D97-AF65-F5344CB8AC3E}">
        <p14:creationId xmlns:p14="http://schemas.microsoft.com/office/powerpoint/2010/main" val="22819605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96487E1-74F3-D446-9035-1E3AF0EBE30D}" type="slidenum">
              <a:rPr lang="en-US"/>
              <a:pPr>
                <a:defRPr/>
              </a:pPr>
              <a:t>‹#›</a:t>
            </a:fld>
            <a:endParaRPr lang="en-US"/>
          </a:p>
        </p:txBody>
      </p:sp>
    </p:spTree>
    <p:extLst>
      <p:ext uri="{BB962C8B-B14F-4D97-AF65-F5344CB8AC3E}">
        <p14:creationId xmlns:p14="http://schemas.microsoft.com/office/powerpoint/2010/main" val="10791453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70CEB57-6F51-6440-B9CB-4C88DA001C42}" type="slidenum">
              <a:rPr lang="en-US"/>
              <a:pPr>
                <a:defRPr/>
              </a:pPr>
              <a:t>‹#›</a:t>
            </a:fld>
            <a:endParaRPr lang="en-US"/>
          </a:p>
        </p:txBody>
      </p:sp>
    </p:spTree>
    <p:extLst>
      <p:ext uri="{BB962C8B-B14F-4D97-AF65-F5344CB8AC3E}">
        <p14:creationId xmlns:p14="http://schemas.microsoft.com/office/powerpoint/2010/main" val="30157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5DC7A4-D353-BF48-8602-AFFD142D2ACA}" type="slidenum">
              <a:rPr lang="en-US"/>
              <a:pPr>
                <a:defRPr/>
              </a:pPr>
              <a:t>‹#›</a:t>
            </a:fld>
            <a:endParaRPr lang="en-US"/>
          </a:p>
        </p:txBody>
      </p:sp>
    </p:spTree>
    <p:extLst>
      <p:ext uri="{BB962C8B-B14F-4D97-AF65-F5344CB8AC3E}">
        <p14:creationId xmlns:p14="http://schemas.microsoft.com/office/powerpoint/2010/main" val="25059717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19A6D757-E1ED-0747-A15D-6B4BB89B41B8}" type="slidenum">
              <a:rPr lang="en-US"/>
              <a:pPr>
                <a:defRPr/>
              </a:pPr>
              <a:t>‹#›</a:t>
            </a:fld>
            <a:endParaRPr lang="en-US"/>
          </a:p>
        </p:txBody>
      </p:sp>
    </p:spTree>
    <p:extLst>
      <p:ext uri="{BB962C8B-B14F-4D97-AF65-F5344CB8AC3E}">
        <p14:creationId xmlns:p14="http://schemas.microsoft.com/office/powerpoint/2010/main" val="42498229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841E549C-D6F9-1349-84C8-B068F973030E}" type="slidenum">
              <a:rPr lang="en-US"/>
              <a:pPr>
                <a:defRPr/>
              </a:pPr>
              <a:t>‹#›</a:t>
            </a:fld>
            <a:endParaRPr lang="en-US"/>
          </a:p>
        </p:txBody>
      </p:sp>
    </p:spTree>
    <p:extLst>
      <p:ext uri="{BB962C8B-B14F-4D97-AF65-F5344CB8AC3E}">
        <p14:creationId xmlns:p14="http://schemas.microsoft.com/office/powerpoint/2010/main" val="34879832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6950F5BA-18BD-9D45-80A9-65582D943C11}" type="slidenum">
              <a:rPr lang="en-US"/>
              <a:pPr>
                <a:defRPr/>
              </a:pPr>
              <a:t>‹#›</a:t>
            </a:fld>
            <a:endParaRPr lang="en-US"/>
          </a:p>
        </p:txBody>
      </p:sp>
    </p:spTree>
    <p:extLst>
      <p:ext uri="{BB962C8B-B14F-4D97-AF65-F5344CB8AC3E}">
        <p14:creationId xmlns:p14="http://schemas.microsoft.com/office/powerpoint/2010/main" val="6275626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9B88B8BB-749F-4D4E-A488-21CEFD7DDAC4}" type="slidenum">
              <a:rPr lang="en-US"/>
              <a:pPr>
                <a:defRPr/>
              </a:pPr>
              <a:t>‹#›</a:t>
            </a:fld>
            <a:endParaRPr lang="en-US"/>
          </a:p>
        </p:txBody>
      </p:sp>
    </p:spTree>
    <p:extLst>
      <p:ext uri="{BB962C8B-B14F-4D97-AF65-F5344CB8AC3E}">
        <p14:creationId xmlns:p14="http://schemas.microsoft.com/office/powerpoint/2010/main" val="2847684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43B92ED8-7A6E-2E4A-BAFD-5A295D0C4E2E}" type="slidenum">
              <a:rPr lang="en-US"/>
              <a:pPr>
                <a:defRPr/>
              </a:pPr>
              <a:t>‹#›</a:t>
            </a:fld>
            <a:endParaRPr lang="en-US"/>
          </a:p>
        </p:txBody>
      </p:sp>
    </p:spTree>
    <p:extLst>
      <p:ext uri="{BB962C8B-B14F-4D97-AF65-F5344CB8AC3E}">
        <p14:creationId xmlns:p14="http://schemas.microsoft.com/office/powerpoint/2010/main" val="1446494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A9DBC637-D39D-C940-A58E-99575AF5551C}" type="slidenum">
              <a:rPr lang="en-US"/>
              <a:pPr>
                <a:defRPr/>
              </a:pPr>
              <a:t>‹#›</a:t>
            </a:fld>
            <a:endParaRPr lang="en-US"/>
          </a:p>
        </p:txBody>
      </p:sp>
    </p:spTree>
    <p:extLst>
      <p:ext uri="{BB962C8B-B14F-4D97-AF65-F5344CB8AC3E}">
        <p14:creationId xmlns:p14="http://schemas.microsoft.com/office/powerpoint/2010/main" val="19352897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740380A0-0378-D944-980F-FB83453ED8F8}" type="slidenum">
              <a:rPr lang="en-US"/>
              <a:pPr>
                <a:defRPr/>
              </a:pPr>
              <a:t>‹#›</a:t>
            </a:fld>
            <a:endParaRPr lang="en-US"/>
          </a:p>
        </p:txBody>
      </p:sp>
    </p:spTree>
    <p:extLst>
      <p:ext uri="{BB962C8B-B14F-4D97-AF65-F5344CB8AC3E}">
        <p14:creationId xmlns:p14="http://schemas.microsoft.com/office/powerpoint/2010/main" val="3391671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EAD3CC1A-3520-1F4C-B527-5B8E2347C09D}" type="slidenum">
              <a:rPr lang="en-US"/>
              <a:pPr>
                <a:defRPr/>
              </a:pPr>
              <a:t>‹#›</a:t>
            </a:fld>
            <a:endParaRPr lang="en-US"/>
          </a:p>
        </p:txBody>
      </p:sp>
    </p:spTree>
    <p:extLst>
      <p:ext uri="{BB962C8B-B14F-4D97-AF65-F5344CB8AC3E}">
        <p14:creationId xmlns:p14="http://schemas.microsoft.com/office/powerpoint/2010/main" val="18672250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4E8CDDBD-31F5-CE4D-959B-E4027DB1439F}" type="slidenum">
              <a:rPr lang="en-US"/>
              <a:pPr>
                <a:defRPr/>
              </a:pPr>
              <a:t>‹#›</a:t>
            </a:fld>
            <a:endParaRPr lang="en-US"/>
          </a:p>
        </p:txBody>
      </p:sp>
    </p:spTree>
    <p:extLst>
      <p:ext uri="{BB962C8B-B14F-4D97-AF65-F5344CB8AC3E}">
        <p14:creationId xmlns:p14="http://schemas.microsoft.com/office/powerpoint/2010/main" val="35390645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407ECBC4-DD5D-3345-8413-E0539E37707E}" type="slidenum">
              <a:rPr lang="en-US"/>
              <a:pPr>
                <a:defRPr/>
              </a:pPr>
              <a:t>‹#›</a:t>
            </a:fld>
            <a:endParaRPr lang="en-US"/>
          </a:p>
        </p:txBody>
      </p:sp>
    </p:spTree>
    <p:extLst>
      <p:ext uri="{BB962C8B-B14F-4D97-AF65-F5344CB8AC3E}">
        <p14:creationId xmlns:p14="http://schemas.microsoft.com/office/powerpoint/2010/main" val="294006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theme" Target="../theme/theme11.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3.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2.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grpSp>
          <p:nvGrpSpPr>
            <p:cNvPr id="1035"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1039"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1042"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23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pitchFamily="34" charset="0"/>
                <a:ea typeface="+mn-ea"/>
                <a:cs typeface="+mn-cs"/>
              </a:defRPr>
            </a:lvl1pPr>
          </a:lstStyle>
          <a:p>
            <a:pPr>
              <a:defRPr/>
            </a:pPr>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pitchFamily="34" charset="0"/>
                <a:ea typeface="+mn-ea"/>
                <a:cs typeface="+mn-cs"/>
              </a:defRPr>
            </a:lvl1pPr>
          </a:lstStyle>
          <a:p>
            <a:pPr>
              <a:defRPr/>
            </a:pPr>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cs typeface="+mn-cs"/>
              </a:defRPr>
            </a:lvl1pPr>
          </a:lstStyle>
          <a:p>
            <a:pPr>
              <a:defRPr/>
            </a:pPr>
            <a:fld id="{991F00B1-5C1E-7B45-96C2-483BECDE3F1B}" type="slidenum">
              <a:rPr lang="en-US"/>
              <a:pPr>
                <a:defRPr/>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57"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zh-CN" alt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zh-CN" alt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Verdana" charset="0"/>
                <a:ea typeface="SimSun" pitchFamily="2" charset="-122"/>
                <a:cs typeface="ＭＳ Ｐゴシック"/>
              </a:defRPr>
            </a:lvl1pPr>
          </a:lstStyle>
          <a:p>
            <a:pPr>
              <a:defRPr/>
            </a:pPr>
            <a:fld id="{6C0ABEA4-9066-9A49-A31F-9378A17C0B8C}"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4088" r:id="rId1"/>
    <p:sldLayoutId id="214748408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597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597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597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700F83F-10E6-B74B-A2E7-06CE5117C28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smtClean="0">
              <a:latin typeface="Arial"/>
              <a:ea typeface="MS PGothic" charset="0"/>
              <a:cs typeface="MS PGothic" charset="0"/>
            </a:endParaRPr>
          </a:p>
        </p:txBody>
      </p:sp>
    </p:spTree>
    <p:extLst>
      <p:ext uri="{BB962C8B-B14F-4D97-AF65-F5344CB8AC3E}">
        <p14:creationId xmlns:p14="http://schemas.microsoft.com/office/powerpoint/2010/main" val="2080837437"/>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7620000" cy="6858000"/>
            <a:chOff x="0" y="0"/>
            <a:chExt cx="4800" cy="4320"/>
          </a:xfrm>
        </p:grpSpPr>
        <p:grpSp>
          <p:nvGrpSpPr>
            <p:cNvPr id="13320" name="Group 3"/>
            <p:cNvGrpSpPr>
              <a:grpSpLocks/>
            </p:cNvGrpSpPr>
            <p:nvPr userDrawn="1"/>
          </p:nvGrpSpPr>
          <p:grpSpPr bwMode="auto">
            <a:xfrm>
              <a:off x="0" y="0"/>
              <a:ext cx="2016" cy="4320"/>
              <a:chOff x="0" y="0"/>
              <a:chExt cx="2016" cy="4320"/>
            </a:xfrm>
          </p:grpSpPr>
          <p:sp>
            <p:nvSpPr>
              <p:cNvPr id="13324"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sp>
            <p:nvSpPr>
              <p:cNvPr id="13325"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Lst>
            </p:spPr>
            <p:txBody>
              <a:bodyPr wrap="none"/>
              <a:lstStyle/>
              <a:p>
                <a:endParaRPr lang="en-US"/>
              </a:p>
            </p:txBody>
          </p:sp>
        </p:grpSp>
        <p:grpSp>
          <p:nvGrpSpPr>
            <p:cNvPr id="13321" name="Group 6"/>
            <p:cNvGrpSpPr>
              <a:grpSpLocks/>
            </p:cNvGrpSpPr>
            <p:nvPr/>
          </p:nvGrpSpPr>
          <p:grpSpPr bwMode="auto">
            <a:xfrm>
              <a:off x="144" y="1248"/>
              <a:ext cx="4656" cy="201"/>
              <a:chOff x="144" y="1248"/>
              <a:chExt cx="4656" cy="201"/>
            </a:xfrm>
          </p:grpSpPr>
          <p:sp>
            <p:nvSpPr>
              <p:cNvPr id="13322"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13323"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grpSp>
      </p:grpSp>
      <p:sp>
        <p:nvSpPr>
          <p:cNvPr id="13315"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6"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9"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ea typeface="+mn-ea"/>
                <a:cs typeface="+mn-cs"/>
              </a:defRPr>
            </a:lvl1pPr>
          </a:lstStyle>
          <a:p>
            <a:pPr>
              <a:defRPr/>
            </a:pPr>
            <a:endParaRPr lang="en-US"/>
          </a:p>
        </p:txBody>
      </p:sp>
      <p:sp>
        <p:nvSpPr>
          <p:cNvPr id="37900"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charset="0"/>
                <a:ea typeface="+mn-ea"/>
                <a:cs typeface="+mn-cs"/>
              </a:defRPr>
            </a:lvl1pPr>
          </a:lstStyle>
          <a:p>
            <a:pPr>
              <a:defRPr/>
            </a:pPr>
            <a:endParaRPr lang="en-US"/>
          </a:p>
        </p:txBody>
      </p:sp>
      <p:sp>
        <p:nvSpPr>
          <p:cNvPr id="37901"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smtClean="0">
                <a:solidFill>
                  <a:schemeClr val="bg1"/>
                </a:solidFill>
                <a:latin typeface="Arial" charset="0"/>
                <a:cs typeface="+mn-cs"/>
              </a:defRPr>
            </a:lvl1pPr>
          </a:lstStyle>
          <a:p>
            <a:pPr>
              <a:defRPr/>
            </a:pPr>
            <a:fld id="{199A74DE-F2FC-5E4F-972C-06F0408900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8"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34"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pitchFamily="34" charset="0"/>
        </a:defRPr>
      </a:lvl6pPr>
      <a:lvl7pPr marL="914400" algn="l" rtl="0" fontAlgn="base">
        <a:lnSpc>
          <a:spcPct val="90000"/>
        </a:lnSpc>
        <a:spcBef>
          <a:spcPct val="0"/>
        </a:spcBef>
        <a:spcAft>
          <a:spcPct val="0"/>
        </a:spcAft>
        <a:defRPr sz="3600" b="1">
          <a:solidFill>
            <a:schemeClr val="tx2"/>
          </a:solidFill>
          <a:latin typeface="Arial" pitchFamily="34" charset="0"/>
        </a:defRPr>
      </a:lvl7pPr>
      <a:lvl8pPr marL="1371600" algn="l" rtl="0" fontAlgn="base">
        <a:lnSpc>
          <a:spcPct val="90000"/>
        </a:lnSpc>
        <a:spcBef>
          <a:spcPct val="0"/>
        </a:spcBef>
        <a:spcAft>
          <a:spcPct val="0"/>
        </a:spcAft>
        <a:defRPr sz="3600" b="1">
          <a:solidFill>
            <a:schemeClr val="tx2"/>
          </a:solidFill>
          <a:latin typeface="Arial" pitchFamily="34" charset="0"/>
        </a:defRPr>
      </a:lvl8pPr>
      <a:lvl9pPr marL="1828800" algn="l" rtl="0" fontAlgn="base">
        <a:lnSpc>
          <a:spcPct val="90000"/>
        </a:lnSpc>
        <a:spcBef>
          <a:spcPct val="0"/>
        </a:spcBef>
        <a:spcAft>
          <a:spcPct val="0"/>
        </a:spcAft>
        <a:defRPr sz="3600" b="1">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SzPct val="65000"/>
        <a:buFont typeface="Wingdings" charset="0"/>
        <a:buChar char="l"/>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655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cs typeface="+mn-cs"/>
              </a:defRPr>
            </a:lvl1pPr>
          </a:lstStyle>
          <a:p>
            <a:pPr>
              <a:defRPr/>
            </a:pPr>
            <a:fld id="{8F7B4FB6-C465-D24D-9DBE-332C4F44094C}" type="slidenum">
              <a:rPr lang="en-US"/>
              <a:pPr>
                <a:defRPr/>
              </a:pPr>
              <a:t>‹#›</a:t>
            </a:fld>
            <a:endParaRPr lang="en-US"/>
          </a:p>
        </p:txBody>
      </p:sp>
      <p:grpSp>
        <p:nvGrpSpPr>
          <p:cNvPr id="25604" name="Group 4"/>
          <p:cNvGrpSpPr>
            <a:grpSpLocks/>
          </p:cNvGrpSpPr>
          <p:nvPr/>
        </p:nvGrpSpPr>
        <p:grpSpPr bwMode="auto">
          <a:xfrm>
            <a:off x="0" y="0"/>
            <a:ext cx="9140825" cy="6850063"/>
            <a:chOff x="0" y="0"/>
            <a:chExt cx="5758" cy="4315"/>
          </a:xfrm>
        </p:grpSpPr>
        <p:grpSp>
          <p:nvGrpSpPr>
            <p:cNvPr id="25608" name="Group 5"/>
            <p:cNvGrpSpPr>
              <a:grpSpLocks/>
            </p:cNvGrpSpPr>
            <p:nvPr userDrawn="1"/>
          </p:nvGrpSpPr>
          <p:grpSpPr bwMode="auto">
            <a:xfrm>
              <a:off x="1728" y="2230"/>
              <a:ext cx="4027" cy="2085"/>
              <a:chOff x="1728" y="2230"/>
              <a:chExt cx="4027" cy="2085"/>
            </a:xfrm>
          </p:grpSpPr>
          <p:sp>
            <p:nvSpPr>
              <p:cNvPr id="655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Verdana" pitchFamily="34" charset="0"/>
                  <a:ea typeface="+mn-ea"/>
                  <a:cs typeface="+mn-cs"/>
                </a:endParaRPr>
              </a:p>
            </p:txBody>
          </p:sp>
          <p:sp>
            <p:nvSpPr>
              <p:cNvPr id="655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655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2561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Verdana" pitchFamily="34" charset="0"/>
                  <a:ea typeface="+mn-ea"/>
                  <a:cs typeface="+mn-cs"/>
                </a:endParaRPr>
              </a:p>
            </p:txBody>
          </p:sp>
        </p:grpSp>
        <p:sp>
          <p:nvSpPr>
            <p:cNvPr id="655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Verdana" pitchFamily="34" charset="0"/>
                <a:ea typeface="+mn-ea"/>
                <a:cs typeface="+mn-cs"/>
              </a:endParaRPr>
            </a:p>
          </p:txBody>
        </p:sp>
        <p:sp>
          <p:nvSpPr>
            <p:cNvPr id="25610"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55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55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mn-ea"/>
                <a:cs typeface="+mn-cs"/>
              </a:defRPr>
            </a:lvl1pPr>
          </a:lstStyle>
          <a:p>
            <a:pPr>
              <a:defRPr/>
            </a:pPr>
            <a:endParaRPr lang="en-US"/>
          </a:p>
        </p:txBody>
      </p:sp>
      <p:sp>
        <p:nvSpPr>
          <p:cNvPr id="655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59"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52578"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nvGrpSpPr>
            <p:cNvPr id="152587"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2591" name="Freeform 23"/>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592" name="Freeform 24"/>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2594" name="Freeform 26"/>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595" name="Freeform 27"/>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5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52599" name="Group 31"/>
            <p:cNvGrpSpPr>
              <a:grpSpLocks/>
            </p:cNvGrpSpPr>
            <p:nvPr/>
          </p:nvGrpSpPr>
          <p:grpSpPr bwMode="auto">
            <a:xfrm>
              <a:off x="1" y="392"/>
              <a:ext cx="5758" cy="1571"/>
              <a:chOff x="1" y="392"/>
              <a:chExt cx="5758" cy="1571"/>
            </a:xfrm>
          </p:grpSpPr>
          <p:sp>
            <p:nvSpPr>
              <p:cNvPr id="1526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6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6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6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6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26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6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2579" name="Rectangle 39"/>
          <p:cNvSpPr>
            <a:spLocks noGrp="1" noChangeArrowheads="1"/>
          </p:cNvSpPr>
          <p:nvPr>
            <p:ph type="title"/>
          </p:nvPr>
        </p:nvSpPr>
        <p:spPr bwMode="auto">
          <a:xfrm>
            <a:off x="457200" y="277813"/>
            <a:ext cx="8229600" cy="1139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cs typeface="Geneva" charset="0"/>
              </a:defRPr>
            </a:lvl1pPr>
          </a:lstStyle>
          <a:p>
            <a:pPr>
              <a:defRPr/>
            </a:pPr>
            <a:fld id="{1C91FCDF-9670-6242-9535-35EF3A5A9CD0}" type="slidenum">
              <a:rPr lang="en-US"/>
              <a:pPr>
                <a:defRPr/>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60"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nvGrpSpPr>
            <p:cNvPr id="153611"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3615" name="Freeform 23"/>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16" name="Freeform 24"/>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3618" name="Freeform 26"/>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19" name="Freeform 27"/>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20"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1"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2"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53623" name="Group 31"/>
            <p:cNvGrpSpPr>
              <a:grpSpLocks/>
            </p:cNvGrpSpPr>
            <p:nvPr/>
          </p:nvGrpSpPr>
          <p:grpSpPr bwMode="auto">
            <a:xfrm>
              <a:off x="1" y="392"/>
              <a:ext cx="5758" cy="1571"/>
              <a:chOff x="1" y="392"/>
              <a:chExt cx="5758" cy="1571"/>
            </a:xfrm>
          </p:grpSpPr>
          <p:sp>
            <p:nvSpPr>
              <p:cNvPr id="153626"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7"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8"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9"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30"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624"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5"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603" name="Rectangle 39"/>
          <p:cNvSpPr>
            <a:spLocks noGrp="1" noChangeArrowheads="1"/>
          </p:cNvSpPr>
          <p:nvPr>
            <p:ph type="title"/>
          </p:nvPr>
        </p:nvSpPr>
        <p:spPr bwMode="auto">
          <a:xfrm>
            <a:off x="457200" y="277813"/>
            <a:ext cx="8229600" cy="1139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cs typeface="Geneva" charset="0"/>
              </a:defRPr>
            </a:lvl1pPr>
          </a:lstStyle>
          <a:p>
            <a:pPr>
              <a:defRPr/>
            </a:pPr>
            <a:fld id="{124969E8-ED36-D943-927C-49867B5C7C9B}" type="slidenum">
              <a:rPr lang="en-US"/>
              <a:pPr>
                <a:defRPr/>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61"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nvGrpSpPr>
            <p:cNvPr id="154635"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4639" name="Freeform 23"/>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40" name="Freeform 24"/>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4642" name="Freeform 26"/>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43" name="Freeform 27"/>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54647" name="Group 31"/>
            <p:cNvGrpSpPr>
              <a:grpSpLocks/>
            </p:cNvGrpSpPr>
            <p:nvPr/>
          </p:nvGrpSpPr>
          <p:grpSpPr bwMode="auto">
            <a:xfrm>
              <a:off x="1" y="392"/>
              <a:ext cx="5758" cy="1571"/>
              <a:chOff x="1" y="392"/>
              <a:chExt cx="5758" cy="1571"/>
            </a:xfrm>
          </p:grpSpPr>
          <p:sp>
            <p:nvSpPr>
              <p:cNvPr id="1546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46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4627" name="Rectangle 39"/>
          <p:cNvSpPr>
            <a:spLocks noGrp="1" noChangeArrowheads="1"/>
          </p:cNvSpPr>
          <p:nvPr>
            <p:ph type="title"/>
          </p:nvPr>
        </p:nvSpPr>
        <p:spPr bwMode="auto">
          <a:xfrm>
            <a:off x="457200" y="277813"/>
            <a:ext cx="8229600" cy="1139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cs typeface="Geneva" charset="0"/>
              </a:defRPr>
            </a:lvl1pPr>
          </a:lstStyle>
          <a:p>
            <a:pPr>
              <a:defRPr/>
            </a:pPr>
            <a:fld id="{B796621C-550C-6545-A4EF-AA156BA6D63E}" type="slidenum">
              <a:rPr lang="en-US"/>
              <a:pPr>
                <a:defRPr/>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62"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DBA08E2-08CA-C94D-B698-CFFDF9F298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56674"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nvGrpSpPr>
            <p:cNvPr id="156683"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6687" name="Freeform 23"/>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688" name="Freeform 24"/>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105" charset="0"/>
              </a:endParaRPr>
            </a:p>
          </p:txBody>
        </p:sp>
        <p:sp>
          <p:nvSpPr>
            <p:cNvPr id="156690" name="Freeform 26"/>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691" name="Freeform 27"/>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692"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93"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94"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56695" name="Group 31"/>
            <p:cNvGrpSpPr>
              <a:grpSpLocks/>
            </p:cNvGrpSpPr>
            <p:nvPr/>
          </p:nvGrpSpPr>
          <p:grpSpPr bwMode="auto">
            <a:xfrm>
              <a:off x="1" y="392"/>
              <a:ext cx="5758" cy="1571"/>
              <a:chOff x="1" y="392"/>
              <a:chExt cx="5758" cy="1571"/>
            </a:xfrm>
          </p:grpSpPr>
          <p:sp>
            <p:nvSpPr>
              <p:cNvPr id="156698"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99"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0"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1"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2"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6696"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97"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6675" name="Rectangle 39"/>
          <p:cNvSpPr>
            <a:spLocks noGrp="1" noChangeArrowheads="1"/>
          </p:cNvSpPr>
          <p:nvPr>
            <p:ph type="title"/>
          </p:nvPr>
        </p:nvSpPr>
        <p:spPr bwMode="auto">
          <a:xfrm>
            <a:off x="457200" y="277813"/>
            <a:ext cx="8229600" cy="1139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cs typeface="Geneva" charset="0"/>
              </a:defRPr>
            </a:lvl1pPr>
          </a:lstStyle>
          <a:p>
            <a:pPr>
              <a:defRPr/>
            </a:pPr>
            <a:fld id="{1534AFA8-DCD1-CB4C-8D71-2346C694D92D}" type="slidenum">
              <a:rPr lang="en-US"/>
              <a:pPr>
                <a:defRPr/>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75"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57707"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ndParaRPr>
            </a:p>
          </p:txBody>
        </p:sp>
        <p:sp>
          <p:nvSpPr>
            <p:cNvPr id="157709"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10"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57712"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57714"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57716"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5772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5772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5772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57729"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15773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ndParaRPr>
            </a:p>
          </p:txBody>
        </p:sp>
        <p:grpSp>
          <p:nvGrpSpPr>
            <p:cNvPr id="157740"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CB03DAC7-BD60-4545-B2E4-4AAA8578419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7.emf"/><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91.xml"/><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jpe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emf"/><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03.xml"/><Relationship Id="rId1" Type="http://schemas.openxmlformats.org/officeDocument/2006/relationships/themeOverride" Target="../theme/themeOverride1.xml"/><Relationship Id="rId5" Type="http://schemas.openxmlformats.org/officeDocument/2006/relationships/image" Target="../media/image88.png"/><Relationship Id="rId4" Type="http://schemas.openxmlformats.org/officeDocument/2006/relationships/image" Target="../media/image4.jpeg"/></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26.xml"/><Relationship Id="rId5" Type="http://schemas.openxmlformats.org/officeDocument/2006/relationships/image" Target="../media/image91.jpeg"/><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26.xml"/><Relationship Id="rId5" Type="http://schemas.openxmlformats.org/officeDocument/2006/relationships/image" Target="../media/image93.jpeg"/><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26.xml"/><Relationship Id="rId5" Type="http://schemas.openxmlformats.org/officeDocument/2006/relationships/image" Target="../media/image89.jpeg"/><Relationship Id="rId4" Type="http://schemas.openxmlformats.org/officeDocument/2006/relationships/image" Target="../media/image95.jpe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26.xml"/><Relationship Id="rId5" Type="http://schemas.openxmlformats.org/officeDocument/2006/relationships/image" Target="../media/image89.jpeg"/><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9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114.xml"/><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114800"/>
            <a:ext cx="7772400" cy="914400"/>
          </a:xfrm>
          <a:solidFill>
            <a:srgbClr val="000000"/>
          </a:solidFill>
        </p:spPr>
        <p:txBody>
          <a:bodyPr/>
          <a:lstStyle/>
          <a:p>
            <a:pPr eaLnBrk="1" hangingPunct="1">
              <a:defRPr/>
            </a:pPr>
            <a:r>
              <a:rPr lang="zh-SG" b="1" dirty="0">
                <a:solidFill>
                  <a:srgbClr val="FFFFFF"/>
                </a:solidFill>
                <a:latin typeface="Arial" charset="0"/>
                <a:ea typeface="SimSun" charset="0"/>
                <a:cs typeface="SimSun" charset="0"/>
              </a:rPr>
              <a:t>犹 太 宗 教</a:t>
            </a:r>
            <a:endParaRPr lang="en-US" b="1" dirty="0">
              <a:solidFill>
                <a:srgbClr val="FFFFFF"/>
              </a:solidFill>
              <a:latin typeface="Arial" charset="0"/>
              <a:cs typeface="+mj-cs"/>
            </a:endParaRPr>
          </a:p>
        </p:txBody>
      </p:sp>
      <p:sp>
        <p:nvSpPr>
          <p:cNvPr id="2051" name="Rectangle 3"/>
          <p:cNvSpPr>
            <a:spLocks noGrp="1" noChangeArrowheads="1"/>
          </p:cNvSpPr>
          <p:nvPr>
            <p:ph type="subTitle" idx="1"/>
          </p:nvPr>
        </p:nvSpPr>
        <p:spPr>
          <a:xfrm>
            <a:off x="1905000" y="5105400"/>
            <a:ext cx="5638800" cy="1143000"/>
          </a:xfrm>
          <a:effectLst>
            <a:outerShdw blurRad="63500" dist="35921" dir="2700000" algn="ctr" rotWithShape="0">
              <a:srgbClr val="000000"/>
            </a:outerShdw>
          </a:effectLst>
        </p:spPr>
        <p:txBody>
          <a:bodyPr/>
          <a:lstStyle/>
          <a:p>
            <a:pPr eaLnBrk="1" hangingPunct="1">
              <a:buFont typeface="Wingdings" charset="0"/>
              <a:buNone/>
              <a:defRPr/>
            </a:pPr>
            <a:r>
              <a:rPr lang="zh-SG">
                <a:latin typeface="Verdana" charset="0"/>
                <a:ea typeface="SimSun" charset="0"/>
                <a:cs typeface="SimSun" charset="0"/>
              </a:rPr>
              <a:t>在 第 一</a:t>
            </a:r>
            <a:r>
              <a:rPr lang="en-US">
                <a:latin typeface="Verdana" charset="0"/>
                <a:cs typeface="+mn-cs"/>
              </a:rPr>
              <a:t> </a:t>
            </a:r>
            <a:r>
              <a:rPr lang="zh-SG">
                <a:latin typeface="Verdana" charset="0"/>
                <a:ea typeface="SimSun" charset="0"/>
                <a:cs typeface="SimSun" charset="0"/>
              </a:rPr>
              <a:t>世 纪 伊 斯 雷 里 有 影 响 力 的 小 群</a:t>
            </a:r>
            <a:endParaRPr lang="en-US">
              <a:latin typeface="Verdana" charset="0"/>
              <a:cs typeface="+mn-cs"/>
            </a:endParaRPr>
          </a:p>
        </p:txBody>
      </p:sp>
      <p:pic>
        <p:nvPicPr>
          <p:cNvPr id="38915" name="Picture 4" descr="Pharisee &amp; 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8600"/>
            <a:ext cx="36083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神</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学院</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AutoShape 2"/>
          <p:cNvSpPr>
            <a:spLocks noGrp="1" noChangeArrowheads="1"/>
          </p:cNvSpPr>
          <p:nvPr>
            <p:ph type="title"/>
          </p:nvPr>
        </p:nvSpPr>
        <p:spPr/>
        <p:txBody>
          <a:bodyPr/>
          <a:lstStyle/>
          <a:p>
            <a:pPr eaLnBrk="1" hangingPunct="1"/>
            <a:r>
              <a:rPr lang="zh-CN" altLang="en-US">
                <a:latin typeface="Arial" charset="0"/>
                <a:ea typeface="SimSun" charset="0"/>
                <a:cs typeface="SimSun" charset="0"/>
              </a:rPr>
              <a:t>法利赛人</a:t>
            </a:r>
            <a:endParaRPr lang="en-US">
              <a:latin typeface="Arial" charset="0"/>
            </a:endParaRPr>
          </a:p>
        </p:txBody>
      </p:sp>
      <p:sp>
        <p:nvSpPr>
          <p:cNvPr id="55298" name="Rectangle 3"/>
          <p:cNvSpPr>
            <a:spLocks noGrp="1" noChangeArrowheads="1"/>
          </p:cNvSpPr>
          <p:nvPr>
            <p:ph type="body" idx="1"/>
          </p:nvPr>
        </p:nvSpPr>
        <p:spPr/>
        <p:txBody>
          <a:bodyPr/>
          <a:lstStyle/>
          <a:p>
            <a:pPr eaLnBrk="1" hangingPunct="1"/>
            <a:r>
              <a:rPr lang="zh-CN" altLang="en-US" sz="4800">
                <a:latin typeface="Arial" charset="0"/>
                <a:ea typeface="SimSun" charset="0"/>
                <a:cs typeface="SimSun" charset="0"/>
              </a:rPr>
              <a:t>什么是法利赛的关键特征？</a:t>
            </a:r>
            <a:endParaRPr lang="en-US" altLang="zh-CN" sz="4800">
              <a:latin typeface="Arial" charset="0"/>
              <a:ea typeface="SimSun" charset="0"/>
              <a:cs typeface="SimSun" charset="0"/>
            </a:endParaRPr>
          </a:p>
          <a:p>
            <a:pPr eaLnBrk="1" hangingPunct="1"/>
            <a:r>
              <a:rPr lang="zh-CN" altLang="en-US" sz="4800">
                <a:latin typeface="Arial" charset="0"/>
                <a:ea typeface="SimSun" charset="0"/>
                <a:cs typeface="SimSun" charset="0"/>
              </a:rPr>
              <a:t>谁今天是法利赛？</a:t>
            </a:r>
            <a:endParaRPr lang="en-US" sz="4800">
              <a:latin typeface="Arial" charset="0"/>
            </a:endParaRPr>
          </a:p>
        </p:txBody>
      </p:sp>
      <p:sp>
        <p:nvSpPr>
          <p:cNvPr id="55299"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Hillside To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738" y="0"/>
            <a:ext cx="5656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2"/>
          <p:cNvSpPr>
            <a:spLocks noGrp="1" noChangeArrowheads="1"/>
          </p:cNvSpPr>
          <p:nvPr>
            <p:ph type="title"/>
          </p:nvPr>
        </p:nvSpPr>
        <p:spPr>
          <a:xfrm>
            <a:off x="0" y="0"/>
            <a:ext cx="3505200" cy="960438"/>
          </a:xfrm>
          <a:gradFill rotWithShape="1">
            <a:gsLst>
              <a:gs pos="0">
                <a:schemeClr val="bg2">
                  <a:gamma/>
                  <a:shade val="46275"/>
                  <a:invGamma/>
                </a:schemeClr>
              </a:gs>
              <a:gs pos="50000">
                <a:schemeClr val="bg2"/>
              </a:gs>
              <a:gs pos="100000">
                <a:schemeClr val="bg2">
                  <a:gamma/>
                  <a:shade val="46275"/>
                  <a:invGamma/>
                </a:schemeClr>
              </a:gs>
            </a:gsLst>
            <a:lin ang="5400000" scaled="1"/>
          </a:gradFill>
        </p:spPr>
        <p:txBody>
          <a:bodyPr/>
          <a:lstStyle/>
          <a:p>
            <a:pPr eaLnBrk="1" hangingPunct="1">
              <a:defRPr/>
            </a:pPr>
            <a:r>
              <a:rPr lang="zh-CN" altLang="en-US" sz="4000">
                <a:latin typeface="Arial" charset="0"/>
                <a:ea typeface="SimSun" charset="0"/>
                <a:cs typeface="SimSun" charset="0"/>
              </a:rPr>
              <a:t>接近主</a:t>
            </a:r>
            <a:endParaRPr lang="en-US" sz="3200">
              <a:latin typeface="Arial" charset="0"/>
              <a:cs typeface="+mj-cs"/>
            </a:endParaRPr>
          </a:p>
        </p:txBody>
      </p:sp>
      <p:sp>
        <p:nvSpPr>
          <p:cNvPr id="13315" name="Rectangle 3"/>
          <p:cNvSpPr>
            <a:spLocks noGrp="1" noChangeArrowheads="1"/>
          </p:cNvSpPr>
          <p:nvPr>
            <p:ph type="body" idx="1"/>
          </p:nvPr>
        </p:nvSpPr>
        <p:spPr>
          <a:xfrm>
            <a:off x="152400" y="1295400"/>
            <a:ext cx="3276600" cy="5029200"/>
          </a:xfrm>
        </p:spPr>
        <p:txBody>
          <a:bodyPr/>
          <a:lstStyle/>
          <a:p>
            <a:pPr eaLnBrk="1" hangingPunct="1">
              <a:defRPr/>
            </a:pPr>
            <a:r>
              <a:rPr lang="zh-CN" altLang="en-US" sz="4400">
                <a:latin typeface="Verdana" charset="0"/>
                <a:ea typeface="SimSun" charset="0"/>
                <a:cs typeface="SimSun" charset="0"/>
              </a:rPr>
              <a:t>犹太人埋葬在橄榄登上希望第一复活和第一个加入耶稣当他进入东部门</a:t>
            </a:r>
            <a:endParaRPr lang="en-US" sz="4400">
              <a:latin typeface="Verdana" charset="0"/>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Verdana" pitchFamily="-105" charset="0"/>
            </a:endParaRPr>
          </a:p>
        </p:txBody>
      </p:sp>
      <p:sp>
        <p:nvSpPr>
          <p:cNvPr id="216066"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216067"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216068"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a:solidFill>
                  <a:srgbClr val="000000"/>
                </a:solidFill>
              </a14:hiddenFill>
            </a:ext>
          </a:extLst>
        </p:spPr>
        <p:txBody>
          <a:bodyPr/>
          <a:lstStyle/>
          <a:p>
            <a:pPr eaLnBrk="1" hangingPunct="1"/>
            <a:r>
              <a:rPr lang="zh-TW" altLang="en-US" sz="6000" i="1">
                <a:latin typeface="Arial" charset="0"/>
                <a:ea typeface="ＭＳ Ｐゴシック" charset="0"/>
                <a:cs typeface="ＭＳ Ｐゴシック" charset="0"/>
              </a:rPr>
              <a:t>犹太宗 教</a:t>
            </a:r>
            <a:endParaRPr lang="en-US" sz="6000" i="1">
              <a:latin typeface="Arial" charset="0"/>
              <a:ea typeface="ＭＳ Ｐゴシック" charset="0"/>
              <a:cs typeface="ＭＳ Ｐゴシック" charset="0"/>
            </a:endParaRPr>
          </a:p>
        </p:txBody>
      </p:sp>
      <p:sp>
        <p:nvSpPr>
          <p:cNvPr id="216069"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FFFF"/>
                </a:solidFill>
                <a:latin typeface="Arial" charset="0"/>
                <a:cs typeface="Arial" charset="0"/>
              </a:rPr>
              <a:t>115a</a:t>
            </a:r>
          </a:p>
        </p:txBody>
      </p:sp>
      <p:sp>
        <p:nvSpPr>
          <p:cNvPr id="216070"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solidFill>
                  <a:srgbClr val="FFFFFF"/>
                </a:solidFill>
              </a:rPr>
              <a:t>Attitude towards life is in white</a:t>
            </a:r>
          </a:p>
        </p:txBody>
      </p:sp>
      <p:sp>
        <p:nvSpPr>
          <p:cNvPr id="216071" name="TextBox 9"/>
          <p:cNvSpPr txBox="1">
            <a:spLocks noChangeArrowheads="1"/>
          </p:cNvSpPr>
          <p:nvPr/>
        </p:nvSpPr>
        <p:spPr bwMode="auto">
          <a:xfrm>
            <a:off x="6372225" y="6083300"/>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800" i="1">
                <a:solidFill>
                  <a:srgbClr val="9DD5F1"/>
                </a:solidFill>
                <a:latin typeface="A_Bernhard" charset="0"/>
                <a:ea typeface="MS Mincho" charset="0"/>
                <a:cs typeface="MS Mincho" charset="0"/>
              </a:rPr>
              <a:t>Samaritans</a:t>
            </a:r>
          </a:p>
        </p:txBody>
      </p:sp>
      <p:sp>
        <p:nvSpPr>
          <p:cNvPr id="216072" name="TextBox 1"/>
          <p:cNvSpPr txBox="1">
            <a:spLocks noChangeArrowheads="1"/>
          </p:cNvSpPr>
          <p:nvPr/>
        </p:nvSpPr>
        <p:spPr bwMode="auto">
          <a:xfrm>
            <a:off x="3203575" y="54927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法利赛</a:t>
            </a:r>
            <a:endParaRPr lang="en-US" sz="3200" b="1">
              <a:solidFill>
                <a:srgbClr val="FFC000"/>
              </a:solidFill>
            </a:endParaRPr>
          </a:p>
        </p:txBody>
      </p:sp>
      <p:sp>
        <p:nvSpPr>
          <p:cNvPr id="216073"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Revolt</a:t>
            </a:r>
          </a:p>
        </p:txBody>
      </p:sp>
      <p:sp>
        <p:nvSpPr>
          <p:cNvPr id="216074" name="TextBox 1"/>
          <p:cNvSpPr txBox="1">
            <a:spLocks noChangeArrowheads="1"/>
          </p:cNvSpPr>
          <p:nvPr/>
        </p:nvSpPr>
        <p:spPr bwMode="auto">
          <a:xfrm>
            <a:off x="6275388" y="2981325"/>
            <a:ext cx="2328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撒都该人</a:t>
            </a:r>
            <a:endParaRPr lang="en-US" sz="3200" b="1">
              <a:solidFill>
                <a:srgbClr val="FFC000"/>
              </a:solidFill>
            </a:endParaRPr>
          </a:p>
        </p:txBody>
      </p:sp>
      <p:sp>
        <p:nvSpPr>
          <p:cNvPr id="216075"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Resignation</a:t>
            </a:r>
          </a:p>
        </p:txBody>
      </p:sp>
      <p:sp>
        <p:nvSpPr>
          <p:cNvPr id="216076"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Integration</a:t>
            </a:r>
          </a:p>
        </p:txBody>
      </p:sp>
      <p:sp>
        <p:nvSpPr>
          <p:cNvPr id="216077"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216078"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216079"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Isolation</a:t>
            </a:r>
          </a:p>
        </p:txBody>
      </p:sp>
      <p:sp>
        <p:nvSpPr>
          <p:cNvPr id="216080" name="TextBox 1"/>
          <p:cNvSpPr txBox="1">
            <a:spLocks noChangeArrowheads="1"/>
          </p:cNvSpPr>
          <p:nvPr/>
        </p:nvSpPr>
        <p:spPr bwMode="auto">
          <a:xfrm>
            <a:off x="3203575" y="558482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埃森</a:t>
            </a:r>
            <a:endParaRPr lang="en-US" sz="3200" b="1">
              <a:solidFill>
                <a:srgbClr val="FFC000"/>
              </a:solidFill>
            </a:endParaRPr>
          </a:p>
        </p:txBody>
      </p:sp>
      <p:sp>
        <p:nvSpPr>
          <p:cNvPr id="216081"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216082" name="TextBox 1"/>
          <p:cNvSpPr txBox="1">
            <a:spLocks noChangeArrowheads="1"/>
          </p:cNvSpPr>
          <p:nvPr/>
        </p:nvSpPr>
        <p:spPr bwMode="auto">
          <a:xfrm>
            <a:off x="755650" y="2981325"/>
            <a:ext cx="180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狂热者</a:t>
            </a:r>
          </a:p>
        </p:txBody>
      </p:sp>
      <p:sp>
        <p:nvSpPr>
          <p:cNvPr id="216083"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24" name="Oval 6"/>
          <p:cNvSpPr>
            <a:spLocks noChangeArrowheads="1"/>
          </p:cNvSpPr>
          <p:nvPr/>
        </p:nvSpPr>
        <p:spPr bwMode="auto">
          <a:xfrm>
            <a:off x="5715000" y="5410200"/>
            <a:ext cx="3429000" cy="14478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FF00"/>
              </a:solidFill>
            </a:endParaRPr>
          </a:p>
        </p:txBody>
      </p:sp>
      <p:sp>
        <p:nvSpPr>
          <p:cNvPr id="25" name="Oval 7"/>
          <p:cNvSpPr>
            <a:spLocks noChangeArrowheads="1"/>
          </p:cNvSpPr>
          <p:nvPr/>
        </p:nvSpPr>
        <p:spPr bwMode="auto">
          <a:xfrm>
            <a:off x="0" y="2286000"/>
            <a:ext cx="9144000" cy="19050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FF00"/>
              </a:solidFill>
            </a:endParaRPr>
          </a:p>
        </p:txBody>
      </p:sp>
      <p:sp>
        <p:nvSpPr>
          <p:cNvPr id="26" name="Oval 9"/>
          <p:cNvSpPr>
            <a:spLocks noChangeArrowheads="1"/>
          </p:cNvSpPr>
          <p:nvPr/>
        </p:nvSpPr>
        <p:spPr bwMode="auto">
          <a:xfrm rot="5400000">
            <a:off x="1028700" y="1714500"/>
            <a:ext cx="6858000" cy="34290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70" decel="100000"/>
                                        <p:tgtEl>
                                          <p:spTgt spid="26"/>
                                        </p:tgtEl>
                                      </p:cBhvr>
                                    </p:animEffect>
                                    <p:animScale>
                                      <p:cBhvr>
                                        <p:cTn id="19" dur="770" decel="100000"/>
                                        <p:tgtEl>
                                          <p:spTgt spid="26"/>
                                        </p:tgtEl>
                                      </p:cBhvr>
                                      <p:from x="10000" y="10000"/>
                                      <p:to x="200000" y="450000"/>
                                    </p:animScale>
                                    <p:animScale>
                                      <p:cBhvr>
                                        <p:cTn id="20" dur="1230" accel="100000" fill="hold">
                                          <p:stCondLst>
                                            <p:cond delay="770"/>
                                          </p:stCondLst>
                                        </p:cTn>
                                        <p:tgtEl>
                                          <p:spTgt spid="26"/>
                                        </p:tgtEl>
                                      </p:cBhvr>
                                      <p:from x="200000" y="450000"/>
                                      <p:to x="100000" y="100000"/>
                                    </p:animScale>
                                    <p:set>
                                      <p:cBhvr>
                                        <p:cTn id="21" dur="770" fill="hold"/>
                                        <p:tgtEl>
                                          <p:spTgt spid="26"/>
                                        </p:tgtEl>
                                        <p:attrNameLst>
                                          <p:attrName>ppt_x</p:attrName>
                                        </p:attrNameLst>
                                      </p:cBhvr>
                                      <p:to>
                                        <p:strVal val="(0.5)"/>
                                      </p:to>
                                    </p:set>
                                    <p:anim from="(0.5)" to="(#ppt_x)" calcmode="lin" valueType="num">
                                      <p:cBhvr>
                                        <p:cTn id="22" dur="1230" accel="100000" fill="hold">
                                          <p:stCondLst>
                                            <p:cond delay="770"/>
                                          </p:stCondLst>
                                        </p:cTn>
                                        <p:tgtEl>
                                          <p:spTgt spid="26"/>
                                        </p:tgtEl>
                                        <p:attrNameLst>
                                          <p:attrName>ppt_x</p:attrName>
                                        </p:attrNameLst>
                                      </p:cBhvr>
                                    </p:anim>
                                    <p:set>
                                      <p:cBhvr>
                                        <p:cTn id="23" dur="770" fill="hold"/>
                                        <p:tgtEl>
                                          <p:spTgt spid="26"/>
                                        </p:tgtEl>
                                        <p:attrNameLst>
                                          <p:attrName>ppt_y</p:attrName>
                                        </p:attrNameLst>
                                      </p:cBhvr>
                                      <p:to>
                                        <p:strVal val="(#ppt_y+0.4)"/>
                                      </p:to>
                                    </p:set>
                                    <p:anim from="(#ppt_y+0.4)" to="(#ppt_y)" calcmode="lin" valueType="num">
                                      <p:cBhvr>
                                        <p:cTn id="24" dur="1230" accel="100000" fill="hold">
                                          <p:stCondLst>
                                            <p:cond delay="770"/>
                                          </p:stCondLst>
                                        </p:cTn>
                                        <p:tgtEl>
                                          <p:spTgt spid="26"/>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770" decel="100000"/>
                                        <p:tgtEl>
                                          <p:spTgt spid="25"/>
                                        </p:tgtEl>
                                      </p:cBhvr>
                                    </p:animEffect>
                                    <p:animScale>
                                      <p:cBhvr>
                                        <p:cTn id="30" dur="770" decel="100000"/>
                                        <p:tgtEl>
                                          <p:spTgt spid="25"/>
                                        </p:tgtEl>
                                      </p:cBhvr>
                                      <p:from x="10000" y="10000"/>
                                      <p:to x="200000" y="450000"/>
                                    </p:animScale>
                                    <p:animScale>
                                      <p:cBhvr>
                                        <p:cTn id="31" dur="1230" accel="100000" fill="hold">
                                          <p:stCondLst>
                                            <p:cond delay="770"/>
                                          </p:stCondLst>
                                        </p:cTn>
                                        <p:tgtEl>
                                          <p:spTgt spid="25"/>
                                        </p:tgtEl>
                                      </p:cBhvr>
                                      <p:from x="200000" y="450000"/>
                                      <p:to x="100000" y="100000"/>
                                    </p:animScale>
                                    <p:set>
                                      <p:cBhvr>
                                        <p:cTn id="32" dur="770" fill="hold"/>
                                        <p:tgtEl>
                                          <p:spTgt spid="25"/>
                                        </p:tgtEl>
                                        <p:attrNameLst>
                                          <p:attrName>ppt_x</p:attrName>
                                        </p:attrNameLst>
                                      </p:cBhvr>
                                      <p:to>
                                        <p:strVal val="(0.5)"/>
                                      </p:to>
                                    </p:set>
                                    <p:anim from="(0.5)" to="(#ppt_x)" calcmode="lin" valueType="num">
                                      <p:cBhvr>
                                        <p:cTn id="33" dur="1230" accel="100000" fill="hold">
                                          <p:stCondLst>
                                            <p:cond delay="770"/>
                                          </p:stCondLst>
                                        </p:cTn>
                                        <p:tgtEl>
                                          <p:spTgt spid="25"/>
                                        </p:tgtEl>
                                        <p:attrNameLst>
                                          <p:attrName>ppt_x</p:attrName>
                                        </p:attrNameLst>
                                      </p:cBhvr>
                                    </p:anim>
                                    <p:set>
                                      <p:cBhvr>
                                        <p:cTn id="34" dur="770" fill="hold"/>
                                        <p:tgtEl>
                                          <p:spTgt spid="25"/>
                                        </p:tgtEl>
                                        <p:attrNameLst>
                                          <p:attrName>ppt_y</p:attrName>
                                        </p:attrNameLst>
                                      </p:cBhvr>
                                      <p:to>
                                        <p:strVal val="(#ppt_y+0.4)"/>
                                      </p:to>
                                    </p:set>
                                    <p:anim from="(#ppt_y+0.4)" to="(#ppt_y)" calcmode="lin" valueType="num">
                                      <p:cBhvr>
                                        <p:cTn id="35" dur="1230" accel="100000" fill="hold">
                                          <p:stCondLst>
                                            <p:cond delay="770"/>
                                          </p:stCondLst>
                                        </p:cTn>
                                        <p:tgtEl>
                                          <p:spTgt spid="2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Verdana" pitchFamily="-105" charset="0"/>
            </a:endParaRPr>
          </a:p>
        </p:txBody>
      </p:sp>
      <p:sp>
        <p:nvSpPr>
          <p:cNvPr id="217090"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217091"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217092"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a:solidFill>
                  <a:srgbClr val="000000"/>
                </a:solidFill>
              </a14:hiddenFill>
            </a:ext>
          </a:extLst>
        </p:spPr>
        <p:txBody>
          <a:bodyPr/>
          <a:lstStyle/>
          <a:p>
            <a:pPr eaLnBrk="1" hangingPunct="1"/>
            <a:r>
              <a:rPr lang="zh-TW" altLang="en-US" sz="6000" i="1">
                <a:latin typeface="Arial" charset="0"/>
                <a:ea typeface="ＭＳ Ｐゴシック" charset="0"/>
                <a:cs typeface="ＭＳ Ｐゴシック" charset="0"/>
              </a:rPr>
              <a:t>犹太宗 教</a:t>
            </a:r>
            <a:endParaRPr lang="en-US" sz="6000" i="1">
              <a:latin typeface="Arial" charset="0"/>
              <a:ea typeface="ＭＳ Ｐゴシック" charset="0"/>
              <a:cs typeface="ＭＳ Ｐゴシック" charset="0"/>
            </a:endParaRPr>
          </a:p>
        </p:txBody>
      </p:sp>
      <p:sp>
        <p:nvSpPr>
          <p:cNvPr id="217093"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FFFF"/>
                </a:solidFill>
                <a:latin typeface="Arial" charset="0"/>
                <a:cs typeface="Arial" charset="0"/>
              </a:rPr>
              <a:t>115a</a:t>
            </a:r>
          </a:p>
        </p:txBody>
      </p:sp>
      <p:sp>
        <p:nvSpPr>
          <p:cNvPr id="217094"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solidFill>
                  <a:srgbClr val="FFFFFF"/>
                </a:solidFill>
              </a:rPr>
              <a:t>Attitude towards life is in white</a:t>
            </a:r>
          </a:p>
        </p:txBody>
      </p:sp>
      <p:sp>
        <p:nvSpPr>
          <p:cNvPr id="217095" name="TextBox 9"/>
          <p:cNvSpPr txBox="1">
            <a:spLocks noChangeArrowheads="1"/>
          </p:cNvSpPr>
          <p:nvPr/>
        </p:nvSpPr>
        <p:spPr bwMode="auto">
          <a:xfrm>
            <a:off x="6372225" y="6083300"/>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800" i="1">
                <a:solidFill>
                  <a:srgbClr val="9DD5F1"/>
                </a:solidFill>
                <a:latin typeface="A_Bernhard" charset="0"/>
                <a:ea typeface="MS Mincho" charset="0"/>
                <a:cs typeface="MS Mincho" charset="0"/>
              </a:rPr>
              <a:t>Samaritans</a:t>
            </a:r>
          </a:p>
        </p:txBody>
      </p:sp>
      <p:sp>
        <p:nvSpPr>
          <p:cNvPr id="217096" name="TextBox 1"/>
          <p:cNvSpPr txBox="1">
            <a:spLocks noChangeArrowheads="1"/>
          </p:cNvSpPr>
          <p:nvPr/>
        </p:nvSpPr>
        <p:spPr bwMode="auto">
          <a:xfrm>
            <a:off x="3203575" y="54927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法利赛</a:t>
            </a:r>
            <a:endParaRPr lang="en-US" sz="3200" b="1">
              <a:solidFill>
                <a:srgbClr val="FFC000"/>
              </a:solidFill>
            </a:endParaRPr>
          </a:p>
        </p:txBody>
      </p:sp>
      <p:sp>
        <p:nvSpPr>
          <p:cNvPr id="217097"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Revolt</a:t>
            </a:r>
          </a:p>
        </p:txBody>
      </p:sp>
      <p:sp>
        <p:nvSpPr>
          <p:cNvPr id="217098" name="TextBox 1"/>
          <p:cNvSpPr txBox="1">
            <a:spLocks noChangeArrowheads="1"/>
          </p:cNvSpPr>
          <p:nvPr/>
        </p:nvSpPr>
        <p:spPr bwMode="auto">
          <a:xfrm>
            <a:off x="6275388" y="2981325"/>
            <a:ext cx="2328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撒都该人</a:t>
            </a:r>
            <a:endParaRPr lang="en-US" sz="3200" b="1">
              <a:solidFill>
                <a:srgbClr val="FFC000"/>
              </a:solidFill>
            </a:endParaRPr>
          </a:p>
        </p:txBody>
      </p:sp>
      <p:sp>
        <p:nvSpPr>
          <p:cNvPr id="217099"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Resignation</a:t>
            </a:r>
          </a:p>
        </p:txBody>
      </p:sp>
      <p:sp>
        <p:nvSpPr>
          <p:cNvPr id="217100"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Integration</a:t>
            </a:r>
          </a:p>
        </p:txBody>
      </p:sp>
      <p:sp>
        <p:nvSpPr>
          <p:cNvPr id="217101"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217102"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217103"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Isolation</a:t>
            </a:r>
          </a:p>
        </p:txBody>
      </p:sp>
      <p:sp>
        <p:nvSpPr>
          <p:cNvPr id="217104" name="TextBox 1"/>
          <p:cNvSpPr txBox="1">
            <a:spLocks noChangeArrowheads="1"/>
          </p:cNvSpPr>
          <p:nvPr/>
        </p:nvSpPr>
        <p:spPr bwMode="auto">
          <a:xfrm>
            <a:off x="3203575" y="558482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埃森</a:t>
            </a:r>
            <a:endParaRPr lang="en-US" sz="3200" b="1">
              <a:solidFill>
                <a:srgbClr val="FFC000"/>
              </a:solidFill>
            </a:endParaRPr>
          </a:p>
        </p:txBody>
      </p:sp>
      <p:sp>
        <p:nvSpPr>
          <p:cNvPr id="217105"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217106" name="TextBox 1"/>
          <p:cNvSpPr txBox="1">
            <a:spLocks noChangeArrowheads="1"/>
          </p:cNvSpPr>
          <p:nvPr/>
        </p:nvSpPr>
        <p:spPr bwMode="auto">
          <a:xfrm>
            <a:off x="755650" y="2981325"/>
            <a:ext cx="180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狂热者</a:t>
            </a:r>
          </a:p>
        </p:txBody>
      </p:sp>
      <p:sp>
        <p:nvSpPr>
          <p:cNvPr id="217107"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27" name="Oval 9"/>
          <p:cNvSpPr>
            <a:spLocks noChangeArrowheads="1"/>
          </p:cNvSpPr>
          <p:nvPr/>
        </p:nvSpPr>
        <p:spPr bwMode="auto">
          <a:xfrm rot="5400000">
            <a:off x="3643312" y="-828674"/>
            <a:ext cx="1628775" cy="34290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70" decel="100000"/>
                                        <p:tgtEl>
                                          <p:spTgt spid="27"/>
                                        </p:tgtEl>
                                      </p:cBhvr>
                                    </p:animEffect>
                                    <p:animScale>
                                      <p:cBhvr>
                                        <p:cTn id="8" dur="770" decel="100000"/>
                                        <p:tgtEl>
                                          <p:spTgt spid="27"/>
                                        </p:tgtEl>
                                      </p:cBhvr>
                                      <p:from x="10000" y="10000"/>
                                      <p:to x="200000" y="450000"/>
                                    </p:animScale>
                                    <p:animScale>
                                      <p:cBhvr>
                                        <p:cTn id="9" dur="1230" accel="100000" fill="hold">
                                          <p:stCondLst>
                                            <p:cond delay="770"/>
                                          </p:stCondLst>
                                        </p:cTn>
                                        <p:tgtEl>
                                          <p:spTgt spid="27"/>
                                        </p:tgtEl>
                                      </p:cBhvr>
                                      <p:from x="200000" y="450000"/>
                                      <p:to x="100000" y="100000"/>
                                    </p:animScale>
                                    <p:set>
                                      <p:cBhvr>
                                        <p:cTn id="10" dur="770" fill="hold"/>
                                        <p:tgtEl>
                                          <p:spTgt spid="27"/>
                                        </p:tgtEl>
                                        <p:attrNameLst>
                                          <p:attrName>ppt_x</p:attrName>
                                        </p:attrNameLst>
                                      </p:cBhvr>
                                      <p:to>
                                        <p:strVal val="(0.5)"/>
                                      </p:to>
                                    </p:set>
                                    <p:anim from="(0.5)" to="(#ppt_x)" calcmode="lin" valueType="num">
                                      <p:cBhvr>
                                        <p:cTn id="11" dur="1230" accel="100000" fill="hold">
                                          <p:stCondLst>
                                            <p:cond delay="770"/>
                                          </p:stCondLst>
                                        </p:cTn>
                                        <p:tgtEl>
                                          <p:spTgt spid="27"/>
                                        </p:tgtEl>
                                        <p:attrNameLst>
                                          <p:attrName>ppt_x</p:attrName>
                                        </p:attrNameLst>
                                      </p:cBhvr>
                                    </p:anim>
                                    <p:set>
                                      <p:cBhvr>
                                        <p:cTn id="12" dur="770" fill="hold"/>
                                        <p:tgtEl>
                                          <p:spTgt spid="27"/>
                                        </p:tgtEl>
                                        <p:attrNameLst>
                                          <p:attrName>ppt_y</p:attrName>
                                        </p:attrNameLst>
                                      </p:cBhvr>
                                      <p:to>
                                        <p:strVal val="(#ppt_y+0.4)"/>
                                      </p:to>
                                    </p:set>
                                    <p:anim from="(#ppt_y+0.4)" to="(#ppt_y)" calcmode="lin" valueType="num">
                                      <p:cBhvr>
                                        <p:cTn id="13" dur="1230" accel="100000" fill="hold">
                                          <p:stCondLst>
                                            <p:cond delay="770"/>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276600" y="76200"/>
            <a:ext cx="4648200" cy="788988"/>
          </a:xfrm>
          <a:solidFill>
            <a:srgbClr val="000000"/>
          </a:solidFill>
        </p:spPr>
        <p:txBody>
          <a:bodyPr/>
          <a:lstStyle/>
          <a:p>
            <a:pPr eaLnBrk="1" hangingPunct="1">
              <a:defRPr/>
            </a:pPr>
            <a:r>
              <a:rPr lang="zh-CN" altLang="en-US" dirty="0">
                <a:latin typeface="Arial" charset="0"/>
                <a:ea typeface="SimSun" charset="0"/>
                <a:cs typeface="SimSun" charset="0"/>
              </a:rPr>
              <a:t>法利赛</a:t>
            </a:r>
            <a:endParaRPr lang="en-US" dirty="0">
              <a:latin typeface="Arial" charset="0"/>
              <a:cs typeface="+mj-cs"/>
            </a:endParaRPr>
          </a:p>
        </p:txBody>
      </p:sp>
      <p:sp>
        <p:nvSpPr>
          <p:cNvPr id="15363" name="Text Box 3"/>
          <p:cNvSpPr txBox="1">
            <a:spLocks noChangeArrowheads="1"/>
          </p:cNvSpPr>
          <p:nvPr/>
        </p:nvSpPr>
        <p:spPr bwMode="auto">
          <a:xfrm>
            <a:off x="3124200" y="838200"/>
            <a:ext cx="4953000" cy="533400"/>
          </a:xfrm>
          <a:prstGeom prst="rect">
            <a:avLst/>
          </a:prstGeom>
          <a:noFill/>
          <a:ln w="12700" cap="sq">
            <a:noFill/>
            <a:miter lim="800000"/>
            <a:headEnd type="none" w="sm" len="sm"/>
            <a:tailEnd type="none" w="sm" len="sm"/>
          </a:ln>
          <a:effectLst/>
        </p:spPr>
        <p:txBody>
          <a:bodyPr/>
          <a:lstStyle>
            <a:lvl1pPr marL="457200" indent="-457200">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eaLnBrk="1" hangingPunct="1">
              <a:lnSpc>
                <a:spcPct val="90000"/>
              </a:lnSpc>
              <a:spcBef>
                <a:spcPct val="20000"/>
              </a:spcBef>
              <a:buClr>
                <a:schemeClr val="tx1"/>
              </a:buClr>
              <a:buFont typeface="Wingdings" charset="0"/>
              <a:buNone/>
              <a:defRPr/>
            </a:pPr>
            <a:r>
              <a:rPr lang="zh-CN" altLang="en-US" sz="3200" smtClean="0">
                <a:effectLst>
                  <a:outerShdw blurRad="38100" dist="38100" dir="2700000" algn="tl">
                    <a:srgbClr val="000000"/>
                  </a:outerShdw>
                </a:effectLst>
                <a:latin typeface="Arial Narrow" charset="0"/>
                <a:ea typeface="SimSun" charset="0"/>
                <a:cs typeface="SimSun" charset="0"/>
              </a:rPr>
              <a:t>根 </a:t>
            </a:r>
            <a:r>
              <a:rPr lang="en-US" sz="3200" smtClean="0">
                <a:effectLst>
                  <a:outerShdw blurRad="38100" dist="38100" dir="2700000" algn="tl">
                    <a:srgbClr val="000000"/>
                  </a:outerShdw>
                </a:effectLst>
                <a:latin typeface="Arial Narrow" charset="0"/>
                <a:ea typeface="Arial" charset="0"/>
                <a:cs typeface="Arial" charset="0"/>
              </a:rPr>
              <a:t>: Hasidim (2nd cent. BC)</a:t>
            </a:r>
          </a:p>
        </p:txBody>
      </p:sp>
      <p:sp>
        <p:nvSpPr>
          <p:cNvPr id="59395" name="Text Box 4"/>
          <p:cNvSpPr txBox="1">
            <a:spLocks noChangeArrowheads="1"/>
          </p:cNvSpPr>
          <p:nvPr/>
        </p:nvSpPr>
        <p:spPr bwMode="auto">
          <a:xfrm>
            <a:off x="853440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5366" name="Text Box 6"/>
          <p:cNvSpPr txBox="1">
            <a:spLocks noChangeArrowheads="1"/>
          </p:cNvSpPr>
          <p:nvPr/>
        </p:nvSpPr>
        <p:spPr bwMode="auto">
          <a:xfrm>
            <a:off x="3276600" y="1752600"/>
            <a:ext cx="5867400" cy="5334000"/>
          </a:xfrm>
          <a:prstGeom prst="rect">
            <a:avLst/>
          </a:prstGeom>
          <a:noFill/>
          <a:ln w="12700" cap="sq">
            <a:noFill/>
            <a:miter lim="800000"/>
            <a:headEnd type="none" w="sm" len="sm"/>
            <a:tailEnd type="none" w="sm" len="sm"/>
          </a:ln>
          <a:effectLst/>
        </p:spPr>
        <p:txBody>
          <a:bodyPr/>
          <a:lstStyle>
            <a:lvl1pPr marL="457200" indent="-457200">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lnSpc>
                <a:spcPct val="90000"/>
              </a:lnSpc>
              <a:spcBef>
                <a:spcPct val="20000"/>
              </a:spcBef>
              <a:buClr>
                <a:schemeClr val="tx1"/>
              </a:buClr>
              <a:buFont typeface="Arial" charset="0"/>
              <a:buAutoNum type="arabicPeriod"/>
              <a:defRPr/>
            </a:pPr>
            <a:r>
              <a:rPr lang="zh-CN" altLang="en-US" sz="2800" smtClean="0">
                <a:solidFill>
                  <a:srgbClr val="FFFF00"/>
                </a:solidFill>
                <a:effectLst>
                  <a:outerShdw blurRad="38100" dist="38100" dir="2700000" algn="tl">
                    <a:srgbClr val="000000"/>
                  </a:outerShdw>
                </a:effectLst>
                <a:latin typeface="Arial Narrow" charset="0"/>
                <a:ea typeface="SimSun" charset="0"/>
                <a:cs typeface="SimSun" charset="0"/>
              </a:rPr>
              <a:t>他们接受了如相等地被启发和权威全部</a:t>
            </a:r>
            <a:r>
              <a:rPr lang="en-US" altLang="zh-CN" sz="2800" smtClean="0">
                <a:solidFill>
                  <a:srgbClr val="FFFF00"/>
                </a:solidFill>
                <a:effectLst>
                  <a:outerShdw blurRad="38100" dist="38100" dir="2700000" algn="tl">
                    <a:srgbClr val="000000"/>
                  </a:outerShdw>
                </a:effectLst>
                <a:latin typeface="Arial Narrow" charset="0"/>
                <a:ea typeface="SimSun" charset="0"/>
                <a:cs typeface="SimSun" charset="0"/>
              </a:rPr>
              <a:t>39</a:t>
            </a:r>
            <a:r>
              <a:rPr lang="zh-CN" altLang="en-US" sz="2800" smtClean="0">
                <a:solidFill>
                  <a:srgbClr val="FFFF00"/>
                </a:solidFill>
                <a:effectLst>
                  <a:outerShdw blurRad="38100" dist="38100" dir="2700000" algn="tl">
                    <a:srgbClr val="000000"/>
                  </a:outerShdw>
                </a:effectLst>
                <a:latin typeface="Arial Narrow" charset="0"/>
                <a:ea typeface="SimSun" charset="0"/>
                <a:cs typeface="SimSun" charset="0"/>
              </a:rPr>
              <a:t>本旧约书和口头传统。</a:t>
            </a:r>
            <a:endParaRPr lang="en-US" sz="2800" smtClean="0">
              <a:solidFill>
                <a:srgbClr val="FFFF00"/>
              </a:solidFill>
              <a:effectLst>
                <a:outerShdw blurRad="38100" dist="38100" dir="2700000" algn="tl">
                  <a:srgbClr val="000000"/>
                </a:outerShdw>
              </a:effectLst>
              <a:latin typeface="Arial Narrow" charset="0"/>
              <a:ea typeface="SimSun" charset="0"/>
              <a:cs typeface="SimSun" charset="0"/>
            </a:endParaRPr>
          </a:p>
          <a:p>
            <a:pPr eaLnBrk="1" hangingPunct="1">
              <a:lnSpc>
                <a:spcPct val="90000"/>
              </a:lnSpc>
              <a:spcBef>
                <a:spcPct val="20000"/>
              </a:spcBef>
              <a:buClr>
                <a:schemeClr val="tx1"/>
              </a:buClr>
              <a:buFont typeface="Arial" charset="0"/>
              <a:buAutoNum type="arabicPeriod" startAt="2"/>
              <a:defRPr/>
            </a:pPr>
            <a:r>
              <a:rPr lang="zh-CN" altLang="en-US" sz="2800" smtClean="0">
                <a:solidFill>
                  <a:srgbClr val="FFFF00"/>
                </a:solidFill>
                <a:effectLst>
                  <a:outerShdw blurRad="38100" dist="38100" dir="2700000" algn="tl">
                    <a:srgbClr val="000000"/>
                  </a:outerShdw>
                </a:effectLst>
                <a:latin typeface="Arial Narrow" charset="0"/>
                <a:ea typeface="SimSun" charset="0"/>
                <a:cs typeface="SimSun" charset="0"/>
              </a:rPr>
              <a:t>他们举行了到使它不可能为自愿或上帝主权取消其他的斡旋视图。</a:t>
            </a:r>
            <a:endParaRPr lang="en-US" sz="2800" smtClean="0">
              <a:solidFill>
                <a:srgbClr val="FFFF00"/>
              </a:solidFill>
              <a:effectLst>
                <a:outerShdw blurRad="38100" dist="38100" dir="2700000" algn="tl">
                  <a:srgbClr val="000000"/>
                </a:outerShdw>
              </a:effectLst>
              <a:latin typeface="Arial Narrow" charset="0"/>
              <a:cs typeface="Arial" charset="0"/>
            </a:endParaRPr>
          </a:p>
          <a:p>
            <a:pPr eaLnBrk="1" hangingPunct="1">
              <a:lnSpc>
                <a:spcPct val="90000"/>
              </a:lnSpc>
              <a:spcBef>
                <a:spcPct val="20000"/>
              </a:spcBef>
              <a:buClr>
                <a:schemeClr val="tx1"/>
              </a:buClr>
              <a:buFont typeface="Arial" charset="0"/>
              <a:buAutoNum type="arabicPeriod" startAt="3"/>
              <a:defRPr/>
            </a:pPr>
            <a:r>
              <a:rPr lang="zh-CN" altLang="en-US" sz="2800" smtClean="0">
                <a:solidFill>
                  <a:srgbClr val="FFFF00"/>
                </a:solidFill>
                <a:effectLst>
                  <a:outerShdw blurRad="38100" dist="38100" dir="2700000" algn="tl">
                    <a:srgbClr val="000000"/>
                  </a:outerShdw>
                </a:effectLst>
                <a:latin typeface="Arial Narrow" charset="0"/>
                <a:ea typeface="SimSun" charset="0"/>
                <a:cs typeface="SimSun" charset="0"/>
              </a:rPr>
              <a:t>他们接受了天使和邪魔一个宁可被开发的阶层。</a:t>
            </a:r>
            <a:endParaRPr lang="en-US" sz="2800" smtClean="0">
              <a:solidFill>
                <a:srgbClr val="FFFF00"/>
              </a:solidFill>
              <a:effectLst>
                <a:outerShdw blurRad="38100" dist="38100" dir="2700000" algn="tl">
                  <a:srgbClr val="000000"/>
                </a:outerShdw>
              </a:effectLst>
              <a:latin typeface="Arial Narrow" charset="0"/>
              <a:cs typeface="Arial" charset="0"/>
            </a:endParaRPr>
          </a:p>
        </p:txBody>
      </p:sp>
      <p:grpSp>
        <p:nvGrpSpPr>
          <p:cNvPr id="59397" name="Group 8"/>
          <p:cNvGrpSpPr>
            <a:grpSpLocks/>
          </p:cNvGrpSpPr>
          <p:nvPr/>
        </p:nvGrpSpPr>
        <p:grpSpPr bwMode="auto">
          <a:xfrm>
            <a:off x="12700" y="685800"/>
            <a:ext cx="3187700" cy="6172200"/>
            <a:chOff x="8" y="432"/>
            <a:chExt cx="2008" cy="3888"/>
          </a:xfrm>
        </p:grpSpPr>
        <p:pic>
          <p:nvPicPr>
            <p:cNvPr id="59400" name="Picture 5" descr="Pharisee &amp; 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 y="432"/>
              <a:ext cx="2008"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7" descr="Pharisee &amp; Scri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 y="1296"/>
              <a:ext cx="19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9" name="Text Box 9"/>
          <p:cNvSpPr txBox="1">
            <a:spLocks noChangeArrowheads="1"/>
          </p:cNvSpPr>
          <p:nvPr/>
        </p:nvSpPr>
        <p:spPr bwMode="auto">
          <a:xfrm>
            <a:off x="8229600" y="8382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65-66</a:t>
            </a:r>
          </a:p>
        </p:txBody>
      </p:sp>
      <p:sp>
        <p:nvSpPr>
          <p:cNvPr id="59399" name="Text Box 10"/>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369"/>
                                        </p:tgtEl>
                                        <p:attrNameLst>
                                          <p:attrName>style.visibility</p:attrName>
                                        </p:attrNameLst>
                                      </p:cBhvr>
                                      <p:to>
                                        <p:strVal val="visible"/>
                                      </p:to>
                                    </p:set>
                                    <p:animEffect transition="in" filter="slide(fromBottom)">
                                      <p:cBhvr>
                                        <p:cTn id="7" dur="500"/>
                                        <p:tgtEl>
                                          <p:spTgt spid="153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 calcmode="lin" valueType="num">
                                      <p:cBhvr additive="base">
                                        <p:cTn id="12" dur="500" fill="hold"/>
                                        <p:tgtEl>
                                          <p:spTgt spid="15363"/>
                                        </p:tgtEl>
                                        <p:attrNameLst>
                                          <p:attrName>ppt_x</p:attrName>
                                        </p:attrNameLst>
                                      </p:cBhvr>
                                      <p:tavLst>
                                        <p:tav tm="0">
                                          <p:val>
                                            <p:strVal val="0-#ppt_w/2"/>
                                          </p:val>
                                        </p:tav>
                                        <p:tav tm="100000">
                                          <p:val>
                                            <p:strVal val="#ppt_x"/>
                                          </p:val>
                                        </p:tav>
                                      </p:tavLst>
                                    </p:anim>
                                    <p:anim calcmode="lin" valueType="num">
                                      <p:cBhvr additive="base">
                                        <p:cTn id="13"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0"/>
                                  </p:iterate>
                                  <p:childTnLst>
                                    <p:set>
                                      <p:cBhvr>
                                        <p:cTn id="17" dur="1" fill="hold">
                                          <p:stCondLst>
                                            <p:cond delay="0"/>
                                          </p:stCondLst>
                                        </p:cTn>
                                        <p:tgtEl>
                                          <p:spTgt spid="153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6" grpId="0" build="allAtOnce"/>
      <p:bldP spid="153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51500" y="0"/>
            <a:ext cx="349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0" y="277813"/>
            <a:ext cx="5105400" cy="1398587"/>
          </a:xfrm>
          <a:solidFill>
            <a:srgbClr val="000000"/>
          </a:solidFill>
        </p:spPr>
        <p:txBody>
          <a:bodyPr/>
          <a:lstStyle/>
          <a:p>
            <a:pPr eaLnBrk="1" hangingPunct="1">
              <a:defRPr/>
            </a:pPr>
            <a:r>
              <a:rPr lang="zh-CN" altLang="en-US" sz="4800">
                <a:solidFill>
                  <a:schemeClr val="tx1"/>
                </a:solidFill>
                <a:latin typeface="Arial" charset="0"/>
                <a:ea typeface="SimSun" charset="0"/>
                <a:cs typeface="SimSun" charset="0"/>
              </a:rPr>
              <a:t>法利赛人</a:t>
            </a:r>
            <a:r>
              <a:rPr lang="en-US" sz="4800" b="1">
                <a:solidFill>
                  <a:schemeClr val="tx1"/>
                </a:solidFill>
                <a:latin typeface="Arial" charset="0"/>
                <a:cs typeface="+mj-cs"/>
              </a:rPr>
              <a:t/>
            </a:r>
            <a:br>
              <a:rPr lang="en-US" sz="4800" b="1">
                <a:solidFill>
                  <a:schemeClr val="tx1"/>
                </a:solidFill>
                <a:latin typeface="Arial" charset="0"/>
                <a:cs typeface="+mj-cs"/>
              </a:rPr>
            </a:br>
            <a:r>
              <a:rPr lang="zh-CN" altLang="en-US" sz="4800" b="1">
                <a:solidFill>
                  <a:schemeClr val="tx1"/>
                </a:solidFill>
                <a:latin typeface="Arial" charset="0"/>
                <a:ea typeface="SimSun" charset="0"/>
                <a:cs typeface="SimSun" charset="0"/>
              </a:rPr>
              <a:t> 与护符</a:t>
            </a:r>
            <a:endParaRPr lang="en-US" sz="4800" b="1">
              <a:solidFill>
                <a:schemeClr val="tx1"/>
              </a:solidFill>
              <a:latin typeface="Arial" charset="0"/>
              <a:cs typeface="+mj-cs"/>
            </a:endParaRPr>
          </a:p>
        </p:txBody>
      </p:sp>
      <p:sp>
        <p:nvSpPr>
          <p:cNvPr id="61443" name="Rectangle 4"/>
          <p:cNvSpPr>
            <a:spLocks noChangeArrowheads="1"/>
          </p:cNvSpPr>
          <p:nvPr/>
        </p:nvSpPr>
        <p:spPr bwMode="auto">
          <a:xfrm>
            <a:off x="3267075" y="8207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sz="1800"/>
          </a:p>
        </p:txBody>
      </p:sp>
      <p:sp>
        <p:nvSpPr>
          <p:cNvPr id="61444" name="Text Box 5"/>
          <p:cNvSpPr txBox="1">
            <a:spLocks noChangeArrowheads="1"/>
          </p:cNvSpPr>
          <p:nvPr/>
        </p:nvSpPr>
        <p:spPr bwMode="auto">
          <a:xfrm>
            <a:off x="8382000" y="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spcBef>
                <a:spcPct val="50000"/>
              </a:spcBef>
            </a:pPr>
            <a:r>
              <a:rPr lang="en-US" b="1">
                <a:solidFill>
                  <a:schemeClr val="bg2"/>
                </a:solidFill>
                <a:latin typeface="Times New Roman" charset="0"/>
              </a:rPr>
              <a:t>123</a:t>
            </a:r>
          </a:p>
        </p:txBody>
      </p:sp>
      <p:sp>
        <p:nvSpPr>
          <p:cNvPr id="16390" name="Text Box 6"/>
          <p:cNvSpPr txBox="1">
            <a:spLocks noChangeArrowheads="1"/>
          </p:cNvSpPr>
          <p:nvPr/>
        </p:nvSpPr>
        <p:spPr bwMode="auto">
          <a:xfrm>
            <a:off x="304800" y="2057400"/>
            <a:ext cx="4953000" cy="4495800"/>
          </a:xfrm>
          <a:prstGeom prst="rect">
            <a:avLst/>
          </a:prstGeom>
          <a:noFill/>
          <a:ln w="12700" cap="sq">
            <a:noFill/>
            <a:miter lim="800000"/>
            <a:headEnd type="none" w="sm" len="sm"/>
            <a:tailEnd type="none" w="sm" len="sm"/>
          </a:ln>
          <a:effectLst/>
        </p:spPr>
        <p:txBody>
          <a:bodyPr/>
          <a:lstStyle>
            <a:lvl1pPr marL="457200" indent="-457200">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lnSpc>
                <a:spcPct val="90000"/>
              </a:lnSpc>
              <a:spcBef>
                <a:spcPct val="20000"/>
              </a:spcBef>
              <a:buClr>
                <a:schemeClr val="tx1"/>
              </a:buClr>
              <a:buFont typeface="Wingdings" charset="0"/>
              <a:buNone/>
              <a:defRPr/>
            </a:pPr>
            <a:r>
              <a:rPr lang="en-US" sz="3200" smtClean="0">
                <a:solidFill>
                  <a:srgbClr val="FFFF00"/>
                </a:solidFill>
                <a:effectLst>
                  <a:outerShdw blurRad="38100" dist="38100" dir="2700000" algn="tl">
                    <a:srgbClr val="000000"/>
                  </a:outerShdw>
                </a:effectLst>
                <a:latin typeface="Arial Narrow" charset="0"/>
                <a:cs typeface="Arial" charset="0"/>
              </a:rPr>
              <a:t>	4. </a:t>
            </a:r>
            <a:r>
              <a:rPr lang="zh-CN" altLang="en-US" sz="3200" smtClean="0">
                <a:solidFill>
                  <a:srgbClr val="FFFF00"/>
                </a:solidFill>
                <a:effectLst>
                  <a:outerShdw blurRad="38100" dist="38100" dir="2700000" algn="tl">
                    <a:srgbClr val="000000"/>
                  </a:outerShdw>
                </a:effectLst>
                <a:latin typeface="Arial Narrow" charset="0"/>
                <a:ea typeface="SimSun" charset="0"/>
                <a:cs typeface="SimSun" charset="0"/>
              </a:rPr>
              <a:t>他们教死者有未来</a:t>
            </a:r>
            <a:r>
              <a:rPr lang="en-US" sz="3200" smtClean="0">
                <a:solidFill>
                  <a:srgbClr val="FFFF00"/>
                </a:solidFill>
                <a:effectLst>
                  <a:outerShdw blurRad="38100" dist="38100" dir="2700000" algn="tl">
                    <a:srgbClr val="000000"/>
                  </a:outerShdw>
                </a:effectLst>
                <a:latin typeface="Arial Narrow" charset="0"/>
                <a:cs typeface="Arial" charset="0"/>
              </a:rPr>
              <a:t>.</a:t>
            </a:r>
          </a:p>
          <a:p>
            <a:pPr eaLnBrk="1" hangingPunct="1">
              <a:lnSpc>
                <a:spcPct val="90000"/>
              </a:lnSpc>
              <a:spcBef>
                <a:spcPct val="20000"/>
              </a:spcBef>
              <a:buClr>
                <a:schemeClr val="tx1"/>
              </a:buClr>
              <a:buFont typeface="Wingdings" charset="0"/>
              <a:buNone/>
              <a:defRPr/>
            </a:pPr>
            <a:endParaRPr lang="en-US" sz="3200" smtClean="0">
              <a:solidFill>
                <a:srgbClr val="FFFF00"/>
              </a:solidFill>
              <a:effectLst>
                <a:outerShdw blurRad="38100" dist="38100" dir="2700000" algn="tl">
                  <a:srgbClr val="000000"/>
                </a:outerShdw>
              </a:effectLst>
              <a:latin typeface="Arial Narrow" charset="0"/>
              <a:cs typeface="Times New Roman" charset="0"/>
            </a:endParaRPr>
          </a:p>
          <a:p>
            <a:pPr eaLnBrk="1" hangingPunct="1">
              <a:lnSpc>
                <a:spcPct val="90000"/>
              </a:lnSpc>
              <a:spcBef>
                <a:spcPct val="20000"/>
              </a:spcBef>
              <a:buClr>
                <a:schemeClr val="tx1"/>
              </a:buClr>
              <a:buFont typeface="Wingdings" charset="0"/>
              <a:buNone/>
              <a:defRPr/>
            </a:pPr>
            <a:r>
              <a:rPr lang="en-US" sz="3200" smtClean="0">
                <a:solidFill>
                  <a:srgbClr val="FFFF00"/>
                </a:solidFill>
                <a:effectLst>
                  <a:outerShdw blurRad="38100" dist="38100" dir="2700000" algn="tl">
                    <a:srgbClr val="000000"/>
                  </a:outerShdw>
                </a:effectLst>
                <a:latin typeface="Arial Narrow" charset="0"/>
                <a:cs typeface="Arial" charset="0"/>
              </a:rPr>
              <a:t>	5. </a:t>
            </a:r>
            <a:r>
              <a:rPr lang="zh-CN" altLang="en-US" sz="3200" smtClean="0">
                <a:solidFill>
                  <a:srgbClr val="FFFF00"/>
                </a:solidFill>
                <a:effectLst>
                  <a:outerShdw blurRad="38100" dist="38100" dir="2700000" algn="tl">
                    <a:srgbClr val="000000"/>
                  </a:outerShdw>
                </a:effectLst>
                <a:latin typeface="Arial Narrow" charset="0"/>
                <a:ea typeface="SimSun" charset="0"/>
                <a:cs typeface="SimSun" charset="0"/>
              </a:rPr>
              <a:t>他们相信在死亡以后灵魂的不朽和奖励和报应</a:t>
            </a:r>
            <a:endParaRPr lang="en-US" sz="3200" smtClean="0">
              <a:solidFill>
                <a:srgbClr val="FFFF00"/>
              </a:solidFill>
              <a:effectLst>
                <a:outerShdw blurRad="38100" dist="38100" dir="2700000" algn="tl">
                  <a:srgbClr val="000000"/>
                </a:outerShdw>
              </a:effectLst>
              <a:latin typeface="Arial Narrow" charset="0"/>
              <a:cs typeface="Times New Roman" charset="0"/>
            </a:endParaRPr>
          </a:p>
        </p:txBody>
      </p:sp>
      <p:sp>
        <p:nvSpPr>
          <p:cNvPr id="61446" name="Text Box 7"/>
          <p:cNvSpPr txBox="1">
            <a:spLocks noChangeArrowheads="1"/>
          </p:cNvSpPr>
          <p:nvPr/>
        </p:nvSpPr>
        <p:spPr bwMode="auto">
          <a:xfrm>
            <a:off x="1752600" y="6491288"/>
            <a:ext cx="3886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Text Box 6"/>
          <p:cNvSpPr txBox="1">
            <a:spLocks noGrp="1" noChangeArrowheads="1"/>
          </p:cNvSpPr>
          <p:nvPr>
            <p:ph type="body" idx="1"/>
          </p:nvPr>
        </p:nvSpPr>
        <p:spPr>
          <a:xfrm>
            <a:off x="4038600" y="1447800"/>
            <a:ext cx="4648200" cy="2971800"/>
          </a:xfrm>
        </p:spPr>
        <p:txBody>
          <a:bodyPr/>
          <a:lstStyle/>
          <a:p>
            <a:pPr marL="457200" indent="-457200" eaLnBrk="1" hangingPunct="1">
              <a:lnSpc>
                <a:spcPct val="90000"/>
              </a:lnSpc>
              <a:buClr>
                <a:schemeClr val="tx1"/>
              </a:buClr>
              <a:buSzTx/>
              <a:buFont typeface="Wingdings" charset="0"/>
              <a:buNone/>
              <a:defRPr/>
            </a:pPr>
            <a:r>
              <a:rPr lang="en-US">
                <a:solidFill>
                  <a:srgbClr val="FFFF00"/>
                </a:solidFill>
                <a:latin typeface="Arial Narrow" charset="0"/>
                <a:cs typeface="Arial" charset="0"/>
              </a:rPr>
              <a:t>	6. </a:t>
            </a:r>
            <a:r>
              <a:rPr lang="zh-CN" altLang="en-US">
                <a:solidFill>
                  <a:srgbClr val="FFFF00"/>
                </a:solidFill>
                <a:latin typeface="Arial Narrow" charset="0"/>
                <a:ea typeface="SimSun" charset="0"/>
                <a:cs typeface="SimSun" charset="0"/>
              </a:rPr>
              <a:t>他们是冠军人的平等。</a:t>
            </a:r>
            <a:endParaRPr lang="en-US">
              <a:solidFill>
                <a:srgbClr val="FFFF00"/>
              </a:solidFill>
              <a:latin typeface="Arial Narrow" charset="0"/>
              <a:cs typeface="Arial" charset="0"/>
            </a:endParaRPr>
          </a:p>
          <a:p>
            <a:pPr marL="457200" indent="-457200" eaLnBrk="1" hangingPunct="1">
              <a:lnSpc>
                <a:spcPct val="90000"/>
              </a:lnSpc>
              <a:buClr>
                <a:schemeClr val="tx1"/>
              </a:buClr>
              <a:buSzTx/>
              <a:buFont typeface="Wingdings" charset="0"/>
              <a:buNone/>
              <a:defRPr/>
            </a:pPr>
            <a:endParaRPr lang="en-US">
              <a:solidFill>
                <a:srgbClr val="FFFF00"/>
              </a:solidFill>
              <a:latin typeface="Arial Narrow" charset="0"/>
              <a:cs typeface="Times New Roman" charset="0"/>
            </a:endParaRPr>
          </a:p>
          <a:p>
            <a:pPr marL="457200" indent="-457200" eaLnBrk="1" hangingPunct="1">
              <a:lnSpc>
                <a:spcPct val="90000"/>
              </a:lnSpc>
              <a:buClr>
                <a:schemeClr val="tx1"/>
              </a:buClr>
              <a:buSzTx/>
              <a:buFont typeface="Wingdings" charset="0"/>
              <a:buNone/>
              <a:defRPr/>
            </a:pPr>
            <a:r>
              <a:rPr lang="en-US">
                <a:solidFill>
                  <a:srgbClr val="FFFF00"/>
                </a:solidFill>
                <a:latin typeface="Arial Narrow" charset="0"/>
                <a:cs typeface="Arial" charset="0"/>
              </a:rPr>
              <a:t>	7. </a:t>
            </a:r>
            <a:r>
              <a:rPr lang="zh-CN" altLang="en-US">
                <a:solidFill>
                  <a:srgbClr val="FFFF00"/>
                </a:solidFill>
                <a:latin typeface="Arial Narrow" charset="0"/>
                <a:ea typeface="SimSun" charset="0"/>
                <a:cs typeface="SimSun" charset="0"/>
              </a:rPr>
              <a:t>他们的教学重点是道德而不是神学的。</a:t>
            </a:r>
            <a:endParaRPr lang="en-US">
              <a:solidFill>
                <a:srgbClr val="FFFF00"/>
              </a:solidFill>
              <a:latin typeface="Arial Narrow" charset="0"/>
              <a:cs typeface="Arial" charset="0"/>
            </a:endParaRPr>
          </a:p>
        </p:txBody>
      </p:sp>
      <p:grpSp>
        <p:nvGrpSpPr>
          <p:cNvPr id="63490" name="Group 9"/>
          <p:cNvGrpSpPr>
            <a:grpSpLocks/>
          </p:cNvGrpSpPr>
          <p:nvPr/>
        </p:nvGrpSpPr>
        <p:grpSpPr bwMode="auto">
          <a:xfrm>
            <a:off x="0" y="0"/>
            <a:ext cx="3816350" cy="6858000"/>
            <a:chOff x="0" y="0"/>
            <a:chExt cx="2404" cy="4320"/>
          </a:xfrm>
        </p:grpSpPr>
        <p:pic>
          <p:nvPicPr>
            <p:cNvPr id="63495" name="Picture 4" descr="Phalact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0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7"/>
            <p:cNvSpPr>
              <a:spLocks noChangeArrowheads="1"/>
            </p:cNvSpPr>
            <p:nvPr/>
          </p:nvSpPr>
          <p:spPr bwMode="auto">
            <a:xfrm>
              <a:off x="1632" y="3360"/>
              <a:ext cx="768" cy="96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grpSp>
      <p:sp>
        <p:nvSpPr>
          <p:cNvPr id="63491" name="Text Box 10"/>
          <p:cNvSpPr txBox="1">
            <a:spLocks noChangeArrowheads="1"/>
          </p:cNvSpPr>
          <p:nvPr/>
        </p:nvSpPr>
        <p:spPr bwMode="auto">
          <a:xfrm>
            <a:off x="4343400" y="4648200"/>
            <a:ext cx="4114800" cy="1187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CN" altLang="en-US" b="1">
                <a:solidFill>
                  <a:srgbClr val="000000"/>
                </a:solidFill>
                <a:ea typeface="SimSun" charset="0"/>
                <a:cs typeface="SimSun" charset="0"/>
              </a:rPr>
              <a:t>耶稣未曾对法利赛人的神学表示怀疑。  在马太福音 </a:t>
            </a:r>
            <a:r>
              <a:rPr lang="en-US" altLang="zh-CN" sz="2000">
                <a:solidFill>
                  <a:srgbClr val="000000"/>
                </a:solidFill>
                <a:ea typeface="SimSun" charset="0"/>
                <a:cs typeface="SimSun" charset="0"/>
              </a:rPr>
              <a:t>23</a:t>
            </a:r>
            <a:r>
              <a:rPr lang="zh-CN" altLang="en-US" b="1">
                <a:solidFill>
                  <a:srgbClr val="000000"/>
                </a:solidFill>
                <a:ea typeface="SimSun" charset="0"/>
                <a:cs typeface="SimSun" charset="0"/>
              </a:rPr>
              <a:t>他暴露了他们的伪善实践</a:t>
            </a:r>
            <a:endParaRPr lang="en-US" b="1">
              <a:solidFill>
                <a:srgbClr val="000000"/>
              </a:solidFill>
            </a:endParaRPr>
          </a:p>
        </p:txBody>
      </p:sp>
      <p:sp>
        <p:nvSpPr>
          <p:cNvPr id="63492" name="Rectangle 2"/>
          <p:cNvSpPr>
            <a:spLocks noGrp="1" noChangeArrowheads="1"/>
          </p:cNvSpPr>
          <p:nvPr>
            <p:ph type="title"/>
          </p:nvPr>
        </p:nvSpPr>
        <p:spPr>
          <a:xfrm>
            <a:off x="1981200" y="0"/>
            <a:ext cx="7162800" cy="1295400"/>
          </a:xfrm>
          <a:solidFill>
            <a:srgbClr val="FF0000"/>
          </a:solidFill>
        </p:spPr>
        <p:txBody>
          <a:bodyPr/>
          <a:lstStyle/>
          <a:p>
            <a:pPr eaLnBrk="1" hangingPunct="1"/>
            <a:r>
              <a:rPr lang="zh-CN" altLang="en-US" sz="4800">
                <a:solidFill>
                  <a:srgbClr val="FFFFFF"/>
                </a:solidFill>
                <a:effectLst/>
                <a:latin typeface="Arial" charset="0"/>
                <a:ea typeface="SimSun" charset="0"/>
                <a:cs typeface="SimSun" charset="0"/>
              </a:rPr>
              <a:t>法利赛人的特性</a:t>
            </a:r>
            <a:r>
              <a:rPr lang="en-US" altLang="ja-JP" sz="4800">
                <a:solidFill>
                  <a:srgbClr val="FFFFFF"/>
                </a:solidFill>
                <a:effectLst/>
                <a:latin typeface="Arial" charset="0"/>
              </a:rPr>
              <a:t> (</a:t>
            </a:r>
            <a:r>
              <a:rPr lang="zh-CN" altLang="en-US" sz="4800">
                <a:solidFill>
                  <a:srgbClr val="FFFFFF"/>
                </a:solidFill>
                <a:effectLst/>
                <a:latin typeface="Arial" charset="0"/>
                <a:ea typeface="SimSun" charset="0"/>
                <a:cs typeface="SimSun" charset="0"/>
              </a:rPr>
              <a:t>连续</a:t>
            </a:r>
            <a:r>
              <a:rPr lang="en-US" altLang="ja-JP" sz="4800">
                <a:solidFill>
                  <a:srgbClr val="FFFFFF"/>
                </a:solidFill>
                <a:effectLst/>
                <a:latin typeface="Arial" charset="0"/>
              </a:rPr>
              <a:t>)</a:t>
            </a:r>
            <a:endParaRPr lang="en-US" sz="4800">
              <a:solidFill>
                <a:srgbClr val="FFFFFF"/>
              </a:solidFill>
              <a:effectLst/>
              <a:latin typeface="Arial" charset="0"/>
            </a:endParaRPr>
          </a:p>
        </p:txBody>
      </p:sp>
      <p:sp>
        <p:nvSpPr>
          <p:cNvPr id="63493" name="Text Box 11"/>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73740" name="Text Box 12"/>
          <p:cNvSpPr txBox="1">
            <a:spLocks noChangeArrowheads="1"/>
          </p:cNvSpPr>
          <p:nvPr/>
        </p:nvSpPr>
        <p:spPr bwMode="auto">
          <a:xfrm>
            <a:off x="8382000" y="0"/>
            <a:ext cx="685800" cy="457200"/>
          </a:xfrm>
          <a:prstGeom prst="rect">
            <a:avLst/>
          </a:prstGeom>
          <a:noFill/>
          <a:ln w="12700" cap="sq">
            <a:noFill/>
            <a:miter lim="800000"/>
            <a:headEnd type="none" w="sm" len="sm"/>
            <a:tailEnd type="none" w="sm" len="sm"/>
          </a:ln>
          <a:effectLst>
            <a:outerShdw dist="35921" dir="2700000" algn="ctr" rotWithShape="0">
              <a:srgbClr val="808080"/>
            </a:outerShdw>
          </a:effectLst>
        </p:spPr>
        <p:txBody>
          <a:bodyPr>
            <a:spAutoFit/>
          </a:bodyPr>
          <a:lstStyle/>
          <a:p>
            <a:pPr algn="ctr" eaLnBrk="1" hangingPunct="1">
              <a:spcBef>
                <a:spcPct val="50000"/>
              </a:spcBef>
              <a:defRPr/>
            </a:pPr>
            <a:r>
              <a:rPr lang="en-US" b="1">
                <a:latin typeface="Times New Roman" pitchFamily="18" charset="0"/>
                <a:ea typeface="+mn-ea"/>
                <a:cs typeface="+mn-cs"/>
              </a:rPr>
              <a:t>123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0-#ppt_w/2"/>
                                          </p:val>
                                        </p:tav>
                                        <p:tav tm="100000">
                                          <p:val>
                                            <p:strVal val="#ppt_x"/>
                                          </p:val>
                                        </p:tav>
                                      </p:tavLst>
                                    </p:anim>
                                    <p:anim calcmode="lin" valueType="num">
                                      <p:cBhvr additive="base">
                                        <p:cTn id="8"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FalseChineseCharac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077200"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2"/>
          <p:cNvSpPr>
            <a:spLocks noGrp="1" noChangeArrowheads="1"/>
          </p:cNvSpPr>
          <p:nvPr>
            <p:ph type="ctrTitle"/>
          </p:nvPr>
        </p:nvSpPr>
        <p:spPr>
          <a:xfrm>
            <a:off x="304800" y="4648200"/>
            <a:ext cx="7772400" cy="609600"/>
          </a:xfrm>
          <a:solidFill>
            <a:srgbClr val="FF0000"/>
          </a:solidFill>
        </p:spPr>
        <p:txBody>
          <a:bodyPr/>
          <a:lstStyle/>
          <a:p>
            <a:pPr eaLnBrk="1" hangingPunct="1">
              <a:defRPr/>
            </a:pPr>
            <a:r>
              <a:rPr lang="zh-CN" altLang="en-US" sz="4400">
                <a:latin typeface="Arial" charset="0"/>
                <a:ea typeface="SimSun" charset="0"/>
                <a:cs typeface="SimSun" charset="0"/>
              </a:rPr>
              <a:t>中国</a:t>
            </a:r>
            <a:r>
              <a:rPr lang="en-US" sz="4400">
                <a:latin typeface="Arial" charset="0"/>
                <a:cs typeface="+mj-cs"/>
              </a:rPr>
              <a:t> </a:t>
            </a:r>
            <a:r>
              <a:rPr lang="zh-CN" altLang="en-US" sz="4400">
                <a:latin typeface="Arial" charset="0"/>
                <a:ea typeface="SimSun" charset="0"/>
                <a:cs typeface="SimSun" charset="0"/>
              </a:rPr>
              <a:t>法利赛人</a:t>
            </a:r>
            <a:r>
              <a:rPr lang="en-US" sz="4400">
                <a:latin typeface="Arial" charset="0"/>
                <a:cs typeface="+mj-cs"/>
              </a:rPr>
              <a:t>?</a:t>
            </a:r>
          </a:p>
        </p:txBody>
      </p:sp>
      <p:sp>
        <p:nvSpPr>
          <p:cNvPr id="103429" name="Text Box 5"/>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dist="35921" dir="2700000" algn="ctr" rotWithShape="0">
              <a:srgbClr val="808080"/>
            </a:outerShdw>
          </a:effectLst>
        </p:spPr>
        <p:txBody>
          <a:bodyPr wrap="none">
            <a:spAutoFit/>
          </a:bodyPr>
          <a:lstStyle/>
          <a:p>
            <a:pPr>
              <a:defRPr/>
            </a:pPr>
            <a:r>
              <a:rPr lang="en-US" b="1">
                <a:latin typeface="Arial" charset="0"/>
                <a:ea typeface="+mn-ea"/>
                <a:cs typeface="+mn-cs"/>
              </a:rPr>
              <a:t>124</a:t>
            </a:r>
            <a:endParaRPr lang="en-US" sz="2000" b="1">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AutoShape 2"/>
          <p:cNvSpPr>
            <a:spLocks noGrp="1" noChangeArrowheads="1"/>
          </p:cNvSpPr>
          <p:nvPr>
            <p:ph type="title"/>
          </p:nvPr>
        </p:nvSpPr>
        <p:spPr/>
        <p:txBody>
          <a:bodyPr/>
          <a:lstStyle/>
          <a:p>
            <a:pPr eaLnBrk="1" hangingPunct="1"/>
            <a:r>
              <a:rPr lang="zh-CN" altLang="en-US">
                <a:latin typeface="Arial" charset="0"/>
                <a:ea typeface="SimSun" charset="0"/>
                <a:cs typeface="SimSun" charset="0"/>
              </a:rPr>
              <a:t>撒都该人</a:t>
            </a:r>
            <a:endParaRPr lang="en-US">
              <a:latin typeface="Arial" charset="0"/>
            </a:endParaRPr>
          </a:p>
        </p:txBody>
      </p:sp>
      <p:sp>
        <p:nvSpPr>
          <p:cNvPr id="67586" name="Rectangle 3"/>
          <p:cNvSpPr>
            <a:spLocks noGrp="1" noChangeArrowheads="1"/>
          </p:cNvSpPr>
          <p:nvPr>
            <p:ph type="body" idx="1"/>
          </p:nvPr>
        </p:nvSpPr>
        <p:spPr/>
        <p:txBody>
          <a:bodyPr/>
          <a:lstStyle/>
          <a:p>
            <a:pPr eaLnBrk="1" hangingPunct="1"/>
            <a:r>
              <a:rPr lang="zh-CN" altLang="en-US">
                <a:latin typeface="Arial" charset="0"/>
                <a:ea typeface="SimSun" charset="0"/>
                <a:cs typeface="SimSun" charset="0"/>
              </a:rPr>
              <a:t>什么是撒都该人的特征</a:t>
            </a:r>
            <a:r>
              <a:rPr lang="en-US" altLang="ja-JP">
                <a:latin typeface="Arial" charset="0"/>
              </a:rPr>
              <a:t>?</a:t>
            </a:r>
          </a:p>
          <a:p>
            <a:pPr eaLnBrk="1" hangingPunct="1"/>
            <a:r>
              <a:rPr lang="zh-CN" altLang="en-US">
                <a:latin typeface="Arial" charset="0"/>
                <a:ea typeface="SimSun" charset="0"/>
                <a:cs typeface="SimSun" charset="0"/>
              </a:rPr>
              <a:t>今日谁撒都该人</a:t>
            </a:r>
            <a:r>
              <a:rPr lang="en-US" altLang="ja-JP">
                <a:latin typeface="Arial" charset="0"/>
              </a:rPr>
              <a:t>?</a:t>
            </a:r>
            <a:endParaRPr lang="en-US">
              <a:latin typeface="Arial" charset="0"/>
            </a:endParaRPr>
          </a:p>
        </p:txBody>
      </p:sp>
      <p:sp>
        <p:nvSpPr>
          <p:cNvPr id="67587"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Verdana" pitchFamily="-105" charset="0"/>
            </a:endParaRPr>
          </a:p>
        </p:txBody>
      </p:sp>
      <p:sp>
        <p:nvSpPr>
          <p:cNvPr id="218114"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218115"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102404" name="Rectangle 2"/>
          <p:cNvSpPr>
            <a:spLocks noGrp="1" noChangeArrowheads="1"/>
          </p:cNvSpPr>
          <p:nvPr>
            <p:ph type="title"/>
          </p:nvPr>
        </p:nvSpPr>
        <p:spPr>
          <a:xfrm>
            <a:off x="0" y="30163"/>
            <a:ext cx="2386013" cy="2216150"/>
          </a:xfrm>
          <a:extLst>
            <a:ext uri="{909E8E84-426E-40DD-AFC4-6F175D3DCCD1}">
              <a14:hiddenFill xmlns:a14="http://schemas.microsoft.com/office/drawing/2010/main">
                <a:solidFill>
                  <a:srgbClr val="000000"/>
                </a:solidFill>
              </a14:hiddenFill>
            </a:ext>
          </a:extLst>
        </p:spPr>
        <p:txBody>
          <a:bodyPr/>
          <a:lstStyle/>
          <a:p>
            <a:pPr eaLnBrk="1" hangingPunct="1">
              <a:defRPr/>
            </a:pPr>
            <a:r>
              <a:rPr lang="zh-TW" altLang="en-US" sz="6000" i="1" dirty="0" smtClean="0">
                <a:latin typeface="Arial" charset="0"/>
              </a:rPr>
              <a:t>犹太宗 </a:t>
            </a:r>
            <a:r>
              <a:rPr lang="zh-TW" altLang="en-US" sz="6000" i="1" dirty="0">
                <a:latin typeface="Arial" charset="0"/>
              </a:rPr>
              <a:t>教</a:t>
            </a:r>
            <a:endParaRPr lang="en-US" sz="6000" i="1" dirty="0">
              <a:latin typeface="Arial" charset="0"/>
            </a:endParaRPr>
          </a:p>
        </p:txBody>
      </p:sp>
      <p:sp>
        <p:nvSpPr>
          <p:cNvPr id="218117"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FFFF"/>
                </a:solidFill>
                <a:latin typeface="Arial" charset="0"/>
                <a:cs typeface="Arial" charset="0"/>
              </a:rPr>
              <a:t>115a</a:t>
            </a:r>
          </a:p>
        </p:txBody>
      </p:sp>
      <p:sp>
        <p:nvSpPr>
          <p:cNvPr id="218118"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solidFill>
                  <a:srgbClr val="FFFFFF"/>
                </a:solidFill>
              </a:rPr>
              <a:t>Attitude towards life is in white</a:t>
            </a:r>
          </a:p>
        </p:txBody>
      </p:sp>
      <p:sp>
        <p:nvSpPr>
          <p:cNvPr id="218119" name="TextBox 9"/>
          <p:cNvSpPr txBox="1">
            <a:spLocks noChangeArrowheads="1"/>
          </p:cNvSpPr>
          <p:nvPr/>
        </p:nvSpPr>
        <p:spPr bwMode="auto">
          <a:xfrm>
            <a:off x="6372225" y="6083300"/>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800" i="1">
                <a:solidFill>
                  <a:srgbClr val="9DD5F1"/>
                </a:solidFill>
                <a:latin typeface="A_Bernhard" charset="0"/>
                <a:ea typeface="MS Mincho" charset="0"/>
                <a:cs typeface="MS Mincho" charset="0"/>
              </a:rPr>
              <a:t>Samaritans</a:t>
            </a:r>
          </a:p>
        </p:txBody>
      </p:sp>
      <p:sp>
        <p:nvSpPr>
          <p:cNvPr id="218120" name="TextBox 1"/>
          <p:cNvSpPr txBox="1">
            <a:spLocks noChangeArrowheads="1"/>
          </p:cNvSpPr>
          <p:nvPr/>
        </p:nvSpPr>
        <p:spPr bwMode="auto">
          <a:xfrm>
            <a:off x="3203575" y="54927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法利赛</a:t>
            </a:r>
            <a:endParaRPr lang="en-US" sz="3200" b="1">
              <a:solidFill>
                <a:srgbClr val="FFC000"/>
              </a:solidFill>
            </a:endParaRPr>
          </a:p>
        </p:txBody>
      </p:sp>
      <p:sp>
        <p:nvSpPr>
          <p:cNvPr id="218121"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Revolt</a:t>
            </a:r>
          </a:p>
        </p:txBody>
      </p:sp>
      <p:sp>
        <p:nvSpPr>
          <p:cNvPr id="218122" name="TextBox 1"/>
          <p:cNvSpPr txBox="1">
            <a:spLocks noChangeArrowheads="1"/>
          </p:cNvSpPr>
          <p:nvPr/>
        </p:nvSpPr>
        <p:spPr bwMode="auto">
          <a:xfrm>
            <a:off x="6275388" y="2981325"/>
            <a:ext cx="2328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撒都该人</a:t>
            </a:r>
            <a:endParaRPr lang="en-US" sz="3200" b="1">
              <a:solidFill>
                <a:srgbClr val="FFC000"/>
              </a:solidFill>
            </a:endParaRPr>
          </a:p>
        </p:txBody>
      </p:sp>
      <p:sp>
        <p:nvSpPr>
          <p:cNvPr id="218123"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Resignation</a:t>
            </a:r>
          </a:p>
        </p:txBody>
      </p:sp>
      <p:sp>
        <p:nvSpPr>
          <p:cNvPr id="218124"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Integration</a:t>
            </a:r>
          </a:p>
        </p:txBody>
      </p:sp>
      <p:sp>
        <p:nvSpPr>
          <p:cNvPr id="218125"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218126"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218127"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Isolation</a:t>
            </a:r>
          </a:p>
        </p:txBody>
      </p:sp>
      <p:sp>
        <p:nvSpPr>
          <p:cNvPr id="218128" name="TextBox 1"/>
          <p:cNvSpPr txBox="1">
            <a:spLocks noChangeArrowheads="1"/>
          </p:cNvSpPr>
          <p:nvPr/>
        </p:nvSpPr>
        <p:spPr bwMode="auto">
          <a:xfrm>
            <a:off x="3203575" y="558482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埃森</a:t>
            </a:r>
            <a:endParaRPr lang="en-US" sz="3200" b="1">
              <a:solidFill>
                <a:srgbClr val="FFC000"/>
              </a:solidFill>
            </a:endParaRPr>
          </a:p>
        </p:txBody>
      </p:sp>
      <p:sp>
        <p:nvSpPr>
          <p:cNvPr id="218129"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218130" name="TextBox 1"/>
          <p:cNvSpPr txBox="1">
            <a:spLocks noChangeArrowheads="1"/>
          </p:cNvSpPr>
          <p:nvPr/>
        </p:nvSpPr>
        <p:spPr bwMode="auto">
          <a:xfrm>
            <a:off x="755650" y="2981325"/>
            <a:ext cx="180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狂热者</a:t>
            </a:r>
          </a:p>
        </p:txBody>
      </p:sp>
      <p:sp>
        <p:nvSpPr>
          <p:cNvPr id="218131"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27" name="Oval 9"/>
          <p:cNvSpPr>
            <a:spLocks noChangeArrowheads="1"/>
          </p:cNvSpPr>
          <p:nvPr/>
        </p:nvSpPr>
        <p:spPr bwMode="auto">
          <a:xfrm rot="5400000">
            <a:off x="6192837" y="1592263"/>
            <a:ext cx="1628775" cy="34290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70" decel="100000"/>
                                        <p:tgtEl>
                                          <p:spTgt spid="27"/>
                                        </p:tgtEl>
                                      </p:cBhvr>
                                    </p:animEffect>
                                    <p:animScale>
                                      <p:cBhvr>
                                        <p:cTn id="8" dur="770" decel="100000"/>
                                        <p:tgtEl>
                                          <p:spTgt spid="27"/>
                                        </p:tgtEl>
                                      </p:cBhvr>
                                      <p:from x="10000" y="10000"/>
                                      <p:to x="200000" y="450000"/>
                                    </p:animScale>
                                    <p:animScale>
                                      <p:cBhvr>
                                        <p:cTn id="9" dur="1230" accel="100000" fill="hold">
                                          <p:stCondLst>
                                            <p:cond delay="770"/>
                                          </p:stCondLst>
                                        </p:cTn>
                                        <p:tgtEl>
                                          <p:spTgt spid="27"/>
                                        </p:tgtEl>
                                      </p:cBhvr>
                                      <p:from x="200000" y="450000"/>
                                      <p:to x="100000" y="100000"/>
                                    </p:animScale>
                                    <p:set>
                                      <p:cBhvr>
                                        <p:cTn id="10" dur="770" fill="hold"/>
                                        <p:tgtEl>
                                          <p:spTgt spid="27"/>
                                        </p:tgtEl>
                                        <p:attrNameLst>
                                          <p:attrName>ppt_x</p:attrName>
                                        </p:attrNameLst>
                                      </p:cBhvr>
                                      <p:to>
                                        <p:strVal val="(0.5)"/>
                                      </p:to>
                                    </p:set>
                                    <p:anim from="(0.5)" to="(#ppt_x)" calcmode="lin" valueType="num">
                                      <p:cBhvr>
                                        <p:cTn id="11" dur="1230" accel="100000" fill="hold">
                                          <p:stCondLst>
                                            <p:cond delay="770"/>
                                          </p:stCondLst>
                                        </p:cTn>
                                        <p:tgtEl>
                                          <p:spTgt spid="27"/>
                                        </p:tgtEl>
                                        <p:attrNameLst>
                                          <p:attrName>ppt_x</p:attrName>
                                        </p:attrNameLst>
                                      </p:cBhvr>
                                    </p:anim>
                                    <p:set>
                                      <p:cBhvr>
                                        <p:cTn id="12" dur="770" fill="hold"/>
                                        <p:tgtEl>
                                          <p:spTgt spid="27"/>
                                        </p:tgtEl>
                                        <p:attrNameLst>
                                          <p:attrName>ppt_y</p:attrName>
                                        </p:attrNameLst>
                                      </p:cBhvr>
                                      <p:to>
                                        <p:strVal val="(#ppt_y+0.4)"/>
                                      </p:to>
                                    </p:set>
                                    <p:anim from="(#ppt_y+0.4)" to="(#ppt_y)" calcmode="lin" valueType="num">
                                      <p:cBhvr>
                                        <p:cTn id="13" dur="1230" accel="100000" fill="hold">
                                          <p:stCondLst>
                                            <p:cond delay="770"/>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solidFill>
            <a:srgbClr val="000000"/>
          </a:solidFill>
        </p:spPr>
        <p:txBody>
          <a:bodyPr/>
          <a:lstStyle/>
          <a:p>
            <a:pPr eaLnBrk="1" hangingPunct="1">
              <a:defRPr/>
            </a:pPr>
            <a:r>
              <a:rPr lang="zh-SG" sz="5400" b="1">
                <a:solidFill>
                  <a:srgbClr val="FFFFFF"/>
                </a:solidFill>
                <a:latin typeface="Arial" charset="0"/>
                <a:ea typeface="SimSun" charset="0"/>
                <a:cs typeface="SimSun" charset="0"/>
              </a:rPr>
              <a:t>什么灵性</a:t>
            </a:r>
            <a:r>
              <a:rPr lang="en-US" sz="5400" b="1">
                <a:solidFill>
                  <a:srgbClr val="FFFFFF"/>
                </a:solidFill>
                <a:latin typeface="Arial" charset="0"/>
                <a:cs typeface="+mj-cs"/>
              </a:rPr>
              <a:t>?</a:t>
            </a:r>
          </a:p>
        </p:txBody>
      </p:sp>
      <p:sp>
        <p:nvSpPr>
          <p:cNvPr id="32771" name="Rectangle 3"/>
          <p:cNvSpPr>
            <a:spLocks noGrp="1" noChangeArrowheads="1"/>
          </p:cNvSpPr>
          <p:nvPr>
            <p:ph type="body" idx="1"/>
          </p:nvPr>
        </p:nvSpPr>
        <p:spPr>
          <a:xfrm>
            <a:off x="3048000" y="1905000"/>
            <a:ext cx="5867400" cy="2286000"/>
          </a:xfrm>
          <a:effectLst>
            <a:outerShdw blurRad="63500" dist="35921" dir="2700000" algn="ctr" rotWithShape="0">
              <a:srgbClr val="000000"/>
            </a:outerShdw>
          </a:effectLst>
        </p:spPr>
        <p:txBody>
          <a:bodyPr/>
          <a:lstStyle/>
          <a:p>
            <a:pPr marL="0" indent="0" eaLnBrk="1" hangingPunct="1">
              <a:buFont typeface="Wingdings" pitchFamily="2" charset="2"/>
              <a:buNone/>
              <a:defRPr/>
            </a:pPr>
            <a:r>
              <a:rPr lang="zh-SG" altLang="en-US" smtClean="0">
                <a:ea typeface="SimSun" pitchFamily="2" charset="-122"/>
                <a:cs typeface="+mn-cs"/>
              </a:rPr>
              <a:t>和 小 组 讨 论 </a:t>
            </a:r>
            <a:r>
              <a:rPr lang="zh-SG" altLang="en-US" b="1" smtClean="0">
                <a:ea typeface="SimSun" pitchFamily="2" charset="-122"/>
                <a:cs typeface="+mn-cs"/>
              </a:rPr>
              <a:t>这 些 </a:t>
            </a:r>
            <a:r>
              <a:rPr lang="zh-SG" altLang="en-US" smtClean="0">
                <a:ea typeface="SimSun" pitchFamily="2" charset="-122"/>
                <a:cs typeface="+mn-cs"/>
              </a:rPr>
              <a:t>问 题 </a:t>
            </a:r>
            <a:r>
              <a:rPr lang="en-US" smtClean="0">
                <a:effectLst/>
                <a:ea typeface="+mn-ea"/>
                <a:cs typeface="+mn-cs"/>
              </a:rPr>
              <a:t>:</a:t>
            </a:r>
          </a:p>
          <a:p>
            <a:pPr marL="0" indent="0" eaLnBrk="1" hangingPunct="1">
              <a:buFont typeface="Wingdings" pitchFamily="2" charset="2"/>
              <a:buChar char="n"/>
              <a:defRPr/>
            </a:pPr>
            <a:r>
              <a:rPr lang="en-US" sz="2800" smtClean="0">
                <a:effectLst/>
                <a:ea typeface="+mn-ea"/>
                <a:cs typeface="+mn-cs"/>
              </a:rPr>
              <a:t> </a:t>
            </a:r>
            <a:r>
              <a:rPr lang="zh-SG" altLang="en-US" sz="2800" smtClean="0">
                <a:ea typeface="SimSun" pitchFamily="2" charset="-122"/>
                <a:cs typeface="+mn-cs"/>
              </a:rPr>
              <a:t>什么使人神圣</a:t>
            </a:r>
            <a:r>
              <a:rPr lang="en-US" sz="2800" smtClean="0">
                <a:effectLst/>
                <a:ea typeface="+mn-ea"/>
                <a:cs typeface="+mn-cs"/>
              </a:rPr>
              <a:t>?</a:t>
            </a:r>
          </a:p>
          <a:p>
            <a:pPr marL="0" indent="0" eaLnBrk="1" hangingPunct="1">
              <a:buFont typeface="Wingdings" pitchFamily="2" charset="2"/>
              <a:buChar char="n"/>
              <a:defRPr/>
            </a:pPr>
            <a:r>
              <a:rPr lang="en-US" sz="2800" smtClean="0">
                <a:effectLst/>
                <a:ea typeface="+mn-ea"/>
                <a:cs typeface="+mn-cs"/>
              </a:rPr>
              <a:t> </a:t>
            </a:r>
            <a:r>
              <a:rPr lang="zh-SG" altLang="en-US" sz="2800" smtClean="0">
                <a:ea typeface="SimSun" pitchFamily="2" charset="-122"/>
                <a:cs typeface="+mn-cs"/>
              </a:rPr>
              <a:t>内部或外部</a:t>
            </a:r>
            <a:r>
              <a:rPr lang="en-US" sz="2800" smtClean="0">
                <a:effectLst/>
                <a:ea typeface="+mn-ea"/>
                <a:cs typeface="+mn-cs"/>
              </a:rPr>
              <a:t>?</a:t>
            </a:r>
          </a:p>
        </p:txBody>
      </p:sp>
      <p:pic>
        <p:nvPicPr>
          <p:cNvPr id="40963" name="Picture 4" descr="j02004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2384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j02833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419600"/>
            <a:ext cx="18192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7"/>
          <p:cNvSpPr txBox="1">
            <a:spLocks noChangeArrowheads="1"/>
          </p:cNvSpPr>
          <p:nvPr/>
        </p:nvSpPr>
        <p:spPr bwMode="auto">
          <a:xfrm>
            <a:off x="8340725" y="0"/>
            <a:ext cx="72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
        <p:nvSpPr>
          <p:cNvPr id="40966" name="AutoShape 8"/>
          <p:cNvSpPr>
            <a:spLocks noChangeAspect="1" noChangeArrowheads="1"/>
          </p:cNvSpPr>
          <p:nvPr/>
        </p:nvSpPr>
        <p:spPr bwMode="auto">
          <a:xfrm>
            <a:off x="381000" y="1676400"/>
            <a:ext cx="2384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0"/>
            <a:ext cx="8229600" cy="838200"/>
          </a:xfrm>
          <a:solidFill>
            <a:srgbClr val="000000"/>
          </a:solidFill>
        </p:spPr>
        <p:txBody>
          <a:bodyPr/>
          <a:lstStyle/>
          <a:p>
            <a:pPr eaLnBrk="1" hangingPunct="1"/>
            <a:r>
              <a:rPr lang="zh-CN" altLang="en-US" sz="5400">
                <a:solidFill>
                  <a:srgbClr val="FFFFFF"/>
                </a:solidFill>
                <a:effectLst/>
                <a:latin typeface="Arial" charset="0"/>
                <a:ea typeface="SimSun" charset="0"/>
                <a:cs typeface="SimSun" charset="0"/>
              </a:rPr>
              <a:t>撒都该人</a:t>
            </a:r>
            <a:endParaRPr lang="en-US" sz="5400">
              <a:solidFill>
                <a:srgbClr val="FFFFFF"/>
              </a:solidFill>
              <a:effectLst/>
              <a:latin typeface="Arial" charset="0"/>
            </a:endParaRPr>
          </a:p>
        </p:txBody>
      </p:sp>
      <p:sp>
        <p:nvSpPr>
          <p:cNvPr id="18435" name="Text Box 3"/>
          <p:cNvSpPr txBox="1">
            <a:spLocks noChangeArrowheads="1"/>
          </p:cNvSpPr>
          <p:nvPr/>
        </p:nvSpPr>
        <p:spPr bwMode="auto">
          <a:xfrm>
            <a:off x="-152400" y="914400"/>
            <a:ext cx="6172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457200" indent="-45720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buClr>
                <a:schemeClr val="tx1"/>
              </a:buClr>
              <a:buFont typeface="Wingdings" charset="0"/>
              <a:buNone/>
            </a:pPr>
            <a:r>
              <a:rPr lang="en-US">
                <a:latin typeface="Arial Narrow" charset="0"/>
                <a:cs typeface="Arial" charset="0"/>
              </a:rPr>
              <a:t>	</a:t>
            </a:r>
            <a:r>
              <a:rPr lang="zh-CN" altLang="en-US">
                <a:latin typeface="Arial Narrow" charset="0"/>
                <a:ea typeface="SimSun" charset="0"/>
                <a:cs typeface="SimSun" charset="0"/>
              </a:rPr>
              <a:t>在</a:t>
            </a:r>
            <a:r>
              <a:rPr lang="en-US" altLang="zh-CN">
                <a:latin typeface="Arial Narrow" charset="0"/>
                <a:ea typeface="SimSun" charset="0"/>
                <a:cs typeface="SimSun" charset="0"/>
              </a:rPr>
              <a:t>Hasmonean</a:t>
            </a:r>
            <a:r>
              <a:rPr lang="zh-CN" altLang="en-US">
                <a:latin typeface="Arial Narrow" charset="0"/>
                <a:ea typeface="SimSun" charset="0"/>
                <a:cs typeface="SimSun" charset="0"/>
              </a:rPr>
              <a:t>期间，他们大概开始了 </a:t>
            </a:r>
            <a:r>
              <a:rPr lang="en-US" altLang="ja-JP">
                <a:latin typeface="Arial Narrow" charset="0"/>
                <a:cs typeface="Arial" charset="0"/>
              </a:rPr>
              <a:t>(166 – 63 BC). </a:t>
            </a:r>
            <a:r>
              <a:rPr lang="zh-CN" altLang="en-US">
                <a:latin typeface="Arial Narrow" charset="0"/>
                <a:ea typeface="SimSun" charset="0"/>
                <a:cs typeface="SimSun" charset="0"/>
              </a:rPr>
              <a:t>他们结束在</a:t>
            </a:r>
            <a:r>
              <a:rPr lang="en-US" altLang="zh-CN">
                <a:latin typeface="Arial Narrow" charset="0"/>
                <a:ea typeface="SimSun" charset="0"/>
                <a:cs typeface="SimSun" charset="0"/>
              </a:rPr>
              <a:t>A.D. 70</a:t>
            </a:r>
            <a:r>
              <a:rPr lang="zh-CN" altLang="en-US">
                <a:latin typeface="Arial Narrow" charset="0"/>
                <a:ea typeface="SimSun" charset="0"/>
                <a:cs typeface="SimSun" charset="0"/>
              </a:rPr>
              <a:t>以耶路撒冷的秋天</a:t>
            </a:r>
            <a:r>
              <a:rPr lang="en-US" altLang="ja-JP">
                <a:latin typeface="Arial Narrow" charset="0"/>
                <a:cs typeface="Arial" charset="0"/>
              </a:rPr>
              <a:t>.</a:t>
            </a:r>
          </a:p>
          <a:p>
            <a:pPr algn="just" eaLnBrk="1" hangingPunct="1">
              <a:buClr>
                <a:schemeClr val="tx1"/>
              </a:buClr>
              <a:buFont typeface="Wingdings" charset="0"/>
              <a:buNone/>
            </a:pPr>
            <a:r>
              <a:rPr lang="en-US">
                <a:latin typeface="Arial Narrow" charset="0"/>
                <a:cs typeface="Arial" charset="0"/>
              </a:rPr>
              <a:t>	</a:t>
            </a:r>
            <a:r>
              <a:rPr lang="en-US">
                <a:solidFill>
                  <a:srgbClr val="FFFF00"/>
                </a:solidFill>
                <a:latin typeface="Arial Narrow" charset="0"/>
                <a:cs typeface="Arial" charset="0"/>
              </a:rPr>
              <a:t>1.</a:t>
            </a:r>
            <a:r>
              <a:rPr lang="zh-CN" altLang="en-US">
                <a:solidFill>
                  <a:srgbClr val="FFFF00"/>
                </a:solidFill>
                <a:latin typeface="Arial Narrow" charset="0"/>
                <a:ea typeface="SimSun" charset="0"/>
                <a:cs typeface="SimSun" charset="0"/>
              </a:rPr>
              <a:t> 他们否认口头法律是权威和捆绑。</a:t>
            </a:r>
            <a:endParaRPr lang="en-US" altLang="ja-JP">
              <a:solidFill>
                <a:srgbClr val="FFFF00"/>
              </a:solidFill>
              <a:latin typeface="Arial Narrow" charset="0"/>
              <a:cs typeface="Times New Roman" charset="0"/>
            </a:endParaRPr>
          </a:p>
          <a:p>
            <a:pPr algn="just" eaLnBrk="1" hangingPunct="1">
              <a:buClr>
                <a:schemeClr val="tx1"/>
              </a:buClr>
              <a:buFont typeface="Wingdings" charset="0"/>
              <a:buNone/>
            </a:pPr>
            <a:r>
              <a:rPr lang="en-US">
                <a:solidFill>
                  <a:srgbClr val="FFFF00"/>
                </a:solidFill>
                <a:latin typeface="Arial Narrow" charset="0"/>
                <a:cs typeface="Times New Roman" charset="0"/>
              </a:rPr>
              <a:t>	2. </a:t>
            </a:r>
            <a:r>
              <a:rPr lang="zh-CN" altLang="en-US">
                <a:solidFill>
                  <a:srgbClr val="FFFF00"/>
                </a:solidFill>
                <a:latin typeface="Arial Narrow" charset="0"/>
                <a:ea typeface="SimSun" charset="0"/>
                <a:cs typeface="SimSun" charset="0"/>
              </a:rPr>
              <a:t>他们比法利赛人更加逐字地解释了摩西律法。</a:t>
            </a:r>
            <a:endParaRPr lang="en-US" altLang="zh-CN">
              <a:solidFill>
                <a:srgbClr val="FFFF00"/>
              </a:solidFill>
              <a:latin typeface="Arial Narrow" charset="0"/>
              <a:ea typeface="SimSun" charset="0"/>
              <a:cs typeface="SimSun" charset="0"/>
            </a:endParaRPr>
          </a:p>
          <a:p>
            <a:pPr algn="just" eaLnBrk="1" hangingPunct="1">
              <a:buClr>
                <a:schemeClr val="tx1"/>
              </a:buClr>
              <a:buFont typeface="Wingdings" charset="0"/>
              <a:buNone/>
            </a:pPr>
            <a:r>
              <a:rPr lang="en-US">
                <a:solidFill>
                  <a:srgbClr val="FFFF00"/>
                </a:solidFill>
                <a:latin typeface="Arial Narrow" charset="0"/>
                <a:cs typeface="Times New Roman" charset="0"/>
              </a:rPr>
              <a:t>	3.</a:t>
            </a:r>
            <a:r>
              <a:rPr lang="zh-CN" altLang="en-US">
                <a:solidFill>
                  <a:srgbClr val="FFFF00"/>
                </a:solidFill>
                <a:latin typeface="Arial Narrow" charset="0"/>
                <a:ea typeface="SimSun" charset="0"/>
                <a:cs typeface="SimSun" charset="0"/>
              </a:rPr>
              <a:t>他们非常横征暴敛的在利未人纯净。</a:t>
            </a:r>
            <a:endParaRPr lang="en-US" altLang="ja-JP">
              <a:solidFill>
                <a:srgbClr val="FFFF00"/>
              </a:solidFill>
              <a:latin typeface="Arial Narrow" charset="0"/>
              <a:cs typeface="Times New Roman" charset="0"/>
            </a:endParaRPr>
          </a:p>
          <a:p>
            <a:pPr algn="just" eaLnBrk="1" hangingPunct="1">
              <a:buClr>
                <a:schemeClr val="tx1"/>
              </a:buClr>
              <a:buFont typeface="Wingdings" charset="0"/>
              <a:buNone/>
            </a:pPr>
            <a:r>
              <a:rPr lang="en-US">
                <a:solidFill>
                  <a:srgbClr val="FFFF00"/>
                </a:solidFill>
                <a:latin typeface="Arial Narrow" charset="0"/>
                <a:cs typeface="Times New Roman" charset="0"/>
              </a:rPr>
              <a:t>	4. </a:t>
            </a:r>
            <a:r>
              <a:rPr lang="zh-CN" altLang="en-US">
                <a:solidFill>
                  <a:srgbClr val="FFFF00"/>
                </a:solidFill>
                <a:latin typeface="Arial Narrow" charset="0"/>
                <a:ea typeface="SimSun" charset="0"/>
                <a:cs typeface="SimSun" charset="0"/>
              </a:rPr>
              <a:t>他们归因于所有自愿。</a:t>
            </a:r>
            <a:endParaRPr lang="en-US" altLang="ja-JP">
              <a:solidFill>
                <a:srgbClr val="FFFF00"/>
              </a:solidFill>
              <a:latin typeface="Arial Narrow" charset="0"/>
              <a:cs typeface="Times New Roman" charset="0"/>
            </a:endParaRPr>
          </a:p>
          <a:p>
            <a:pPr algn="just" eaLnBrk="1" hangingPunct="1">
              <a:buClr>
                <a:schemeClr val="tx1"/>
              </a:buClr>
              <a:buFont typeface="Wingdings" charset="0"/>
              <a:buNone/>
            </a:pPr>
            <a:r>
              <a:rPr lang="en-US">
                <a:solidFill>
                  <a:srgbClr val="FFFF00"/>
                </a:solidFill>
                <a:latin typeface="Arial Narrow" charset="0"/>
                <a:cs typeface="Times New Roman" charset="0"/>
              </a:rPr>
              <a:t>	5. </a:t>
            </a:r>
            <a:r>
              <a:rPr lang="zh-CN" altLang="en-US">
                <a:solidFill>
                  <a:srgbClr val="FFFF00"/>
                </a:solidFill>
                <a:latin typeface="Arial Narrow" charset="0"/>
                <a:ea typeface="SimSun" charset="0"/>
                <a:cs typeface="SimSun" charset="0"/>
              </a:rPr>
              <a:t>他们争论未来没有生活和复活。</a:t>
            </a:r>
            <a:endParaRPr lang="en-US" altLang="ja-JP">
              <a:solidFill>
                <a:srgbClr val="FFFF00"/>
              </a:solidFill>
              <a:latin typeface="Arial Narrow" charset="0"/>
              <a:cs typeface="Arial" charset="0"/>
            </a:endParaRPr>
          </a:p>
          <a:p>
            <a:pPr algn="just" eaLnBrk="1" hangingPunct="1">
              <a:buClr>
                <a:schemeClr val="tx1"/>
              </a:buClr>
              <a:buFont typeface="Wingdings" charset="0"/>
              <a:buNone/>
            </a:pPr>
            <a:r>
              <a:rPr lang="en-US">
                <a:solidFill>
                  <a:srgbClr val="FFFF00"/>
                </a:solidFill>
                <a:latin typeface="Arial Narrow" charset="0"/>
                <a:cs typeface="Times New Roman" charset="0"/>
              </a:rPr>
              <a:t>	6.</a:t>
            </a:r>
            <a:r>
              <a:rPr lang="zh-CN" altLang="en-US">
                <a:solidFill>
                  <a:srgbClr val="FFFF00"/>
                </a:solidFill>
                <a:latin typeface="Arial Narrow" charset="0"/>
                <a:ea typeface="SimSun" charset="0"/>
                <a:cs typeface="SimSun" charset="0"/>
              </a:rPr>
              <a:t>他们拒绝了天使和邪魔信仰。</a:t>
            </a:r>
            <a:endParaRPr lang="en-US" altLang="ja-JP">
              <a:solidFill>
                <a:srgbClr val="FFFF00"/>
              </a:solidFill>
              <a:latin typeface="Arial Narrow" charset="0"/>
              <a:cs typeface="Arial" charset="0"/>
            </a:endParaRPr>
          </a:p>
          <a:p>
            <a:pPr algn="just" eaLnBrk="1" hangingPunct="1">
              <a:buClr>
                <a:schemeClr val="tx1"/>
              </a:buClr>
              <a:buFont typeface="Wingdings" charset="0"/>
              <a:buNone/>
            </a:pPr>
            <a:r>
              <a:rPr lang="en-US">
                <a:solidFill>
                  <a:srgbClr val="FFFF00"/>
                </a:solidFill>
                <a:latin typeface="Arial Narrow" charset="0"/>
                <a:cs typeface="Times New Roman" charset="0"/>
              </a:rPr>
              <a:t>	7.</a:t>
            </a:r>
            <a:r>
              <a:rPr lang="zh-CN" altLang="en-US">
                <a:solidFill>
                  <a:srgbClr val="FFFF00"/>
                </a:solidFill>
                <a:latin typeface="Arial Narrow" charset="0"/>
                <a:ea typeface="SimSun" charset="0"/>
                <a:cs typeface="SimSun" charset="0"/>
              </a:rPr>
              <a:t>他们拒绝了一个精神世界的想法。</a:t>
            </a:r>
            <a:endParaRPr lang="en-US" altLang="ja-JP">
              <a:solidFill>
                <a:srgbClr val="FFFF00"/>
              </a:solidFill>
              <a:latin typeface="Arial Narrow" charset="0"/>
              <a:cs typeface="Times New Roman" charset="0"/>
            </a:endParaRPr>
          </a:p>
          <a:p>
            <a:pPr algn="just" eaLnBrk="1" hangingPunct="1">
              <a:buClr>
                <a:schemeClr val="tx1"/>
              </a:buClr>
              <a:buFont typeface="Wingdings" charset="0"/>
              <a:buNone/>
            </a:pPr>
            <a:r>
              <a:rPr lang="en-US">
                <a:solidFill>
                  <a:srgbClr val="FFFF00"/>
                </a:solidFill>
                <a:latin typeface="Arial Narrow" charset="0"/>
                <a:cs typeface="Times New Roman" charset="0"/>
              </a:rPr>
              <a:t>	8. </a:t>
            </a:r>
            <a:r>
              <a:rPr lang="zh-CN" altLang="en-US">
                <a:solidFill>
                  <a:srgbClr val="FFFF00"/>
                </a:solidFill>
                <a:latin typeface="Arial Narrow" charset="0"/>
                <a:ea typeface="SimSun" charset="0"/>
                <a:cs typeface="SimSun" charset="0"/>
              </a:rPr>
              <a:t>摩西仅书是标准圣经。</a:t>
            </a:r>
            <a:endParaRPr lang="en-US">
              <a:solidFill>
                <a:srgbClr val="FFFF00"/>
              </a:solidFill>
              <a:latin typeface="Arial Narrow" charset="0"/>
            </a:endParaRPr>
          </a:p>
        </p:txBody>
      </p:sp>
      <p:sp>
        <p:nvSpPr>
          <p:cNvPr id="69635" name="Text Box 4"/>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pic>
        <p:nvPicPr>
          <p:cNvPr id="69636" name="Picture 5" descr="Gamal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585788"/>
            <a:ext cx="3054350" cy="627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 fill="hold"/>
                                        <p:tgtEl>
                                          <p:spTgt spid="18435"/>
                                        </p:tgtEl>
                                        <p:attrNameLst>
                                          <p:attrName>ppt_x</p:attrName>
                                        </p:attrNameLst>
                                      </p:cBhvr>
                                      <p:tavLst>
                                        <p:tav tm="0">
                                          <p:val>
                                            <p:strVal val="0-#ppt_w/2"/>
                                          </p:val>
                                        </p:tav>
                                        <p:tav tm="100000">
                                          <p:val>
                                            <p:strVal val="#ppt_x"/>
                                          </p:val>
                                        </p:tav>
                                      </p:tavLst>
                                    </p:anim>
                                    <p:anim calcmode="lin" valueType="num">
                                      <p:cBhvr additive="base">
                                        <p:cTn id="8"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descr="doorwaysof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2263" cy="1196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a:solidFill>
            <a:srgbClr val="000000"/>
          </a:solidFill>
        </p:spPr>
        <p:txBody>
          <a:bodyPr/>
          <a:lstStyle/>
          <a:p>
            <a:pPr eaLnBrk="1" hangingPunct="1"/>
            <a:r>
              <a:rPr lang="zh-CN" altLang="en-US">
                <a:solidFill>
                  <a:srgbClr val="FFFFFF"/>
                </a:solidFill>
                <a:effectLst/>
                <a:latin typeface="Arial" charset="0"/>
                <a:ea typeface="SimSun" charset="0"/>
                <a:cs typeface="SimSun" charset="0"/>
              </a:rPr>
              <a:t>撒都该人审阅所有门入耶路撒冷</a:t>
            </a:r>
            <a:r>
              <a:rPr lang="en-US" altLang="ja-JP">
                <a:solidFill>
                  <a:srgbClr val="FFFFFF"/>
                </a:solidFill>
                <a:effectLst/>
                <a:latin typeface="Arial" charset="0"/>
              </a:rPr>
              <a:t>!</a:t>
            </a:r>
            <a:endParaRPr lang="en-US">
              <a:solidFill>
                <a:srgbClr val="FFFFFF"/>
              </a:solidFill>
              <a:effectLst/>
              <a:latin typeface="Arial" charset="0"/>
            </a:endParaRPr>
          </a:p>
        </p:txBody>
      </p:sp>
      <p:sp>
        <p:nvSpPr>
          <p:cNvPr id="71683" name="Text Box 5"/>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30726" name="Text Box 6"/>
          <p:cNvSpPr txBox="1">
            <a:spLocks noChangeArrowheads="1"/>
          </p:cNvSpPr>
          <p:nvPr/>
        </p:nvSpPr>
        <p:spPr bwMode="auto">
          <a:xfrm>
            <a:off x="457200" y="2057400"/>
            <a:ext cx="8534400" cy="2667000"/>
          </a:xfrm>
          <a:prstGeom prst="rect">
            <a:avLst/>
          </a:prstGeom>
          <a:solidFill>
            <a:srgbClr val="800000">
              <a:alpha val="63000"/>
            </a:srgbClr>
          </a:solidFill>
          <a:ln w="12700" cap="sq">
            <a:noFill/>
            <a:miter lim="800000"/>
            <a:headEnd type="none" w="sm" len="sm"/>
            <a:tailEnd type="none" w="sm" len="sm"/>
          </a:ln>
          <a:effectLst>
            <a:outerShdw blurRad="63500" dist="38099" dir="2700000" algn="ctr" rotWithShape="0">
              <a:srgbClr val="000000">
                <a:alpha val="74998"/>
              </a:srgbClr>
            </a:outerShdw>
          </a:effectLst>
        </p:spPr>
        <p:txBody>
          <a:bodyPr/>
          <a:lstStyle>
            <a:defPPr>
              <a:defRPr lang="en-US"/>
            </a:defPPr>
            <a:lvl1pPr marL="457200" indent="-457200" eaLnBrk="1" hangingPunct="1">
              <a:buClr>
                <a:schemeClr val="tx1"/>
              </a:buClr>
              <a:buFont typeface="Wingdings" charset="0"/>
              <a:buNone/>
              <a:defRPr sz="3200" b="1">
                <a:effectLst>
                  <a:outerShdw blurRad="38100" dist="38100" dir="2700000" algn="tl">
                    <a:srgbClr val="000000"/>
                  </a:outerShdw>
                </a:effectLst>
                <a:latin typeface="Arial Narrow" charset="0"/>
                <a:cs typeface="Times New Roman" charset="0"/>
              </a:defRPr>
            </a:lvl1pPr>
            <a:lvl2pPr marL="37931725" indent="-37474525">
              <a:defRPr sz="2400">
                <a:ea typeface="Geneva" charset="0"/>
                <a:cs typeface="Geneva" charset="0"/>
              </a:defRPr>
            </a:lvl2pPr>
            <a:lvl3pPr>
              <a:defRPr sz="2400">
                <a:ea typeface="Geneva" charset="0"/>
                <a:cs typeface="Geneva" charset="0"/>
              </a:defRPr>
            </a:lvl3pPr>
            <a:lvl4pPr>
              <a:defRPr sz="2400">
                <a:ea typeface="Geneva" charset="0"/>
                <a:cs typeface="Geneva" charset="0"/>
              </a:defRPr>
            </a:lvl4pPr>
            <a:lvl5pPr>
              <a:defRPr sz="2400">
                <a:ea typeface="Geneva" charset="0"/>
                <a:cs typeface="Geneva" charset="0"/>
              </a:defRPr>
            </a:lvl5pPr>
            <a:lvl6pPr marL="457200" eaLnBrk="0" fontAlgn="base" hangingPunct="0">
              <a:spcBef>
                <a:spcPct val="0"/>
              </a:spcBef>
              <a:spcAft>
                <a:spcPct val="0"/>
              </a:spcAft>
              <a:defRPr sz="2400">
                <a:ea typeface="Geneva" charset="0"/>
                <a:cs typeface="Geneva" charset="0"/>
              </a:defRPr>
            </a:lvl6pPr>
            <a:lvl7pPr marL="914400" eaLnBrk="0" fontAlgn="base" hangingPunct="0">
              <a:spcBef>
                <a:spcPct val="0"/>
              </a:spcBef>
              <a:spcAft>
                <a:spcPct val="0"/>
              </a:spcAft>
              <a:defRPr sz="2400">
                <a:ea typeface="Geneva" charset="0"/>
                <a:cs typeface="Geneva" charset="0"/>
              </a:defRPr>
            </a:lvl7pPr>
            <a:lvl8pPr marL="1371600" eaLnBrk="0" fontAlgn="base" hangingPunct="0">
              <a:spcBef>
                <a:spcPct val="0"/>
              </a:spcBef>
              <a:spcAft>
                <a:spcPct val="0"/>
              </a:spcAft>
              <a:defRPr sz="2400">
                <a:ea typeface="Geneva" charset="0"/>
                <a:cs typeface="Geneva" charset="0"/>
              </a:defRPr>
            </a:lvl8pPr>
            <a:lvl9pPr marL="1828800" eaLnBrk="0" fontAlgn="base" hangingPunct="0">
              <a:spcBef>
                <a:spcPct val="0"/>
              </a:spcBef>
              <a:spcAft>
                <a:spcPct val="0"/>
              </a:spcAft>
              <a:defRPr sz="2400">
                <a:ea typeface="Geneva" charset="0"/>
                <a:cs typeface="Geneva" charset="0"/>
              </a:defRPr>
            </a:lvl9pPr>
          </a:lstStyle>
          <a:p>
            <a:pPr>
              <a:defRPr/>
            </a:pPr>
            <a:r>
              <a:rPr lang="en-US" dirty="0"/>
              <a:t>5. </a:t>
            </a:r>
            <a:r>
              <a:rPr lang="zh-CN" altLang="en-US" dirty="0"/>
              <a:t>他们争论未来没有生活和复活。</a:t>
            </a:r>
            <a:endParaRPr lang="en-US" dirty="0"/>
          </a:p>
          <a:p>
            <a:pPr>
              <a:defRPr/>
            </a:pPr>
            <a:r>
              <a:rPr lang="en-US" dirty="0"/>
              <a:t>6.</a:t>
            </a:r>
            <a:r>
              <a:rPr lang="zh-CN" altLang="en-US" dirty="0"/>
              <a:t>他们拒绝了天使和邪魔信仰。</a:t>
            </a:r>
            <a:endParaRPr lang="en-US" dirty="0"/>
          </a:p>
          <a:p>
            <a:pPr>
              <a:defRPr/>
            </a:pPr>
            <a:r>
              <a:rPr lang="en-US" dirty="0"/>
              <a:t>7.</a:t>
            </a:r>
            <a:r>
              <a:rPr lang="zh-CN" altLang="en-US" dirty="0"/>
              <a:t>他们拒绝了一个精神世界的想法。</a:t>
            </a:r>
            <a:endParaRPr lang="en-US" altLang="zh-CN" dirty="0"/>
          </a:p>
          <a:p>
            <a:pPr>
              <a:defRPr/>
            </a:pPr>
            <a:r>
              <a:rPr lang="en-US" dirty="0"/>
              <a:t>8. </a:t>
            </a:r>
            <a:r>
              <a:rPr lang="zh-CN" altLang="en-US" dirty="0"/>
              <a:t>摩西仅书是标准圣经。</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6">
                                            <p:txEl>
                                              <p:charRg st="4294967295" end="4294967295"/>
                                            </p:txEl>
                                          </p:spTgt>
                                        </p:tgtEl>
                                        <p:attrNameLst>
                                          <p:attrName>style.visibility</p:attrName>
                                        </p:attrNameLst>
                                      </p:cBhvr>
                                      <p:to>
                                        <p:strVal val="visible"/>
                                      </p:to>
                                    </p:set>
                                    <p:anim calcmode="lin" valueType="num">
                                      <p:cBhvr additive="base">
                                        <p:cTn id="7" dur="500" fill="hold"/>
                                        <p:tgtEl>
                                          <p:spTgt spid="30726">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6">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5" name="Rectangle 5"/>
          <p:cNvSpPr>
            <a:spLocks noGrp="1" noChangeArrowheads="1"/>
          </p:cNvSpPr>
          <p:nvPr>
            <p:ph type="title"/>
          </p:nvPr>
        </p:nvSpPr>
        <p:spPr>
          <a:xfrm>
            <a:off x="96838" y="274638"/>
            <a:ext cx="9012237" cy="1143000"/>
          </a:xfrm>
        </p:spPr>
        <p:txBody>
          <a:bodyPr/>
          <a:lstStyle/>
          <a:p>
            <a:pPr eaLnBrk="1" hangingPunct="1">
              <a:defRPr/>
            </a:pPr>
            <a:r>
              <a:rPr lang="en-US" sz="4000" dirty="0" smtClean="0">
                <a:solidFill>
                  <a:schemeClr val="bg1"/>
                </a:solidFill>
                <a:cs typeface="+mj-cs"/>
              </a:rPr>
              <a:t>Southwest Corner of Temple Mount</a:t>
            </a:r>
          </a:p>
        </p:txBody>
      </p:sp>
      <p:pic>
        <p:nvPicPr>
          <p:cNvPr id="219138" name="Picture 8" descr="Model of the South Corner of the Temple Mount"/>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685800" y="1489075"/>
            <a:ext cx="7848600" cy="4987925"/>
          </a:xfrm>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3" name="Rectangle 5"/>
          <p:cNvSpPr>
            <a:spLocks noGrp="1" noChangeArrowheads="1"/>
          </p:cNvSpPr>
          <p:nvPr>
            <p:ph type="title"/>
          </p:nvPr>
        </p:nvSpPr>
        <p:spPr>
          <a:xfrm>
            <a:off x="457200" y="4953000"/>
            <a:ext cx="8229600" cy="1143000"/>
          </a:xfrm>
        </p:spPr>
        <p:txBody>
          <a:bodyPr/>
          <a:lstStyle/>
          <a:p>
            <a:pPr eaLnBrk="1" hangingPunct="1">
              <a:defRPr/>
            </a:pPr>
            <a:r>
              <a:rPr lang="en-US" smtClean="0">
                <a:solidFill>
                  <a:schemeClr val="bg1"/>
                </a:solidFill>
                <a:cs typeface="+mj-cs"/>
              </a:rPr>
              <a:t>The East Wall of the Temple</a:t>
            </a:r>
          </a:p>
        </p:txBody>
      </p:sp>
      <p:pic>
        <p:nvPicPr>
          <p:cNvPr id="220162" name="Picture 4" descr="The Eastern Wall of the Temple"/>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533400" y="533400"/>
            <a:ext cx="8153400" cy="4038600"/>
          </a:xfrm>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457200" y="503238"/>
            <a:ext cx="3810000" cy="5897562"/>
          </a:xfrm>
        </p:spPr>
        <p:txBody>
          <a:bodyPr/>
          <a:lstStyle/>
          <a:p>
            <a:pPr eaLnBrk="1" hangingPunct="1">
              <a:defRPr/>
            </a:pPr>
            <a:r>
              <a:rPr lang="en-US" smtClean="0">
                <a:solidFill>
                  <a:schemeClr val="bg1"/>
                </a:solidFill>
                <a:cs typeface="+mj-cs"/>
              </a:rPr>
              <a:t>Types of Masonry of the Temple Site</a:t>
            </a:r>
          </a:p>
        </p:txBody>
      </p:sp>
      <p:pic>
        <p:nvPicPr>
          <p:cNvPr id="221186" name="Picture 4" descr="Types of Masonry of the Temple Site"/>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733925" y="0"/>
            <a:ext cx="4410075" cy="7086600"/>
          </a:xfrm>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9" name="Rectangle 5"/>
          <p:cNvSpPr>
            <a:spLocks noGrp="1" noChangeArrowheads="1"/>
          </p:cNvSpPr>
          <p:nvPr>
            <p:ph type="title"/>
          </p:nvPr>
        </p:nvSpPr>
        <p:spPr>
          <a:xfrm>
            <a:off x="457200" y="274638"/>
            <a:ext cx="8229600" cy="1630362"/>
          </a:xfrm>
        </p:spPr>
        <p:txBody>
          <a:bodyPr/>
          <a:lstStyle/>
          <a:p>
            <a:pPr eaLnBrk="1" hangingPunct="1">
              <a:defRPr/>
            </a:pPr>
            <a:r>
              <a:rPr lang="en-US" sz="3600" smtClean="0">
                <a:solidFill>
                  <a:schemeClr val="bg1"/>
                </a:solidFill>
                <a:cs typeface="+mj-cs"/>
              </a:rPr>
              <a:t>The Double Gate in the Southern Wall. People entered by the right hand gate and departed from the left.</a:t>
            </a:r>
          </a:p>
        </p:txBody>
      </p:sp>
      <p:pic>
        <p:nvPicPr>
          <p:cNvPr id="222210" name="Picture 4" descr="The Double Gate in the Southern Wall"/>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609600" y="1981200"/>
            <a:ext cx="8077200" cy="4614863"/>
          </a:xfrm>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7" name="Rectangle 5"/>
          <p:cNvSpPr>
            <a:spLocks noGrp="1" noChangeArrowheads="1"/>
          </p:cNvSpPr>
          <p:nvPr>
            <p:ph type="title"/>
          </p:nvPr>
        </p:nvSpPr>
        <p:spPr>
          <a:xfrm>
            <a:off x="381000" y="4343400"/>
            <a:ext cx="8534400" cy="2209800"/>
          </a:xfrm>
        </p:spPr>
        <p:txBody>
          <a:bodyPr/>
          <a:lstStyle/>
          <a:p>
            <a:pPr eaLnBrk="1" hangingPunct="1">
              <a:defRPr/>
            </a:pPr>
            <a:r>
              <a:rPr lang="en-US" smtClean="0">
                <a:solidFill>
                  <a:schemeClr val="bg1"/>
                </a:solidFill>
                <a:cs typeface="+mj-cs"/>
              </a:rPr>
              <a:t>The domed passageway leading from the Double Gate into the outer courts.</a:t>
            </a:r>
          </a:p>
        </p:txBody>
      </p:sp>
      <p:pic>
        <p:nvPicPr>
          <p:cNvPr id="223234" name="Picture 4" descr="Interior View of the Domed Passageway"/>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381000" y="228600"/>
            <a:ext cx="5486400" cy="3886200"/>
          </a:xfrm>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5" name="Rectangle 5"/>
          <p:cNvSpPr>
            <a:spLocks noGrp="1" noChangeArrowheads="1"/>
          </p:cNvSpPr>
          <p:nvPr>
            <p:ph type="title"/>
          </p:nvPr>
        </p:nvSpPr>
        <p:spPr>
          <a:xfrm>
            <a:off x="457200" y="457200"/>
            <a:ext cx="8229600" cy="1143000"/>
          </a:xfrm>
        </p:spPr>
        <p:txBody>
          <a:bodyPr/>
          <a:lstStyle/>
          <a:p>
            <a:pPr eaLnBrk="1" hangingPunct="1">
              <a:defRPr/>
            </a:pPr>
            <a:r>
              <a:rPr lang="en-US" sz="4000" smtClean="0">
                <a:solidFill>
                  <a:schemeClr val="bg1"/>
                </a:solidFill>
                <a:cs typeface="+mj-cs"/>
              </a:rPr>
              <a:t>The Triple Gate, used by the priests of the temple.</a:t>
            </a:r>
          </a:p>
        </p:txBody>
      </p:sp>
      <p:pic>
        <p:nvPicPr>
          <p:cNvPr id="224258" name="Picture 4" descr="The Triple Gate"/>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2438400" y="1981200"/>
            <a:ext cx="6400800" cy="4592638"/>
          </a:xfr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Royal Port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0183813" cy="748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title"/>
          </p:nvPr>
        </p:nvSpPr>
        <p:spPr>
          <a:xfrm>
            <a:off x="0" y="-26988"/>
            <a:ext cx="4953000" cy="901701"/>
          </a:xfrm>
          <a:solidFill>
            <a:srgbClr val="000000"/>
          </a:solidFill>
        </p:spPr>
        <p:txBody>
          <a:bodyPr/>
          <a:lstStyle/>
          <a:p>
            <a:pPr eaLnBrk="1" hangingPunct="1">
              <a:defRPr/>
            </a:pPr>
            <a:r>
              <a:rPr lang="zh-CN" altLang="en-US" dirty="0">
                <a:solidFill>
                  <a:srgbClr val="FFFFFF"/>
                </a:solidFill>
                <a:latin typeface="Arial" charset="0"/>
                <a:ea typeface="SimSun" charset="0"/>
                <a:cs typeface="SimSun" charset="0"/>
              </a:rPr>
              <a:t>皇家门廊</a:t>
            </a:r>
            <a:r>
              <a:rPr lang="en-US" dirty="0">
                <a:solidFill>
                  <a:srgbClr val="FFFFFF"/>
                </a:solidFill>
                <a:latin typeface="Arial" charset="0"/>
                <a:cs typeface="+mj-cs"/>
              </a:rPr>
              <a:t>(</a:t>
            </a:r>
            <a:r>
              <a:rPr lang="en-US" dirty="0" err="1">
                <a:solidFill>
                  <a:srgbClr val="FFFFFF"/>
                </a:solidFill>
                <a:latin typeface="Arial" charset="0"/>
                <a:cs typeface="+mj-cs"/>
              </a:rPr>
              <a:t>Stoa</a:t>
            </a:r>
            <a:r>
              <a:rPr lang="en-US" dirty="0">
                <a:solidFill>
                  <a:srgbClr val="FFFFFF"/>
                </a:solidFill>
                <a:latin typeface="Arial" charset="0"/>
                <a:cs typeface="+mj-cs"/>
              </a:rPr>
              <a:t>)</a:t>
            </a:r>
          </a:p>
        </p:txBody>
      </p:sp>
      <p:sp>
        <p:nvSpPr>
          <p:cNvPr id="73731" name="Rectangle 5"/>
          <p:cNvSpPr>
            <a:spLocks noChangeArrowheads="1"/>
          </p:cNvSpPr>
          <p:nvPr/>
        </p:nvSpPr>
        <p:spPr bwMode="auto">
          <a:xfrm>
            <a:off x="-152400" y="5257800"/>
            <a:ext cx="10591800" cy="198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sp>
        <p:nvSpPr>
          <p:cNvPr id="69635" name="Rectangle 3"/>
          <p:cNvSpPr>
            <a:spLocks noGrp="1" noChangeArrowheads="1"/>
          </p:cNvSpPr>
          <p:nvPr>
            <p:ph type="body" idx="1"/>
          </p:nvPr>
        </p:nvSpPr>
        <p:spPr>
          <a:xfrm>
            <a:off x="304800" y="5486400"/>
            <a:ext cx="8305800" cy="1447800"/>
          </a:xfrm>
        </p:spPr>
        <p:txBody>
          <a:bodyPr/>
          <a:lstStyle/>
          <a:p>
            <a:pPr eaLnBrk="1" hangingPunct="1">
              <a:lnSpc>
                <a:spcPct val="90000"/>
              </a:lnSpc>
              <a:defRPr/>
            </a:pPr>
            <a:r>
              <a:rPr lang="en-US" sz="2800">
                <a:latin typeface="Verdana" charset="0"/>
                <a:cs typeface="+mn-cs"/>
              </a:rPr>
              <a:t>Sanhedrin</a:t>
            </a:r>
            <a:r>
              <a:rPr lang="zh-CN" altLang="en-US" sz="2800">
                <a:latin typeface="Verdana" charset="0"/>
                <a:ea typeface="SimSun" charset="0"/>
                <a:cs typeface="SimSun" charset="0"/>
              </a:rPr>
              <a:t>在皇家门廓见面了在寺庙登上的南边</a:t>
            </a:r>
            <a:endParaRPr lang="en-US" sz="2800">
              <a:latin typeface="Verdana" charset="0"/>
              <a:cs typeface="+mn-cs"/>
            </a:endParaRPr>
          </a:p>
          <a:p>
            <a:pPr eaLnBrk="1" hangingPunct="1">
              <a:lnSpc>
                <a:spcPct val="90000"/>
              </a:lnSpc>
              <a:defRPr/>
            </a:pPr>
            <a:r>
              <a:rPr lang="zh-CN" altLang="en-US" sz="2800">
                <a:latin typeface="Verdana" charset="0"/>
                <a:ea typeface="SimSun" charset="0"/>
                <a:cs typeface="SimSun" charset="0"/>
              </a:rPr>
              <a:t>楼梯导致了下来</a:t>
            </a:r>
            <a:r>
              <a:rPr lang="en-US" altLang="zh-CN" sz="2800">
                <a:latin typeface="Verdana" charset="0"/>
                <a:ea typeface="SimSun" charset="0"/>
                <a:cs typeface="SimSun" charset="0"/>
              </a:rPr>
              <a:t>Hulda</a:t>
            </a:r>
            <a:r>
              <a:rPr lang="zh-CN" altLang="en-US" sz="2800">
                <a:latin typeface="Verdana" charset="0"/>
                <a:ea typeface="SimSun" charset="0"/>
                <a:cs typeface="SimSun" charset="0"/>
              </a:rPr>
              <a:t>门</a:t>
            </a:r>
            <a:endParaRPr lang="en-US" sz="2800">
              <a:latin typeface="Verdana" charset="0"/>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5373688"/>
            <a:ext cx="9144000" cy="1484312"/>
          </a:xfrm>
          <a:solidFill>
            <a:srgbClr val="000000"/>
          </a:solidFill>
        </p:spPr>
        <p:txBody>
          <a:bodyPr/>
          <a:lstStyle/>
          <a:p>
            <a:pPr eaLnBrk="1" hangingPunct="1">
              <a:defRPr/>
            </a:pPr>
            <a:r>
              <a:rPr lang="zh-CN" altLang="en-US" sz="6000" b="1" dirty="0">
                <a:latin typeface="Arial" charset="0"/>
                <a:ea typeface="SimSun" charset="0"/>
                <a:cs typeface="SimSun" charset="0"/>
              </a:rPr>
              <a:t>皇家门廓的内部</a:t>
            </a:r>
            <a:endParaRPr lang="en-US" sz="6000" b="1" dirty="0">
              <a:latin typeface="Arial" charset="0"/>
              <a:cs typeface="+mj-cs"/>
            </a:endParaRPr>
          </a:p>
        </p:txBody>
      </p:sp>
      <p:pic>
        <p:nvPicPr>
          <p:cNvPr id="75778" name="Picture 4" descr="Royal Portico Colum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4" descr="R&amp;D"/>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0"/>
            <a:ext cx="4111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Rectangle 2"/>
          <p:cNvSpPr>
            <a:spLocks noGrp="1" noChangeArrowheads="1"/>
          </p:cNvSpPr>
          <p:nvPr>
            <p:ph type="title"/>
          </p:nvPr>
        </p:nvSpPr>
        <p:spPr>
          <a:xfrm>
            <a:off x="4075113" y="44450"/>
            <a:ext cx="5068887" cy="1368425"/>
          </a:xfrm>
        </p:spPr>
        <p:txBody>
          <a:bodyPr/>
          <a:lstStyle/>
          <a:p>
            <a:pPr eaLnBrk="1" hangingPunct="1"/>
            <a:r>
              <a:rPr lang="zh-TW" altLang="en-US">
                <a:solidFill>
                  <a:srgbClr val="FFFFFF"/>
                </a:solidFill>
                <a:latin typeface="Arial" charset="0"/>
                <a:ea typeface="ＭＳ Ｐゴシック" charset="0"/>
                <a:cs typeface="ＭＳ Ｐゴシック" charset="0"/>
              </a:rPr>
              <a:t>其他宗 教争灵性论</a:t>
            </a:r>
            <a:endParaRPr lang="en-US">
              <a:solidFill>
                <a:srgbClr val="FFFFFF"/>
              </a:solidFill>
              <a:latin typeface="Arial" charset="0"/>
              <a:ea typeface="ＭＳ Ｐゴシック" charset="0"/>
              <a:cs typeface="ＭＳ Ｐゴシック" charset="0"/>
            </a:endParaRPr>
          </a:p>
        </p:txBody>
      </p:sp>
      <p:grpSp>
        <p:nvGrpSpPr>
          <p:cNvPr id="3" name="Group 2"/>
          <p:cNvGrpSpPr>
            <a:grpSpLocks/>
          </p:cNvGrpSpPr>
          <p:nvPr/>
        </p:nvGrpSpPr>
        <p:grpSpPr bwMode="auto">
          <a:xfrm>
            <a:off x="3960813" y="1484313"/>
            <a:ext cx="5219700" cy="1223962"/>
            <a:chOff x="4427984" y="1484784"/>
            <a:chExt cx="4716016" cy="1224136"/>
          </a:xfrm>
        </p:grpSpPr>
        <p:sp>
          <p:nvSpPr>
            <p:cNvPr id="215053" name="Rectangular Callout 1"/>
            <p:cNvSpPr>
              <a:spLocks noChangeArrowheads="1"/>
            </p:cNvSpPr>
            <p:nvPr/>
          </p:nvSpPr>
          <p:spPr bwMode="auto">
            <a:xfrm>
              <a:off x="4427984" y="1484784"/>
              <a:ext cx="4716016" cy="1224136"/>
            </a:xfrm>
            <a:prstGeom prst="wedgeRectCallout">
              <a:avLst>
                <a:gd name="adj1" fmla="val -117449"/>
                <a:gd name="adj2" fmla="val 113954"/>
              </a:avLst>
            </a:prstGeom>
            <a:solidFill>
              <a:srgbClr val="000000"/>
            </a:solidFill>
            <a:ln w="9525">
              <a:solidFill>
                <a:schemeClr val="tx1"/>
              </a:solidFill>
              <a:round/>
              <a:headEnd/>
              <a:tailEnd/>
            </a:ln>
          </p:spPr>
          <p:txBody>
            <a:bodyPr/>
            <a:lstStyle/>
            <a:p>
              <a:endParaRPr lang="en-US" sz="1800">
                <a:solidFill>
                  <a:srgbClr val="FFFFFF"/>
                </a:solidFill>
              </a:endParaRPr>
            </a:p>
          </p:txBody>
        </p:sp>
        <p:sp>
          <p:nvSpPr>
            <p:cNvPr id="4" name="Rectangle 2"/>
            <p:cNvSpPr txBox="1">
              <a:spLocks noChangeArrowheads="1"/>
            </p:cNvSpPr>
            <p:nvPr/>
          </p:nvSpPr>
          <p:spPr bwMode="auto">
            <a:xfrm>
              <a:off x="4427984" y="1484784"/>
              <a:ext cx="4716016" cy="1224136"/>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en-US" sz="2000" b="1" dirty="0" smtClean="0">
                  <a:solidFill>
                    <a:srgbClr val="FFFFFF"/>
                  </a:solidFill>
                  <a:latin typeface="Arial" charset="0"/>
                  <a:ea typeface="ＭＳ Ｐゴシック" charset="0"/>
                  <a:cs typeface="ＭＳ Ｐゴシック" charset="0"/>
                </a:rPr>
                <a:t>"Western medicine was produced without bearing in mind the religious taboos of the Muslims."</a:t>
              </a:r>
              <a:endParaRPr lang="en-US" sz="2000" b="1" dirty="0">
                <a:solidFill>
                  <a:srgbClr val="FFFFFF"/>
                </a:solidFill>
                <a:latin typeface="Arial" charset="0"/>
                <a:ea typeface="ＭＳ Ｐゴシック" charset="0"/>
                <a:cs typeface="ＭＳ Ｐゴシック" charset="0"/>
              </a:endParaRPr>
            </a:p>
          </p:txBody>
        </p:sp>
      </p:grpSp>
      <p:grpSp>
        <p:nvGrpSpPr>
          <p:cNvPr id="7" name="Group 6"/>
          <p:cNvGrpSpPr>
            <a:grpSpLocks/>
          </p:cNvGrpSpPr>
          <p:nvPr/>
        </p:nvGrpSpPr>
        <p:grpSpPr bwMode="auto">
          <a:xfrm>
            <a:off x="3960813" y="2781300"/>
            <a:ext cx="5219700" cy="1223963"/>
            <a:chOff x="4427984" y="1484784"/>
            <a:chExt cx="4716016" cy="1224136"/>
          </a:xfrm>
        </p:grpSpPr>
        <p:sp>
          <p:nvSpPr>
            <p:cNvPr id="215051" name="Rectangular Callout 7"/>
            <p:cNvSpPr>
              <a:spLocks noChangeArrowheads="1"/>
            </p:cNvSpPr>
            <p:nvPr/>
          </p:nvSpPr>
          <p:spPr bwMode="auto">
            <a:xfrm>
              <a:off x="4427984" y="1484784"/>
              <a:ext cx="4716016" cy="1224136"/>
            </a:xfrm>
            <a:prstGeom prst="wedgeRectCallout">
              <a:avLst>
                <a:gd name="adj1" fmla="val -124782"/>
                <a:gd name="adj2" fmla="val 163134"/>
              </a:avLst>
            </a:prstGeom>
            <a:solidFill>
              <a:srgbClr val="000090"/>
            </a:solidFill>
            <a:ln w="9525">
              <a:solidFill>
                <a:schemeClr val="tx1"/>
              </a:solidFill>
              <a:round/>
              <a:headEnd/>
              <a:tailEnd/>
            </a:ln>
          </p:spPr>
          <p:txBody>
            <a:bodyPr/>
            <a:lstStyle/>
            <a:p>
              <a:endParaRPr lang="en-US" sz="1800">
                <a:solidFill>
                  <a:srgbClr val="FFFFFF"/>
                </a:solidFill>
              </a:endParaRPr>
            </a:p>
          </p:txBody>
        </p:sp>
        <p:sp>
          <p:nvSpPr>
            <p:cNvPr id="9" name="Rectangle 2"/>
            <p:cNvSpPr txBox="1">
              <a:spLocks noChangeArrowheads="1"/>
            </p:cNvSpPr>
            <p:nvPr/>
          </p:nvSpPr>
          <p:spPr bwMode="auto">
            <a:xfrm>
              <a:off x="4427984" y="1484784"/>
              <a:ext cx="4716016" cy="1224136"/>
            </a:xfrm>
            <a:prstGeom prst="rect">
              <a:avLst/>
            </a:prstGeom>
            <a:solidFill>
              <a:srgbClr val="00009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en-US" sz="2000" b="1" dirty="0" smtClean="0">
                  <a:solidFill>
                    <a:srgbClr val="FFFFFF"/>
                  </a:solidFill>
                  <a:latin typeface="Arial" charset="0"/>
                  <a:ea typeface="ＭＳ Ｐゴシック" charset="0"/>
                  <a:cs typeface="ＭＳ Ｐゴシック" charset="0"/>
                </a:rPr>
                <a:t>"The lack of Muslim involvement in this field had caused the community to be exposed to medication which might not be </a:t>
              </a:r>
              <a:r>
                <a:rPr lang="en-US" sz="2000" b="1" i="1" dirty="0" smtClean="0">
                  <a:solidFill>
                    <a:srgbClr val="FFFFFF"/>
                  </a:solidFill>
                  <a:latin typeface="Arial" charset="0"/>
                  <a:ea typeface="ＭＳ Ｐゴシック" charset="0"/>
                  <a:cs typeface="ＭＳ Ｐゴシック" charset="0"/>
                </a:rPr>
                <a:t>halal</a:t>
              </a:r>
              <a:r>
                <a:rPr lang="en-US" sz="2000" b="1" dirty="0" smtClean="0">
                  <a:solidFill>
                    <a:srgbClr val="FFFFFF"/>
                  </a:solidFill>
                  <a:latin typeface="Arial" charset="0"/>
                  <a:ea typeface="ＭＳ Ｐゴシック" charset="0"/>
                  <a:cs typeface="ＭＳ Ｐゴシック" charset="0"/>
                </a:rPr>
                <a:t> or permissible."</a:t>
              </a:r>
              <a:endParaRPr lang="en-US" sz="2000" b="1" dirty="0">
                <a:solidFill>
                  <a:srgbClr val="FFFFFF"/>
                </a:solidFill>
                <a:latin typeface="Arial" charset="0"/>
                <a:ea typeface="ＭＳ Ｐゴシック" charset="0"/>
                <a:cs typeface="ＭＳ Ｐゴシック" charset="0"/>
              </a:endParaRPr>
            </a:p>
          </p:txBody>
        </p:sp>
      </p:grpSp>
      <p:grpSp>
        <p:nvGrpSpPr>
          <p:cNvPr id="14" name="Group 13"/>
          <p:cNvGrpSpPr>
            <a:grpSpLocks/>
          </p:cNvGrpSpPr>
          <p:nvPr/>
        </p:nvGrpSpPr>
        <p:grpSpPr bwMode="auto">
          <a:xfrm>
            <a:off x="3948113" y="4149725"/>
            <a:ext cx="5219700" cy="1223963"/>
            <a:chOff x="4427984" y="1484784"/>
            <a:chExt cx="4716016" cy="1224136"/>
          </a:xfrm>
        </p:grpSpPr>
        <p:sp>
          <p:nvSpPr>
            <p:cNvPr id="215049" name="Rectangular Callout 14"/>
            <p:cNvSpPr>
              <a:spLocks noChangeArrowheads="1"/>
            </p:cNvSpPr>
            <p:nvPr/>
          </p:nvSpPr>
          <p:spPr bwMode="auto">
            <a:xfrm>
              <a:off x="4427984" y="1484784"/>
              <a:ext cx="4716016" cy="1224136"/>
            </a:xfrm>
            <a:prstGeom prst="wedgeRectCallout">
              <a:avLst>
                <a:gd name="adj1" fmla="val -76829"/>
                <a:gd name="adj2" fmla="val -76681"/>
              </a:avLst>
            </a:prstGeom>
            <a:solidFill>
              <a:srgbClr val="800000"/>
            </a:solidFill>
            <a:ln w="9525">
              <a:solidFill>
                <a:schemeClr val="tx1"/>
              </a:solidFill>
              <a:round/>
              <a:headEnd/>
              <a:tailEnd/>
            </a:ln>
          </p:spPr>
          <p:txBody>
            <a:bodyPr/>
            <a:lstStyle/>
            <a:p>
              <a:endParaRPr lang="en-US" sz="1800">
                <a:solidFill>
                  <a:srgbClr val="FFFFFF"/>
                </a:solidFill>
              </a:endParaRPr>
            </a:p>
          </p:txBody>
        </p:sp>
        <p:sp>
          <p:nvSpPr>
            <p:cNvPr id="16" name="Rectangle 2"/>
            <p:cNvSpPr txBox="1">
              <a:spLocks noChangeArrowheads="1"/>
            </p:cNvSpPr>
            <p:nvPr/>
          </p:nvSpPr>
          <p:spPr bwMode="auto">
            <a:xfrm>
              <a:off x="4427984" y="1484784"/>
              <a:ext cx="4716016" cy="1224136"/>
            </a:xfrm>
            <a:prstGeom prst="rect">
              <a:avLst/>
            </a:prstGeom>
            <a:solidFill>
              <a:srgbClr val="80000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en-US" sz="2000" b="1" dirty="0" smtClean="0">
                  <a:solidFill>
                    <a:srgbClr val="FFFFFF"/>
                  </a:solidFill>
                  <a:latin typeface="Arial" charset="0"/>
                  <a:ea typeface="ＭＳ Ｐゴシック" charset="0"/>
                  <a:cs typeface="ＭＳ Ｐゴシック" charset="0"/>
                </a:rPr>
                <a:t>"If the gelatin [capsule] is from cows, we have to make sure that the animal had been slaughtered according to Islamic rites."</a:t>
              </a:r>
              <a:endParaRPr lang="en-US" sz="2000" b="1" dirty="0">
                <a:solidFill>
                  <a:srgbClr val="FFFFFF"/>
                </a:solidFill>
                <a:latin typeface="Arial" charset="0"/>
                <a:ea typeface="ＭＳ Ｐゴシック" charset="0"/>
                <a:cs typeface="ＭＳ Ｐゴシック" charset="0"/>
              </a:endParaRPr>
            </a:p>
          </p:txBody>
        </p:sp>
      </p:grpSp>
      <p:grpSp>
        <p:nvGrpSpPr>
          <p:cNvPr id="17" name="Group 16"/>
          <p:cNvGrpSpPr>
            <a:grpSpLocks/>
          </p:cNvGrpSpPr>
          <p:nvPr/>
        </p:nvGrpSpPr>
        <p:grpSpPr bwMode="auto">
          <a:xfrm>
            <a:off x="3922713" y="5516563"/>
            <a:ext cx="5219700" cy="1225550"/>
            <a:chOff x="4427984" y="1484784"/>
            <a:chExt cx="4716016" cy="1224136"/>
          </a:xfrm>
        </p:grpSpPr>
        <p:sp>
          <p:nvSpPr>
            <p:cNvPr id="215047" name="Rectangular Callout 17"/>
            <p:cNvSpPr>
              <a:spLocks noChangeArrowheads="1"/>
            </p:cNvSpPr>
            <p:nvPr/>
          </p:nvSpPr>
          <p:spPr bwMode="auto">
            <a:xfrm>
              <a:off x="4427984" y="1484784"/>
              <a:ext cx="4716016" cy="1224136"/>
            </a:xfrm>
            <a:prstGeom prst="wedgeRectCallout">
              <a:avLst>
                <a:gd name="adj1" fmla="val -63384"/>
                <a:gd name="adj2" fmla="val 33449"/>
              </a:avLst>
            </a:prstGeom>
            <a:solidFill>
              <a:srgbClr val="003B00"/>
            </a:solidFill>
            <a:ln w="9525">
              <a:solidFill>
                <a:schemeClr val="tx1"/>
              </a:solidFill>
              <a:round/>
              <a:headEnd/>
              <a:tailEnd/>
            </a:ln>
          </p:spPr>
          <p:txBody>
            <a:bodyPr/>
            <a:lstStyle/>
            <a:p>
              <a:endParaRPr lang="en-US" sz="1800">
                <a:solidFill>
                  <a:srgbClr val="FFFFFF"/>
                </a:solidFill>
              </a:endParaRPr>
            </a:p>
          </p:txBody>
        </p:sp>
        <p:sp>
          <p:nvSpPr>
            <p:cNvPr id="19" name="Rectangle 2"/>
            <p:cNvSpPr txBox="1">
              <a:spLocks noChangeArrowheads="1"/>
            </p:cNvSpPr>
            <p:nvPr/>
          </p:nvSpPr>
          <p:spPr bwMode="auto">
            <a:xfrm>
              <a:off x="4427984" y="1484784"/>
              <a:ext cx="4716016" cy="1224136"/>
            </a:xfrm>
            <a:prstGeom prst="rect">
              <a:avLst/>
            </a:prstGeom>
            <a:solidFill>
              <a:srgbClr val="003B0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en-US" sz="2000" b="1" dirty="0" smtClean="0">
                  <a:solidFill>
                    <a:srgbClr val="FFFFFF"/>
                  </a:solidFill>
                  <a:latin typeface="Arial" charset="0"/>
                  <a:ea typeface="ＭＳ Ｐゴシック" charset="0"/>
                  <a:cs typeface="ＭＳ Ｐゴシック" charset="0"/>
                </a:rPr>
                <a:t>"Such as situation was not satisfactory </a:t>
              </a:r>
              <a:br>
                <a:rPr lang="en-US" sz="2000" b="1" dirty="0" smtClean="0">
                  <a:solidFill>
                    <a:srgbClr val="FFFFFF"/>
                  </a:solidFill>
                  <a:latin typeface="Arial" charset="0"/>
                  <a:ea typeface="ＭＳ Ｐゴシック" charset="0"/>
                  <a:cs typeface="ＭＳ Ｐゴシック" charset="0"/>
                </a:rPr>
              </a:br>
              <a:r>
                <a:rPr lang="fr-FR" sz="2000" b="1" dirty="0" smtClean="0">
                  <a:solidFill>
                    <a:srgbClr val="FFFFFF"/>
                  </a:solidFill>
                  <a:latin typeface="Arial" charset="0"/>
                  <a:ea typeface="ＭＳ Ｐゴシック" charset="0"/>
                  <a:cs typeface="ＭＳ Ｐゴシック" charset="0"/>
                </a:rPr>
                <a:t>'</a:t>
              </a:r>
              <a:r>
                <a:rPr lang="en-US" sz="2000" b="1" dirty="0" smtClean="0">
                  <a:solidFill>
                    <a:srgbClr val="FFFFFF"/>
                  </a:solidFill>
                  <a:latin typeface="Arial" charset="0"/>
                  <a:ea typeface="ＭＳ Ｐゴシック" charset="0"/>
                  <a:cs typeface="ＭＳ Ｐゴシック" charset="0"/>
                </a:rPr>
                <a:t>if one want to be spiritually pure.</a:t>
              </a:r>
              <a:r>
                <a:rPr lang="fr-FR" sz="2000" b="1" dirty="0" smtClean="0">
                  <a:solidFill>
                    <a:srgbClr val="FFFFFF"/>
                  </a:solidFill>
                  <a:latin typeface="Arial" charset="0"/>
                  <a:ea typeface="ＭＳ Ｐゴシック" charset="0"/>
                  <a:cs typeface="ＭＳ Ｐゴシック" charset="0"/>
                </a:rPr>
                <a:t>'</a:t>
              </a:r>
              <a:r>
                <a:rPr lang="en-US" sz="2000" b="1" dirty="0" smtClean="0">
                  <a:solidFill>
                    <a:srgbClr val="FFFFFF"/>
                  </a:solidFill>
                  <a:latin typeface="Arial" charset="0"/>
                  <a:ea typeface="ＭＳ Ｐゴシック" charset="0"/>
                  <a:cs typeface="ＭＳ Ｐゴシック" charset="0"/>
                </a:rPr>
                <a:t>"</a:t>
              </a:r>
              <a:endParaRPr lang="en-US" sz="2000" b="1" dirty="0">
                <a:solidFill>
                  <a:srgbClr val="FFFFFF"/>
                </a:solidFill>
                <a:latin typeface="Arial" charset="0"/>
                <a:ea typeface="ＭＳ Ｐゴシック" charset="0"/>
                <a:cs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4876800" y="152400"/>
            <a:ext cx="4267200" cy="1169988"/>
          </a:xfrm>
          <a:solidFill>
            <a:srgbClr val="000000"/>
          </a:solidFill>
        </p:spPr>
        <p:txBody>
          <a:bodyPr/>
          <a:lstStyle/>
          <a:p>
            <a:pPr eaLnBrk="1" hangingPunct="1"/>
            <a:r>
              <a:rPr lang="ja-JP" altLang="en-US" sz="4000">
                <a:solidFill>
                  <a:srgbClr val="FFFFFF"/>
                </a:solidFill>
                <a:effectLst/>
                <a:latin typeface="Arial" charset="0"/>
              </a:rPr>
              <a:t>公 会</a:t>
            </a:r>
            <a:r>
              <a:rPr lang="zh-CN" altLang="en-US" sz="4000">
                <a:solidFill>
                  <a:srgbClr val="FFFFFF"/>
                </a:solidFill>
                <a:effectLst/>
                <a:latin typeface="Arial" charset="0"/>
                <a:ea typeface="SimSun" charset="0"/>
                <a:cs typeface="SimSun" charset="0"/>
              </a:rPr>
              <a:t>的会址</a:t>
            </a:r>
            <a:endParaRPr lang="en-US" sz="4000">
              <a:solidFill>
                <a:srgbClr val="FFFFFF"/>
              </a:solidFill>
              <a:effectLst/>
              <a:latin typeface="Arial" charset="0"/>
            </a:endParaRPr>
          </a:p>
        </p:txBody>
      </p:sp>
      <p:sp>
        <p:nvSpPr>
          <p:cNvPr id="92163" name="Rectangle 3"/>
          <p:cNvSpPr>
            <a:spLocks noGrp="1" noChangeArrowheads="1"/>
          </p:cNvSpPr>
          <p:nvPr>
            <p:ph type="body" idx="1"/>
          </p:nvPr>
        </p:nvSpPr>
        <p:spPr>
          <a:xfrm>
            <a:off x="4953000" y="1600200"/>
            <a:ext cx="4191000" cy="5257800"/>
          </a:xfrm>
        </p:spPr>
        <p:txBody>
          <a:bodyPr/>
          <a:lstStyle/>
          <a:p>
            <a:pPr eaLnBrk="1" hangingPunct="1">
              <a:lnSpc>
                <a:spcPct val="90000"/>
              </a:lnSpc>
              <a:defRPr/>
            </a:pPr>
            <a:r>
              <a:rPr lang="zh-CN" altLang="en-US" sz="2800">
                <a:latin typeface="Verdana" charset="0"/>
                <a:ea typeface="SimSun" charset="0"/>
                <a:cs typeface="SimSun" charset="0"/>
              </a:rPr>
              <a:t>半圆大厅在皇家门廓的东边</a:t>
            </a:r>
            <a:endParaRPr lang="en-US" altLang="zh-CN" sz="2800">
              <a:latin typeface="Verdana" charset="0"/>
              <a:ea typeface="SimSun" charset="0"/>
              <a:cs typeface="SimSun" charset="0"/>
            </a:endParaRPr>
          </a:p>
          <a:p>
            <a:pPr eaLnBrk="1" hangingPunct="1">
              <a:lnSpc>
                <a:spcPct val="90000"/>
              </a:lnSpc>
              <a:buFont typeface="Wingdings" charset="0"/>
              <a:buNone/>
              <a:defRPr/>
            </a:pPr>
            <a:endParaRPr lang="en-US" sz="2800">
              <a:latin typeface="Verdana" charset="0"/>
              <a:cs typeface="+mn-cs"/>
            </a:endParaRPr>
          </a:p>
          <a:p>
            <a:pPr eaLnBrk="1" hangingPunct="1">
              <a:lnSpc>
                <a:spcPct val="90000"/>
              </a:lnSpc>
              <a:defRPr/>
            </a:pPr>
            <a:r>
              <a:rPr lang="en-US" altLang="zh-CN" sz="2800">
                <a:latin typeface="Verdana" charset="0"/>
                <a:ea typeface="SimSun" charset="0"/>
                <a:cs typeface="SimSun" charset="0"/>
              </a:rPr>
              <a:t>71</a:t>
            </a:r>
            <a:r>
              <a:rPr lang="zh-CN" altLang="en-US" sz="2800">
                <a:latin typeface="Verdana" charset="0"/>
                <a:ea typeface="SimSun" charset="0"/>
                <a:cs typeface="SimSun" charset="0"/>
              </a:rPr>
              <a:t>成员这里从广告判断的</a:t>
            </a:r>
            <a:r>
              <a:rPr lang="ja-JP" altLang="en-US" sz="2800">
                <a:latin typeface="Verdana" charset="0"/>
              </a:rPr>
              <a:t>公 会</a:t>
            </a:r>
            <a:r>
              <a:rPr lang="en-US" altLang="zh-CN" sz="2800">
                <a:latin typeface="Verdana" charset="0"/>
                <a:ea typeface="SimSun" charset="0"/>
                <a:cs typeface="SimSun" charset="0"/>
              </a:rPr>
              <a:t> </a:t>
            </a:r>
            <a:r>
              <a:rPr lang="en-US" sz="2800">
                <a:latin typeface="Verdana" charset="0"/>
                <a:cs typeface="+mn-cs"/>
              </a:rPr>
              <a:t>AD 30</a:t>
            </a:r>
          </a:p>
          <a:p>
            <a:pPr eaLnBrk="1" hangingPunct="1">
              <a:lnSpc>
                <a:spcPct val="90000"/>
              </a:lnSpc>
              <a:buFont typeface="Wingdings" charset="0"/>
              <a:buNone/>
              <a:defRPr/>
            </a:pPr>
            <a:endParaRPr lang="en-US" sz="2800">
              <a:latin typeface="Verdana" charset="0"/>
              <a:cs typeface="+mn-cs"/>
            </a:endParaRPr>
          </a:p>
          <a:p>
            <a:pPr eaLnBrk="1" hangingPunct="1">
              <a:lnSpc>
                <a:spcPct val="90000"/>
              </a:lnSpc>
              <a:defRPr/>
            </a:pPr>
            <a:r>
              <a:rPr lang="zh-CN" altLang="en-US" sz="2800">
                <a:latin typeface="Verdana" charset="0"/>
                <a:ea typeface="SimSun" charset="0"/>
                <a:cs typeface="SimSun" charset="0"/>
              </a:rPr>
              <a:t>公众会议 </a:t>
            </a:r>
            <a:r>
              <a:rPr lang="en-US" altLang="zh-CN" sz="2800">
                <a:latin typeface="Verdana" charset="0"/>
                <a:ea typeface="SimSun" charset="0"/>
                <a:cs typeface="SimSun" charset="0"/>
              </a:rPr>
              <a:t>(</a:t>
            </a:r>
            <a:r>
              <a:rPr lang="zh-CN" altLang="en-US" sz="2800">
                <a:latin typeface="Verdana" charset="0"/>
                <a:ea typeface="SimSun" charset="0"/>
                <a:cs typeface="SimSun" charset="0"/>
              </a:rPr>
              <a:t>除了基督的</a:t>
            </a:r>
            <a:r>
              <a:rPr lang="en-US" altLang="zh-CN" sz="2800">
                <a:latin typeface="Verdana" charset="0"/>
                <a:ea typeface="SimSun" charset="0"/>
                <a:cs typeface="SimSun" charset="0"/>
              </a:rPr>
              <a:t>!) </a:t>
            </a:r>
            <a:r>
              <a:rPr lang="zh-CN" altLang="en-US" sz="2800">
                <a:latin typeface="Verdana" charset="0"/>
                <a:ea typeface="SimSun" charset="0"/>
                <a:cs typeface="SimSun" charset="0"/>
              </a:rPr>
              <a:t>当罗马时试验是闭合的</a:t>
            </a:r>
            <a:endParaRPr lang="en-US" sz="2800">
              <a:latin typeface="Verdana" charset="0"/>
              <a:cs typeface="+mn-cs"/>
            </a:endParaRPr>
          </a:p>
        </p:txBody>
      </p:sp>
      <p:pic>
        <p:nvPicPr>
          <p:cNvPr id="77827" name="Picture 4" descr="Sanhedr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4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Sanhedrin at Night"/>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2"/>
          <p:cNvSpPr>
            <a:spLocks noGrp="1" noChangeArrowheads="1"/>
          </p:cNvSpPr>
          <p:nvPr>
            <p:ph type="title"/>
          </p:nvPr>
        </p:nvSpPr>
        <p:spPr>
          <a:xfrm>
            <a:off x="-17077" y="0"/>
            <a:ext cx="8229600" cy="788988"/>
          </a:xfr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l" eaLnBrk="1" hangingPunct="1"/>
            <a:r>
              <a:rPr lang="zh-CN" altLang="en-US" b="1" dirty="0">
                <a:effectLst>
                  <a:glow rad="152400">
                    <a:srgbClr val="000000"/>
                  </a:glow>
                  <a:outerShdw blurRad="38100" dist="38100" dir="2700000" algn="tl">
                    <a:srgbClr val="000000">
                      <a:alpha val="43137"/>
                    </a:srgbClr>
                  </a:outerShdw>
                </a:effectLst>
                <a:latin typeface="Arial"/>
                <a:cs typeface="Arial"/>
              </a:rPr>
              <a:t>非法试验耶稣</a:t>
            </a:r>
            <a:endParaRPr lang="en-US" b="1" dirty="0">
              <a:effectLst>
                <a:glow rad="152400">
                  <a:srgbClr val="000000"/>
                </a:glow>
                <a:outerShdw blurRad="38100" dist="38100" dir="2700000" algn="tl">
                  <a:srgbClr val="000000">
                    <a:alpha val="43137"/>
                  </a:srgbClr>
                </a:outerShdw>
              </a:effectLst>
              <a:latin typeface="Arial"/>
              <a:cs typeface="Arial"/>
            </a:endParaRPr>
          </a:p>
        </p:txBody>
      </p:sp>
      <p:sp>
        <p:nvSpPr>
          <p:cNvPr id="82947" name="Rectangle 3"/>
          <p:cNvSpPr>
            <a:spLocks noGrp="1" noChangeArrowheads="1"/>
          </p:cNvSpPr>
          <p:nvPr>
            <p:ph type="body" idx="1"/>
          </p:nvPr>
        </p:nvSpPr>
        <p:spPr/>
        <p:txBody>
          <a:bodyPr/>
          <a:lstStyle/>
          <a:p>
            <a:pPr eaLnBrk="1" hangingPunct="1">
              <a:lnSpc>
                <a:spcPct val="90000"/>
              </a:lnSpc>
              <a:defRPr/>
            </a:pPr>
            <a:r>
              <a:rPr lang="zh-CN" altLang="en-US">
                <a:latin typeface="Verdana" charset="0"/>
                <a:ea typeface="宋体" charset="0"/>
                <a:cs typeface="宋体" charset="0"/>
              </a:rPr>
              <a:t>秘密会议</a:t>
            </a:r>
            <a:endParaRPr lang="en-US" altLang="zh-CN">
              <a:latin typeface="Verdana" charset="0"/>
              <a:cs typeface="+mn-cs"/>
            </a:endParaRPr>
          </a:p>
          <a:p>
            <a:pPr eaLnBrk="1" hangingPunct="1">
              <a:lnSpc>
                <a:spcPct val="90000"/>
              </a:lnSpc>
              <a:defRPr/>
            </a:pPr>
            <a:r>
              <a:rPr lang="zh-CN" altLang="en-US">
                <a:latin typeface="Verdana" charset="0"/>
                <a:ea typeface="宋体" charset="0"/>
                <a:cs typeface="宋体" charset="0"/>
              </a:rPr>
              <a:t>在</a:t>
            </a:r>
            <a:r>
              <a:rPr lang="ja-JP" altLang="en-US">
                <a:latin typeface="Verdana" charset="0"/>
                <a:ea typeface="华文细黑" charset="0"/>
                <a:cs typeface="华文细黑" charset="0"/>
              </a:rPr>
              <a:t>该</a:t>
            </a:r>
            <a:r>
              <a:rPr lang="ja-JP" altLang="en-US">
                <a:latin typeface="Verdana" charset="0"/>
              </a:rPr>
              <a:t> </a:t>
            </a:r>
            <a:r>
              <a:rPr lang="ja-JP" altLang="en-US">
                <a:latin typeface="Verdana" charset="0"/>
                <a:ea typeface="华文细黑" charset="0"/>
                <a:cs typeface="华文细黑" charset="0"/>
              </a:rPr>
              <a:t>亚</a:t>
            </a:r>
            <a:r>
              <a:rPr lang="ja-JP" altLang="en-US">
                <a:latin typeface="Verdana" charset="0"/>
              </a:rPr>
              <a:t> 法</a:t>
            </a:r>
            <a:r>
              <a:rPr lang="zh-CN" altLang="en-US">
                <a:latin typeface="Verdana" charset="0"/>
                <a:ea typeface="宋体" charset="0"/>
                <a:cs typeface="宋体" charset="0"/>
              </a:rPr>
              <a:t>房子</a:t>
            </a:r>
            <a:endParaRPr lang="en-US" altLang="zh-CN">
              <a:latin typeface="Verdana" charset="0"/>
              <a:cs typeface="+mn-cs"/>
            </a:endParaRPr>
          </a:p>
          <a:p>
            <a:pPr eaLnBrk="1" hangingPunct="1">
              <a:lnSpc>
                <a:spcPct val="90000"/>
              </a:lnSpc>
              <a:defRPr/>
            </a:pPr>
            <a:r>
              <a:rPr lang="zh-CN" altLang="en-US">
                <a:latin typeface="Verdana" charset="0"/>
                <a:ea typeface="宋体" charset="0"/>
                <a:cs typeface="宋体" charset="0"/>
              </a:rPr>
              <a:t>在晚上</a:t>
            </a:r>
            <a:endParaRPr lang="en-US">
              <a:latin typeface="Verdana" charset="0"/>
              <a:cs typeface="+mn-cs"/>
            </a:endParaRPr>
          </a:p>
          <a:p>
            <a:pPr eaLnBrk="1" hangingPunct="1">
              <a:lnSpc>
                <a:spcPct val="90000"/>
              </a:lnSpc>
              <a:defRPr/>
            </a:pPr>
            <a:r>
              <a:rPr lang="zh-CN" altLang="en-US">
                <a:latin typeface="Verdana" charset="0"/>
                <a:ea typeface="宋体" charset="0"/>
                <a:cs typeface="宋体" charset="0"/>
              </a:rPr>
              <a:t>没有特殊的指责</a:t>
            </a:r>
            <a:endParaRPr lang="en-US">
              <a:latin typeface="Verdana" charset="0"/>
              <a:cs typeface="+mn-cs"/>
            </a:endParaRPr>
          </a:p>
          <a:p>
            <a:pPr eaLnBrk="1" hangingPunct="1">
              <a:lnSpc>
                <a:spcPct val="90000"/>
              </a:lnSpc>
              <a:defRPr/>
            </a:pPr>
            <a:r>
              <a:rPr lang="ja-JP" altLang="en-US">
                <a:latin typeface="Verdana" charset="0"/>
              </a:rPr>
              <a:t>控告改</a:t>
            </a:r>
            <a:r>
              <a:rPr lang="ja-JP" altLang="en-US">
                <a:latin typeface="Verdana" charset="0"/>
                <a:ea typeface="华文细黑" charset="0"/>
                <a:cs typeface="华文细黑" charset="0"/>
              </a:rPr>
              <a:t>变</a:t>
            </a:r>
            <a:endParaRPr lang="en-US">
              <a:latin typeface="Verdana" charset="0"/>
              <a:cs typeface="+mn-cs"/>
            </a:endParaRPr>
          </a:p>
          <a:p>
            <a:pPr eaLnBrk="1" hangingPunct="1">
              <a:lnSpc>
                <a:spcPct val="90000"/>
              </a:lnSpc>
              <a:defRPr/>
            </a:pPr>
            <a:r>
              <a:rPr lang="zh-CN" altLang="en-US">
                <a:latin typeface="Verdana" charset="0"/>
                <a:ea typeface="宋体" charset="0"/>
                <a:cs typeface="宋体" charset="0"/>
              </a:rPr>
              <a:t>没有变辩护律师</a:t>
            </a:r>
            <a:endParaRPr lang="en-US" altLang="zh-CN">
              <a:latin typeface="Verdana" charset="0"/>
              <a:cs typeface="+mn-cs"/>
            </a:endParaRPr>
          </a:p>
          <a:p>
            <a:pPr eaLnBrk="1" hangingPunct="1">
              <a:lnSpc>
                <a:spcPct val="90000"/>
              </a:lnSpc>
              <a:defRPr/>
            </a:pPr>
            <a:r>
              <a:rPr lang="ja-JP" altLang="en-US">
                <a:latin typeface="Verdana" charset="0"/>
              </a:rPr>
              <a:t>暴力 </a:t>
            </a:r>
            <a:endParaRPr lang="en-US" altLang="ja-JP">
              <a:latin typeface="Verdana" charset="0"/>
              <a:cs typeface="+mn-cs"/>
            </a:endParaRPr>
          </a:p>
          <a:p>
            <a:pPr eaLnBrk="1" hangingPunct="1">
              <a:lnSpc>
                <a:spcPct val="90000"/>
              </a:lnSpc>
              <a:defRPr/>
            </a:pPr>
            <a:r>
              <a:rPr lang="ja-JP" altLang="en-US">
                <a:latin typeface="Verdana" charset="0"/>
              </a:rPr>
              <a:t>没有</a:t>
            </a:r>
            <a:r>
              <a:rPr lang="ja-JP" altLang="en-US">
                <a:latin typeface="Verdana" charset="0"/>
                <a:ea typeface="华文细黑" charset="0"/>
                <a:cs typeface="华文细黑" charset="0"/>
              </a:rPr>
              <a:t>证</a:t>
            </a:r>
            <a:r>
              <a:rPr lang="ja-JP" altLang="en-US">
                <a:latin typeface="Verdana" charset="0"/>
              </a:rPr>
              <a:t>明宣告</a:t>
            </a:r>
            <a:endParaRPr lang="en-US">
              <a:latin typeface="Verdana" charset="0"/>
              <a:cs typeface="+mn-cs"/>
            </a:endParaRPr>
          </a:p>
        </p:txBody>
      </p:sp>
      <p:sp>
        <p:nvSpPr>
          <p:cNvPr id="79876" name="Text Box 5"/>
          <p:cNvSpPr txBox="1">
            <a:spLocks noChangeArrowheads="1"/>
          </p:cNvSpPr>
          <p:nvPr/>
        </p:nvSpPr>
        <p:spPr bwMode="auto">
          <a:xfrm>
            <a:off x="7848600" y="82550"/>
            <a:ext cx="120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NTS 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500" fill="hold"/>
                                        <p:tgtEl>
                                          <p:spTgt spid="829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2947">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 calcmode="lin" valueType="num">
                                      <p:cBhvr>
                                        <p:cTn id="12" dur="500" fill="hold"/>
                                        <p:tgtEl>
                                          <p:spTgt spid="8294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2947">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nodeType="after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 calcmode="lin" valueType="num">
                                      <p:cBhvr>
                                        <p:cTn id="17" dur="500" fill="hold"/>
                                        <p:tgtEl>
                                          <p:spTgt spid="8294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2947">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nodeType="afterEffect">
                                  <p:stCondLst>
                                    <p:cond delay="0"/>
                                  </p:stCondLst>
                                  <p:childTnLst>
                                    <p:set>
                                      <p:cBhvr>
                                        <p:cTn id="21" dur="1" fill="hold">
                                          <p:stCondLst>
                                            <p:cond delay="0"/>
                                          </p:stCondLst>
                                        </p:cTn>
                                        <p:tgtEl>
                                          <p:spTgt spid="82947">
                                            <p:txEl>
                                              <p:pRg st="3" end="3"/>
                                            </p:txEl>
                                          </p:spTgt>
                                        </p:tgtEl>
                                        <p:attrNameLst>
                                          <p:attrName>style.visibility</p:attrName>
                                        </p:attrNameLst>
                                      </p:cBhvr>
                                      <p:to>
                                        <p:strVal val="visible"/>
                                      </p:to>
                                    </p:set>
                                    <p:anim calcmode="lin" valueType="num">
                                      <p:cBhvr>
                                        <p:cTn id="22" dur="500" fill="hold"/>
                                        <p:tgtEl>
                                          <p:spTgt spid="8294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2947">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nodeType="afterEffect">
                                  <p:stCondLst>
                                    <p:cond delay="0"/>
                                  </p:stCondLst>
                                  <p:childTnLst>
                                    <p:set>
                                      <p:cBhvr>
                                        <p:cTn id="26" dur="1" fill="hold">
                                          <p:stCondLst>
                                            <p:cond delay="0"/>
                                          </p:stCondLst>
                                        </p:cTn>
                                        <p:tgtEl>
                                          <p:spTgt spid="82947">
                                            <p:txEl>
                                              <p:pRg st="4" end="4"/>
                                            </p:txEl>
                                          </p:spTgt>
                                        </p:tgtEl>
                                        <p:attrNameLst>
                                          <p:attrName>style.visibility</p:attrName>
                                        </p:attrNameLst>
                                      </p:cBhvr>
                                      <p:to>
                                        <p:strVal val="visible"/>
                                      </p:to>
                                    </p:set>
                                    <p:anim calcmode="lin" valueType="num">
                                      <p:cBhvr>
                                        <p:cTn id="27" dur="500" fill="hold"/>
                                        <p:tgtEl>
                                          <p:spTgt spid="8294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2947">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nodeType="afterEffect">
                                  <p:stCondLst>
                                    <p:cond delay="0"/>
                                  </p:stCondLst>
                                  <p:childTnLst>
                                    <p:set>
                                      <p:cBhvr>
                                        <p:cTn id="31" dur="1" fill="hold">
                                          <p:stCondLst>
                                            <p:cond delay="0"/>
                                          </p:stCondLst>
                                        </p:cTn>
                                        <p:tgtEl>
                                          <p:spTgt spid="82947">
                                            <p:txEl>
                                              <p:pRg st="5" end="5"/>
                                            </p:txEl>
                                          </p:spTgt>
                                        </p:tgtEl>
                                        <p:attrNameLst>
                                          <p:attrName>style.visibility</p:attrName>
                                        </p:attrNameLst>
                                      </p:cBhvr>
                                      <p:to>
                                        <p:strVal val="visible"/>
                                      </p:to>
                                    </p:set>
                                    <p:anim calcmode="lin" valueType="num">
                                      <p:cBhvr>
                                        <p:cTn id="32" dur="500" fill="hold"/>
                                        <p:tgtEl>
                                          <p:spTgt spid="82947">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82947">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nodeType="afterEffect">
                                  <p:stCondLst>
                                    <p:cond delay="0"/>
                                  </p:stCondLst>
                                  <p:childTnLst>
                                    <p:set>
                                      <p:cBhvr>
                                        <p:cTn id="36" dur="1" fill="hold">
                                          <p:stCondLst>
                                            <p:cond delay="0"/>
                                          </p:stCondLst>
                                        </p:cTn>
                                        <p:tgtEl>
                                          <p:spTgt spid="82947">
                                            <p:txEl>
                                              <p:pRg st="6" end="6"/>
                                            </p:txEl>
                                          </p:spTgt>
                                        </p:tgtEl>
                                        <p:attrNameLst>
                                          <p:attrName>style.visibility</p:attrName>
                                        </p:attrNameLst>
                                      </p:cBhvr>
                                      <p:to>
                                        <p:strVal val="visible"/>
                                      </p:to>
                                    </p:set>
                                    <p:anim calcmode="lin" valueType="num">
                                      <p:cBhvr>
                                        <p:cTn id="37" dur="500" fill="hold"/>
                                        <p:tgtEl>
                                          <p:spTgt spid="8294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2947">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nodeType="afterEffect">
                                  <p:stCondLst>
                                    <p:cond delay="0"/>
                                  </p:stCondLst>
                                  <p:childTnLst>
                                    <p:set>
                                      <p:cBhvr>
                                        <p:cTn id="41" dur="1" fill="hold">
                                          <p:stCondLst>
                                            <p:cond delay="0"/>
                                          </p:stCondLst>
                                        </p:cTn>
                                        <p:tgtEl>
                                          <p:spTgt spid="82947">
                                            <p:txEl>
                                              <p:pRg st="7" end="7"/>
                                            </p:txEl>
                                          </p:spTgt>
                                        </p:tgtEl>
                                        <p:attrNameLst>
                                          <p:attrName>style.visibility</p:attrName>
                                        </p:attrNameLst>
                                      </p:cBhvr>
                                      <p:to>
                                        <p:strVal val="visible"/>
                                      </p:to>
                                    </p:set>
                                    <p:anim calcmode="lin" valueType="num">
                                      <p:cBhvr>
                                        <p:cTn id="42" dur="500" fill="hold"/>
                                        <p:tgtEl>
                                          <p:spTgt spid="82947">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82947">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0" y="0"/>
            <a:ext cx="9144000" cy="1196975"/>
          </a:xfrm>
          <a:solidFill>
            <a:srgbClr val="000000"/>
          </a:solidFill>
        </p:spPr>
        <p:txBody>
          <a:bodyPr/>
          <a:lstStyle/>
          <a:p>
            <a:pPr eaLnBrk="1" hangingPunct="1"/>
            <a:r>
              <a:rPr lang="zh-CN" altLang="en-US" sz="5400">
                <a:solidFill>
                  <a:srgbClr val="FFFFFF"/>
                </a:solidFill>
                <a:effectLst/>
                <a:latin typeface="Arial" charset="0"/>
                <a:ea typeface="宋体" charset="0"/>
                <a:cs typeface="宋体" charset="0"/>
              </a:rPr>
              <a:t>谁是犹太长辈？ </a:t>
            </a:r>
            <a:endParaRPr lang="en-US" sz="5400">
              <a:solidFill>
                <a:srgbClr val="FFFFFF"/>
              </a:solidFill>
              <a:effectLst/>
              <a:latin typeface="Arial" charset="0"/>
            </a:endParaRPr>
          </a:p>
        </p:txBody>
      </p:sp>
      <p:sp>
        <p:nvSpPr>
          <p:cNvPr id="72707" name="Rectangle 3"/>
          <p:cNvSpPr>
            <a:spLocks noGrp="1" noChangeArrowheads="1"/>
          </p:cNvSpPr>
          <p:nvPr>
            <p:ph type="body" idx="1"/>
          </p:nvPr>
        </p:nvSpPr>
        <p:spPr>
          <a:xfrm>
            <a:off x="457200" y="1524000"/>
            <a:ext cx="3013075" cy="2590800"/>
          </a:xfrm>
        </p:spPr>
        <p:txBody>
          <a:bodyPr/>
          <a:lstStyle/>
          <a:p>
            <a:pPr eaLnBrk="1" hangingPunct="1">
              <a:defRPr/>
            </a:pPr>
            <a:r>
              <a:rPr lang="ja-JP" altLang="en-US" sz="2800">
                <a:latin typeface="Verdana" charset="0"/>
              </a:rPr>
              <a:t>律</a:t>
            </a:r>
            <a:r>
              <a:rPr lang="ja-JP" altLang="en-US" sz="2800">
                <a:latin typeface="Verdana" charset="0"/>
                <a:ea typeface="华文细黑" charset="0"/>
                <a:cs typeface="华文细黑" charset="0"/>
              </a:rPr>
              <a:t>师</a:t>
            </a:r>
            <a:r>
              <a:rPr lang="ja-JP" altLang="en-US" sz="2800">
                <a:latin typeface="Verdana" charset="0"/>
              </a:rPr>
              <a:t>？ </a:t>
            </a:r>
            <a:endParaRPr lang="en-US" altLang="ja-JP" sz="2800">
              <a:latin typeface="Verdana" charset="0"/>
              <a:cs typeface="+mn-cs"/>
            </a:endParaRPr>
          </a:p>
          <a:p>
            <a:pPr eaLnBrk="1" hangingPunct="1">
              <a:defRPr/>
            </a:pPr>
            <a:r>
              <a:rPr lang="ja-JP" altLang="en-US" sz="2800">
                <a:latin typeface="Verdana" charset="0"/>
              </a:rPr>
              <a:t>撒都</a:t>
            </a:r>
            <a:r>
              <a:rPr lang="ja-JP" altLang="en-US" sz="2800">
                <a:latin typeface="Verdana" charset="0"/>
                <a:ea typeface="华文细黑" charset="0"/>
                <a:cs typeface="华文细黑" charset="0"/>
              </a:rPr>
              <a:t>该</a:t>
            </a:r>
            <a:r>
              <a:rPr lang="ja-JP" altLang="en-US" sz="2800">
                <a:latin typeface="Verdana" charset="0"/>
              </a:rPr>
              <a:t>人？ </a:t>
            </a:r>
            <a:endParaRPr lang="en-US" altLang="ja-JP" sz="2800">
              <a:latin typeface="Verdana" charset="0"/>
              <a:cs typeface="+mn-cs"/>
            </a:endParaRPr>
          </a:p>
          <a:p>
            <a:pPr eaLnBrk="1" hangingPunct="1">
              <a:defRPr/>
            </a:pPr>
            <a:r>
              <a:rPr lang="zh-CN" altLang="en-US" sz="2800">
                <a:latin typeface="Verdana" charset="0"/>
                <a:ea typeface="宋体" charset="0"/>
                <a:cs typeface="宋体" charset="0"/>
              </a:rPr>
              <a:t>法利赛人</a:t>
            </a:r>
            <a:r>
              <a:rPr lang="ja-JP" altLang="en-US" sz="2800">
                <a:latin typeface="Verdana" charset="0"/>
              </a:rPr>
              <a:t>？</a:t>
            </a:r>
            <a:endParaRPr lang="en-US" sz="2800">
              <a:latin typeface="Verdana" charset="0"/>
              <a:cs typeface="+mn-cs"/>
            </a:endParaRPr>
          </a:p>
          <a:p>
            <a:pPr eaLnBrk="1" hangingPunct="1">
              <a:defRPr/>
            </a:pPr>
            <a:r>
              <a:rPr lang="ja-JP" altLang="en-US" sz="2800">
                <a:latin typeface="Verdana" charset="0"/>
              </a:rPr>
              <a:t>犹太</a:t>
            </a:r>
            <a:r>
              <a:rPr lang="zh-CN" altLang="en-US" sz="2800">
                <a:latin typeface="Verdana" charset="0"/>
                <a:ea typeface="宋体" charset="0"/>
                <a:cs typeface="宋体" charset="0"/>
              </a:rPr>
              <a:t>人</a:t>
            </a:r>
            <a:r>
              <a:rPr lang="en-US" sz="2800">
                <a:latin typeface="Verdana" charset="0"/>
                <a:cs typeface="+mn-cs"/>
              </a:rPr>
              <a:t>?</a:t>
            </a:r>
          </a:p>
          <a:p>
            <a:pPr eaLnBrk="1" hangingPunct="1">
              <a:defRPr/>
            </a:pPr>
            <a:r>
              <a:rPr lang="ja-JP" altLang="en-US" sz="2800">
                <a:latin typeface="Verdana" charset="0"/>
              </a:rPr>
              <a:t>利未人</a:t>
            </a:r>
            <a:r>
              <a:rPr lang="en-US" sz="2800">
                <a:latin typeface="Verdana" charset="0"/>
                <a:cs typeface="+mn-cs"/>
              </a:rPr>
              <a:t>?</a:t>
            </a:r>
          </a:p>
        </p:txBody>
      </p:sp>
      <p:pic>
        <p:nvPicPr>
          <p:cNvPr id="81923" name="Picture 4" descr="El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5"/>
          <p:cNvSpPr>
            <a:spLocks noChangeArrowheads="1"/>
          </p:cNvSpPr>
          <p:nvPr/>
        </p:nvSpPr>
        <p:spPr bwMode="auto">
          <a:xfrm>
            <a:off x="4419600" y="1524000"/>
            <a:ext cx="4343400" cy="2590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charset="0"/>
              <a:buChar char="n"/>
              <a:defRPr/>
            </a:pPr>
            <a:r>
              <a:rPr lang="ja-JP" altLang="en-US" sz="2800">
                <a:effectLst>
                  <a:outerShdw blurRad="38100" dist="38100" dir="2700000" algn="tl">
                    <a:srgbClr val="000000"/>
                  </a:outerShdw>
                </a:effectLst>
              </a:rPr>
              <a:t>抄写员？</a:t>
            </a:r>
            <a:endParaRPr lang="en-US" altLang="ja-JP" sz="2800">
              <a:effectLst>
                <a:outerShdw blurRad="38100" dist="38100" dir="2700000" algn="tl">
                  <a:srgbClr val="000000"/>
                </a:outerShdw>
              </a:effectLst>
              <a:cs typeface="+mn-cs"/>
            </a:endParaRPr>
          </a:p>
          <a:p>
            <a:pPr marL="342900" indent="-342900" eaLnBrk="1" hangingPunct="1">
              <a:spcBef>
                <a:spcPct val="20000"/>
              </a:spcBef>
              <a:buClr>
                <a:schemeClr val="hlink"/>
              </a:buClr>
              <a:buSzPct val="60000"/>
              <a:buFont typeface="Wingdings" charset="0"/>
              <a:buChar char="n"/>
              <a:defRPr/>
            </a:pPr>
            <a:r>
              <a:rPr lang="ja-JP" altLang="en-US" sz="2800">
                <a:effectLst>
                  <a:outerShdw blurRad="38100" dist="38100" dir="2700000" algn="tl">
                    <a:srgbClr val="000000"/>
                  </a:outerShdw>
                </a:effectLst>
              </a:rPr>
              <a:t>首要教士</a:t>
            </a:r>
            <a:endParaRPr lang="en-US" altLang="ja-JP" sz="2800">
              <a:effectLst>
                <a:outerShdw blurRad="38100" dist="38100" dir="2700000" algn="tl">
                  <a:srgbClr val="000000"/>
                </a:outerShdw>
              </a:effectLst>
              <a:cs typeface="+mn-cs"/>
            </a:endParaRPr>
          </a:p>
          <a:p>
            <a:pPr marL="342900" indent="-342900" eaLnBrk="1" hangingPunct="1">
              <a:spcBef>
                <a:spcPct val="20000"/>
              </a:spcBef>
              <a:buClr>
                <a:schemeClr val="hlink"/>
              </a:buClr>
              <a:buSzPct val="60000"/>
              <a:buFont typeface="Wingdings" charset="0"/>
              <a:buChar char="n"/>
              <a:defRPr/>
            </a:pPr>
            <a:r>
              <a:rPr lang="ja-JP" altLang="en-US" sz="2800">
                <a:effectLst>
                  <a:outerShdw blurRad="38100" dist="38100" dir="2700000" algn="tl">
                    <a:srgbClr val="000000"/>
                  </a:outerShdw>
                </a:effectLst>
              </a:rPr>
              <a:t>埃森</a:t>
            </a:r>
            <a:r>
              <a:rPr lang="en-US" sz="2800">
                <a:effectLst>
                  <a:outerShdw blurRad="38100" dist="38100" dir="2700000" algn="tl">
                    <a:srgbClr val="000000"/>
                  </a:outerShdw>
                </a:effectLst>
                <a:cs typeface="+mn-cs"/>
              </a:rPr>
              <a:t>?</a:t>
            </a:r>
          </a:p>
          <a:p>
            <a:pPr marL="342900" indent="-342900" eaLnBrk="1" hangingPunct="1">
              <a:spcBef>
                <a:spcPct val="20000"/>
              </a:spcBef>
              <a:buClr>
                <a:schemeClr val="hlink"/>
              </a:buClr>
              <a:buSzPct val="60000"/>
              <a:buFont typeface="Wingdings" charset="0"/>
              <a:buChar char="n"/>
              <a:defRPr/>
            </a:pPr>
            <a:r>
              <a:rPr lang="ja-JP" altLang="en-US" sz="2800">
                <a:effectLst>
                  <a:outerShdw blurRad="38100" dist="38100" dir="2700000" algn="tl">
                    <a:srgbClr val="000000"/>
                  </a:outerShdw>
                </a:effectLst>
              </a:rPr>
              <a:t>犹太教信徒</a:t>
            </a:r>
            <a:r>
              <a:rPr lang="en-US" sz="2800">
                <a:effectLst>
                  <a:outerShdw blurRad="38100" dist="38100" dir="2700000" algn="tl">
                    <a:srgbClr val="000000"/>
                  </a:outerShdw>
                </a:effectLst>
                <a:cs typeface="+mn-cs"/>
              </a:rPr>
              <a:t>?</a:t>
            </a:r>
          </a:p>
          <a:p>
            <a:pPr marL="342900" indent="-342900" eaLnBrk="1" hangingPunct="1">
              <a:spcBef>
                <a:spcPct val="20000"/>
              </a:spcBef>
              <a:buClr>
                <a:schemeClr val="hlink"/>
              </a:buClr>
              <a:buSzPct val="60000"/>
              <a:buFont typeface="Wingdings" charset="0"/>
              <a:buChar char="n"/>
              <a:defRPr/>
            </a:pPr>
            <a:r>
              <a:rPr lang="ja-JP" altLang="en-US" sz="2800">
                <a:effectLst>
                  <a:outerShdw blurRad="38100" dist="38100" dir="2700000" algn="tl">
                    <a:srgbClr val="000000"/>
                  </a:outerShdw>
                </a:effectLst>
              </a:rPr>
              <a:t>不在上述</a:t>
            </a:r>
            <a:r>
              <a:rPr lang="en-US" sz="2800">
                <a:effectLst>
                  <a:outerShdw blurRad="38100" dist="38100" dir="2700000" algn="tl">
                    <a:srgbClr val="000000"/>
                  </a:outerShdw>
                </a:effectLst>
                <a:cs typeface="+mn-cs"/>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 y="4554538"/>
            <a:ext cx="9104313" cy="2303462"/>
          </a:xfr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zh-CN" altLang="en-US" sz="4000">
                <a:latin typeface="Arial" charset="0"/>
              </a:rPr>
              <a:t>法利赛</a:t>
            </a:r>
            <a:r>
              <a:rPr lang="en-US" altLang="zh-CN" sz="4000">
                <a:latin typeface="Arial" charset="0"/>
              </a:rPr>
              <a:t>(</a:t>
            </a:r>
            <a:r>
              <a:rPr lang="zh-CN" altLang="en-US" sz="4000">
                <a:latin typeface="Arial" charset="0"/>
              </a:rPr>
              <a:t>派</a:t>
            </a:r>
            <a:r>
              <a:rPr lang="en-US" altLang="zh-CN" sz="4000">
                <a:latin typeface="Arial" charset="0"/>
              </a:rPr>
              <a:t>)</a:t>
            </a:r>
            <a:r>
              <a:rPr lang="zh-CN" altLang="en-US" sz="4000">
                <a:latin typeface="Arial" charset="0"/>
              </a:rPr>
              <a:t>的人</a:t>
            </a:r>
            <a:r>
              <a:rPr lang="en-US" sz="4000">
                <a:latin typeface="Arial" charset="0"/>
              </a:rPr>
              <a:t> </a:t>
            </a:r>
            <a:r>
              <a:rPr lang="ja-JP" altLang="en-US" sz="4000">
                <a:latin typeface="Arial" charset="0"/>
              </a:rPr>
              <a:t>撒都该人 二者</a:t>
            </a:r>
            <a:r>
              <a:rPr lang="en-US" sz="4000">
                <a:latin typeface="Arial" charset="0"/>
              </a:rPr>
              <a:t> </a:t>
            </a:r>
            <a:r>
              <a:rPr lang="ja-JP" altLang="en-US" sz="4000">
                <a:latin typeface="Arial" charset="0"/>
              </a:rPr>
              <a:t>缺乏 缺乏 真诚</a:t>
            </a:r>
            <a:endParaRPr lang="en-US" sz="4000">
              <a:latin typeface="Arial" charset="0"/>
            </a:endParaRPr>
          </a:p>
        </p:txBody>
      </p:sp>
      <p:pic>
        <p:nvPicPr>
          <p:cNvPr id="83970" name="Picture 4" descr="Sects Diagram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dist="35921" dir="2700000" algn="ctr" rotWithShape="0">
              <a:srgbClr val="808080"/>
            </a:outerShdw>
          </a:effectLst>
        </p:spPr>
        <p:txBody>
          <a:bodyPr wrap="none">
            <a:spAutoFit/>
          </a:bodyPr>
          <a:lstStyle/>
          <a:p>
            <a:pPr>
              <a:defRPr/>
            </a:pPr>
            <a:r>
              <a:rPr lang="en-US" b="1">
                <a:latin typeface="Arial" charset="0"/>
                <a:ea typeface="+mn-ea"/>
                <a:cs typeface="+mn-cs"/>
              </a:rPr>
              <a:t>124</a:t>
            </a:r>
            <a:endParaRPr lang="en-US" sz="2000" b="1">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slide(fromBottom)">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p:txBody>
          <a:bodyPr/>
          <a:lstStyle/>
          <a:p>
            <a:pPr eaLnBrk="1" hangingPunct="1">
              <a:defRPr/>
            </a:pPr>
            <a:r>
              <a:rPr lang="ja-JP" altLang="en-US">
                <a:effectLst>
                  <a:outerShdw blurRad="38100" dist="38100" dir="2700000" algn="tl">
                    <a:srgbClr val="DDDDDD"/>
                  </a:outerShdw>
                </a:effectLst>
                <a:latin typeface="Arial" charset="0"/>
              </a:rPr>
              <a:t>埃森</a:t>
            </a:r>
            <a:endParaRPr lang="en-US">
              <a:latin typeface="Arial" charset="0"/>
              <a:cs typeface="+mj-cs"/>
            </a:endParaRPr>
          </a:p>
        </p:txBody>
      </p:sp>
      <p:sp>
        <p:nvSpPr>
          <p:cNvPr id="86018" name="Rectangle 3"/>
          <p:cNvSpPr>
            <a:spLocks noGrp="1" noChangeArrowheads="1"/>
          </p:cNvSpPr>
          <p:nvPr>
            <p:ph type="body" idx="1"/>
          </p:nvPr>
        </p:nvSpPr>
        <p:spPr/>
        <p:txBody>
          <a:bodyPr/>
          <a:lstStyle/>
          <a:p>
            <a:pPr eaLnBrk="1" hangingPunct="1"/>
            <a:r>
              <a:rPr lang="zh-CN" altLang="en-US">
                <a:latin typeface="Arial" charset="0"/>
                <a:ea typeface="宋体" charset="0"/>
                <a:cs typeface="宋体" charset="0"/>
              </a:rPr>
              <a:t>什么是</a:t>
            </a:r>
            <a:r>
              <a:rPr lang="ja-JP" altLang="en-US">
                <a:latin typeface="Arial" charset="0"/>
              </a:rPr>
              <a:t>埃森</a:t>
            </a:r>
            <a:r>
              <a:rPr lang="zh-CN" altLang="en-US">
                <a:latin typeface="Arial" charset="0"/>
                <a:ea typeface="宋体" charset="0"/>
                <a:cs typeface="宋体" charset="0"/>
              </a:rPr>
              <a:t>特征</a:t>
            </a:r>
            <a:r>
              <a:rPr lang="en-US" altLang="ja-JP">
                <a:latin typeface="Arial" charset="0"/>
              </a:rPr>
              <a:t>?</a:t>
            </a:r>
          </a:p>
          <a:p>
            <a:pPr eaLnBrk="1" hangingPunct="1"/>
            <a:r>
              <a:rPr lang="ja-JP" altLang="en-US" b="1">
                <a:latin typeface="Arial" charset="0"/>
              </a:rPr>
              <a:t>今天</a:t>
            </a:r>
            <a:r>
              <a:rPr lang="ja-JP" altLang="en-US" b="1">
                <a:latin typeface="Arial" charset="0"/>
                <a:ea typeface="华文细黑" charset="0"/>
                <a:cs typeface="华文细黑" charset="0"/>
              </a:rPr>
              <a:t>谁</a:t>
            </a:r>
            <a:r>
              <a:rPr lang="ja-JP" altLang="en-US" b="1">
                <a:latin typeface="Arial" charset="0"/>
              </a:rPr>
              <a:t>是埃森</a:t>
            </a:r>
            <a:r>
              <a:rPr lang="en-US" altLang="ja-JP">
                <a:latin typeface="Arial" charset="0"/>
              </a:rPr>
              <a:t>?</a:t>
            </a:r>
            <a:endParaRPr lang="en-US">
              <a:latin typeface="Arial" charset="0"/>
            </a:endParaRPr>
          </a:p>
        </p:txBody>
      </p:sp>
      <p:sp>
        <p:nvSpPr>
          <p:cNvPr id="86019"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5257800" y="277813"/>
            <a:ext cx="3886200" cy="2160587"/>
          </a:xfr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zh-CN" altLang="en-US" sz="3600" b="1">
                <a:latin typeface="Arial" charset="0"/>
                <a:cs typeface="Arial" charset="0"/>
              </a:rPr>
              <a:t>更加真正的犹太教发现在沙漠</a:t>
            </a:r>
            <a:endParaRPr lang="en-US" sz="3600" b="1">
              <a:latin typeface="Arial" charset="0"/>
              <a:cs typeface="Arial" charset="0"/>
            </a:endParaRPr>
          </a:p>
        </p:txBody>
      </p:sp>
      <p:sp>
        <p:nvSpPr>
          <p:cNvPr id="43011" name="Rectangle 3"/>
          <p:cNvSpPr>
            <a:spLocks noGrp="1" noChangeArrowheads="1"/>
          </p:cNvSpPr>
          <p:nvPr>
            <p:ph type="body" idx="1"/>
          </p:nvPr>
        </p:nvSpPr>
        <p:spPr>
          <a:xfrm>
            <a:off x="5410200" y="2743200"/>
            <a:ext cx="3276600" cy="3387725"/>
          </a:xfrm>
        </p:spPr>
        <p:txBody>
          <a:bodyPr/>
          <a:lstStyle/>
          <a:p>
            <a:pPr eaLnBrk="1" hangingPunct="1">
              <a:defRPr/>
            </a:pPr>
            <a:r>
              <a:rPr lang="ja-JP" altLang="en-US">
                <a:latin typeface="Verdana" charset="0"/>
              </a:rPr>
              <a:t>犹太教信徒</a:t>
            </a:r>
            <a:endParaRPr lang="en-US" altLang="ja-JP">
              <a:latin typeface="Verdana" charset="0"/>
              <a:cs typeface="+mn-cs"/>
            </a:endParaRPr>
          </a:p>
          <a:p>
            <a:pPr eaLnBrk="1" hangingPunct="1">
              <a:defRPr/>
            </a:pPr>
            <a:r>
              <a:rPr lang="ja-JP" altLang="en-US">
                <a:latin typeface="Verdana" charset="0"/>
              </a:rPr>
              <a:t>埃森 </a:t>
            </a:r>
            <a:endParaRPr lang="en-US">
              <a:latin typeface="Verdana" charset="0"/>
              <a:cs typeface="+mn-cs"/>
            </a:endParaRPr>
          </a:p>
        </p:txBody>
      </p:sp>
      <p:pic>
        <p:nvPicPr>
          <p:cNvPr id="88067" name="Picture 4" descr="Dead 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94300" cy="636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Line 7"/>
          <p:cNvSpPr>
            <a:spLocks noChangeShapeType="1"/>
          </p:cNvSpPr>
          <p:nvPr/>
        </p:nvSpPr>
        <p:spPr bwMode="auto">
          <a:xfrm flipH="1" flipV="1">
            <a:off x="2667000" y="2514600"/>
            <a:ext cx="2819400" cy="1143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3" name="Line 5"/>
          <p:cNvSpPr>
            <a:spLocks noChangeShapeType="1"/>
          </p:cNvSpPr>
          <p:nvPr/>
        </p:nvSpPr>
        <p:spPr bwMode="auto">
          <a:xfrm flipH="1" flipV="1">
            <a:off x="4419600" y="2590800"/>
            <a:ext cx="1066800" cy="457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p:cTn id="7" dur="1000" fill="hold"/>
                                        <p:tgtEl>
                                          <p:spTgt spid="430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30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30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3011">
                                            <p:txEl>
                                              <p:pRg st="1" end="1"/>
                                            </p:txEl>
                                          </p:spTgt>
                                        </p:tgtEl>
                                        <p:attrNameLst>
                                          <p:attrName>style.visibility</p:attrName>
                                        </p:attrNameLst>
                                      </p:cBhvr>
                                      <p:to>
                                        <p:strVal val="visible"/>
                                      </p:to>
                                    </p:set>
                                    <p:anim calcmode="lin" valueType="num">
                                      <p:cBhvr>
                                        <p:cTn id="15" dur="1000" fill="hold"/>
                                        <p:tgtEl>
                                          <p:spTgt spid="4301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301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301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301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3013"/>
                                        </p:tgtEl>
                                        <p:attrNameLst>
                                          <p:attrName>style.visibility</p:attrName>
                                        </p:attrNameLst>
                                      </p:cBhvr>
                                      <p:to>
                                        <p:strVal val="visible"/>
                                      </p:to>
                                    </p:set>
                                    <p:animEffect transition="in" filter="wipe(down)">
                                      <p:cBhvr>
                                        <p:cTn id="23" dur="500"/>
                                        <p:tgtEl>
                                          <p:spTgt spid="430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3015"/>
                                        </p:tgtEl>
                                        <p:attrNameLst>
                                          <p:attrName>style.visibility</p:attrName>
                                        </p:attrNameLst>
                                      </p:cBhvr>
                                      <p:to>
                                        <p:strVal val="visible"/>
                                      </p:to>
                                    </p:set>
                                    <p:animEffect transition="in" filter="wipe(down)">
                                      <p:cBhvr>
                                        <p:cTn id="28" dur="5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Ibex&amp;gaze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80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2"/>
          <p:cNvSpPr>
            <a:spLocks noGrp="1" noChangeArrowheads="1"/>
          </p:cNvSpPr>
          <p:nvPr>
            <p:ph type="title"/>
          </p:nvPr>
        </p:nvSpPr>
        <p:spPr>
          <a:xfrm>
            <a:off x="5257800" y="277813"/>
            <a:ext cx="3429000" cy="4294187"/>
          </a:xfr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ja-JP" altLang="en-US" sz="3600" b="1">
                <a:latin typeface="Arial" charset="0"/>
                <a:cs typeface="Arial" charset="0"/>
              </a:rPr>
              <a:t>直到埃森和 </a:t>
            </a:r>
            <a:r>
              <a:rPr lang="en-US" sz="3600" b="1">
                <a:latin typeface="Arial" charset="0"/>
                <a:cs typeface="Arial" charset="0"/>
              </a:rPr>
              <a:t> </a:t>
            </a:r>
            <a:r>
              <a:rPr lang="ja-JP" altLang="en-US" sz="3600" b="1">
                <a:latin typeface="Arial" charset="0"/>
                <a:cs typeface="Arial" charset="0"/>
              </a:rPr>
              <a:t>犹太教信徒</a:t>
            </a:r>
            <a:r>
              <a:rPr lang="en-US" altLang="ja-JP" sz="3600" b="1">
                <a:latin typeface="Arial" charset="0"/>
                <a:cs typeface="Arial" charset="0"/>
              </a:rPr>
              <a:t> </a:t>
            </a:r>
            <a:r>
              <a:rPr lang="ja-JP" altLang="en-US" sz="3600" b="1">
                <a:latin typeface="Arial" charset="0"/>
                <a:cs typeface="Arial" charset="0"/>
              </a:rPr>
              <a:t>不满 耶路撒冷大部分 </a:t>
            </a:r>
            <a:r>
              <a:rPr lang="en-US" altLang="ja-JP" sz="3600" b="1">
                <a:latin typeface="Arial" charset="0"/>
                <a:cs typeface="Arial" charset="0"/>
              </a:rPr>
              <a:t> </a:t>
            </a:r>
            <a:r>
              <a:rPr lang="ja-JP" altLang="en-US" sz="3600" b="1">
                <a:latin typeface="Arial" charset="0"/>
                <a:cs typeface="Arial" charset="0"/>
              </a:rPr>
              <a:t>动物在居住 死海地区</a:t>
            </a:r>
            <a:endParaRPr lang="en-US" sz="3600" b="1">
              <a:latin typeface="Arial" charset="0"/>
              <a:cs typeface="Arial" charset="0"/>
            </a:endParaRPr>
          </a:p>
        </p:txBody>
      </p:sp>
      <p:sp>
        <p:nvSpPr>
          <p:cNvPr id="45059" name="Rectangle 3"/>
          <p:cNvSpPr>
            <a:spLocks noGrp="1" noChangeArrowheads="1"/>
          </p:cNvSpPr>
          <p:nvPr>
            <p:ph type="body" idx="1"/>
          </p:nvPr>
        </p:nvSpPr>
        <p:spPr>
          <a:xfrm>
            <a:off x="0" y="3200400"/>
            <a:ext cx="2362200" cy="609600"/>
          </a:xfrm>
        </p:spPr>
        <p:txBody>
          <a:bodyPr/>
          <a:lstStyle/>
          <a:p>
            <a:pPr eaLnBrk="1" hangingPunct="1">
              <a:defRPr/>
            </a:pPr>
            <a:r>
              <a:rPr lang="en-US">
                <a:latin typeface="Verdana" charset="0"/>
                <a:cs typeface="+mn-cs"/>
              </a:rPr>
              <a:t>Gazelle</a:t>
            </a:r>
          </a:p>
        </p:txBody>
      </p:sp>
      <p:sp>
        <p:nvSpPr>
          <p:cNvPr id="45061" name="Rectangle 5"/>
          <p:cNvSpPr>
            <a:spLocks noChangeArrowheads="1"/>
          </p:cNvSpPr>
          <p:nvPr/>
        </p:nvSpPr>
        <p:spPr bwMode="auto">
          <a:xfrm>
            <a:off x="3657600" y="6096000"/>
            <a:ext cx="1524000" cy="76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charset="0"/>
              <a:buChar char="n"/>
              <a:defRPr/>
            </a:pPr>
            <a:r>
              <a:rPr lang="en-US" sz="3200">
                <a:effectLst>
                  <a:outerShdw blurRad="38100" dist="38100" dir="2700000" algn="tl">
                    <a:srgbClr val="000000"/>
                  </a:outerShdw>
                </a:effectLst>
                <a:cs typeface="+mn-cs"/>
              </a:rPr>
              <a:t>Ibex</a:t>
            </a:r>
          </a:p>
        </p:txBody>
      </p:sp>
      <p:sp>
        <p:nvSpPr>
          <p:cNvPr id="45062" name="Rectangle 6"/>
          <p:cNvSpPr>
            <a:spLocks noChangeArrowheads="1"/>
          </p:cNvSpPr>
          <p:nvPr/>
        </p:nvSpPr>
        <p:spPr bwMode="auto">
          <a:xfrm>
            <a:off x="2590800" y="2286000"/>
            <a:ext cx="1524000" cy="76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charset="0"/>
              <a:buChar char="n"/>
              <a:defRPr/>
            </a:pPr>
            <a:r>
              <a:rPr lang="en-US" sz="3200">
                <a:effectLst>
                  <a:outerShdw blurRad="38100" dist="38100" dir="2700000" algn="tl">
                    <a:srgbClr val="000000"/>
                  </a:outerShdw>
                </a:effectLst>
                <a:cs typeface="+mn-cs"/>
              </a:rPr>
              <a:t>Ibex</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Verdana" pitchFamily="-105" charset="0"/>
            </a:endParaRPr>
          </a:p>
        </p:txBody>
      </p:sp>
      <p:sp>
        <p:nvSpPr>
          <p:cNvPr id="22528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22528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225284"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a:solidFill>
                  <a:srgbClr val="000000"/>
                </a:solidFill>
              </a14:hiddenFill>
            </a:ext>
          </a:extLst>
        </p:spPr>
        <p:txBody>
          <a:bodyPr/>
          <a:lstStyle/>
          <a:p>
            <a:pPr eaLnBrk="1" hangingPunct="1"/>
            <a:r>
              <a:rPr lang="zh-TW" altLang="en-US" sz="6000" i="1">
                <a:latin typeface="Arial" charset="0"/>
                <a:ea typeface="ＭＳ Ｐゴシック" charset="0"/>
                <a:cs typeface="ＭＳ Ｐゴシック" charset="0"/>
              </a:rPr>
              <a:t>犹太宗 教</a:t>
            </a:r>
            <a:endParaRPr lang="en-US" sz="6000" i="1">
              <a:latin typeface="Arial" charset="0"/>
              <a:ea typeface="ＭＳ Ｐゴシック" charset="0"/>
              <a:cs typeface="ＭＳ Ｐゴシック" charset="0"/>
            </a:endParaRPr>
          </a:p>
        </p:txBody>
      </p:sp>
      <p:sp>
        <p:nvSpPr>
          <p:cNvPr id="225285"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FFFF"/>
                </a:solidFill>
                <a:latin typeface="Arial" charset="0"/>
                <a:cs typeface="Arial" charset="0"/>
              </a:rPr>
              <a:t>115a</a:t>
            </a:r>
          </a:p>
        </p:txBody>
      </p:sp>
      <p:sp>
        <p:nvSpPr>
          <p:cNvPr id="225286"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solidFill>
                  <a:srgbClr val="FFFFFF"/>
                </a:solidFill>
              </a:rPr>
              <a:t>Attitude towards life is in white</a:t>
            </a:r>
          </a:p>
        </p:txBody>
      </p:sp>
      <p:sp>
        <p:nvSpPr>
          <p:cNvPr id="225287" name="TextBox 9"/>
          <p:cNvSpPr txBox="1">
            <a:spLocks noChangeArrowheads="1"/>
          </p:cNvSpPr>
          <p:nvPr/>
        </p:nvSpPr>
        <p:spPr bwMode="auto">
          <a:xfrm>
            <a:off x="6372225" y="6083300"/>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800" i="1">
                <a:solidFill>
                  <a:srgbClr val="9DD5F1"/>
                </a:solidFill>
                <a:latin typeface="A_Bernhard" charset="0"/>
                <a:ea typeface="MS Mincho" charset="0"/>
                <a:cs typeface="MS Mincho" charset="0"/>
              </a:rPr>
              <a:t>Samaritans</a:t>
            </a:r>
          </a:p>
        </p:txBody>
      </p:sp>
      <p:sp>
        <p:nvSpPr>
          <p:cNvPr id="225288" name="TextBox 1"/>
          <p:cNvSpPr txBox="1">
            <a:spLocks noChangeArrowheads="1"/>
          </p:cNvSpPr>
          <p:nvPr/>
        </p:nvSpPr>
        <p:spPr bwMode="auto">
          <a:xfrm>
            <a:off x="3203575" y="54927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法利赛</a:t>
            </a:r>
            <a:endParaRPr lang="en-US" sz="3200" b="1">
              <a:solidFill>
                <a:srgbClr val="FFC000"/>
              </a:solidFill>
            </a:endParaRPr>
          </a:p>
        </p:txBody>
      </p:sp>
      <p:sp>
        <p:nvSpPr>
          <p:cNvPr id="22528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Revolt</a:t>
            </a:r>
          </a:p>
        </p:txBody>
      </p:sp>
      <p:sp>
        <p:nvSpPr>
          <p:cNvPr id="225290" name="TextBox 1"/>
          <p:cNvSpPr txBox="1">
            <a:spLocks noChangeArrowheads="1"/>
          </p:cNvSpPr>
          <p:nvPr/>
        </p:nvSpPr>
        <p:spPr bwMode="auto">
          <a:xfrm>
            <a:off x="6275388" y="2981325"/>
            <a:ext cx="2328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撒都该人</a:t>
            </a:r>
            <a:endParaRPr lang="en-US" sz="3200" b="1">
              <a:solidFill>
                <a:srgbClr val="FFC000"/>
              </a:solidFill>
            </a:endParaRPr>
          </a:p>
        </p:txBody>
      </p:sp>
      <p:sp>
        <p:nvSpPr>
          <p:cNvPr id="22529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Resignation</a:t>
            </a:r>
          </a:p>
        </p:txBody>
      </p:sp>
      <p:sp>
        <p:nvSpPr>
          <p:cNvPr id="22529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Integration</a:t>
            </a:r>
          </a:p>
        </p:txBody>
      </p:sp>
      <p:sp>
        <p:nvSpPr>
          <p:cNvPr id="22529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22529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22529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Isolation</a:t>
            </a:r>
          </a:p>
        </p:txBody>
      </p:sp>
      <p:sp>
        <p:nvSpPr>
          <p:cNvPr id="225296" name="TextBox 1"/>
          <p:cNvSpPr txBox="1">
            <a:spLocks noChangeArrowheads="1"/>
          </p:cNvSpPr>
          <p:nvPr/>
        </p:nvSpPr>
        <p:spPr bwMode="auto">
          <a:xfrm>
            <a:off x="3203575" y="558482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埃森</a:t>
            </a:r>
            <a:endParaRPr lang="en-US" sz="3200" b="1">
              <a:solidFill>
                <a:srgbClr val="FFC000"/>
              </a:solidFill>
            </a:endParaRPr>
          </a:p>
        </p:txBody>
      </p:sp>
      <p:sp>
        <p:nvSpPr>
          <p:cNvPr id="22529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225298" name="TextBox 1"/>
          <p:cNvSpPr txBox="1">
            <a:spLocks noChangeArrowheads="1"/>
          </p:cNvSpPr>
          <p:nvPr/>
        </p:nvSpPr>
        <p:spPr bwMode="auto">
          <a:xfrm>
            <a:off x="755650" y="2981325"/>
            <a:ext cx="180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狂热者</a:t>
            </a:r>
          </a:p>
        </p:txBody>
      </p:sp>
      <p:sp>
        <p:nvSpPr>
          <p:cNvPr id="22529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27" name="Oval 9"/>
          <p:cNvSpPr>
            <a:spLocks noChangeArrowheads="1"/>
          </p:cNvSpPr>
          <p:nvPr/>
        </p:nvSpPr>
        <p:spPr bwMode="auto">
          <a:xfrm rot="5400000">
            <a:off x="3600450" y="3752851"/>
            <a:ext cx="1628775" cy="34290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70" decel="100000"/>
                                        <p:tgtEl>
                                          <p:spTgt spid="27"/>
                                        </p:tgtEl>
                                      </p:cBhvr>
                                    </p:animEffect>
                                    <p:animScale>
                                      <p:cBhvr>
                                        <p:cTn id="8" dur="770" decel="100000"/>
                                        <p:tgtEl>
                                          <p:spTgt spid="27"/>
                                        </p:tgtEl>
                                      </p:cBhvr>
                                      <p:from x="10000" y="10000"/>
                                      <p:to x="200000" y="450000"/>
                                    </p:animScale>
                                    <p:animScale>
                                      <p:cBhvr>
                                        <p:cTn id="9" dur="1230" accel="100000" fill="hold">
                                          <p:stCondLst>
                                            <p:cond delay="770"/>
                                          </p:stCondLst>
                                        </p:cTn>
                                        <p:tgtEl>
                                          <p:spTgt spid="27"/>
                                        </p:tgtEl>
                                      </p:cBhvr>
                                      <p:from x="200000" y="450000"/>
                                      <p:to x="100000" y="100000"/>
                                    </p:animScale>
                                    <p:set>
                                      <p:cBhvr>
                                        <p:cTn id="10" dur="770" fill="hold"/>
                                        <p:tgtEl>
                                          <p:spTgt spid="27"/>
                                        </p:tgtEl>
                                        <p:attrNameLst>
                                          <p:attrName>ppt_x</p:attrName>
                                        </p:attrNameLst>
                                      </p:cBhvr>
                                      <p:to>
                                        <p:strVal val="(0.5)"/>
                                      </p:to>
                                    </p:set>
                                    <p:anim from="(0.5)" to="(#ppt_x)" calcmode="lin" valueType="num">
                                      <p:cBhvr>
                                        <p:cTn id="11" dur="1230" accel="100000" fill="hold">
                                          <p:stCondLst>
                                            <p:cond delay="770"/>
                                          </p:stCondLst>
                                        </p:cTn>
                                        <p:tgtEl>
                                          <p:spTgt spid="27"/>
                                        </p:tgtEl>
                                        <p:attrNameLst>
                                          <p:attrName>ppt_x</p:attrName>
                                        </p:attrNameLst>
                                      </p:cBhvr>
                                    </p:anim>
                                    <p:set>
                                      <p:cBhvr>
                                        <p:cTn id="12" dur="770" fill="hold"/>
                                        <p:tgtEl>
                                          <p:spTgt spid="27"/>
                                        </p:tgtEl>
                                        <p:attrNameLst>
                                          <p:attrName>ppt_y</p:attrName>
                                        </p:attrNameLst>
                                      </p:cBhvr>
                                      <p:to>
                                        <p:strVal val="(#ppt_y+0.4)"/>
                                      </p:to>
                                    </p:set>
                                    <p:anim from="(#ppt_y+0.4)" to="(#ppt_y)" calcmode="lin" valueType="num">
                                      <p:cBhvr>
                                        <p:cTn id="13" dur="1230" accel="100000" fill="hold">
                                          <p:stCondLst>
                                            <p:cond delay="770"/>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6" descr="Dead Sea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 Box 2"/>
          <p:cNvSpPr txBox="1">
            <a:spLocks noChangeArrowheads="1"/>
          </p:cNvSpPr>
          <p:nvPr/>
        </p:nvSpPr>
        <p:spPr bwMode="auto">
          <a:xfrm rot="-5400000">
            <a:off x="-410369" y="3437732"/>
            <a:ext cx="1603375" cy="430212"/>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ja-JP" altLang="en-US" sz="2200" b="1">
                <a:solidFill>
                  <a:schemeClr val="bg1"/>
                </a:solidFill>
                <a:latin typeface="Arial" charset="0"/>
                <a:cs typeface="Times New Roman" charset="0"/>
              </a:rPr>
              <a:t>犹太人教派</a:t>
            </a:r>
            <a:endParaRPr lang="en-US" sz="2200" b="1">
              <a:solidFill>
                <a:schemeClr val="bg1"/>
              </a:solidFill>
              <a:latin typeface="Arial" charset="0"/>
              <a:cs typeface="Times New Roman" charset="0"/>
            </a:endParaRPr>
          </a:p>
        </p:txBody>
      </p:sp>
      <p:sp>
        <p:nvSpPr>
          <p:cNvPr id="14339" name="Text Box 3"/>
          <p:cNvSpPr txBox="1">
            <a:spLocks noChangeArrowheads="1"/>
          </p:cNvSpPr>
          <p:nvPr/>
        </p:nvSpPr>
        <p:spPr bwMode="auto">
          <a:xfrm>
            <a:off x="609600" y="914400"/>
            <a:ext cx="8382000" cy="5943600"/>
          </a:xfrm>
          <a:prstGeom prst="rect">
            <a:avLst/>
          </a:prstGeom>
          <a:noFill/>
          <a:ln w="12700" cap="sq">
            <a:noFill/>
            <a:miter lim="800000"/>
            <a:headEnd type="none" w="sm" len="sm"/>
            <a:tailEnd type="none" w="sm" len="sm"/>
          </a:ln>
          <a:effectLst/>
        </p:spPr>
        <p:txBody>
          <a:bodyPr/>
          <a:lstStyle>
            <a:defPPr>
              <a:defRPr lang="en-US"/>
            </a:defPPr>
            <a:lvl1pPr eaLnBrk="1" hangingPunct="1">
              <a:lnSpc>
                <a:spcPct val="90000"/>
              </a:lnSpc>
              <a:spcBef>
                <a:spcPct val="20000"/>
              </a:spcBef>
              <a:buClr>
                <a:schemeClr val="tx1"/>
              </a:buClr>
              <a:buFont typeface="Wingdings" charset="0"/>
              <a:buNone/>
              <a:defRPr sz="2800" b="1">
                <a:effectLst>
                  <a:glow rad="127000">
                    <a:srgbClr val="000000">
                      <a:alpha val="90000"/>
                    </a:srgbClr>
                  </a:glow>
                  <a:outerShdw blurRad="38100" dist="38100" dir="2700000" algn="tl">
                    <a:srgbClr val="000000"/>
                  </a:outerShdw>
                </a:effectLst>
                <a:latin typeface="Arial"/>
                <a:cs typeface="Arial"/>
              </a:defRPr>
            </a:lvl1pPr>
            <a:lvl2pPr marL="37931725" indent="-37474525">
              <a:defRPr>
                <a:ea typeface="Geneva" charset="0"/>
                <a:cs typeface="Geneva" charset="0"/>
              </a:defRPr>
            </a:lvl2pPr>
            <a:lvl3pPr>
              <a:defRPr>
                <a:ea typeface="Geneva" charset="0"/>
                <a:cs typeface="Geneva" charset="0"/>
              </a:defRPr>
            </a:lvl3pPr>
            <a:lvl4pPr>
              <a:defRPr>
                <a:ea typeface="Geneva" charset="0"/>
                <a:cs typeface="Geneva" charset="0"/>
              </a:defRPr>
            </a:lvl4pPr>
            <a:lvl5pPr>
              <a:defRPr>
                <a:ea typeface="Geneva" charset="0"/>
                <a:cs typeface="Geneva" charset="0"/>
              </a:defRPr>
            </a:lvl5pPr>
            <a:lvl6pPr marL="457200" eaLnBrk="0" fontAlgn="base" hangingPunct="0">
              <a:spcBef>
                <a:spcPct val="0"/>
              </a:spcBef>
              <a:spcAft>
                <a:spcPct val="0"/>
              </a:spcAft>
              <a:defRPr>
                <a:ea typeface="Geneva" charset="0"/>
                <a:cs typeface="Geneva" charset="0"/>
              </a:defRPr>
            </a:lvl6pPr>
            <a:lvl7pPr marL="914400" eaLnBrk="0" fontAlgn="base" hangingPunct="0">
              <a:spcBef>
                <a:spcPct val="0"/>
              </a:spcBef>
              <a:spcAft>
                <a:spcPct val="0"/>
              </a:spcAft>
              <a:defRPr>
                <a:ea typeface="Geneva" charset="0"/>
                <a:cs typeface="Geneva" charset="0"/>
              </a:defRPr>
            </a:lvl7pPr>
            <a:lvl8pPr marL="1371600" eaLnBrk="0" fontAlgn="base" hangingPunct="0">
              <a:spcBef>
                <a:spcPct val="0"/>
              </a:spcBef>
              <a:spcAft>
                <a:spcPct val="0"/>
              </a:spcAft>
              <a:defRPr>
                <a:ea typeface="Geneva" charset="0"/>
                <a:cs typeface="Geneva" charset="0"/>
              </a:defRPr>
            </a:lvl8pPr>
            <a:lvl9pPr marL="1828800" eaLnBrk="0" fontAlgn="base" hangingPunct="0">
              <a:spcBef>
                <a:spcPct val="0"/>
              </a:spcBef>
              <a:spcAft>
                <a:spcPct val="0"/>
              </a:spcAft>
              <a:defRPr>
                <a:ea typeface="Geneva" charset="0"/>
                <a:cs typeface="Geneva" charset="0"/>
              </a:defRPr>
            </a:lvl9pPr>
          </a:lstStyle>
          <a:p>
            <a:r>
              <a:rPr lang="zh-CN" altLang="en-US" dirty="0"/>
              <a:t>他们大概来自</a:t>
            </a:r>
            <a:r>
              <a:rPr lang="ja-JP" altLang="en-US" dirty="0"/>
              <a:t>虔敬派 </a:t>
            </a:r>
            <a:r>
              <a:rPr lang="zh-CN" altLang="en-US" dirty="0"/>
              <a:t>，与法利赛人一起，以后他们分离 </a:t>
            </a:r>
            <a:r>
              <a:rPr lang="en-US" dirty="0"/>
              <a:t>(1 Macc. 2:42; 7:13). </a:t>
            </a:r>
            <a:r>
              <a:rPr lang="zh-CN" altLang="en-US" dirty="0"/>
              <a:t>这些非常严密和热忱犹太人在参与了与</a:t>
            </a:r>
            <a:r>
              <a:rPr lang="en-US" altLang="zh-CN" dirty="0"/>
              <a:t>Maccabee</a:t>
            </a:r>
            <a:r>
              <a:rPr lang="zh-CN" altLang="en-US" dirty="0"/>
              <a:t>反对叙利亚人 </a:t>
            </a:r>
            <a:r>
              <a:rPr lang="en-US" dirty="0"/>
              <a:t>165 -155 BC</a:t>
            </a:r>
          </a:p>
          <a:p>
            <a:pPr>
              <a:defRPr/>
            </a:pPr>
            <a:r>
              <a:rPr lang="en-US" dirty="0"/>
              <a:t>1.</a:t>
            </a:r>
            <a:r>
              <a:rPr lang="zh-CN" altLang="en-US" dirty="0">
                <a:solidFill>
                  <a:srgbClr val="FFFF00"/>
                </a:solidFill>
              </a:rPr>
              <a:t>他们严密地观察了</a:t>
            </a:r>
            <a:r>
              <a:rPr lang="en-US" altLang="zh-CN" dirty="0">
                <a:solidFill>
                  <a:srgbClr val="FFFF00"/>
                </a:solidFill>
              </a:rPr>
              <a:t>Torah</a:t>
            </a:r>
            <a:r>
              <a:rPr lang="zh-CN" altLang="en-US" dirty="0">
                <a:solidFill>
                  <a:srgbClr val="FFFF00"/>
                </a:solidFill>
              </a:rPr>
              <a:t>的纯净法律。</a:t>
            </a:r>
            <a:endParaRPr lang="en-US" dirty="0">
              <a:solidFill>
                <a:srgbClr val="FFFF00"/>
              </a:solidFill>
            </a:endParaRPr>
          </a:p>
          <a:p>
            <a:pPr>
              <a:defRPr/>
            </a:pPr>
            <a:r>
              <a:rPr lang="en-US" dirty="0">
                <a:solidFill>
                  <a:srgbClr val="FFFF00"/>
                </a:solidFill>
              </a:rPr>
              <a:t>2.</a:t>
            </a:r>
            <a:r>
              <a:rPr lang="zh-CN" altLang="en-US" dirty="0">
                <a:solidFill>
                  <a:srgbClr val="FFFF00"/>
                </a:solidFill>
              </a:rPr>
              <a:t>他们为物产他们的共同归属是著名。 </a:t>
            </a:r>
            <a:endParaRPr lang="en-US" dirty="0">
              <a:solidFill>
                <a:srgbClr val="FFFF00"/>
              </a:solidFill>
            </a:endParaRPr>
          </a:p>
          <a:p>
            <a:pPr>
              <a:defRPr/>
            </a:pPr>
            <a:r>
              <a:rPr lang="en-US" dirty="0">
                <a:solidFill>
                  <a:srgbClr val="FFFF00"/>
                </a:solidFill>
              </a:rPr>
              <a:t>3.</a:t>
            </a:r>
            <a:r>
              <a:rPr lang="zh-CN" altLang="en-US" dirty="0">
                <a:solidFill>
                  <a:srgbClr val="FFFF00"/>
                </a:solidFill>
              </a:rPr>
              <a:t>他们有相互责任强烈的感觉。</a:t>
            </a:r>
            <a:endParaRPr lang="en-US" dirty="0">
              <a:solidFill>
                <a:srgbClr val="FFFF00"/>
              </a:solidFill>
            </a:endParaRPr>
          </a:p>
          <a:p>
            <a:pPr>
              <a:defRPr/>
            </a:pPr>
            <a:r>
              <a:rPr lang="en-US" dirty="0">
                <a:solidFill>
                  <a:srgbClr val="FFFF00"/>
                </a:solidFill>
              </a:rPr>
              <a:t>4. </a:t>
            </a:r>
            <a:r>
              <a:rPr lang="zh-CN" altLang="en-US" dirty="0">
                <a:solidFill>
                  <a:srgbClr val="FFFF00"/>
                </a:solidFill>
              </a:rPr>
              <a:t>每日崇拜是一个重要特点与他们每日研究神圣的。</a:t>
            </a:r>
            <a:endParaRPr lang="en-US" dirty="0">
              <a:solidFill>
                <a:srgbClr val="FFFF00"/>
              </a:solidFill>
            </a:endParaRPr>
          </a:p>
        </p:txBody>
      </p:sp>
      <p:sp>
        <p:nvSpPr>
          <p:cNvPr id="92164" name="Text Box 4"/>
          <p:cNvSpPr txBox="1">
            <a:spLocks noChangeArrowheads="1"/>
          </p:cNvSpPr>
          <p:nvPr/>
        </p:nvSpPr>
        <p:spPr bwMode="auto">
          <a:xfrm>
            <a:off x="845820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92165" name="Rectangle 5"/>
          <p:cNvSpPr>
            <a:spLocks noGrp="1" noChangeArrowheads="1"/>
          </p:cNvSpPr>
          <p:nvPr>
            <p:ph type="title"/>
          </p:nvPr>
        </p:nvSpPr>
        <p:spPr>
          <a:xfrm>
            <a:off x="457200" y="0"/>
            <a:ext cx="8229600" cy="914400"/>
          </a:xfrm>
          <a:solidFill>
            <a:srgbClr val="000000"/>
          </a:solidFill>
        </p:spPr>
        <p:txBody>
          <a:bodyPr/>
          <a:lstStyle/>
          <a:p>
            <a:pPr eaLnBrk="1" hangingPunct="1"/>
            <a:r>
              <a:rPr lang="ja-JP" altLang="en-US" b="1">
                <a:solidFill>
                  <a:srgbClr val="FFFFFF"/>
                </a:solidFill>
                <a:effectLst/>
                <a:latin typeface="Arial" charset="0"/>
              </a:rPr>
              <a:t>埃森</a:t>
            </a:r>
            <a:endParaRPr lang="en-US" b="1">
              <a:solidFill>
                <a:srgbClr val="FFFFFF"/>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1+#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Dead Sea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p:cNvSpPr txBox="1">
            <a:spLocks noChangeArrowheads="1"/>
          </p:cNvSpPr>
          <p:nvPr/>
        </p:nvSpPr>
        <p:spPr bwMode="auto">
          <a:xfrm>
            <a:off x="609600" y="914400"/>
            <a:ext cx="8382000" cy="5943600"/>
          </a:xfrm>
          <a:prstGeom prst="rect">
            <a:avLst/>
          </a:prstGeom>
          <a:noFill/>
          <a:ln w="12700" cap="sq">
            <a:noFill/>
            <a:miter lim="800000"/>
            <a:headEnd type="none" w="sm" len="sm"/>
            <a:tailEnd type="none" w="sm" len="sm"/>
          </a:ln>
          <a:effectLst/>
        </p:spPr>
        <p:txBody>
          <a:bodyPr/>
          <a:lstStyle>
            <a:defPPr>
              <a:defRPr lang="en-US"/>
            </a:defPPr>
            <a:lvl1pPr eaLnBrk="1" hangingPunct="1">
              <a:lnSpc>
                <a:spcPct val="90000"/>
              </a:lnSpc>
              <a:spcBef>
                <a:spcPct val="20000"/>
              </a:spcBef>
              <a:buClr>
                <a:schemeClr val="tx1"/>
              </a:buClr>
              <a:buFont typeface="Wingdings" charset="0"/>
              <a:buNone/>
              <a:defRPr sz="2800" b="1">
                <a:effectLst>
                  <a:glow rad="127000">
                    <a:srgbClr val="000000">
                      <a:alpha val="90000"/>
                    </a:srgbClr>
                  </a:glow>
                  <a:outerShdw blurRad="38100" dist="38100" dir="2700000" algn="tl">
                    <a:srgbClr val="000000"/>
                  </a:outerShdw>
                </a:effectLst>
                <a:latin typeface="Arial"/>
                <a:cs typeface="Arial"/>
              </a:defRPr>
            </a:lvl1pPr>
            <a:lvl2pPr marL="37931725" indent="-37474525">
              <a:defRPr>
                <a:ea typeface="Geneva" charset="0"/>
                <a:cs typeface="Geneva" charset="0"/>
              </a:defRPr>
            </a:lvl2pPr>
            <a:lvl3pPr>
              <a:defRPr>
                <a:ea typeface="Geneva" charset="0"/>
                <a:cs typeface="Geneva" charset="0"/>
              </a:defRPr>
            </a:lvl3pPr>
            <a:lvl4pPr>
              <a:defRPr>
                <a:ea typeface="Geneva" charset="0"/>
                <a:cs typeface="Geneva" charset="0"/>
              </a:defRPr>
            </a:lvl4pPr>
            <a:lvl5pPr>
              <a:defRPr>
                <a:ea typeface="Geneva" charset="0"/>
                <a:cs typeface="Geneva" charset="0"/>
              </a:defRPr>
            </a:lvl5pPr>
            <a:lvl6pPr marL="457200" eaLnBrk="0" fontAlgn="base" hangingPunct="0">
              <a:spcBef>
                <a:spcPct val="0"/>
              </a:spcBef>
              <a:spcAft>
                <a:spcPct val="0"/>
              </a:spcAft>
              <a:defRPr>
                <a:ea typeface="Geneva" charset="0"/>
                <a:cs typeface="Geneva" charset="0"/>
              </a:defRPr>
            </a:lvl6pPr>
            <a:lvl7pPr marL="914400" eaLnBrk="0" fontAlgn="base" hangingPunct="0">
              <a:spcBef>
                <a:spcPct val="0"/>
              </a:spcBef>
              <a:spcAft>
                <a:spcPct val="0"/>
              </a:spcAft>
              <a:defRPr>
                <a:ea typeface="Geneva" charset="0"/>
                <a:cs typeface="Geneva" charset="0"/>
              </a:defRPr>
            </a:lvl7pPr>
            <a:lvl8pPr marL="1371600" eaLnBrk="0" fontAlgn="base" hangingPunct="0">
              <a:spcBef>
                <a:spcPct val="0"/>
              </a:spcBef>
              <a:spcAft>
                <a:spcPct val="0"/>
              </a:spcAft>
              <a:defRPr>
                <a:ea typeface="Geneva" charset="0"/>
                <a:cs typeface="Geneva" charset="0"/>
              </a:defRPr>
            </a:lvl8pPr>
            <a:lvl9pPr marL="1828800" eaLnBrk="0" fontAlgn="base" hangingPunct="0">
              <a:spcBef>
                <a:spcPct val="0"/>
              </a:spcBef>
              <a:spcAft>
                <a:spcPct val="0"/>
              </a:spcAft>
              <a:defRPr>
                <a:ea typeface="Geneva" charset="0"/>
                <a:cs typeface="Geneva" charset="0"/>
              </a:defRPr>
            </a:lvl9pPr>
          </a:lstStyle>
          <a:p>
            <a:r>
              <a:rPr lang="zh-CN" altLang="en-US" dirty="0"/>
              <a:t>他们大概来自</a:t>
            </a:r>
            <a:r>
              <a:rPr lang="ja-JP" altLang="en-US" dirty="0"/>
              <a:t>虔敬派 </a:t>
            </a:r>
            <a:r>
              <a:rPr lang="zh-CN" altLang="en-US" dirty="0"/>
              <a:t>，与法利赛人一起，以后他们分离 </a:t>
            </a:r>
            <a:r>
              <a:rPr lang="en-US" dirty="0"/>
              <a:t>(1 Macc. 2:42; 7:13). </a:t>
            </a:r>
            <a:r>
              <a:rPr lang="zh-CN" altLang="en-US" dirty="0"/>
              <a:t>这些非常严密和热忱犹太人在参与了与</a:t>
            </a:r>
            <a:r>
              <a:rPr lang="en-US" altLang="zh-CN" dirty="0"/>
              <a:t>Maccabee</a:t>
            </a:r>
            <a:r>
              <a:rPr lang="zh-CN" altLang="en-US" dirty="0"/>
              <a:t>反对叙利亚人 </a:t>
            </a:r>
            <a:r>
              <a:rPr lang="en-US" dirty="0"/>
              <a:t>165 -155 BC</a:t>
            </a:r>
          </a:p>
          <a:p>
            <a:pPr marL="531813" indent="-531813">
              <a:buFont typeface="+mj-lt"/>
              <a:buAutoNum type="arabicPeriod" startAt="5"/>
              <a:defRPr/>
            </a:pPr>
            <a:r>
              <a:rPr lang="zh-CN" altLang="en-US" dirty="0" smtClean="0">
                <a:solidFill>
                  <a:srgbClr val="FFFF00"/>
                </a:solidFill>
              </a:rPr>
              <a:t>他</a:t>
            </a:r>
            <a:r>
              <a:rPr lang="zh-CN" altLang="en-US" dirty="0">
                <a:solidFill>
                  <a:srgbClr val="FFFF00"/>
                </a:solidFill>
              </a:rPr>
              <a:t>们要求虔诚和守纪庄严的誓言。</a:t>
            </a:r>
            <a:endParaRPr lang="en-US" dirty="0">
              <a:solidFill>
                <a:srgbClr val="FFFF00"/>
              </a:solidFill>
            </a:endParaRPr>
          </a:p>
          <a:p>
            <a:pPr marL="531813" indent="-531813">
              <a:buFont typeface="+mj-lt"/>
              <a:buAutoNum type="arabicPeriod" startAt="5"/>
              <a:defRPr/>
            </a:pPr>
            <a:r>
              <a:rPr lang="zh-CN" altLang="en-US" dirty="0" smtClean="0">
                <a:solidFill>
                  <a:srgbClr val="FFFF00"/>
                </a:solidFill>
              </a:rPr>
              <a:t>他</a:t>
            </a:r>
            <a:r>
              <a:rPr lang="zh-CN" altLang="en-US" dirty="0">
                <a:solidFill>
                  <a:srgbClr val="FFFF00"/>
                </a:solidFill>
              </a:rPr>
              <a:t>们牺牲了在宗教节日和在神圣的季节。</a:t>
            </a:r>
            <a:endParaRPr lang="en-US" dirty="0">
              <a:solidFill>
                <a:srgbClr val="FFFF00"/>
              </a:solidFill>
            </a:endParaRPr>
          </a:p>
          <a:p>
            <a:pPr marL="531813" indent="-531813">
              <a:buFont typeface="+mj-lt"/>
              <a:buAutoNum type="arabicPeriod" startAt="5"/>
              <a:defRPr/>
            </a:pPr>
            <a:r>
              <a:rPr lang="zh-CN" altLang="en-US" dirty="0" smtClean="0">
                <a:solidFill>
                  <a:srgbClr val="FFFF00"/>
                </a:solidFill>
              </a:rPr>
              <a:t>婚</a:t>
            </a:r>
            <a:r>
              <a:rPr lang="zh-CN" altLang="en-US" dirty="0">
                <a:solidFill>
                  <a:srgbClr val="FFFF00"/>
                </a:solidFill>
              </a:rPr>
              <a:t>姻未被谴责原则上，而是被避免了。</a:t>
            </a:r>
            <a:endParaRPr lang="en-US" dirty="0">
              <a:solidFill>
                <a:srgbClr val="FFFF00"/>
              </a:solidFill>
            </a:endParaRPr>
          </a:p>
          <a:p>
            <a:pPr marL="531813" indent="-531813">
              <a:buFont typeface="+mj-lt"/>
              <a:buAutoNum type="arabicPeriod" startAt="5"/>
              <a:defRPr/>
            </a:pPr>
            <a:r>
              <a:rPr lang="zh-CN" altLang="en-US" dirty="0" smtClean="0">
                <a:solidFill>
                  <a:srgbClr val="FFFF00"/>
                </a:solidFill>
              </a:rPr>
              <a:t>他</a:t>
            </a:r>
            <a:r>
              <a:rPr lang="zh-CN" altLang="en-US" dirty="0">
                <a:solidFill>
                  <a:srgbClr val="FFFF00"/>
                </a:solidFill>
              </a:rPr>
              <a:t>们归因于发生在命运。</a:t>
            </a:r>
            <a:endParaRPr lang="en-US" dirty="0">
              <a:solidFill>
                <a:srgbClr val="FFFF00"/>
              </a:solidFill>
            </a:endParaRPr>
          </a:p>
        </p:txBody>
      </p:sp>
      <p:sp>
        <p:nvSpPr>
          <p:cNvPr id="94211" name="Text Box 5"/>
          <p:cNvSpPr txBox="1">
            <a:spLocks noChangeArrowheads="1"/>
          </p:cNvSpPr>
          <p:nvPr/>
        </p:nvSpPr>
        <p:spPr bwMode="auto">
          <a:xfrm>
            <a:off x="845820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94212" name="Rectangle 6"/>
          <p:cNvSpPr>
            <a:spLocks noGrp="1" noChangeArrowheads="1"/>
          </p:cNvSpPr>
          <p:nvPr>
            <p:ph type="title"/>
          </p:nvPr>
        </p:nvSpPr>
        <p:spPr>
          <a:xfrm>
            <a:off x="457200" y="0"/>
            <a:ext cx="8229600" cy="914400"/>
          </a:xfrm>
          <a:solidFill>
            <a:srgbClr val="000000"/>
          </a:solidFill>
        </p:spPr>
        <p:txBody>
          <a:bodyPr/>
          <a:lstStyle/>
          <a:p>
            <a:pPr eaLnBrk="1" hangingPunct="1"/>
            <a:r>
              <a:rPr lang="ja-JP" altLang="en-US" b="1">
                <a:solidFill>
                  <a:srgbClr val="FFFFFF"/>
                </a:solidFill>
                <a:effectLst/>
                <a:latin typeface="Arial" charset="0"/>
              </a:rPr>
              <a:t>埃森</a:t>
            </a:r>
            <a:endParaRPr lang="en-US" b="1">
              <a:solidFill>
                <a:srgbClr val="FFFFFF"/>
              </a:solidFill>
              <a:effectLst/>
              <a:latin typeface="Arial" charset="0"/>
            </a:endParaRPr>
          </a:p>
        </p:txBody>
      </p:sp>
      <p:sp>
        <p:nvSpPr>
          <p:cNvPr id="94213" name="Text Box 2"/>
          <p:cNvSpPr txBox="1">
            <a:spLocks noChangeArrowheads="1"/>
          </p:cNvSpPr>
          <p:nvPr/>
        </p:nvSpPr>
        <p:spPr bwMode="auto">
          <a:xfrm rot="-5400000">
            <a:off x="-410369" y="3437732"/>
            <a:ext cx="1603375" cy="430212"/>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ja-JP" altLang="en-US" sz="2200" b="1">
                <a:solidFill>
                  <a:schemeClr val="bg1"/>
                </a:solidFill>
                <a:latin typeface="Arial" charset="0"/>
                <a:cs typeface="Times New Roman" charset="0"/>
              </a:rPr>
              <a:t>犹太人教派</a:t>
            </a:r>
            <a:endParaRPr lang="en-US" sz="2200" b="1">
              <a:solidFill>
                <a:schemeClr val="bg1"/>
              </a:solidFill>
              <a:latin typeface="Arial" charset="0"/>
              <a:cs typeface="Times New Roman"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solidFill>
            <a:srgbClr val="000000"/>
          </a:solidFill>
        </p:spPr>
        <p:txBody>
          <a:bodyPr/>
          <a:lstStyle/>
          <a:p>
            <a:pPr eaLnBrk="1" hangingPunct="1">
              <a:tabLst>
                <a:tab pos="2062163" algn="l"/>
              </a:tabLst>
            </a:pPr>
            <a:r>
              <a:rPr lang="zh-SG" b="1">
                <a:solidFill>
                  <a:srgbClr val="FFFFFF"/>
                </a:solidFill>
                <a:effectLst/>
                <a:latin typeface="Arial" charset="0"/>
                <a:ea typeface="SimSun" charset="0"/>
                <a:cs typeface="SimSun" charset="0"/>
              </a:rPr>
              <a:t>伊斯雷宗教生命</a:t>
            </a:r>
            <a:endParaRPr lang="en-US" b="1">
              <a:solidFill>
                <a:srgbClr val="FFFFFF"/>
              </a:solidFill>
              <a:effectLst/>
              <a:latin typeface="Arial" charset="0"/>
            </a:endParaRPr>
          </a:p>
        </p:txBody>
      </p:sp>
      <p:sp>
        <p:nvSpPr>
          <p:cNvPr id="34819" name="Rectangle 3"/>
          <p:cNvSpPr>
            <a:spLocks noGrp="1" noChangeArrowheads="1"/>
          </p:cNvSpPr>
          <p:nvPr>
            <p:ph type="body" idx="1"/>
          </p:nvPr>
        </p:nvSpPr>
        <p:spPr>
          <a:xfrm>
            <a:off x="457200" y="1600200"/>
            <a:ext cx="8229600" cy="2133600"/>
          </a:xfrm>
        </p:spPr>
        <p:txBody>
          <a:bodyPr/>
          <a:lstStyle/>
          <a:p>
            <a:pPr eaLnBrk="1" hangingPunct="1">
              <a:defRPr/>
            </a:pPr>
            <a:r>
              <a:rPr lang="zh-SG">
                <a:latin typeface="Verdana" charset="0"/>
                <a:ea typeface="SimSun" charset="0"/>
                <a:cs typeface="SimSun" charset="0"/>
              </a:rPr>
              <a:t>非常各不相同的应支</a:t>
            </a:r>
            <a:r>
              <a:rPr lang="en-US">
                <a:latin typeface="Verdana" charset="0"/>
                <a:cs typeface="+mn-cs"/>
              </a:rPr>
              <a:t>70</a:t>
            </a:r>
            <a:r>
              <a:rPr lang="zh-SG">
                <a:latin typeface="Verdana" charset="0"/>
                <a:ea typeface="SimSun" charset="0"/>
                <a:cs typeface="SimSun" charset="0"/>
              </a:rPr>
              <a:t>年流亡国外</a:t>
            </a:r>
            <a:endParaRPr lang="en-US">
              <a:latin typeface="Verdana" charset="0"/>
              <a:cs typeface="+mn-cs"/>
            </a:endParaRPr>
          </a:p>
          <a:p>
            <a:pPr eaLnBrk="1" hangingPunct="1">
              <a:defRPr/>
            </a:pPr>
            <a:r>
              <a:rPr lang="zh-SG">
                <a:latin typeface="Verdana" charset="0"/>
                <a:ea typeface="SimSun" charset="0"/>
                <a:cs typeface="SimSun" charset="0"/>
              </a:rPr>
              <a:t>许多不同的法律翻译</a:t>
            </a:r>
            <a:endParaRPr lang="en-US">
              <a:latin typeface="Verdana" charset="0"/>
              <a:cs typeface="+mn-cs"/>
            </a:endParaRPr>
          </a:p>
          <a:p>
            <a:pPr eaLnBrk="1" hangingPunct="1">
              <a:defRPr/>
            </a:pPr>
            <a:r>
              <a:rPr lang="zh-SG">
                <a:latin typeface="Verdana" charset="0"/>
                <a:ea typeface="SimSun" charset="0"/>
                <a:cs typeface="SimSun" charset="0"/>
              </a:rPr>
              <a:t>不同的</a:t>
            </a:r>
            <a:r>
              <a:rPr lang="en-US">
                <a:latin typeface="Verdana" charset="0"/>
                <a:cs typeface="+mn-cs"/>
              </a:rPr>
              <a:t> </a:t>
            </a:r>
            <a:r>
              <a:rPr lang="zh-SG">
                <a:latin typeface="Verdana" charset="0"/>
                <a:ea typeface="SimSun" charset="0"/>
                <a:cs typeface="SimSun" charset="0"/>
              </a:rPr>
              <a:t>犹太教堂</a:t>
            </a:r>
            <a:endParaRPr lang="en-US">
              <a:latin typeface="Verdana" charset="0"/>
              <a:cs typeface="+mn-cs"/>
            </a:endParaRPr>
          </a:p>
        </p:txBody>
      </p:sp>
      <p:pic>
        <p:nvPicPr>
          <p:cNvPr id="43011" name="Picture 4" descr="j028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40063"/>
            <a:ext cx="517525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5"/>
          <p:cNvSpPr txBox="1">
            <a:spLocks noChangeArrowheads="1"/>
          </p:cNvSpPr>
          <p:nvPr/>
        </p:nvSpPr>
        <p:spPr bwMode="auto">
          <a:xfrm>
            <a:off x="8416925" y="0"/>
            <a:ext cx="72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to="" calcmode="lin" valueType="num">
                                      <p:cBhvr>
                                        <p:cTn id="7" dur="1" fill="hold"/>
                                        <p:tgtEl>
                                          <p:spTgt spid="3481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 to="" calcmode="lin" valueType="num">
                                      <p:cBhvr>
                                        <p:cTn id="12" dur="1" fill="hold"/>
                                        <p:tgtEl>
                                          <p:spTgt spid="3481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 to="" calcmode="lin" valueType="num">
                                      <p:cBhvr>
                                        <p:cTn id="17" dur="1" fill="hold"/>
                                        <p:tgtEl>
                                          <p:spTgt spid="3481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ja-JP" altLang="en-US" sz="4800" b="1">
                <a:latin typeface="Arial" charset="0"/>
                <a:cs typeface="Arial" charset="0"/>
              </a:rPr>
              <a:t>收缩的死海</a:t>
            </a:r>
            <a:endParaRPr lang="en-US" sz="4800" b="1">
              <a:latin typeface="Arial" charset="0"/>
              <a:cs typeface="Arial" charset="0"/>
            </a:endParaRPr>
          </a:p>
        </p:txBody>
      </p:sp>
      <p:sp>
        <p:nvSpPr>
          <p:cNvPr id="48131" name="Rectangle 3"/>
          <p:cNvSpPr>
            <a:spLocks noGrp="1" noChangeArrowheads="1"/>
          </p:cNvSpPr>
          <p:nvPr>
            <p:ph type="body" idx="1"/>
          </p:nvPr>
        </p:nvSpPr>
        <p:spPr>
          <a:xfrm>
            <a:off x="5410200" y="1600200"/>
            <a:ext cx="3276600" cy="4530725"/>
          </a:xfrm>
        </p:spPr>
        <p:txBody>
          <a:bodyPr/>
          <a:lstStyle/>
          <a:p>
            <a:pPr eaLnBrk="1" hangingPunct="1">
              <a:defRPr/>
            </a:pPr>
            <a:r>
              <a:rPr lang="ja-JP" altLang="en-US">
                <a:latin typeface="Verdana" charset="0"/>
                <a:cs typeface="+mn-cs"/>
              </a:rPr>
              <a:t>“</a:t>
            </a:r>
            <a:r>
              <a:rPr lang="en-US" altLang="zh-CN">
                <a:latin typeface="Verdana" charset="0"/>
                <a:cs typeface="+mn-cs"/>
              </a:rPr>
              <a:t>Moonscape”</a:t>
            </a:r>
            <a:r>
              <a:rPr lang="zh-CN" altLang="en-US">
                <a:latin typeface="Verdana" charset="0"/>
                <a:ea typeface="宋体" charset="0"/>
                <a:cs typeface="宋体" charset="0"/>
              </a:rPr>
              <a:t>图象由以色列和乔丹水取尽出现</a:t>
            </a:r>
            <a:endParaRPr lang="en-US">
              <a:latin typeface="Verdana" charset="0"/>
              <a:cs typeface="+mn-cs"/>
            </a:endParaRPr>
          </a:p>
        </p:txBody>
      </p:sp>
      <p:pic>
        <p:nvPicPr>
          <p:cNvPr id="96259" name="Picture 4" descr="Dead Sea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524000"/>
            <a:ext cx="5054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body" idx="1"/>
          </p:nvPr>
        </p:nvSpPr>
        <p:spPr>
          <a:xfrm>
            <a:off x="838200" y="6324600"/>
            <a:ext cx="3276600" cy="609600"/>
          </a:xfrm>
        </p:spPr>
        <p:txBody>
          <a:bodyPr/>
          <a:lstStyle/>
          <a:p>
            <a:pPr algn="ctr" eaLnBrk="1" hangingPunct="1">
              <a:buFont typeface="Wingdings" charset="0"/>
              <a:buNone/>
              <a:defRPr/>
            </a:pPr>
            <a:r>
              <a:rPr lang="ja-JP" altLang="en-US">
                <a:latin typeface="Verdana" charset="0"/>
              </a:rPr>
              <a:t>一世</a:t>
            </a:r>
            <a:r>
              <a:rPr lang="ja-JP" altLang="en-US">
                <a:latin typeface="Verdana" charset="0"/>
                <a:ea typeface="华文细黑" charset="0"/>
                <a:cs typeface="华文细黑" charset="0"/>
              </a:rPr>
              <a:t>纪</a:t>
            </a:r>
            <a:endParaRPr lang="en-US">
              <a:latin typeface="Verdana" charset="0"/>
              <a:cs typeface="+mn-cs"/>
            </a:endParaRPr>
          </a:p>
        </p:txBody>
      </p:sp>
      <p:pic>
        <p:nvPicPr>
          <p:cNvPr id="98306" name="Picture 7" descr="175_DeadSeaMap0309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49815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5562600" y="685800"/>
            <a:ext cx="3276600" cy="6248400"/>
            <a:chOff x="3504" y="432"/>
            <a:chExt cx="2064" cy="3936"/>
          </a:xfrm>
        </p:grpSpPr>
        <p:sp>
          <p:nvSpPr>
            <p:cNvPr id="194565" name="Rectangle 5"/>
            <p:cNvSpPr>
              <a:spLocks noChangeArrowheads="1"/>
            </p:cNvSpPr>
            <p:nvPr/>
          </p:nvSpPr>
          <p:spPr bwMode="auto">
            <a:xfrm>
              <a:off x="3504" y="3984"/>
              <a:ext cx="2064" cy="384"/>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3200">
                  <a:effectLst>
                    <a:outerShdw blurRad="38100" dist="38100" dir="2700000" algn="tl">
                      <a:srgbClr val="000000"/>
                    </a:outerShdw>
                  </a:effectLst>
                  <a:cs typeface="+mn-cs"/>
                </a:rPr>
                <a:t>22 May 2006</a:t>
              </a:r>
            </a:p>
          </p:txBody>
        </p:sp>
        <p:pic>
          <p:nvPicPr>
            <p:cNvPr id="98310" name="Picture 8" descr="dead-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432"/>
              <a:ext cx="1380"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308" name="Rectangle 2"/>
          <p:cNvSpPr>
            <a:spLocks noGrp="1" noChangeArrowheads="1"/>
          </p:cNvSpPr>
          <p:nvPr>
            <p:ph type="title"/>
          </p:nvPr>
        </p:nvSpPr>
        <p:spPr>
          <a:xfrm>
            <a:off x="0" y="0"/>
            <a:ext cx="9144000" cy="685800"/>
          </a:xfr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ja-JP" altLang="en-US" sz="3600">
                <a:latin typeface="Arial" charset="0"/>
              </a:rPr>
              <a:t>死海</a:t>
            </a:r>
            <a:r>
              <a:rPr lang="en-US" altLang="ja-JP" sz="3600">
                <a:latin typeface="Arial" charset="0"/>
              </a:rPr>
              <a:t>– </a:t>
            </a:r>
            <a:r>
              <a:rPr lang="ja-JP" altLang="en-US" sz="3600">
                <a:latin typeface="Arial" charset="0"/>
              </a:rPr>
              <a:t>当时和</a:t>
            </a:r>
            <a:r>
              <a:rPr lang="en-US" altLang="ja-JP" sz="3600">
                <a:latin typeface="Arial" charset="0"/>
              </a:rPr>
              <a:t> </a:t>
            </a:r>
            <a:r>
              <a:rPr lang="ja-JP" altLang="en-US" sz="3600">
                <a:latin typeface="Arial" charset="0"/>
              </a:rPr>
              <a:t>目前</a:t>
            </a:r>
            <a:endParaRPr lang="en-US" sz="36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p:nvPr>
        </p:nvSpPr>
        <p:spPr>
          <a:xfrm>
            <a:off x="0" y="0"/>
            <a:ext cx="9144000" cy="685800"/>
          </a:xfr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ja-JP" altLang="en-US" sz="3600">
                <a:latin typeface="Arial" charset="0"/>
                <a:ea typeface="ＭＳ Ｐゴシック" charset="0"/>
                <a:cs typeface="Arial" charset="0"/>
              </a:rPr>
              <a:t>死海</a:t>
            </a:r>
            <a:r>
              <a:rPr lang="en-US" altLang="ja-JP" sz="3600">
                <a:latin typeface="Arial" charset="0"/>
                <a:ea typeface="ＭＳ Ｐゴシック" charset="0"/>
                <a:cs typeface="Arial" charset="0"/>
              </a:rPr>
              <a:t>– </a:t>
            </a:r>
            <a:r>
              <a:rPr lang="ja-JP" altLang="en-US" sz="3600">
                <a:latin typeface="Arial" charset="0"/>
                <a:ea typeface="ＭＳ Ｐゴシック" charset="0"/>
                <a:cs typeface="Arial" charset="0"/>
              </a:rPr>
              <a:t>当时和</a:t>
            </a:r>
            <a:r>
              <a:rPr lang="en-US" altLang="ja-JP" sz="3600">
                <a:latin typeface="Arial" charset="0"/>
                <a:ea typeface="ＭＳ Ｐゴシック" charset="0"/>
                <a:cs typeface="Arial" charset="0"/>
              </a:rPr>
              <a:t> </a:t>
            </a:r>
            <a:r>
              <a:rPr lang="ja-JP" altLang="en-US" sz="3600">
                <a:latin typeface="Arial" charset="0"/>
                <a:ea typeface="ＭＳ Ｐゴシック" charset="0"/>
                <a:cs typeface="Arial" charset="0"/>
              </a:rPr>
              <a:t>目前</a:t>
            </a:r>
            <a:endParaRPr lang="en-US" sz="3600">
              <a:latin typeface="Arial" charset="0"/>
              <a:ea typeface="ＭＳ Ｐゴシック" charset="0"/>
              <a:cs typeface="Arial" charset="0"/>
            </a:endParaRPr>
          </a:p>
        </p:txBody>
      </p:sp>
      <p:pic>
        <p:nvPicPr>
          <p:cNvPr id="226306"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20713"/>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Rectangle 3"/>
          <p:cNvSpPr>
            <a:spLocks noGrp="1" noChangeArrowheads="1"/>
          </p:cNvSpPr>
          <p:nvPr>
            <p:ph type="body" idx="1"/>
          </p:nvPr>
        </p:nvSpPr>
        <p:spPr>
          <a:xfrm>
            <a:off x="15875" y="5445125"/>
            <a:ext cx="2654300" cy="609600"/>
          </a:xfrm>
          <a:solidFill>
            <a:srgbClr val="000000"/>
          </a:solidFill>
        </p:spPr>
        <p:txBody>
          <a:bodyPr/>
          <a:lstStyle/>
          <a:p>
            <a:pPr algn="ctr" eaLnBrk="1" hangingPunct="1">
              <a:buFont typeface="Wingdings" charset="0"/>
              <a:buNone/>
              <a:defRPr/>
            </a:pPr>
            <a:r>
              <a:rPr lang="en-US" b="1" dirty="0" smtClean="0">
                <a:latin typeface="Arial"/>
                <a:ea typeface="ＭＳ Ｐゴシック" charset="0"/>
                <a:cs typeface="Arial"/>
              </a:rPr>
              <a:t>1972</a:t>
            </a:r>
            <a:endParaRPr lang="en-US" b="1" dirty="0">
              <a:latin typeface="Arial"/>
              <a:ea typeface="ＭＳ Ｐゴシック" charset="0"/>
              <a:cs typeface="Arial"/>
            </a:endParaRPr>
          </a:p>
        </p:txBody>
      </p:sp>
      <p:sp>
        <p:nvSpPr>
          <p:cNvPr id="9" name="Rectangle 3"/>
          <p:cNvSpPr txBox="1">
            <a:spLocks noChangeArrowheads="1"/>
          </p:cNvSpPr>
          <p:nvPr/>
        </p:nvSpPr>
        <p:spPr bwMode="auto">
          <a:xfrm>
            <a:off x="3059113" y="5445125"/>
            <a:ext cx="2654300" cy="609600"/>
          </a:xfrm>
          <a:prstGeom prst="rect">
            <a:avLst/>
          </a:prstGeom>
          <a:solidFill>
            <a:srgbClr val="000000"/>
          </a:solid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Clr>
                <a:srgbClr val="FFFFCC"/>
              </a:buClr>
              <a:buFont typeface="Wingdings" charset="0"/>
              <a:buNone/>
              <a:defRPr/>
            </a:pPr>
            <a:r>
              <a:rPr lang="en-US" b="1" dirty="0" smtClean="0">
                <a:solidFill>
                  <a:srgbClr val="FFFFFF"/>
                </a:solidFill>
                <a:latin typeface="Arial"/>
                <a:ea typeface="ＭＳ Ｐゴシック" charset="0"/>
                <a:cs typeface="Arial"/>
              </a:rPr>
              <a:t>1989</a:t>
            </a:r>
            <a:endParaRPr lang="en-US" b="1" dirty="0">
              <a:solidFill>
                <a:srgbClr val="FFFFFF"/>
              </a:solidFill>
              <a:latin typeface="Arial"/>
              <a:ea typeface="ＭＳ Ｐゴシック" charset="0"/>
              <a:cs typeface="Arial"/>
            </a:endParaRPr>
          </a:p>
        </p:txBody>
      </p:sp>
      <p:sp>
        <p:nvSpPr>
          <p:cNvPr id="10" name="Rectangle 3"/>
          <p:cNvSpPr txBox="1">
            <a:spLocks noChangeArrowheads="1"/>
          </p:cNvSpPr>
          <p:nvPr/>
        </p:nvSpPr>
        <p:spPr bwMode="auto">
          <a:xfrm>
            <a:off x="6084888" y="5445125"/>
            <a:ext cx="2652712" cy="609600"/>
          </a:xfrm>
          <a:prstGeom prst="rect">
            <a:avLst/>
          </a:prstGeom>
          <a:solidFill>
            <a:srgbClr val="000000"/>
          </a:solid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Clr>
                <a:srgbClr val="FFFFCC"/>
              </a:buClr>
              <a:buFont typeface="Wingdings" charset="0"/>
              <a:buNone/>
              <a:defRPr/>
            </a:pPr>
            <a:r>
              <a:rPr lang="en-US" b="1" dirty="0" smtClean="0">
                <a:solidFill>
                  <a:srgbClr val="FFFFFF"/>
                </a:solidFill>
                <a:latin typeface="Arial"/>
                <a:ea typeface="ＭＳ Ｐゴシック" charset="0"/>
                <a:cs typeface="Arial"/>
              </a:rPr>
              <a:t>2011</a:t>
            </a:r>
            <a:endParaRPr lang="en-US" b="1" dirty="0">
              <a:solidFill>
                <a:srgbClr val="FFFFFF"/>
              </a:solidFill>
              <a:latin typeface="Arial"/>
              <a:ea typeface="ＭＳ Ｐゴシック" charset="0"/>
              <a:cs typeface="Arial"/>
            </a:endParaRPr>
          </a:p>
        </p:txBody>
      </p:sp>
      <p:sp>
        <p:nvSpPr>
          <p:cNvPr id="11" name="Rectangle 3"/>
          <p:cNvSpPr txBox="1">
            <a:spLocks noChangeArrowheads="1"/>
          </p:cNvSpPr>
          <p:nvPr/>
        </p:nvSpPr>
        <p:spPr bwMode="auto">
          <a:xfrm>
            <a:off x="0" y="6275388"/>
            <a:ext cx="9144000" cy="609600"/>
          </a:xfrm>
          <a:prstGeom prst="rect">
            <a:avLst/>
          </a:prstGeom>
          <a:solidFill>
            <a:srgbClr val="000000"/>
          </a:solidFill>
          <a:ln w="9525">
            <a:noFill/>
            <a:miter lim="800000"/>
            <a:headEnd/>
            <a:tailEnd/>
          </a:ln>
          <a:effectLst/>
        </p:spPr>
        <p:txBody>
          <a:bodyPr anchor="ct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Clr>
                <a:srgbClr val="FFFFCC"/>
              </a:buClr>
              <a:buFont typeface="Wingdings" charset="0"/>
              <a:buNone/>
              <a:defRPr/>
            </a:pPr>
            <a:r>
              <a:rPr lang="hr-HR" sz="2400" b="1" dirty="0">
                <a:solidFill>
                  <a:srgbClr val="FFFFFF"/>
                </a:solidFill>
                <a:latin typeface="Arial"/>
                <a:ea typeface="ＭＳ Ｐゴシック" charset="0"/>
                <a:cs typeface="Arial"/>
              </a:rPr>
              <a:t>http://svs.gsfc.nasa.gov/vis/a030000/a030000/a030053/</a:t>
            </a:r>
            <a:endParaRPr lang="en-US" sz="3600" b="1" dirty="0">
              <a:solidFill>
                <a:srgbClr val="FFFFFF"/>
              </a:solidFill>
              <a:latin typeface="Arial"/>
              <a:ea typeface="ＭＳ Ｐゴシック" charset="0"/>
              <a:cs typeface="Aria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457200" y="277813"/>
            <a:ext cx="3429000" cy="1246187"/>
          </a:xfrm>
          <a:solidFill>
            <a:srgbClr val="000000"/>
          </a:solidFill>
        </p:spPr>
        <p:txBody>
          <a:bodyPr/>
          <a:lstStyle/>
          <a:p>
            <a:pPr eaLnBrk="1" hangingPunct="1"/>
            <a:r>
              <a:rPr lang="ja-JP" altLang="en-US">
                <a:solidFill>
                  <a:srgbClr val="FFFFFF"/>
                </a:solidFill>
                <a:effectLst/>
                <a:latin typeface="Arial" charset="0"/>
                <a:ea typeface="华文细黑" charset="0"/>
                <a:cs typeface="华文细黑" charset="0"/>
              </a:rPr>
              <a:t>盐</a:t>
            </a:r>
            <a:r>
              <a:rPr lang="ja-JP" altLang="en-US">
                <a:solidFill>
                  <a:srgbClr val="FFFFFF"/>
                </a:solidFill>
                <a:effectLst/>
                <a:latin typeface="Arial" charset="0"/>
              </a:rPr>
              <a:t> 海</a:t>
            </a:r>
            <a:endParaRPr lang="en-US">
              <a:solidFill>
                <a:srgbClr val="FFFFFF"/>
              </a:solidFill>
              <a:effectLst/>
              <a:latin typeface="Arial" charset="0"/>
            </a:endParaRPr>
          </a:p>
        </p:txBody>
      </p:sp>
      <p:sp>
        <p:nvSpPr>
          <p:cNvPr id="51203" name="Rectangle 3"/>
          <p:cNvSpPr>
            <a:spLocks noGrp="1" noChangeArrowheads="1"/>
          </p:cNvSpPr>
          <p:nvPr>
            <p:ph type="body" idx="1"/>
          </p:nvPr>
        </p:nvSpPr>
        <p:spPr>
          <a:xfrm>
            <a:off x="457200" y="1981200"/>
            <a:ext cx="8229600" cy="4530725"/>
          </a:xfrm>
        </p:spPr>
        <p:txBody>
          <a:bodyPr/>
          <a:lstStyle/>
          <a:p>
            <a:pPr eaLnBrk="1" hangingPunct="1">
              <a:buFont typeface="Wingdings" pitchFamily="2" charset="2"/>
              <a:buChar char="n"/>
              <a:defRPr/>
            </a:pPr>
            <a:endParaRPr lang="en-US" smtClean="0">
              <a:ea typeface="+mn-ea"/>
              <a:cs typeface="+mn-cs"/>
            </a:endParaRPr>
          </a:p>
        </p:txBody>
      </p:sp>
      <p:pic>
        <p:nvPicPr>
          <p:cNvPr id="100355" name="Picture 4" descr="Dead Sea0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40798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Dead Sea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0025" y="0"/>
            <a:ext cx="513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3886200" y="277813"/>
            <a:ext cx="4800600" cy="1246187"/>
          </a:xfrm>
          <a:solidFill>
            <a:srgbClr val="000000"/>
          </a:solidFill>
        </p:spPr>
        <p:txBody>
          <a:bodyPr/>
          <a:lstStyle/>
          <a:p>
            <a:pPr eaLnBrk="1" hangingPunct="1"/>
            <a:r>
              <a:rPr lang="ja-JP" altLang="en-US" sz="4800">
                <a:solidFill>
                  <a:srgbClr val="FFFFFF"/>
                </a:solidFill>
                <a:effectLst/>
                <a:latin typeface="Arial" charset="0"/>
              </a:rPr>
              <a:t>所 多 </a:t>
            </a:r>
            <a:r>
              <a:rPr lang="ja-JP" altLang="en-US" sz="4800">
                <a:solidFill>
                  <a:srgbClr val="FFFFFF"/>
                </a:solidFill>
                <a:effectLst/>
                <a:latin typeface="Arial" charset="0"/>
                <a:ea typeface="华文细黑" charset="0"/>
                <a:cs typeface="华文细黑" charset="0"/>
              </a:rPr>
              <a:t>玛</a:t>
            </a:r>
            <a:r>
              <a:rPr lang="ja-JP" altLang="en-US" sz="4800">
                <a:solidFill>
                  <a:srgbClr val="FFFFFF"/>
                </a:solidFill>
                <a:effectLst/>
                <a:latin typeface="Arial" charset="0"/>
              </a:rPr>
              <a:t>山</a:t>
            </a:r>
            <a:endParaRPr lang="en-US" sz="4800">
              <a:solidFill>
                <a:srgbClr val="FFFFFF"/>
              </a:solidFill>
              <a:effectLst/>
              <a:latin typeface="Arial" charset="0"/>
            </a:endParaRPr>
          </a:p>
        </p:txBody>
      </p:sp>
      <p:pic>
        <p:nvPicPr>
          <p:cNvPr id="102402" name="Picture 4" descr="Dead Sea0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5" descr="Dead Sea00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800" y="2692400"/>
            <a:ext cx="51562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Dead Sea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4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2"/>
          <p:cNvSpPr>
            <a:spLocks noGrp="1" noChangeArrowheads="1"/>
          </p:cNvSpPr>
          <p:nvPr>
            <p:ph type="title"/>
          </p:nvPr>
        </p:nvSpPr>
        <p:spPr>
          <a:xfrm>
            <a:off x="179388" y="-200025"/>
            <a:ext cx="8713787" cy="1247775"/>
          </a:xfrm>
          <a:solidFill>
            <a:srgbClr val="000000">
              <a:alpha val="63000"/>
            </a:srgbClr>
          </a:solidFill>
        </p:spPr>
        <p:txBody>
          <a:bodyPr/>
          <a:lstStyle/>
          <a:p>
            <a:pPr eaLnBrk="1" hangingPunct="1">
              <a:defRPr/>
            </a:pPr>
            <a:r>
              <a:rPr lang="ja-JP" altLang="en-US" sz="5400">
                <a:latin typeface="Arial" charset="0"/>
                <a:cs typeface="+mj-cs"/>
              </a:rPr>
              <a:t>“</a:t>
            </a:r>
            <a:r>
              <a:rPr lang="ja-JP" altLang="en-US" sz="5400">
                <a:latin typeface="Arial" charset="0"/>
              </a:rPr>
              <a:t>死海 工作</a:t>
            </a:r>
            <a:r>
              <a:rPr lang="ja-JP" altLang="en-US" sz="5400">
                <a:latin typeface="Arial" charset="0"/>
                <a:cs typeface="+mj-cs"/>
              </a:rPr>
              <a:t>”</a:t>
            </a:r>
            <a:endParaRPr lang="en-US" sz="5400">
              <a:latin typeface="Arial" charset="0"/>
              <a:cs typeface="+mj-cs"/>
            </a:endParaRPr>
          </a:p>
        </p:txBody>
      </p:sp>
      <p:sp>
        <p:nvSpPr>
          <p:cNvPr id="49155" name="Rectangle 3"/>
          <p:cNvSpPr>
            <a:spLocks noGrp="1" noChangeArrowheads="1"/>
          </p:cNvSpPr>
          <p:nvPr>
            <p:ph type="body" idx="1"/>
          </p:nvPr>
        </p:nvSpPr>
        <p:spPr>
          <a:xfrm>
            <a:off x="179388" y="1095375"/>
            <a:ext cx="8713787" cy="1828800"/>
          </a:xfrm>
          <a:solidFill>
            <a:srgbClr val="000000">
              <a:alpha val="63000"/>
            </a:srgbClr>
          </a:solidFill>
        </p:spPr>
        <p:txBody>
          <a:bodyPr/>
          <a:lstStyle/>
          <a:p>
            <a:pPr eaLnBrk="1" hangingPunct="1">
              <a:defRPr/>
            </a:pPr>
            <a:r>
              <a:rPr lang="ja-JP" altLang="en-US" sz="4400" dirty="0">
                <a:latin typeface="Verdana" charset="0"/>
              </a:rPr>
              <a:t>所 多 </a:t>
            </a:r>
            <a:r>
              <a:rPr lang="ja-JP" altLang="en-US" sz="4400" dirty="0">
                <a:latin typeface="Verdana" charset="0"/>
                <a:ea typeface="华文细黑" charset="0"/>
                <a:cs typeface="华文细黑" charset="0"/>
              </a:rPr>
              <a:t>玛</a:t>
            </a:r>
            <a:r>
              <a:rPr lang="ja-JP" altLang="en-US" sz="4400" dirty="0">
                <a:latin typeface="Verdana" charset="0"/>
              </a:rPr>
              <a:t>山</a:t>
            </a:r>
            <a:r>
              <a:rPr lang="zh-CN" altLang="en-US" sz="4400" dirty="0">
                <a:latin typeface="Verdana" charset="0"/>
                <a:ea typeface="宋体" charset="0"/>
                <a:cs typeface="宋体" charset="0"/>
              </a:rPr>
              <a:t>南方二英哩</a:t>
            </a:r>
            <a:endParaRPr lang="en-US" altLang="zh-CN" sz="4400" dirty="0">
              <a:latin typeface="Verdana" charset="0"/>
              <a:cs typeface="+mn-cs"/>
            </a:endParaRPr>
          </a:p>
          <a:p>
            <a:pPr eaLnBrk="1" hangingPunct="1">
              <a:defRPr/>
            </a:pPr>
            <a:r>
              <a:rPr lang="zh-CN" altLang="en-US" sz="4400" dirty="0">
                <a:latin typeface="Verdana" charset="0"/>
                <a:ea typeface="宋体" charset="0"/>
                <a:cs typeface="宋体" charset="0"/>
              </a:rPr>
              <a:t>采矿氯化物、镁、溴化物等等</a:t>
            </a:r>
            <a:endParaRPr lang="en-US" sz="4400" dirty="0">
              <a:latin typeface="Verdana"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bg/>
                                          </p:spTgt>
                                        </p:tgtEl>
                                        <p:attrNameLst>
                                          <p:attrName>style.visibility</p:attrName>
                                        </p:attrNameLst>
                                      </p:cBhvr>
                                      <p:to>
                                        <p:strVal val="visible"/>
                                      </p:to>
                                    </p:set>
                                    <p:animEffect transition="in" filter="dissolve">
                                      <p:cBhvr>
                                        <p:cTn id="7" dur="500"/>
                                        <p:tgtEl>
                                          <p:spTgt spid="4915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155">
                                            <p:txEl>
                                              <p:pRg st="0" end="0"/>
                                            </p:txEl>
                                          </p:spTgt>
                                        </p:tgtEl>
                                        <p:attrNameLst>
                                          <p:attrName>style.visibility</p:attrName>
                                        </p:attrNameLst>
                                      </p:cBhvr>
                                      <p:to>
                                        <p:strVal val="visible"/>
                                      </p:to>
                                    </p:set>
                                    <p:animEffect transition="in" filter="dissolve">
                                      <p:cBhvr>
                                        <p:cTn id="10" dur="500"/>
                                        <p:tgtEl>
                                          <p:spTgt spid="4915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Effect transition="in" filter="dissolve">
                                      <p:cBhvr>
                                        <p:cTn id="13" dur="500"/>
                                        <p:tgtEl>
                                          <p:spTgt spid="49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AutoShape 2"/>
          <p:cNvSpPr>
            <a:spLocks noGrp="1" noChangeArrowheads="1"/>
          </p:cNvSpPr>
          <p:nvPr>
            <p:ph type="title"/>
          </p:nvPr>
        </p:nvSpPr>
        <p:spPr/>
        <p:txBody>
          <a:bodyPr/>
          <a:lstStyle/>
          <a:p>
            <a:pPr eaLnBrk="1" hangingPunct="1"/>
            <a:r>
              <a:rPr lang="ja-JP" altLang="en-US">
                <a:latin typeface="Arial" charset="0"/>
                <a:ea typeface="华文细黑" charset="0"/>
                <a:cs typeface="华文细黑" charset="0"/>
              </a:rPr>
              <a:t>奋</a:t>
            </a:r>
            <a:r>
              <a:rPr lang="ja-JP" altLang="en-US">
                <a:latin typeface="Arial" charset="0"/>
              </a:rPr>
              <a:t> </a:t>
            </a:r>
            <a:r>
              <a:rPr lang="ja-JP" altLang="en-US">
                <a:latin typeface="Arial" charset="0"/>
                <a:ea typeface="华文细黑" charset="0"/>
                <a:cs typeface="华文细黑" charset="0"/>
              </a:rPr>
              <a:t>锐</a:t>
            </a:r>
            <a:r>
              <a:rPr lang="ja-JP" altLang="en-US">
                <a:latin typeface="Arial" charset="0"/>
              </a:rPr>
              <a:t> 党</a:t>
            </a:r>
            <a:endParaRPr lang="en-US">
              <a:latin typeface="Arial" charset="0"/>
            </a:endParaRPr>
          </a:p>
        </p:txBody>
      </p:sp>
      <p:sp>
        <p:nvSpPr>
          <p:cNvPr id="106498" name="Rectangle 3"/>
          <p:cNvSpPr>
            <a:spLocks noGrp="1" noChangeArrowheads="1"/>
          </p:cNvSpPr>
          <p:nvPr>
            <p:ph type="body" idx="1"/>
          </p:nvPr>
        </p:nvSpPr>
        <p:spPr/>
        <p:txBody>
          <a:bodyPr/>
          <a:lstStyle/>
          <a:p>
            <a:pPr eaLnBrk="1" hangingPunct="1"/>
            <a:r>
              <a:rPr lang="zh-CN" altLang="en-US" b="1">
                <a:latin typeface="Arial" charset="0"/>
                <a:ea typeface="宋体" charset="0"/>
                <a:cs typeface="宋体" charset="0"/>
              </a:rPr>
              <a:t>什么是</a:t>
            </a:r>
            <a:r>
              <a:rPr lang="ja-JP" altLang="en-US" b="1">
                <a:latin typeface="Arial" charset="0"/>
                <a:ea typeface="华文细黑" charset="0"/>
                <a:cs typeface="华文细黑" charset="0"/>
              </a:rPr>
              <a:t>奋</a:t>
            </a:r>
            <a:r>
              <a:rPr lang="ja-JP" altLang="en-US" b="1">
                <a:latin typeface="Arial" charset="0"/>
              </a:rPr>
              <a:t> </a:t>
            </a:r>
            <a:r>
              <a:rPr lang="ja-JP" altLang="en-US" b="1">
                <a:latin typeface="Arial" charset="0"/>
                <a:ea typeface="华文细黑" charset="0"/>
                <a:cs typeface="华文细黑" charset="0"/>
              </a:rPr>
              <a:t>锐</a:t>
            </a:r>
            <a:r>
              <a:rPr lang="ja-JP" altLang="en-US" b="1">
                <a:latin typeface="Arial" charset="0"/>
              </a:rPr>
              <a:t> 党</a:t>
            </a:r>
            <a:r>
              <a:rPr lang="zh-CN" altLang="en-US" b="1">
                <a:latin typeface="Arial" charset="0"/>
                <a:ea typeface="宋体" charset="0"/>
                <a:cs typeface="宋体" charset="0"/>
              </a:rPr>
              <a:t>特征</a:t>
            </a:r>
            <a:r>
              <a:rPr lang="en-US" altLang="ja-JP" b="1">
                <a:latin typeface="Arial" charset="0"/>
              </a:rPr>
              <a:t>?</a:t>
            </a:r>
          </a:p>
          <a:p>
            <a:pPr eaLnBrk="1" hangingPunct="1"/>
            <a:r>
              <a:rPr lang="ja-JP" altLang="en-US" b="1">
                <a:latin typeface="Arial" charset="0"/>
              </a:rPr>
              <a:t>今天</a:t>
            </a:r>
            <a:r>
              <a:rPr lang="ja-JP" altLang="en-US" b="1">
                <a:latin typeface="Arial" charset="0"/>
                <a:ea typeface="华文细黑" charset="0"/>
                <a:cs typeface="华文细黑" charset="0"/>
              </a:rPr>
              <a:t>谁</a:t>
            </a:r>
            <a:r>
              <a:rPr lang="ja-JP" altLang="en-US" b="1">
                <a:latin typeface="Arial" charset="0"/>
              </a:rPr>
              <a:t>是</a:t>
            </a:r>
            <a:r>
              <a:rPr lang="ja-JP" altLang="en-US" b="1">
                <a:latin typeface="Arial" charset="0"/>
                <a:ea typeface="华文细黑" charset="0"/>
                <a:cs typeface="华文细黑" charset="0"/>
              </a:rPr>
              <a:t>奋</a:t>
            </a:r>
            <a:r>
              <a:rPr lang="ja-JP" altLang="en-US" b="1">
                <a:latin typeface="Arial" charset="0"/>
              </a:rPr>
              <a:t> </a:t>
            </a:r>
            <a:r>
              <a:rPr lang="ja-JP" altLang="en-US" b="1">
                <a:latin typeface="Arial" charset="0"/>
                <a:ea typeface="华文细黑" charset="0"/>
                <a:cs typeface="华文细黑" charset="0"/>
              </a:rPr>
              <a:t>锐</a:t>
            </a:r>
            <a:r>
              <a:rPr lang="ja-JP" altLang="en-US" b="1">
                <a:latin typeface="Arial" charset="0"/>
              </a:rPr>
              <a:t> 党</a:t>
            </a:r>
            <a:r>
              <a:rPr lang="en-US" altLang="ja-JP" b="1">
                <a:latin typeface="Arial" charset="0"/>
              </a:rPr>
              <a:t>?</a:t>
            </a:r>
          </a:p>
          <a:p>
            <a:pPr eaLnBrk="1" hangingPunct="1"/>
            <a:endParaRPr lang="en-US">
              <a:latin typeface="Arial" charset="0"/>
            </a:endParaRPr>
          </a:p>
        </p:txBody>
      </p:sp>
      <p:sp>
        <p:nvSpPr>
          <p:cNvPr id="106499"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Verdana" pitchFamily="-105" charset="0"/>
            </a:endParaRPr>
          </a:p>
        </p:txBody>
      </p:sp>
      <p:sp>
        <p:nvSpPr>
          <p:cNvPr id="227330"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227331"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102404" name="Rectangle 2"/>
          <p:cNvSpPr>
            <a:spLocks noGrp="1" noChangeArrowheads="1"/>
          </p:cNvSpPr>
          <p:nvPr>
            <p:ph type="title"/>
          </p:nvPr>
        </p:nvSpPr>
        <p:spPr>
          <a:xfrm>
            <a:off x="0" y="30163"/>
            <a:ext cx="2386013" cy="2216150"/>
          </a:xfrm>
          <a:extLst>
            <a:ext uri="{909E8E84-426E-40DD-AFC4-6F175D3DCCD1}">
              <a14:hiddenFill xmlns:a14="http://schemas.microsoft.com/office/drawing/2010/main">
                <a:solidFill>
                  <a:srgbClr val="000000"/>
                </a:solidFill>
              </a14:hiddenFill>
            </a:ext>
          </a:extLst>
        </p:spPr>
        <p:txBody>
          <a:bodyPr/>
          <a:lstStyle/>
          <a:p>
            <a:pPr eaLnBrk="1" hangingPunct="1">
              <a:defRPr/>
            </a:pPr>
            <a:r>
              <a:rPr lang="zh-TW" altLang="en-US" sz="6000" i="1" dirty="0" smtClean="0">
                <a:latin typeface="Arial" charset="0"/>
              </a:rPr>
              <a:t>犹太宗 </a:t>
            </a:r>
            <a:r>
              <a:rPr lang="zh-TW" altLang="en-US" sz="6000" i="1" dirty="0">
                <a:latin typeface="Arial" charset="0"/>
              </a:rPr>
              <a:t>教</a:t>
            </a:r>
            <a:endParaRPr lang="en-US" sz="6000" i="1" dirty="0">
              <a:latin typeface="Arial" charset="0"/>
            </a:endParaRPr>
          </a:p>
        </p:txBody>
      </p:sp>
      <p:sp>
        <p:nvSpPr>
          <p:cNvPr id="227333"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FFFF"/>
                </a:solidFill>
                <a:latin typeface="Arial" charset="0"/>
                <a:cs typeface="Arial" charset="0"/>
              </a:rPr>
              <a:t>115a</a:t>
            </a:r>
          </a:p>
        </p:txBody>
      </p:sp>
      <p:sp>
        <p:nvSpPr>
          <p:cNvPr id="227334"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solidFill>
                  <a:srgbClr val="FFFFFF"/>
                </a:solidFill>
              </a:rPr>
              <a:t>Attitude towards life is in white</a:t>
            </a:r>
          </a:p>
        </p:txBody>
      </p:sp>
      <p:sp>
        <p:nvSpPr>
          <p:cNvPr id="227335" name="TextBox 9"/>
          <p:cNvSpPr txBox="1">
            <a:spLocks noChangeArrowheads="1"/>
          </p:cNvSpPr>
          <p:nvPr/>
        </p:nvSpPr>
        <p:spPr bwMode="auto">
          <a:xfrm>
            <a:off x="6372225" y="6083300"/>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800" i="1">
                <a:solidFill>
                  <a:srgbClr val="9DD5F1"/>
                </a:solidFill>
                <a:latin typeface="A_Bernhard" charset="0"/>
                <a:ea typeface="MS Mincho" charset="0"/>
                <a:cs typeface="MS Mincho" charset="0"/>
              </a:rPr>
              <a:t>Samaritans</a:t>
            </a:r>
          </a:p>
        </p:txBody>
      </p:sp>
      <p:sp>
        <p:nvSpPr>
          <p:cNvPr id="227336" name="TextBox 1"/>
          <p:cNvSpPr txBox="1">
            <a:spLocks noChangeArrowheads="1"/>
          </p:cNvSpPr>
          <p:nvPr/>
        </p:nvSpPr>
        <p:spPr bwMode="auto">
          <a:xfrm>
            <a:off x="3203575" y="54927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法利赛</a:t>
            </a:r>
            <a:endParaRPr lang="en-US" sz="3200" b="1">
              <a:solidFill>
                <a:srgbClr val="FFC000"/>
              </a:solidFill>
            </a:endParaRPr>
          </a:p>
        </p:txBody>
      </p:sp>
      <p:sp>
        <p:nvSpPr>
          <p:cNvPr id="227337"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Revolt</a:t>
            </a:r>
          </a:p>
        </p:txBody>
      </p:sp>
      <p:sp>
        <p:nvSpPr>
          <p:cNvPr id="227338" name="TextBox 1"/>
          <p:cNvSpPr txBox="1">
            <a:spLocks noChangeArrowheads="1"/>
          </p:cNvSpPr>
          <p:nvPr/>
        </p:nvSpPr>
        <p:spPr bwMode="auto">
          <a:xfrm>
            <a:off x="6275388" y="2981325"/>
            <a:ext cx="2328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撒都该人</a:t>
            </a:r>
            <a:endParaRPr lang="en-US" sz="3200" b="1">
              <a:solidFill>
                <a:srgbClr val="FFC000"/>
              </a:solidFill>
            </a:endParaRPr>
          </a:p>
        </p:txBody>
      </p:sp>
      <p:sp>
        <p:nvSpPr>
          <p:cNvPr id="227339"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Resignation</a:t>
            </a:r>
          </a:p>
        </p:txBody>
      </p:sp>
      <p:sp>
        <p:nvSpPr>
          <p:cNvPr id="227340"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Integration</a:t>
            </a:r>
          </a:p>
        </p:txBody>
      </p:sp>
      <p:sp>
        <p:nvSpPr>
          <p:cNvPr id="227341"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227342"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227343"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Isolation</a:t>
            </a:r>
          </a:p>
        </p:txBody>
      </p:sp>
      <p:sp>
        <p:nvSpPr>
          <p:cNvPr id="227344" name="TextBox 1"/>
          <p:cNvSpPr txBox="1">
            <a:spLocks noChangeArrowheads="1"/>
          </p:cNvSpPr>
          <p:nvPr/>
        </p:nvSpPr>
        <p:spPr bwMode="auto">
          <a:xfrm>
            <a:off x="3203575" y="558482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埃森</a:t>
            </a:r>
            <a:endParaRPr lang="en-US" sz="3200" b="1">
              <a:solidFill>
                <a:srgbClr val="FFC000"/>
              </a:solidFill>
            </a:endParaRPr>
          </a:p>
        </p:txBody>
      </p:sp>
      <p:sp>
        <p:nvSpPr>
          <p:cNvPr id="227345"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227346" name="TextBox 1"/>
          <p:cNvSpPr txBox="1">
            <a:spLocks noChangeArrowheads="1"/>
          </p:cNvSpPr>
          <p:nvPr/>
        </p:nvSpPr>
        <p:spPr bwMode="auto">
          <a:xfrm>
            <a:off x="755650" y="2981325"/>
            <a:ext cx="180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狂热者</a:t>
            </a:r>
          </a:p>
        </p:txBody>
      </p:sp>
      <p:sp>
        <p:nvSpPr>
          <p:cNvPr id="227347"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27" name="Oval 9"/>
          <p:cNvSpPr>
            <a:spLocks noChangeArrowheads="1"/>
          </p:cNvSpPr>
          <p:nvPr/>
        </p:nvSpPr>
        <p:spPr bwMode="auto">
          <a:xfrm rot="5400000">
            <a:off x="1295400" y="1592263"/>
            <a:ext cx="1628775" cy="34290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70" decel="100000"/>
                                        <p:tgtEl>
                                          <p:spTgt spid="27"/>
                                        </p:tgtEl>
                                      </p:cBhvr>
                                    </p:animEffect>
                                    <p:animScale>
                                      <p:cBhvr>
                                        <p:cTn id="8" dur="770" decel="100000"/>
                                        <p:tgtEl>
                                          <p:spTgt spid="27"/>
                                        </p:tgtEl>
                                      </p:cBhvr>
                                      <p:from x="10000" y="10000"/>
                                      <p:to x="200000" y="450000"/>
                                    </p:animScale>
                                    <p:animScale>
                                      <p:cBhvr>
                                        <p:cTn id="9" dur="1230" accel="100000" fill="hold">
                                          <p:stCondLst>
                                            <p:cond delay="770"/>
                                          </p:stCondLst>
                                        </p:cTn>
                                        <p:tgtEl>
                                          <p:spTgt spid="27"/>
                                        </p:tgtEl>
                                      </p:cBhvr>
                                      <p:from x="200000" y="450000"/>
                                      <p:to x="100000" y="100000"/>
                                    </p:animScale>
                                    <p:set>
                                      <p:cBhvr>
                                        <p:cTn id="10" dur="770" fill="hold"/>
                                        <p:tgtEl>
                                          <p:spTgt spid="27"/>
                                        </p:tgtEl>
                                        <p:attrNameLst>
                                          <p:attrName>ppt_x</p:attrName>
                                        </p:attrNameLst>
                                      </p:cBhvr>
                                      <p:to>
                                        <p:strVal val="(0.5)"/>
                                      </p:to>
                                    </p:set>
                                    <p:anim from="(0.5)" to="(#ppt_x)" calcmode="lin" valueType="num">
                                      <p:cBhvr>
                                        <p:cTn id="11" dur="1230" accel="100000" fill="hold">
                                          <p:stCondLst>
                                            <p:cond delay="770"/>
                                          </p:stCondLst>
                                        </p:cTn>
                                        <p:tgtEl>
                                          <p:spTgt spid="27"/>
                                        </p:tgtEl>
                                        <p:attrNameLst>
                                          <p:attrName>ppt_x</p:attrName>
                                        </p:attrNameLst>
                                      </p:cBhvr>
                                    </p:anim>
                                    <p:set>
                                      <p:cBhvr>
                                        <p:cTn id="12" dur="770" fill="hold"/>
                                        <p:tgtEl>
                                          <p:spTgt spid="27"/>
                                        </p:tgtEl>
                                        <p:attrNameLst>
                                          <p:attrName>ppt_y</p:attrName>
                                        </p:attrNameLst>
                                      </p:cBhvr>
                                      <p:to>
                                        <p:strVal val="(#ppt_y+0.4)"/>
                                      </p:to>
                                    </p:set>
                                    <p:anim from="(#ppt_y+0.4)" to="(#ppt_y)" calcmode="lin" valueType="num">
                                      <p:cBhvr>
                                        <p:cTn id="13" dur="1230" accel="100000" fill="hold">
                                          <p:stCondLst>
                                            <p:cond delay="770"/>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2"/>
          <p:cNvSpPr txBox="1">
            <a:spLocks noChangeArrowheads="1"/>
          </p:cNvSpPr>
          <p:nvPr/>
        </p:nvSpPr>
        <p:spPr bwMode="auto">
          <a:xfrm rot="-5400000">
            <a:off x="-580231" y="3440907"/>
            <a:ext cx="1939925" cy="427037"/>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19459" name="Text Box 3"/>
          <p:cNvSpPr txBox="1">
            <a:spLocks noChangeArrowheads="1"/>
          </p:cNvSpPr>
          <p:nvPr/>
        </p:nvSpPr>
        <p:spPr bwMode="auto">
          <a:xfrm>
            <a:off x="3886200" y="1219200"/>
            <a:ext cx="5257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411163" indent="-411163">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Char char="§"/>
            </a:pPr>
            <a:r>
              <a:rPr lang="zh-CN" altLang="en-US" sz="2800">
                <a:cs typeface="Arial" charset="0"/>
              </a:rPr>
              <a:t>他们发源在</a:t>
            </a:r>
            <a:r>
              <a:rPr lang="en-US" altLang="zh-CN" sz="2800">
                <a:cs typeface="Arial" charset="0"/>
              </a:rPr>
              <a:t>Herod</a:t>
            </a:r>
            <a:r>
              <a:rPr lang="zh-CN" altLang="en-US" sz="2800">
                <a:cs typeface="Arial" charset="0"/>
              </a:rPr>
              <a:t>期间伟大</a:t>
            </a:r>
            <a:r>
              <a:rPr lang="en-US" altLang="ja-JP" sz="2800">
                <a:cs typeface="Arial" charset="0"/>
              </a:rPr>
              <a:t>ca. 6 BC.</a:t>
            </a:r>
          </a:p>
          <a:p>
            <a:pPr eaLnBrk="1" hangingPunct="1">
              <a:buClr>
                <a:schemeClr val="tx1"/>
              </a:buClr>
              <a:buFont typeface="Wingdings" charset="0"/>
              <a:buChar char="§"/>
            </a:pPr>
            <a:r>
              <a:rPr lang="zh-CN" altLang="en-US" sz="2800">
                <a:cs typeface="Arial" charset="0"/>
              </a:rPr>
              <a:t>他们存在停止在</a:t>
            </a:r>
            <a:r>
              <a:rPr lang="en-US" altLang="ja-JP" sz="2800">
                <a:cs typeface="Arial" charset="0"/>
              </a:rPr>
              <a:t>AD 73 </a:t>
            </a:r>
            <a:r>
              <a:rPr lang="zh-CN" altLang="en-US" sz="2800">
                <a:cs typeface="Arial" charset="0"/>
              </a:rPr>
              <a:t>在离开耶路撒冷以后为他们立场在</a:t>
            </a:r>
            <a:r>
              <a:rPr lang="en-US" altLang="zh-CN" sz="2800">
                <a:cs typeface="Arial" charset="0"/>
              </a:rPr>
              <a:t>Masada</a:t>
            </a:r>
            <a:r>
              <a:rPr lang="zh-CN" altLang="en-US" sz="2800">
                <a:cs typeface="Arial" charset="0"/>
              </a:rPr>
              <a:t>。</a:t>
            </a:r>
            <a:endParaRPr lang="en-US" sz="2800">
              <a:cs typeface="Arial" charset="0"/>
            </a:endParaRPr>
          </a:p>
        </p:txBody>
      </p:sp>
      <p:sp>
        <p:nvSpPr>
          <p:cNvPr id="19460" name="Rectangle 4"/>
          <p:cNvSpPr>
            <a:spLocks noGrp="1" noChangeArrowheads="1"/>
          </p:cNvSpPr>
          <p:nvPr>
            <p:ph type="title"/>
          </p:nvPr>
        </p:nvSpPr>
        <p:spPr>
          <a:xfrm>
            <a:off x="5257800" y="277813"/>
            <a:ext cx="3429000" cy="941387"/>
          </a:xfr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ja-JP" altLang="en-US">
                <a:latin typeface="Arial" charset="0"/>
              </a:rPr>
              <a:t>奋 锐 党</a:t>
            </a:r>
            <a:endParaRPr lang="en-US">
              <a:latin typeface="Arial" charset="0"/>
            </a:endParaRPr>
          </a:p>
        </p:txBody>
      </p:sp>
      <p:sp>
        <p:nvSpPr>
          <p:cNvPr id="108548" name="Text Box 5"/>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pic>
        <p:nvPicPr>
          <p:cNvPr id="108549" name="Picture 7" descr="mapdea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25850"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28600" y="3657600"/>
            <a:ext cx="1752600" cy="1066800"/>
            <a:chOff x="-144" y="2304"/>
            <a:chExt cx="1104" cy="672"/>
          </a:xfrm>
        </p:grpSpPr>
        <p:sp>
          <p:nvSpPr>
            <p:cNvPr id="108556" name="AutoShape 9"/>
            <p:cNvSpPr>
              <a:spLocks noChangeArrowheads="1"/>
            </p:cNvSpPr>
            <p:nvPr/>
          </p:nvSpPr>
          <p:spPr bwMode="auto">
            <a:xfrm>
              <a:off x="-144" y="2304"/>
              <a:ext cx="1104" cy="672"/>
            </a:xfrm>
            <a:prstGeom prst="irregularSeal2">
              <a:avLst/>
            </a:prstGeom>
            <a:gradFill rotWithShape="1">
              <a:gsLst>
                <a:gs pos="0">
                  <a:srgbClr val="FF0000"/>
                </a:gs>
                <a:gs pos="100000">
                  <a:srgbClr val="760000"/>
                </a:gs>
              </a:gsLst>
              <a:path path="shape">
                <a:fillToRect l="50000" t="50000" r="50000" b="50000"/>
              </a:path>
            </a:gradFill>
            <a:ln w="9525">
              <a:solidFill>
                <a:schemeClr val="tx1"/>
              </a:solidFill>
              <a:miter lim="800000"/>
              <a:headEnd/>
              <a:tailEnd/>
            </a:ln>
          </p:spPr>
          <p:txBody>
            <a:bodyPr wrap="none" anchor="ctr"/>
            <a:lstStyle/>
            <a:p>
              <a:endParaRPr lang="en-US" sz="1800"/>
            </a:p>
          </p:txBody>
        </p:sp>
        <p:sp>
          <p:nvSpPr>
            <p:cNvPr id="108557" name="Text Box 10"/>
            <p:cNvSpPr txBox="1">
              <a:spLocks noChangeArrowheads="1"/>
            </p:cNvSpPr>
            <p:nvPr/>
          </p:nvSpPr>
          <p:spPr bwMode="auto">
            <a:xfrm>
              <a:off x="0" y="2544"/>
              <a:ext cx="7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800" b="1"/>
                <a:t>Masada</a:t>
              </a:r>
            </a:p>
          </p:txBody>
        </p:sp>
      </p:grpSp>
      <p:grpSp>
        <p:nvGrpSpPr>
          <p:cNvPr id="108551" name="Group 12"/>
          <p:cNvGrpSpPr>
            <a:grpSpLocks/>
          </p:cNvGrpSpPr>
          <p:nvPr/>
        </p:nvGrpSpPr>
        <p:grpSpPr bwMode="auto">
          <a:xfrm>
            <a:off x="-381000" y="228600"/>
            <a:ext cx="2438400" cy="838200"/>
            <a:chOff x="-240" y="144"/>
            <a:chExt cx="1536" cy="528"/>
          </a:xfrm>
        </p:grpSpPr>
        <p:sp>
          <p:nvSpPr>
            <p:cNvPr id="19464" name="AutoShape 8"/>
            <p:cNvSpPr>
              <a:spLocks noChangeArrowheads="1"/>
            </p:cNvSpPr>
            <p:nvPr/>
          </p:nvSpPr>
          <p:spPr bwMode="auto">
            <a:xfrm>
              <a:off x="-240" y="144"/>
              <a:ext cx="1536" cy="528"/>
            </a:xfrm>
            <a:prstGeom prst="irregularSeal2">
              <a:avLst/>
            </a:pr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sz="1800">
                <a:latin typeface="Verdana" pitchFamily="34" charset="0"/>
                <a:ea typeface="+mn-ea"/>
                <a:cs typeface="+mn-cs"/>
              </a:endParaRPr>
            </a:p>
          </p:txBody>
        </p:sp>
        <p:sp>
          <p:nvSpPr>
            <p:cNvPr id="108555" name="Text Box 11"/>
            <p:cNvSpPr txBox="1">
              <a:spLocks noChangeArrowheads="1"/>
            </p:cNvSpPr>
            <p:nvPr/>
          </p:nvSpPr>
          <p:spPr bwMode="auto">
            <a:xfrm>
              <a:off x="0" y="288"/>
              <a:ext cx="11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ja-JP" altLang="en-US" sz="1800" b="1"/>
                <a:t>耶路撒冷</a:t>
              </a:r>
              <a:endParaRPr lang="en-US" sz="1800" b="1"/>
            </a:p>
          </p:txBody>
        </p:sp>
      </p:grpSp>
      <p:sp>
        <p:nvSpPr>
          <p:cNvPr id="19472" name="AutoShape 16"/>
          <p:cNvSpPr>
            <a:spLocks noChangeArrowheads="1"/>
          </p:cNvSpPr>
          <p:nvPr/>
        </p:nvSpPr>
        <p:spPr bwMode="auto">
          <a:xfrm>
            <a:off x="381000" y="1066800"/>
            <a:ext cx="228600" cy="2590800"/>
          </a:xfrm>
          <a:prstGeom prst="downArrow">
            <a:avLst>
              <a:gd name="adj1" fmla="val 50000"/>
              <a:gd name="adj2" fmla="val 283333"/>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en-US" sz="1800"/>
          </a:p>
        </p:txBody>
      </p:sp>
      <p:sp>
        <p:nvSpPr>
          <p:cNvPr id="108553" name="Text Box 18"/>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p:cTn id="13"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9459">
                                            <p:txEl>
                                              <p:pRg st="1" end="1"/>
                                            </p:txEl>
                                          </p:spTgt>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9472"/>
                                        </p:tgtEl>
                                        <p:attrNameLst>
                                          <p:attrName>style.visibility</p:attrName>
                                        </p:attrNameLst>
                                      </p:cBhvr>
                                      <p:to>
                                        <p:strVal val="visible"/>
                                      </p:to>
                                    </p:set>
                                    <p:animEffect transition="in" filter="wipe(up)">
                                      <p:cBhvr>
                                        <p:cTn id="18" dur="500"/>
                                        <p:tgtEl>
                                          <p:spTgt spid="19472"/>
                                        </p:tgtEl>
                                      </p:cBhvr>
                                    </p:animEffect>
                                  </p:childTnLst>
                                </p:cTn>
                              </p:par>
                              <p:par>
                                <p:cTn id="19" presetID="2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allAtOnce" autoUpdateAnimBg="0"/>
      <p:bldP spid="1947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8" descr="aquedu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4" name="Text Box 2"/>
          <p:cNvSpPr txBox="1">
            <a:spLocks noChangeArrowheads="1"/>
          </p:cNvSpPr>
          <p:nvPr/>
        </p:nvSpPr>
        <p:spPr bwMode="auto">
          <a:xfrm rot="-5400000">
            <a:off x="-392906" y="3425032"/>
            <a:ext cx="1593850" cy="430212"/>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ja-JP" altLang="en-US" sz="2200" b="1">
                <a:solidFill>
                  <a:schemeClr val="bg1"/>
                </a:solidFill>
                <a:latin typeface="Arial" charset="0"/>
                <a:cs typeface="Times New Roman" charset="0"/>
              </a:rPr>
              <a:t>犹太人教派</a:t>
            </a:r>
            <a:endParaRPr lang="en-US" sz="2200" b="1">
              <a:solidFill>
                <a:schemeClr val="bg1"/>
              </a:solidFill>
              <a:latin typeface="Arial" charset="0"/>
              <a:cs typeface="Times New Roman" charset="0"/>
            </a:endParaRPr>
          </a:p>
        </p:txBody>
      </p:sp>
      <p:sp>
        <p:nvSpPr>
          <p:cNvPr id="228355" name="Text Box 6"/>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solidFill>
                  <a:srgbClr val="FFFFFF"/>
                </a:solidFill>
                <a:latin typeface="Times New Roman" charset="0"/>
              </a:rPr>
              <a:t>123</a:t>
            </a:r>
          </a:p>
        </p:txBody>
      </p:sp>
      <p:sp>
        <p:nvSpPr>
          <p:cNvPr id="17418" name="Rectangle 10"/>
          <p:cNvSpPr>
            <a:spLocks noGrp="1" noChangeArrowheads="1"/>
          </p:cNvSpPr>
          <p:nvPr>
            <p:ph type="title"/>
          </p:nvPr>
        </p:nvSpPr>
        <p:spPr>
          <a:xfrm>
            <a:off x="381000" y="0"/>
            <a:ext cx="8229600" cy="1139825"/>
          </a:xfrm>
          <a:effectLst>
            <a:outerShdw blurRad="63500" dist="35921" dir="2700000" algn="ctr" rotWithShape="0">
              <a:srgbClr val="000000">
                <a:alpha val="74998"/>
              </a:srgbClr>
            </a:outerShdw>
          </a:effectLst>
        </p:spPr>
        <p:txBody>
          <a:bodyPr/>
          <a:lstStyle/>
          <a:p>
            <a:pPr eaLnBrk="1" hangingPunct="1">
              <a:defRPr/>
            </a:pPr>
            <a:r>
              <a:rPr lang="zh-TW" altLang="en-US" sz="4000" b="1" dirty="0">
                <a:solidFill>
                  <a:schemeClr val="tx1"/>
                </a:solidFill>
                <a:latin typeface="Arial Narrow" charset="0"/>
                <a:ea typeface="ＭＳ Ｐゴシック" charset="0"/>
                <a:cs typeface="Arial" charset="0"/>
              </a:rPr>
              <a:t>奋 锐 党皱眉罗马成就</a:t>
            </a:r>
            <a:endParaRPr lang="en-US" sz="6000" b="1" dirty="0">
              <a:latin typeface="Arial" charset="0"/>
              <a:ea typeface="ＭＳ Ｐゴシック" charset="0"/>
              <a:cs typeface="ＭＳ Ｐゴシック" charset="0"/>
            </a:endParaRPr>
          </a:p>
        </p:txBody>
      </p:sp>
      <p:sp>
        <p:nvSpPr>
          <p:cNvPr id="6" name="Rectangle 10"/>
          <p:cNvSpPr txBox="1">
            <a:spLocks noChangeArrowheads="1"/>
          </p:cNvSpPr>
          <p:nvPr/>
        </p:nvSpPr>
        <p:spPr bwMode="auto">
          <a:xfrm>
            <a:off x="539750" y="5732463"/>
            <a:ext cx="6229350" cy="752475"/>
          </a:xfrm>
          <a:prstGeom prst="rect">
            <a:avLst/>
          </a:prstGeom>
          <a:solidFill>
            <a:srgbClr val="00000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chorCtr="1"/>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en-US" sz="3200" b="1" dirty="0" smtClean="0">
                <a:solidFill>
                  <a:srgbClr val="FFFFFF"/>
                </a:solidFill>
                <a:latin typeface="Arial Narrow" charset="0"/>
                <a:ea typeface="ＭＳ Ｐゴシック" charset="0"/>
                <a:cs typeface="Arial" charset="0"/>
              </a:rPr>
              <a:t>A Roman aqueduct at Caesarea</a:t>
            </a:r>
            <a:endParaRPr lang="en-US" sz="4800" b="1" dirty="0">
              <a:solidFill>
                <a:srgbClr val="CCECFF"/>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95288" y="115888"/>
            <a:ext cx="8291512" cy="1301750"/>
          </a:xfrm>
          <a:solidFill>
            <a:srgbClr val="000514"/>
          </a:solidFill>
        </p:spPr>
        <p:txBody>
          <a:bodyPr/>
          <a:lstStyle/>
          <a:p>
            <a:pPr eaLnBrk="1" hangingPunct="1">
              <a:defRPr/>
            </a:pPr>
            <a:r>
              <a:rPr lang="zh-SG" b="1" dirty="0">
                <a:solidFill>
                  <a:srgbClr val="FFFFFF"/>
                </a:solidFill>
                <a:latin typeface="Arial" charset="0"/>
                <a:ea typeface="SimSun" charset="0"/>
                <a:cs typeface="SimSun" charset="0"/>
              </a:rPr>
              <a:t>撒马利亚人站在主要倾向 </a:t>
            </a:r>
            <a:br>
              <a:rPr lang="zh-SG" b="1" dirty="0">
                <a:solidFill>
                  <a:srgbClr val="FFFFFF"/>
                </a:solidFill>
                <a:latin typeface="Arial" charset="0"/>
                <a:ea typeface="SimSun" charset="0"/>
                <a:cs typeface="SimSun" charset="0"/>
              </a:rPr>
            </a:br>
            <a:r>
              <a:rPr lang="zh-SG" b="1" dirty="0">
                <a:solidFill>
                  <a:srgbClr val="FFFFFF"/>
                </a:solidFill>
                <a:latin typeface="Arial" charset="0"/>
                <a:ea typeface="SimSun" charset="0"/>
                <a:cs typeface="SimSun" charset="0"/>
              </a:rPr>
              <a:t> 犹太教外侧</a:t>
            </a:r>
            <a:endParaRPr lang="en-US" b="1" dirty="0">
              <a:solidFill>
                <a:srgbClr val="FFFFFF"/>
              </a:solidFill>
              <a:latin typeface="Arial" charset="0"/>
              <a:cs typeface="+mj-cs"/>
            </a:endParaRPr>
          </a:p>
        </p:txBody>
      </p:sp>
      <p:sp>
        <p:nvSpPr>
          <p:cNvPr id="87043" name="Rectangle 3"/>
          <p:cNvSpPr>
            <a:spLocks noGrp="1" noChangeArrowheads="1"/>
          </p:cNvSpPr>
          <p:nvPr>
            <p:ph type="body" idx="1"/>
          </p:nvPr>
        </p:nvSpPr>
        <p:spPr>
          <a:xfrm>
            <a:off x="609600" y="6172200"/>
            <a:ext cx="8229600" cy="685800"/>
          </a:xfrm>
        </p:spPr>
        <p:txBody>
          <a:bodyPr/>
          <a:lstStyle/>
          <a:p>
            <a:pPr eaLnBrk="1" hangingPunct="1">
              <a:defRPr/>
            </a:pPr>
            <a:r>
              <a:rPr lang="zh-SG" b="1">
                <a:latin typeface="Verdana" charset="0"/>
                <a:ea typeface="SimSun" charset="0"/>
                <a:cs typeface="SimSun" charset="0"/>
              </a:rPr>
              <a:t>于今</a:t>
            </a:r>
            <a:r>
              <a:rPr lang="en-US">
                <a:latin typeface="Verdana" charset="0"/>
                <a:cs typeface="+mn-cs"/>
              </a:rPr>
              <a:t> 400</a:t>
            </a:r>
            <a:r>
              <a:rPr lang="zh-SG">
                <a:latin typeface="Verdana" charset="0"/>
                <a:ea typeface="SimSun" charset="0"/>
                <a:cs typeface="SimSun" charset="0"/>
              </a:rPr>
              <a:t>撒马利亚人活着生伊斯雷</a:t>
            </a:r>
            <a:endParaRPr lang="en-US">
              <a:latin typeface="Verdana" charset="0"/>
              <a:cs typeface="+mn-cs"/>
            </a:endParaRPr>
          </a:p>
        </p:txBody>
      </p:sp>
      <p:pic>
        <p:nvPicPr>
          <p:cNvPr id="45059" name="Picture 4" descr="samarit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3" y="1484313"/>
            <a:ext cx="4592637"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5"/>
          <p:cNvSpPr txBox="1">
            <a:spLocks noChangeArrowheads="1"/>
          </p:cNvSpPr>
          <p:nvPr/>
        </p:nvSpPr>
        <p:spPr bwMode="auto">
          <a:xfrm>
            <a:off x="8340725" y="0"/>
            <a:ext cx="72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4" descr="modelofherodstemple"/>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863600"/>
            <a:ext cx="9144000" cy="772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a:solidFill>
            <a:srgbClr val="000000"/>
          </a:solidFill>
        </p:spPr>
        <p:txBody>
          <a:bodyPr/>
          <a:lstStyle/>
          <a:p>
            <a:pPr eaLnBrk="1" hangingPunct="1">
              <a:defRPr/>
            </a:pPr>
            <a:r>
              <a:rPr lang="ja-JP" altLang="en-US" sz="4000" dirty="0">
                <a:solidFill>
                  <a:schemeClr val="tx1"/>
                </a:solidFill>
                <a:latin typeface="Arial" charset="0"/>
                <a:ea typeface="华文细黑" charset="0"/>
                <a:cs typeface="华文细黑" charset="0"/>
              </a:rPr>
              <a:t>奋</a:t>
            </a:r>
            <a:r>
              <a:rPr lang="ja-JP" altLang="en-US" sz="4000" dirty="0">
                <a:solidFill>
                  <a:schemeClr val="tx1"/>
                </a:solidFill>
                <a:latin typeface="Arial" charset="0"/>
              </a:rPr>
              <a:t> </a:t>
            </a:r>
            <a:r>
              <a:rPr lang="ja-JP" altLang="en-US" sz="4000" dirty="0">
                <a:solidFill>
                  <a:schemeClr val="tx1"/>
                </a:solidFill>
                <a:latin typeface="Arial" charset="0"/>
                <a:ea typeface="华文细黑" charset="0"/>
                <a:cs typeface="华文细黑" charset="0"/>
              </a:rPr>
              <a:t>锐</a:t>
            </a:r>
            <a:r>
              <a:rPr lang="ja-JP" altLang="en-US" sz="4000" dirty="0">
                <a:solidFill>
                  <a:schemeClr val="tx1"/>
                </a:solidFill>
                <a:latin typeface="Arial" charset="0"/>
              </a:rPr>
              <a:t> 党用寺</a:t>
            </a:r>
            <a:r>
              <a:rPr lang="ja-JP" altLang="en-US" sz="4000" dirty="0">
                <a:solidFill>
                  <a:schemeClr val="tx1"/>
                </a:solidFill>
                <a:latin typeface="Arial" charset="0"/>
                <a:ea typeface="ヒラギノ角ゴ ProN W3" charset="0"/>
                <a:cs typeface="ヒラギノ角ゴ ProN W3" charset="0"/>
              </a:rPr>
              <a:t>庙</a:t>
            </a:r>
            <a:r>
              <a:rPr lang="ja-JP" altLang="en-US" sz="4000" dirty="0">
                <a:solidFill>
                  <a:schemeClr val="tx1"/>
                </a:solidFill>
                <a:latin typeface="Arial" charset="0"/>
              </a:rPr>
              <a:t>辨</a:t>
            </a:r>
            <a:r>
              <a:rPr lang="ja-JP" altLang="en-US" sz="4000" dirty="0">
                <a:solidFill>
                  <a:schemeClr val="tx1"/>
                </a:solidFill>
                <a:latin typeface="Arial" charset="0"/>
                <a:ea typeface="华文细黑" charset="0"/>
                <a:cs typeface="华文细黑" charset="0"/>
              </a:rPr>
              <a:t>认</a:t>
            </a:r>
            <a:endParaRPr lang="en-US" sz="4000" dirty="0">
              <a:solidFill>
                <a:schemeClr val="tx1"/>
              </a:solidFill>
              <a:latin typeface="Arial" charset="0"/>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8" descr="Dead Sea0008"/>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4035425"/>
            <a:ext cx="45720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7" descr="Dead Sea0008"/>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304800"/>
            <a:ext cx="46482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2" descr="Mas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105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3"/>
          <p:cNvSpPr txBox="1">
            <a:spLocks noChangeArrowheads="1"/>
          </p:cNvSpPr>
          <p:nvPr/>
        </p:nvSpPr>
        <p:spPr bwMode="auto">
          <a:xfrm rot="-5400000">
            <a:off x="-421481" y="3174206"/>
            <a:ext cx="1603375" cy="430213"/>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ja-JP" altLang="en-US" sz="2200" b="1">
                <a:solidFill>
                  <a:schemeClr val="bg1"/>
                </a:solidFill>
                <a:latin typeface="Arial" charset="0"/>
                <a:cs typeface="Times New Roman" charset="0"/>
              </a:rPr>
              <a:t>犹太人教派</a:t>
            </a:r>
            <a:endParaRPr lang="en-US" sz="2200" b="1">
              <a:solidFill>
                <a:schemeClr val="bg1"/>
              </a:solidFill>
              <a:latin typeface="Arial" charset="0"/>
              <a:cs typeface="Times New Roman" charset="0"/>
            </a:endParaRPr>
          </a:p>
        </p:txBody>
      </p:sp>
      <p:sp>
        <p:nvSpPr>
          <p:cNvPr id="23556" name="Text Box 4"/>
          <p:cNvSpPr txBox="1">
            <a:spLocks noChangeArrowheads="1"/>
          </p:cNvSpPr>
          <p:nvPr/>
        </p:nvSpPr>
        <p:spPr bwMode="auto">
          <a:xfrm>
            <a:off x="533400" y="2514600"/>
            <a:ext cx="4191000" cy="26670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None/>
            </a:pPr>
            <a:r>
              <a:rPr lang="ja-JP" altLang="en-US">
                <a:latin typeface="Arial Narrow" charset="0"/>
                <a:cs typeface="Arial" charset="0"/>
              </a:rPr>
              <a:t>特征</a:t>
            </a:r>
            <a:endParaRPr lang="en-US" altLang="ja-JP">
              <a:latin typeface="Arial Narrow" charset="0"/>
              <a:cs typeface="Arial" charset="0"/>
            </a:endParaRPr>
          </a:p>
          <a:p>
            <a:pPr eaLnBrk="1" hangingPunct="1">
              <a:buClr>
                <a:schemeClr val="tx1"/>
              </a:buClr>
              <a:buFont typeface="Wingdings" charset="0"/>
              <a:buNone/>
            </a:pPr>
            <a:r>
              <a:rPr lang="en-US">
                <a:latin typeface="Arial Narrow" charset="0"/>
                <a:cs typeface="Times New Roman" charset="0"/>
              </a:rPr>
              <a:t>1. </a:t>
            </a:r>
            <a:r>
              <a:rPr lang="zh-CN" altLang="en-US">
                <a:latin typeface="Arial Narrow" charset="0"/>
                <a:cs typeface="Arial" charset="0"/>
              </a:rPr>
              <a:t>他们反对称颂税一个异教的皇帝，说忠诚归结于单独上帝。</a:t>
            </a:r>
            <a:endParaRPr lang="en-US">
              <a:latin typeface="Arial Narrow" charset="0"/>
              <a:cs typeface="Arial" charset="0"/>
            </a:endParaRPr>
          </a:p>
        </p:txBody>
      </p:sp>
      <p:sp>
        <p:nvSpPr>
          <p:cNvPr id="23557" name="Rectangle 5"/>
          <p:cNvSpPr>
            <a:spLocks noGrp="1" noChangeArrowheads="1"/>
          </p:cNvSpPr>
          <p:nvPr>
            <p:ph type="title"/>
          </p:nvPr>
        </p:nvSpPr>
        <p:spPr>
          <a:xfrm>
            <a:off x="5257800" y="277813"/>
            <a:ext cx="3429000" cy="941387"/>
          </a:xfr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ja-JP" altLang="en-US">
                <a:latin typeface="Arial" charset="0"/>
              </a:rPr>
              <a:t>奋 锐 党</a:t>
            </a:r>
            <a:endParaRPr lang="en-US">
              <a:latin typeface="Arial" charset="0"/>
            </a:endParaRPr>
          </a:p>
        </p:txBody>
      </p:sp>
      <p:sp>
        <p:nvSpPr>
          <p:cNvPr id="112647" name="Text Box 6"/>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12648" name="Text Box 9"/>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1+#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a:latin typeface="Arial" charset="0"/>
                <a:cs typeface="+mj-cs"/>
              </a:rPr>
              <a:t>Zealot Loyalty</a:t>
            </a:r>
          </a:p>
        </p:txBody>
      </p:sp>
      <p:sp>
        <p:nvSpPr>
          <p:cNvPr id="47107" name="Rectangle 3"/>
          <p:cNvSpPr>
            <a:spLocks noGrp="1" noChangeArrowheads="1"/>
          </p:cNvSpPr>
          <p:nvPr>
            <p:ph type="body" idx="1"/>
          </p:nvPr>
        </p:nvSpPr>
        <p:spPr/>
        <p:txBody>
          <a:bodyPr/>
          <a:lstStyle/>
          <a:p>
            <a:pPr eaLnBrk="1" hangingPunct="1">
              <a:buFont typeface="Wingdings" pitchFamily="2" charset="2"/>
              <a:buChar char="n"/>
              <a:defRPr/>
            </a:pPr>
            <a:endParaRPr lang="en-US" smtClean="0">
              <a:ea typeface="+mn-ea"/>
              <a:cs typeface="+mn-cs"/>
            </a:endParaRPr>
          </a:p>
        </p:txBody>
      </p:sp>
      <p:pic>
        <p:nvPicPr>
          <p:cNvPr id="114691" name="Picture 4" descr="Dead Sea0006"/>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5"/>
          <p:cNvSpPr txBox="1">
            <a:spLocks noChangeArrowheads="1"/>
          </p:cNvSpPr>
          <p:nvPr/>
        </p:nvSpPr>
        <p:spPr bwMode="auto">
          <a:xfrm rot="-5400000">
            <a:off x="-581819" y="3442494"/>
            <a:ext cx="1939925" cy="42703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pic>
        <p:nvPicPr>
          <p:cNvPr id="114693" name="Picture 8" descr="Dead Sea0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44888"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6"/>
          <p:cNvSpPr txBox="1">
            <a:spLocks noChangeArrowheads="1"/>
          </p:cNvSpPr>
          <p:nvPr/>
        </p:nvSpPr>
        <p:spPr bwMode="auto">
          <a:xfrm>
            <a:off x="304800" y="304800"/>
            <a:ext cx="3505200" cy="2438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None/>
            </a:pPr>
            <a:r>
              <a:rPr lang="ja-JP" altLang="en-US" sz="2800">
                <a:latin typeface="Arial Narrow" charset="0"/>
                <a:cs typeface="Arial" charset="0"/>
              </a:rPr>
              <a:t>特征</a:t>
            </a:r>
            <a:r>
              <a:rPr lang="en-US" altLang="ja-JP" sz="2800">
                <a:latin typeface="Arial Narrow" charset="0"/>
                <a:cs typeface="Arial" charset="0"/>
              </a:rPr>
              <a:t> (</a:t>
            </a:r>
            <a:r>
              <a:rPr lang="ja-JP" altLang="en-US" sz="2800">
                <a:latin typeface="Arial Narrow" charset="0"/>
                <a:cs typeface="Arial" charset="0"/>
              </a:rPr>
              <a:t>连续</a:t>
            </a:r>
            <a:r>
              <a:rPr lang="en-US" altLang="ja-JP" sz="2800">
                <a:latin typeface="Arial Narrow" charset="0"/>
                <a:cs typeface="Arial" charset="0"/>
              </a:rPr>
              <a:t>)</a:t>
            </a:r>
          </a:p>
          <a:p>
            <a:pPr eaLnBrk="1" hangingPunct="1">
              <a:buClr>
                <a:schemeClr val="tx1"/>
              </a:buClr>
              <a:buFont typeface="Wingdings" charset="0"/>
              <a:buNone/>
            </a:pPr>
            <a:endParaRPr lang="en-US" sz="2800">
              <a:latin typeface="Arial Narrow" charset="0"/>
              <a:cs typeface="Arial" charset="0"/>
            </a:endParaRPr>
          </a:p>
          <a:p>
            <a:pPr eaLnBrk="1" hangingPunct="1">
              <a:buClr>
                <a:schemeClr val="tx1"/>
              </a:buClr>
              <a:buFont typeface="Wingdings" charset="0"/>
              <a:buNone/>
            </a:pPr>
            <a:r>
              <a:rPr lang="en-US" sz="2800">
                <a:latin typeface="Arial Narrow" charset="0"/>
                <a:cs typeface="Arial" charset="0"/>
              </a:rPr>
              <a:t>2.</a:t>
            </a:r>
            <a:r>
              <a:rPr lang="ja-JP" altLang="en-US" sz="2800"/>
              <a:t>奋锐党</a:t>
            </a:r>
            <a:r>
              <a:rPr lang="zh-CN" altLang="en-US" sz="2800">
                <a:latin typeface="Arial Narrow" charset="0"/>
                <a:cs typeface="Arial" charset="0"/>
              </a:rPr>
              <a:t>举行了忠心耿到犹太传统。</a:t>
            </a:r>
            <a:endParaRPr lang="en-US" altLang="ja-JP" sz="2800">
              <a:latin typeface="Arial Narrow" charset="0"/>
              <a:cs typeface="Arial" charset="0"/>
            </a:endParaRPr>
          </a:p>
          <a:p>
            <a:pPr eaLnBrk="1" hangingPunct="1">
              <a:buClr>
                <a:schemeClr val="tx1"/>
              </a:buClr>
              <a:buFont typeface="Wingdings" charset="0"/>
              <a:buNone/>
            </a:pPr>
            <a:endParaRPr lang="en-US" sz="2800">
              <a:latin typeface="Arial Narrow" charset="0"/>
              <a:cs typeface="Arial" charset="0"/>
            </a:endParaRPr>
          </a:p>
        </p:txBody>
      </p:sp>
      <p:sp>
        <p:nvSpPr>
          <p:cNvPr id="47111" name="Text Box 7"/>
          <p:cNvSpPr txBox="1">
            <a:spLocks noChangeArrowheads="1"/>
          </p:cNvSpPr>
          <p:nvPr/>
        </p:nvSpPr>
        <p:spPr bwMode="auto">
          <a:xfrm>
            <a:off x="4724400" y="1752600"/>
            <a:ext cx="35052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None/>
            </a:pPr>
            <a:r>
              <a:rPr lang="zh-CN" altLang="en-US" sz="2800">
                <a:latin typeface="Arial Narrow" charset="0"/>
                <a:cs typeface="Arial" charset="0"/>
              </a:rPr>
              <a:t>被恨的罗马阵营在</a:t>
            </a:r>
            <a:r>
              <a:rPr lang="en-US" altLang="zh-CN" sz="2800">
                <a:latin typeface="Arial Narrow" charset="0"/>
                <a:cs typeface="Arial" charset="0"/>
              </a:rPr>
              <a:t>Masada</a:t>
            </a:r>
            <a:r>
              <a:rPr lang="zh-CN" altLang="en-US" sz="2800">
                <a:latin typeface="Arial Narrow" charset="0"/>
                <a:cs typeface="Arial" charset="0"/>
              </a:rPr>
              <a:t>基地</a:t>
            </a:r>
            <a:endParaRPr lang="en-US" sz="2800">
              <a:latin typeface="Arial Narrow" charset="0"/>
              <a:cs typeface="Arial" charset="0"/>
            </a:endParaRPr>
          </a:p>
        </p:txBody>
      </p:sp>
      <p:sp>
        <p:nvSpPr>
          <p:cNvPr id="47113" name="Text Box 9"/>
          <p:cNvSpPr txBox="1">
            <a:spLocks noChangeArrowheads="1"/>
          </p:cNvSpPr>
          <p:nvPr/>
        </p:nvSpPr>
        <p:spPr bwMode="auto">
          <a:xfrm>
            <a:off x="0" y="5715000"/>
            <a:ext cx="37338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None/>
            </a:pPr>
            <a:r>
              <a:rPr lang="zh-CN" altLang="en-US" b="1">
                <a:solidFill>
                  <a:srgbClr val="000000"/>
                </a:solidFill>
                <a:latin typeface="Arial Narrow" charset="0"/>
                <a:cs typeface="Arial" charset="0"/>
              </a:rPr>
              <a:t>“</a:t>
            </a:r>
            <a:r>
              <a:rPr lang="en-US" altLang="zh-CN" b="1">
                <a:solidFill>
                  <a:srgbClr val="000000"/>
                </a:solidFill>
                <a:latin typeface="Arial Narrow" charset="0"/>
                <a:cs typeface="Arial" charset="0"/>
              </a:rPr>
              <a:t>Mikveh”</a:t>
            </a:r>
            <a:r>
              <a:rPr lang="zh-CN" altLang="en-US" b="1">
                <a:solidFill>
                  <a:srgbClr val="000000"/>
                </a:solidFill>
                <a:latin typeface="Arial Narrow" charset="0"/>
                <a:cs typeface="Arial" charset="0"/>
              </a:rPr>
              <a:t>礼节浴在</a:t>
            </a:r>
            <a:r>
              <a:rPr lang="en-US" altLang="zh-CN" b="1">
                <a:solidFill>
                  <a:srgbClr val="000000"/>
                </a:solidFill>
                <a:latin typeface="Arial Narrow" charset="0"/>
                <a:cs typeface="Arial" charset="0"/>
              </a:rPr>
              <a:t>Masada</a:t>
            </a:r>
            <a:r>
              <a:rPr lang="zh-CN" altLang="en-US" b="1">
                <a:solidFill>
                  <a:srgbClr val="000000"/>
                </a:solidFill>
                <a:latin typeface="Arial Narrow" charset="0"/>
                <a:cs typeface="Arial" charset="0"/>
              </a:rPr>
              <a:t>为根据严密的犹太法律的热心者浸没</a:t>
            </a:r>
            <a:endParaRPr lang="en-US" b="1">
              <a:solidFill>
                <a:srgbClr val="000000"/>
              </a:solidFill>
              <a:latin typeface="Arial Narrow" charset="0"/>
              <a:cs typeface="Arial" charset="0"/>
            </a:endParaRPr>
          </a:p>
        </p:txBody>
      </p:sp>
      <p:sp>
        <p:nvSpPr>
          <p:cNvPr id="114697" name="Text Box 10"/>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additive="base">
                                        <p:cTn id="7" dur="500" fill="hold"/>
                                        <p:tgtEl>
                                          <p:spTgt spid="47110"/>
                                        </p:tgtEl>
                                        <p:attrNameLst>
                                          <p:attrName>ppt_x</p:attrName>
                                        </p:attrNameLst>
                                      </p:cBhvr>
                                      <p:tavLst>
                                        <p:tav tm="0">
                                          <p:val>
                                            <p:strVal val="1+#ppt_w/2"/>
                                          </p:val>
                                        </p:tav>
                                        <p:tav tm="100000">
                                          <p:val>
                                            <p:strVal val="#ppt_x"/>
                                          </p:val>
                                        </p:tav>
                                      </p:tavLst>
                                    </p:anim>
                                    <p:anim calcmode="lin" valueType="num">
                                      <p:cBhvr additive="base">
                                        <p:cTn id="8" dur="500" fill="hold"/>
                                        <p:tgtEl>
                                          <p:spTgt spid="471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7113"/>
                                        </p:tgtEl>
                                        <p:attrNameLst>
                                          <p:attrName>style.visibility</p:attrName>
                                        </p:attrNameLst>
                                      </p:cBhvr>
                                      <p:to>
                                        <p:strVal val="visible"/>
                                      </p:to>
                                    </p:set>
                                    <p:anim calcmode="lin" valueType="num">
                                      <p:cBhvr additive="base">
                                        <p:cTn id="13" dur="500" fill="hold"/>
                                        <p:tgtEl>
                                          <p:spTgt spid="47113"/>
                                        </p:tgtEl>
                                        <p:attrNameLst>
                                          <p:attrName>ppt_x</p:attrName>
                                        </p:attrNameLst>
                                      </p:cBhvr>
                                      <p:tavLst>
                                        <p:tav tm="0">
                                          <p:val>
                                            <p:strVal val="1+#ppt_w/2"/>
                                          </p:val>
                                        </p:tav>
                                        <p:tav tm="100000">
                                          <p:val>
                                            <p:strVal val="#ppt_x"/>
                                          </p:val>
                                        </p:tav>
                                      </p:tavLst>
                                    </p:anim>
                                    <p:anim calcmode="lin" valueType="num">
                                      <p:cBhvr additive="base">
                                        <p:cTn id="14" dur="500" fill="hold"/>
                                        <p:tgtEl>
                                          <p:spTgt spid="471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7111"/>
                                        </p:tgtEl>
                                        <p:attrNameLst>
                                          <p:attrName>style.visibility</p:attrName>
                                        </p:attrNameLst>
                                      </p:cBhvr>
                                      <p:to>
                                        <p:strVal val="visible"/>
                                      </p:to>
                                    </p:set>
                                    <p:anim calcmode="lin" valueType="num">
                                      <p:cBhvr additive="base">
                                        <p:cTn id="19" dur="500" fill="hold"/>
                                        <p:tgtEl>
                                          <p:spTgt spid="47111"/>
                                        </p:tgtEl>
                                        <p:attrNameLst>
                                          <p:attrName>ppt_x</p:attrName>
                                        </p:attrNameLst>
                                      </p:cBhvr>
                                      <p:tavLst>
                                        <p:tav tm="0">
                                          <p:val>
                                            <p:strVal val="1+#ppt_w/2"/>
                                          </p:val>
                                        </p:tav>
                                        <p:tav tm="100000">
                                          <p:val>
                                            <p:strVal val="#ppt_x"/>
                                          </p:val>
                                        </p:tav>
                                      </p:tavLst>
                                    </p:anim>
                                    <p:anim calcmode="lin" valueType="num">
                                      <p:cBhvr additive="base">
                                        <p:cTn id="20"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autoUpdateAnimBg="0"/>
      <p:bldP spid="47111" grpId="0" autoUpdateAnimBg="0"/>
      <p:bldP spid="47113"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4" descr="Dead Sea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863" y="0"/>
            <a:ext cx="5037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5"/>
          <p:cNvSpPr txBox="1">
            <a:spLocks noChangeArrowheads="1"/>
          </p:cNvSpPr>
          <p:nvPr/>
        </p:nvSpPr>
        <p:spPr bwMode="auto">
          <a:xfrm rot="-5400000">
            <a:off x="-416719" y="3444082"/>
            <a:ext cx="1603375" cy="430212"/>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ja-JP" altLang="en-US" sz="2200" b="1">
                <a:solidFill>
                  <a:schemeClr val="bg1"/>
                </a:solidFill>
                <a:latin typeface="Arial" charset="0"/>
                <a:cs typeface="Times New Roman" charset="0"/>
              </a:rPr>
              <a:t>犹太人教派</a:t>
            </a:r>
            <a:endParaRPr lang="en-US" sz="2200" b="1">
              <a:solidFill>
                <a:schemeClr val="bg1"/>
              </a:solidFill>
              <a:latin typeface="Arial" charset="0"/>
              <a:cs typeface="Times New Roman" charset="0"/>
            </a:endParaRPr>
          </a:p>
        </p:txBody>
      </p:sp>
      <p:sp>
        <p:nvSpPr>
          <p:cNvPr id="46086" name="Text Box 6"/>
          <p:cNvSpPr txBox="1">
            <a:spLocks noChangeArrowheads="1"/>
          </p:cNvSpPr>
          <p:nvPr/>
        </p:nvSpPr>
        <p:spPr bwMode="auto">
          <a:xfrm>
            <a:off x="609600" y="304800"/>
            <a:ext cx="3505200" cy="63246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None/>
            </a:pPr>
            <a:r>
              <a:rPr lang="ja-JP" altLang="en-US" sz="2800">
                <a:latin typeface="Arial Narrow" charset="0"/>
                <a:cs typeface="Arial" charset="0"/>
              </a:rPr>
              <a:t>特征</a:t>
            </a:r>
            <a:r>
              <a:rPr lang="en-US" altLang="ja-JP" sz="2800">
                <a:latin typeface="Arial Narrow" charset="0"/>
                <a:cs typeface="Arial" charset="0"/>
              </a:rPr>
              <a:t> (</a:t>
            </a:r>
            <a:r>
              <a:rPr lang="ja-JP" altLang="en-US" sz="2800">
                <a:latin typeface="Arial Narrow" charset="0"/>
                <a:cs typeface="Arial" charset="0"/>
              </a:rPr>
              <a:t>连续</a:t>
            </a:r>
            <a:r>
              <a:rPr lang="en-US" altLang="ja-JP" sz="2800">
                <a:latin typeface="Arial Narrow" charset="0"/>
                <a:cs typeface="Arial" charset="0"/>
              </a:rPr>
              <a:t>)</a:t>
            </a:r>
          </a:p>
          <a:p>
            <a:pPr eaLnBrk="1" hangingPunct="1">
              <a:buClr>
                <a:schemeClr val="tx1"/>
              </a:buClr>
              <a:buFont typeface="Wingdings" charset="0"/>
              <a:buNone/>
            </a:pPr>
            <a:r>
              <a:rPr lang="en-US" sz="2800">
                <a:solidFill>
                  <a:srgbClr val="FFFF00"/>
                </a:solidFill>
                <a:latin typeface="Arial Narrow" charset="0"/>
                <a:cs typeface="Arial" charset="0"/>
              </a:rPr>
              <a:t>3.</a:t>
            </a:r>
            <a:r>
              <a:rPr lang="en-US" sz="2800">
                <a:solidFill>
                  <a:srgbClr val="FFFF00"/>
                </a:solidFill>
                <a:latin typeface="Arial Narrow" charset="0"/>
                <a:cs typeface="Times New Roman" charset="0"/>
              </a:rPr>
              <a:t> </a:t>
            </a:r>
            <a:r>
              <a:rPr lang="ja-JP" altLang="en-US" sz="2800">
                <a:solidFill>
                  <a:srgbClr val="FFFF00"/>
                </a:solidFill>
              </a:rPr>
              <a:t>奋 锐 党</a:t>
            </a:r>
            <a:r>
              <a:rPr lang="zh-CN" altLang="en-US" sz="2800">
                <a:solidFill>
                  <a:srgbClr val="FFFF00"/>
                </a:solidFill>
                <a:latin typeface="Arial Narrow" charset="0"/>
                <a:cs typeface="Arial" charset="0"/>
              </a:rPr>
              <a:t>使用希腊语言反对巴勒斯坦。</a:t>
            </a:r>
            <a:endParaRPr lang="en-US" altLang="ja-JP" sz="2800">
              <a:solidFill>
                <a:srgbClr val="FFFF00"/>
              </a:solidFill>
              <a:latin typeface="Arial Narrow" charset="0"/>
              <a:cs typeface="Times New Roman" charset="0"/>
            </a:endParaRPr>
          </a:p>
          <a:p>
            <a:pPr eaLnBrk="1" hangingPunct="1">
              <a:buClr>
                <a:schemeClr val="tx1"/>
              </a:buClr>
              <a:buFont typeface="Wingdings" charset="0"/>
              <a:buNone/>
            </a:pPr>
            <a:r>
              <a:rPr lang="en-US" sz="2800">
                <a:solidFill>
                  <a:srgbClr val="FFFF00"/>
                </a:solidFill>
                <a:latin typeface="Arial Narrow" charset="0"/>
                <a:cs typeface="Arial" charset="0"/>
              </a:rPr>
              <a:t>4.</a:t>
            </a:r>
            <a:r>
              <a:rPr lang="ja-JP" altLang="en-US" sz="2800">
                <a:solidFill>
                  <a:srgbClr val="FFFF00"/>
                </a:solidFill>
              </a:rPr>
              <a:t>奋 锐 党</a:t>
            </a:r>
            <a:r>
              <a:rPr lang="zh-CN" altLang="en-US" sz="2800">
                <a:solidFill>
                  <a:srgbClr val="FFFF00"/>
                </a:solidFill>
                <a:latin typeface="Arial Narrow" charset="0"/>
                <a:cs typeface="Arial" charset="0"/>
              </a:rPr>
              <a:t>预测了来临救世的时期。</a:t>
            </a:r>
            <a:endParaRPr lang="en-US" sz="2800">
              <a:solidFill>
                <a:srgbClr val="FFFF00"/>
              </a:solidFill>
              <a:latin typeface="Arial Narrow" charset="0"/>
              <a:cs typeface="Arial" charset="0"/>
            </a:endParaRPr>
          </a:p>
        </p:txBody>
      </p:sp>
      <p:sp>
        <p:nvSpPr>
          <p:cNvPr id="116740" name="Text Box 9"/>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16741" name="Text Box 10"/>
          <p:cNvSpPr txBox="1">
            <a:spLocks noChangeArrowheads="1"/>
          </p:cNvSpPr>
          <p:nvPr/>
        </p:nvSpPr>
        <p:spPr bwMode="auto">
          <a:xfrm>
            <a:off x="146050" y="6491288"/>
            <a:ext cx="3886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1+#ppt_w/2"/>
                                          </p:val>
                                        </p:tav>
                                        <p:tav tm="100000">
                                          <p:val>
                                            <p:strVal val="#ppt_x"/>
                                          </p:val>
                                        </p:tav>
                                      </p:tavLst>
                                    </p:anim>
                                    <p:anim calcmode="lin" valueType="num">
                                      <p:cBhvr additive="base">
                                        <p:cTn id="8"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chemeClr val="accent1"/>
            </a:gs>
          </a:gsLst>
          <a:path path="rect">
            <a:fillToRect r="100000" b="100000"/>
          </a:path>
        </a:gra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zh-CN" altLang="en-US" b="1">
                <a:latin typeface="Arial" charset="0"/>
              </a:rPr>
              <a:t>十二</a:t>
            </a:r>
            <a:r>
              <a:rPr lang="ja-JP" altLang="en-US" b="1">
                <a:latin typeface="Arial" charset="0"/>
              </a:rPr>
              <a:t>追随者</a:t>
            </a:r>
            <a:r>
              <a:rPr lang="zh-CN" altLang="en-US" b="1">
                <a:latin typeface="Arial" charset="0"/>
              </a:rPr>
              <a:t>跟随了耶稣</a:t>
            </a:r>
            <a:endParaRPr lang="en-US" b="1">
              <a:latin typeface="Arial" charset="0"/>
            </a:endParaRPr>
          </a:p>
        </p:txBody>
      </p:sp>
      <p:grpSp>
        <p:nvGrpSpPr>
          <p:cNvPr id="2" name="Group 39"/>
          <p:cNvGrpSpPr>
            <a:grpSpLocks/>
          </p:cNvGrpSpPr>
          <p:nvPr/>
        </p:nvGrpSpPr>
        <p:grpSpPr bwMode="auto">
          <a:xfrm>
            <a:off x="2209800" y="5105400"/>
            <a:ext cx="1555750" cy="1752600"/>
            <a:chOff x="1392" y="3216"/>
            <a:chExt cx="980" cy="1104"/>
          </a:xfrm>
        </p:grpSpPr>
        <p:pic>
          <p:nvPicPr>
            <p:cNvPr id="118822" name="Picture 6" descr="Disci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6" name="Rectangle 16"/>
            <p:cNvSpPr>
              <a:spLocks noChangeArrowheads="1"/>
            </p:cNvSpPr>
            <p:nvPr/>
          </p:nvSpPr>
          <p:spPr bwMode="auto">
            <a:xfrm>
              <a:off x="1392" y="403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ja-JP" altLang="en-US" sz="2000" b="1" dirty="0">
                  <a:effectLst>
                    <a:glow rad="228600">
                      <a:srgbClr val="000000"/>
                    </a:glow>
                    <a:outerShdw blurRad="38100" dist="38100" dir="2700000" algn="tl">
                      <a:srgbClr val="003B76"/>
                    </a:outerShdw>
                  </a:effectLst>
                  <a:cs typeface="Geneva" charset="0"/>
                </a:rPr>
                <a:t>马太</a:t>
              </a:r>
              <a:endParaRPr lang="en-US" sz="2000" b="1" dirty="0">
                <a:effectLst>
                  <a:glow rad="228600">
                    <a:srgbClr val="000000"/>
                  </a:glow>
                  <a:outerShdw blurRad="38100" dist="38100" dir="2700000" algn="tl">
                    <a:srgbClr val="003B76"/>
                  </a:outerShdw>
                </a:effectLst>
                <a:cs typeface="Geneva" charset="0"/>
              </a:endParaRPr>
            </a:p>
          </p:txBody>
        </p:sp>
      </p:grpSp>
      <p:grpSp>
        <p:nvGrpSpPr>
          <p:cNvPr id="3" name="Group 38"/>
          <p:cNvGrpSpPr>
            <a:grpSpLocks/>
          </p:cNvGrpSpPr>
          <p:nvPr/>
        </p:nvGrpSpPr>
        <p:grpSpPr bwMode="auto">
          <a:xfrm>
            <a:off x="4800600" y="5105400"/>
            <a:ext cx="2514600" cy="1752600"/>
            <a:chOff x="2928" y="3216"/>
            <a:chExt cx="1584" cy="1104"/>
          </a:xfrm>
        </p:grpSpPr>
        <p:pic>
          <p:nvPicPr>
            <p:cNvPr id="118820" name="Picture 7" descr="Disci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9" name="Rectangle 19"/>
            <p:cNvSpPr>
              <a:spLocks noChangeArrowheads="1"/>
            </p:cNvSpPr>
            <p:nvPr/>
          </p:nvSpPr>
          <p:spPr bwMode="auto">
            <a:xfrm>
              <a:off x="2928" y="4032"/>
              <a:ext cx="1584"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zh-CN" altLang="en-US" sz="2000" b="1" dirty="0">
                  <a:effectLst>
                    <a:glow rad="228600">
                      <a:srgbClr val="000000"/>
                    </a:glow>
                    <a:outerShdw blurRad="38100" dist="38100" dir="2700000" algn="tl">
                      <a:srgbClr val="003B76"/>
                    </a:outerShdw>
                  </a:effectLst>
                  <a:cs typeface="Geneva" charset="0"/>
                </a:rPr>
                <a:t>奋 锐 党 的 西 门</a:t>
              </a:r>
              <a:endParaRPr lang="en-US" sz="2000" b="1" dirty="0">
                <a:effectLst>
                  <a:glow rad="228600">
                    <a:srgbClr val="000000"/>
                  </a:glow>
                  <a:outerShdw blurRad="38100" dist="38100" dir="2700000" algn="tl">
                    <a:srgbClr val="003B76"/>
                  </a:outerShdw>
                </a:effectLst>
                <a:cs typeface="Geneva" charset="0"/>
              </a:endParaRPr>
            </a:p>
          </p:txBody>
        </p:sp>
      </p:grpSp>
      <p:grpSp>
        <p:nvGrpSpPr>
          <p:cNvPr id="4" name="Group 37"/>
          <p:cNvGrpSpPr>
            <a:grpSpLocks/>
          </p:cNvGrpSpPr>
          <p:nvPr/>
        </p:nvGrpSpPr>
        <p:grpSpPr bwMode="auto">
          <a:xfrm>
            <a:off x="7696200" y="4876800"/>
            <a:ext cx="1524000" cy="1676400"/>
            <a:chOff x="4416" y="3168"/>
            <a:chExt cx="960" cy="1056"/>
          </a:xfrm>
        </p:grpSpPr>
        <p:pic>
          <p:nvPicPr>
            <p:cNvPr id="118818" name="Picture 12" descr="High Priest0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 y="3168"/>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0" name="Rectangle 20"/>
            <p:cNvSpPr>
              <a:spLocks noChangeArrowheads="1"/>
            </p:cNvSpPr>
            <p:nvPr/>
          </p:nvSpPr>
          <p:spPr bwMode="auto">
            <a:xfrm>
              <a:off x="4464" y="3936"/>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ja-JP" altLang="en-US" sz="2000" b="1" dirty="0">
                  <a:effectLst>
                    <a:glow rad="228600">
                      <a:srgbClr val="000000"/>
                    </a:glow>
                    <a:outerShdw blurRad="38100" dist="38100" dir="2700000" algn="tl">
                      <a:srgbClr val="003B76"/>
                    </a:outerShdw>
                  </a:effectLst>
                  <a:cs typeface="Geneva" charset="0"/>
                </a:rPr>
                <a:t>犹大</a:t>
              </a:r>
              <a:endParaRPr lang="en-US" sz="2000" b="1" dirty="0">
                <a:effectLst>
                  <a:glow rad="228600">
                    <a:srgbClr val="000000"/>
                  </a:glow>
                  <a:outerShdw blurRad="38100" dist="38100" dir="2700000" algn="tl">
                    <a:srgbClr val="003B76"/>
                  </a:outerShdw>
                </a:effectLst>
                <a:cs typeface="Geneva" charset="0"/>
              </a:endParaRPr>
            </a:p>
          </p:txBody>
        </p:sp>
      </p:grpSp>
      <p:grpSp>
        <p:nvGrpSpPr>
          <p:cNvPr id="5" name="Group 34"/>
          <p:cNvGrpSpPr>
            <a:grpSpLocks/>
          </p:cNvGrpSpPr>
          <p:nvPr/>
        </p:nvGrpSpPr>
        <p:grpSpPr bwMode="auto">
          <a:xfrm>
            <a:off x="7010400" y="2514600"/>
            <a:ext cx="1524000" cy="1676400"/>
            <a:chOff x="4656" y="2256"/>
            <a:chExt cx="960" cy="1056"/>
          </a:xfrm>
        </p:grpSpPr>
        <p:pic>
          <p:nvPicPr>
            <p:cNvPr id="118816" name="Picture 5" descr="Discip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1" name="Rectangle 21"/>
            <p:cNvSpPr>
              <a:spLocks noChangeArrowheads="1"/>
            </p:cNvSpPr>
            <p:nvPr/>
          </p:nvSpPr>
          <p:spPr bwMode="auto">
            <a:xfrm>
              <a:off x="4704" y="3024"/>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ja-JP" altLang="en-US" sz="2000" b="1" dirty="0">
                  <a:effectLst>
                    <a:glow rad="228600">
                      <a:srgbClr val="000000"/>
                    </a:glow>
                    <a:outerShdw blurRad="38100" dist="38100" dir="2700000" algn="tl">
                      <a:srgbClr val="003B76"/>
                    </a:outerShdw>
                  </a:effectLst>
                  <a:cs typeface="Geneva" charset="0"/>
                </a:rPr>
                <a:t>安德鲁</a:t>
              </a:r>
              <a:endParaRPr lang="en-US" sz="2000" b="1" dirty="0">
                <a:effectLst>
                  <a:glow rad="228600">
                    <a:srgbClr val="000000"/>
                  </a:glow>
                  <a:outerShdw blurRad="38100" dist="38100" dir="2700000" algn="tl">
                    <a:srgbClr val="003B76"/>
                  </a:outerShdw>
                </a:effectLst>
                <a:cs typeface="Geneva" charset="0"/>
              </a:endParaRPr>
            </a:p>
          </p:txBody>
        </p:sp>
      </p:grpSp>
      <p:grpSp>
        <p:nvGrpSpPr>
          <p:cNvPr id="6" name="Group 43"/>
          <p:cNvGrpSpPr>
            <a:grpSpLocks/>
          </p:cNvGrpSpPr>
          <p:nvPr/>
        </p:nvGrpSpPr>
        <p:grpSpPr bwMode="auto">
          <a:xfrm>
            <a:off x="5638800" y="1371600"/>
            <a:ext cx="1524000" cy="1752600"/>
            <a:chOff x="3504" y="912"/>
            <a:chExt cx="960" cy="1104"/>
          </a:xfrm>
        </p:grpSpPr>
        <p:pic>
          <p:nvPicPr>
            <p:cNvPr id="118814" name="Picture 15" descr="High Priest00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3" name="Rectangle 23"/>
            <p:cNvSpPr>
              <a:spLocks noChangeArrowheads="1"/>
            </p:cNvSpPr>
            <p:nvPr/>
          </p:nvSpPr>
          <p:spPr bwMode="auto">
            <a:xfrm>
              <a:off x="3552" y="1728"/>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ja-JP" altLang="en-US" sz="2000" b="1" dirty="0">
                  <a:effectLst>
                    <a:glow rad="228600">
                      <a:srgbClr val="000000"/>
                    </a:glow>
                    <a:outerShdw blurRad="38100" dist="38100" dir="2700000" algn="tl">
                      <a:srgbClr val="003B76"/>
                    </a:outerShdw>
                  </a:effectLst>
                  <a:cs typeface="Geneva" charset="0"/>
                </a:rPr>
                <a:t>约翰</a:t>
              </a:r>
              <a:endParaRPr lang="en-US" sz="2000" b="1" dirty="0">
                <a:effectLst>
                  <a:glow rad="228600">
                    <a:srgbClr val="000000"/>
                  </a:glow>
                  <a:outerShdw blurRad="38100" dist="38100" dir="2700000" algn="tl">
                    <a:srgbClr val="003B76"/>
                  </a:outerShdw>
                </a:effectLst>
                <a:cs typeface="Geneva" charset="0"/>
              </a:endParaRPr>
            </a:p>
          </p:txBody>
        </p:sp>
      </p:grpSp>
      <p:grpSp>
        <p:nvGrpSpPr>
          <p:cNvPr id="7" name="Group 40"/>
          <p:cNvGrpSpPr>
            <a:grpSpLocks/>
          </p:cNvGrpSpPr>
          <p:nvPr/>
        </p:nvGrpSpPr>
        <p:grpSpPr bwMode="auto">
          <a:xfrm>
            <a:off x="1676400" y="3657600"/>
            <a:ext cx="1524000" cy="1752600"/>
            <a:chOff x="1056" y="2304"/>
            <a:chExt cx="960" cy="1104"/>
          </a:xfrm>
        </p:grpSpPr>
        <p:pic>
          <p:nvPicPr>
            <p:cNvPr id="118812" name="Picture 11" descr="High Priest00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6" name="Rectangle 26"/>
            <p:cNvSpPr>
              <a:spLocks noChangeArrowheads="1"/>
            </p:cNvSpPr>
            <p:nvPr/>
          </p:nvSpPr>
          <p:spPr bwMode="auto">
            <a:xfrm>
              <a:off x="1104" y="3120"/>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ja-JP" altLang="en-US" sz="2000" b="1" dirty="0">
                  <a:effectLst>
                    <a:glow rad="228600">
                      <a:srgbClr val="000000"/>
                    </a:glow>
                    <a:outerShdw blurRad="38100" dist="38100" dir="2700000" algn="tl">
                      <a:srgbClr val="003B76"/>
                    </a:outerShdw>
                  </a:effectLst>
                  <a:cs typeface="Geneva" charset="0"/>
                </a:rPr>
                <a:t>汤马斯</a:t>
              </a:r>
              <a:endParaRPr lang="en-US" sz="2000" b="1" dirty="0">
                <a:effectLst>
                  <a:glow rad="228600">
                    <a:srgbClr val="000000"/>
                  </a:glow>
                  <a:outerShdw blurRad="38100" dist="38100" dir="2700000" algn="tl">
                    <a:srgbClr val="003B76"/>
                  </a:outerShdw>
                </a:effectLst>
                <a:cs typeface="Geneva" charset="0"/>
              </a:endParaRPr>
            </a:p>
          </p:txBody>
        </p:sp>
      </p:grpSp>
      <p:grpSp>
        <p:nvGrpSpPr>
          <p:cNvPr id="8" name="Group 45"/>
          <p:cNvGrpSpPr>
            <a:grpSpLocks/>
          </p:cNvGrpSpPr>
          <p:nvPr/>
        </p:nvGrpSpPr>
        <p:grpSpPr bwMode="auto">
          <a:xfrm>
            <a:off x="228600" y="2438400"/>
            <a:ext cx="1905000" cy="1676400"/>
            <a:chOff x="96" y="1872"/>
            <a:chExt cx="1200" cy="1056"/>
          </a:xfrm>
        </p:grpSpPr>
        <p:pic>
          <p:nvPicPr>
            <p:cNvPr id="118810" name="Picture 14" descr="High Priest00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7" name="Rectangle 27"/>
            <p:cNvSpPr>
              <a:spLocks noChangeArrowheads="1"/>
            </p:cNvSpPr>
            <p:nvPr/>
          </p:nvSpPr>
          <p:spPr bwMode="auto">
            <a:xfrm>
              <a:off x="96" y="2640"/>
              <a:ext cx="1200"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ja-JP" altLang="en-US" sz="2000" b="1" dirty="0">
                  <a:effectLst>
                    <a:glow rad="228600">
                      <a:srgbClr val="000000"/>
                    </a:glow>
                    <a:outerShdw blurRad="38100" dist="38100" dir="2700000" algn="tl">
                      <a:srgbClr val="003B76"/>
                    </a:outerShdw>
                  </a:effectLst>
                  <a:cs typeface="Geneva" charset="0"/>
                </a:rPr>
                <a:t>巴塞洛缪</a:t>
              </a:r>
              <a:endParaRPr lang="en-US" sz="2000" b="1" dirty="0">
                <a:effectLst>
                  <a:glow rad="228600">
                    <a:srgbClr val="000000"/>
                  </a:glow>
                  <a:outerShdw blurRad="38100" dist="38100" dir="2700000" algn="tl">
                    <a:srgbClr val="003B76"/>
                  </a:outerShdw>
                </a:effectLst>
                <a:cs typeface="Geneva" charset="0"/>
              </a:endParaRPr>
            </a:p>
          </p:txBody>
        </p:sp>
      </p:grpSp>
      <p:grpSp>
        <p:nvGrpSpPr>
          <p:cNvPr id="9" name="Group 36"/>
          <p:cNvGrpSpPr>
            <a:grpSpLocks/>
          </p:cNvGrpSpPr>
          <p:nvPr/>
        </p:nvGrpSpPr>
        <p:grpSpPr bwMode="auto">
          <a:xfrm>
            <a:off x="4114800" y="3962400"/>
            <a:ext cx="1600200" cy="1752600"/>
            <a:chOff x="2496" y="2496"/>
            <a:chExt cx="1008" cy="1104"/>
          </a:xfrm>
        </p:grpSpPr>
        <p:pic>
          <p:nvPicPr>
            <p:cNvPr id="118808" name="Picture 4" descr="Discipl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1" name="Rectangle 31"/>
            <p:cNvSpPr>
              <a:spLocks noChangeArrowheads="1"/>
            </p:cNvSpPr>
            <p:nvPr/>
          </p:nvSpPr>
          <p:spPr bwMode="auto">
            <a:xfrm>
              <a:off x="2592" y="331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ja-JP" altLang="en-US" sz="2000" b="1" dirty="0">
                  <a:effectLst>
                    <a:glow rad="228600">
                      <a:srgbClr val="000000"/>
                    </a:glow>
                    <a:outerShdw blurRad="38100" dist="38100" dir="2700000" algn="tl">
                      <a:srgbClr val="003B76"/>
                    </a:outerShdw>
                  </a:effectLst>
                  <a:cs typeface="Geneva" charset="0"/>
                </a:rPr>
                <a:t>菲利普</a:t>
              </a:r>
              <a:endParaRPr lang="en-US" sz="2000" b="1" dirty="0">
                <a:effectLst>
                  <a:glow rad="228600">
                    <a:srgbClr val="000000"/>
                  </a:glow>
                  <a:outerShdw blurRad="38100" dist="38100" dir="2700000" algn="tl">
                    <a:srgbClr val="003B76"/>
                  </a:outerShdw>
                </a:effectLst>
                <a:cs typeface="Geneva" charset="0"/>
              </a:endParaRPr>
            </a:p>
          </p:txBody>
        </p:sp>
      </p:grpSp>
      <p:grpSp>
        <p:nvGrpSpPr>
          <p:cNvPr id="10" name="Group 41"/>
          <p:cNvGrpSpPr>
            <a:grpSpLocks/>
          </p:cNvGrpSpPr>
          <p:nvPr/>
        </p:nvGrpSpPr>
        <p:grpSpPr bwMode="auto">
          <a:xfrm>
            <a:off x="2895600" y="2819400"/>
            <a:ext cx="1524000" cy="1752600"/>
            <a:chOff x="1824" y="1776"/>
            <a:chExt cx="960" cy="1104"/>
          </a:xfrm>
        </p:grpSpPr>
        <p:pic>
          <p:nvPicPr>
            <p:cNvPr id="118806" name="Picture 13" descr="High Priest00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9" name="Rectangle 29"/>
            <p:cNvSpPr>
              <a:spLocks noChangeArrowheads="1"/>
            </p:cNvSpPr>
            <p:nvPr/>
          </p:nvSpPr>
          <p:spPr bwMode="auto">
            <a:xfrm>
              <a:off x="1824" y="259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b="1" dirty="0">
                  <a:effectLst>
                    <a:glow rad="228600">
                      <a:srgbClr val="000000"/>
                    </a:glow>
                    <a:outerShdw blurRad="38100" dist="38100" dir="2700000" algn="tl">
                      <a:srgbClr val="003B76"/>
                    </a:outerShdw>
                  </a:effectLst>
                  <a:cs typeface="Geneva" charset="0"/>
                </a:rPr>
                <a:t>Thaddeus</a:t>
              </a:r>
            </a:p>
          </p:txBody>
        </p:sp>
      </p:grpSp>
      <p:grpSp>
        <p:nvGrpSpPr>
          <p:cNvPr id="11" name="Group 35"/>
          <p:cNvGrpSpPr>
            <a:grpSpLocks/>
          </p:cNvGrpSpPr>
          <p:nvPr/>
        </p:nvGrpSpPr>
        <p:grpSpPr bwMode="auto">
          <a:xfrm>
            <a:off x="5334000" y="3276600"/>
            <a:ext cx="2057400" cy="1676400"/>
            <a:chOff x="3360" y="2016"/>
            <a:chExt cx="1296" cy="1056"/>
          </a:xfrm>
        </p:grpSpPr>
        <p:pic>
          <p:nvPicPr>
            <p:cNvPr id="118804" name="Picture 9" descr="Discipl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Rectangle 22"/>
            <p:cNvSpPr>
              <a:spLocks noChangeArrowheads="1"/>
            </p:cNvSpPr>
            <p:nvPr/>
          </p:nvSpPr>
          <p:spPr bwMode="auto">
            <a:xfrm>
              <a:off x="3360" y="2784"/>
              <a:ext cx="1296"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zh-CN" altLang="en-US" sz="2000" b="1" dirty="0">
                  <a:effectLst>
                    <a:glow rad="228600">
                      <a:srgbClr val="000000"/>
                    </a:glow>
                    <a:outerShdw blurRad="38100" dist="38100" dir="2700000" algn="tl">
                      <a:srgbClr val="003B76"/>
                    </a:outerShdw>
                  </a:effectLst>
                  <a:cs typeface="Geneva" charset="0"/>
                </a:rPr>
                <a:t>亚 勒 腓 的 儿 子 雅 各</a:t>
              </a:r>
              <a:endParaRPr lang="en-US" sz="2000" b="1" dirty="0">
                <a:effectLst>
                  <a:glow rad="228600">
                    <a:srgbClr val="000000"/>
                  </a:glow>
                  <a:outerShdw blurRad="38100" dist="38100" dir="2700000" algn="tl">
                    <a:srgbClr val="003B76"/>
                  </a:outerShdw>
                </a:effectLst>
                <a:cs typeface="Geneva" charset="0"/>
              </a:endParaRPr>
            </a:p>
          </p:txBody>
        </p:sp>
      </p:grpSp>
      <p:grpSp>
        <p:nvGrpSpPr>
          <p:cNvPr id="12" name="Group 42"/>
          <p:cNvGrpSpPr>
            <a:grpSpLocks/>
          </p:cNvGrpSpPr>
          <p:nvPr/>
        </p:nvGrpSpPr>
        <p:grpSpPr bwMode="auto">
          <a:xfrm>
            <a:off x="4114800" y="1524000"/>
            <a:ext cx="1600200" cy="1752600"/>
            <a:chOff x="2400" y="1008"/>
            <a:chExt cx="1008" cy="1104"/>
          </a:xfrm>
        </p:grpSpPr>
        <p:pic>
          <p:nvPicPr>
            <p:cNvPr id="118802" name="Picture 10" descr="High Priest000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0" name="Rectangle 30"/>
            <p:cNvSpPr>
              <a:spLocks noChangeArrowheads="1"/>
            </p:cNvSpPr>
            <p:nvPr/>
          </p:nvSpPr>
          <p:spPr bwMode="auto">
            <a:xfrm>
              <a:off x="2496" y="1824"/>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ja-JP" altLang="en-US" sz="2000" b="1" dirty="0">
                  <a:effectLst>
                    <a:glow rad="228600">
                      <a:srgbClr val="000000"/>
                    </a:glow>
                    <a:outerShdw blurRad="38100" dist="38100" dir="2700000" algn="tl">
                      <a:srgbClr val="003B76"/>
                    </a:outerShdw>
                  </a:effectLst>
                  <a:cs typeface="Geneva" charset="0"/>
                </a:rPr>
                <a:t>雅各</a:t>
              </a:r>
              <a:endParaRPr lang="en-US" sz="2000" b="1" dirty="0">
                <a:effectLst>
                  <a:glow rad="228600">
                    <a:srgbClr val="000000"/>
                  </a:glow>
                  <a:outerShdw blurRad="38100" dist="38100" dir="2700000" algn="tl">
                    <a:srgbClr val="003B76"/>
                  </a:outerShdw>
                </a:effectLst>
                <a:cs typeface="Geneva" charset="0"/>
              </a:endParaRPr>
            </a:p>
          </p:txBody>
        </p:sp>
      </p:grpSp>
      <p:grpSp>
        <p:nvGrpSpPr>
          <p:cNvPr id="13" name="Group 44"/>
          <p:cNvGrpSpPr>
            <a:grpSpLocks/>
          </p:cNvGrpSpPr>
          <p:nvPr/>
        </p:nvGrpSpPr>
        <p:grpSpPr bwMode="auto">
          <a:xfrm>
            <a:off x="1905000" y="1295400"/>
            <a:ext cx="1555750" cy="1752600"/>
            <a:chOff x="1248" y="912"/>
            <a:chExt cx="980" cy="1104"/>
          </a:xfrm>
        </p:grpSpPr>
        <p:pic>
          <p:nvPicPr>
            <p:cNvPr id="118800" name="Picture 8" descr="Discipl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8" name="Rectangle 28"/>
            <p:cNvSpPr>
              <a:spLocks noChangeArrowheads="1"/>
            </p:cNvSpPr>
            <p:nvPr/>
          </p:nvSpPr>
          <p:spPr bwMode="auto">
            <a:xfrm>
              <a:off x="1248" y="1728"/>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ja-JP" altLang="en-US" sz="2000" b="1" dirty="0">
                  <a:effectLst>
                    <a:glow rad="228600">
                      <a:srgbClr val="000000"/>
                    </a:glow>
                    <a:outerShdw blurRad="38100" dist="38100" dir="2700000" algn="tl">
                      <a:srgbClr val="003B76"/>
                    </a:outerShdw>
                  </a:effectLst>
                  <a:cs typeface="Geneva" charset="0"/>
                </a:rPr>
                <a:t>彼得</a:t>
              </a:r>
              <a:endParaRPr lang="en-US" sz="2000" b="1" dirty="0">
                <a:effectLst>
                  <a:glow rad="228600">
                    <a:srgbClr val="000000"/>
                  </a:glow>
                  <a:outerShdw blurRad="38100" dist="38100" dir="2700000" algn="tl">
                    <a:srgbClr val="003B76"/>
                  </a:outerShdw>
                </a:effectLst>
                <a:cs typeface="Geneva" charset="0"/>
              </a:endParaRPr>
            </a:p>
          </p:txBody>
        </p:sp>
      </p:grpSp>
      <p:pic>
        <p:nvPicPr>
          <p:cNvPr id="81966" name="Picture 46" descr="j0078807"/>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3657600" y="5462588"/>
            <a:ext cx="170021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fltVal val="0"/>
                                          </p:val>
                                        </p:tav>
                                        <p:tav tm="100000">
                                          <p:val>
                                            <p:strVal val="#ppt_w"/>
                                          </p:val>
                                        </p:tav>
                                      </p:tavLst>
                                    </p:anim>
                                    <p:anim calcmode="lin" valueType="num">
                                      <p:cBhvr>
                                        <p:cTn id="57" dur="1000" fill="hold"/>
                                        <p:tgtEl>
                                          <p:spTgt spid="11"/>
                                        </p:tgtEl>
                                        <p:attrNameLst>
                                          <p:attrName>ppt_h</p:attrName>
                                        </p:attrNameLst>
                                      </p:cBhvr>
                                      <p:tavLst>
                                        <p:tav tm="0">
                                          <p:val>
                                            <p:fltVal val="0"/>
                                          </p:val>
                                        </p:tav>
                                        <p:tav tm="100000">
                                          <p:val>
                                            <p:strVal val="#ppt_h"/>
                                          </p:val>
                                        </p:tav>
                                      </p:tavLst>
                                    </p:anim>
                                    <p:anim calcmode="lin" valueType="num">
                                      <p:cBhvr>
                                        <p:cTn id="5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000"/>
                            </p:stCondLst>
                            <p:childTnLst>
                              <p:par>
                                <p:cTn id="61" presetID="15"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 calcmode="lin" valueType="num">
                                      <p:cBhvr>
                                        <p:cTn id="6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000"/>
                            </p:stCondLst>
                            <p:childTnLst>
                              <p:par>
                                <p:cTn id="68" presetID="15" presetClass="entr" presetSubtype="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000"/>
                            </p:stCondLst>
                            <p:childTnLst>
                              <p:par>
                                <p:cTn id="75" presetID="15" presetClass="entr" presetSubtype="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000"/>
                            </p:stCondLst>
                            <p:childTnLst>
                              <p:par>
                                <p:cTn id="82" presetID="15" presetClass="entr" presetSubtype="0" fill="hold" nodeType="after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p:cTn id="84" dur="1000" fill="hold"/>
                                        <p:tgtEl>
                                          <p:spTgt spid="3"/>
                                        </p:tgtEl>
                                        <p:attrNameLst>
                                          <p:attrName>ppt_w</p:attrName>
                                        </p:attrNameLst>
                                      </p:cBhvr>
                                      <p:tavLst>
                                        <p:tav tm="0">
                                          <p:val>
                                            <p:fltVal val="0"/>
                                          </p:val>
                                        </p:tav>
                                        <p:tav tm="100000">
                                          <p:val>
                                            <p:strVal val="#ppt_w"/>
                                          </p:val>
                                        </p:tav>
                                      </p:tavLst>
                                    </p:anim>
                                    <p:anim calcmode="lin" valueType="num">
                                      <p:cBhvr>
                                        <p:cTn id="85" dur="1000" fill="hold"/>
                                        <p:tgtEl>
                                          <p:spTgt spid="3"/>
                                        </p:tgtEl>
                                        <p:attrNameLst>
                                          <p:attrName>ppt_h</p:attrName>
                                        </p:attrNameLst>
                                      </p:cBhvr>
                                      <p:tavLst>
                                        <p:tav tm="0">
                                          <p:val>
                                            <p:fltVal val="0"/>
                                          </p:val>
                                        </p:tav>
                                        <p:tav tm="100000">
                                          <p:val>
                                            <p:strVal val="#ppt_h"/>
                                          </p:val>
                                        </p:tav>
                                      </p:tavLst>
                                    </p:anim>
                                    <p:anim calcmode="lin" valueType="num">
                                      <p:cBhvr>
                                        <p:cTn id="86"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51" presetClass="entr" presetSubtype="0" fill="hold" nodeType="clickEffect">
                                  <p:stCondLst>
                                    <p:cond delay="0"/>
                                  </p:stCondLst>
                                  <p:childTnLst>
                                    <p:set>
                                      <p:cBhvr>
                                        <p:cTn id="91" dur="1" fill="hold">
                                          <p:stCondLst>
                                            <p:cond delay="0"/>
                                          </p:stCondLst>
                                        </p:cTn>
                                        <p:tgtEl>
                                          <p:spTgt spid="81966"/>
                                        </p:tgtEl>
                                        <p:attrNameLst>
                                          <p:attrName>style.visibility</p:attrName>
                                        </p:attrNameLst>
                                      </p:cBhvr>
                                      <p:to>
                                        <p:strVal val="visible"/>
                                      </p:to>
                                    </p:set>
                                    <p:animEffect transition="in" filter="fade">
                                      <p:cBhvr>
                                        <p:cTn id="92" dur="770" decel="100000"/>
                                        <p:tgtEl>
                                          <p:spTgt spid="81966"/>
                                        </p:tgtEl>
                                      </p:cBhvr>
                                    </p:animEffect>
                                    <p:animScale>
                                      <p:cBhvr>
                                        <p:cTn id="93" dur="770" decel="100000"/>
                                        <p:tgtEl>
                                          <p:spTgt spid="81966"/>
                                        </p:tgtEl>
                                      </p:cBhvr>
                                      <p:from x="10000" y="10000"/>
                                      <p:to x="200000" y="450000"/>
                                    </p:animScale>
                                    <p:animScale>
                                      <p:cBhvr>
                                        <p:cTn id="94" dur="1230" accel="100000" fill="hold">
                                          <p:stCondLst>
                                            <p:cond delay="770"/>
                                          </p:stCondLst>
                                        </p:cTn>
                                        <p:tgtEl>
                                          <p:spTgt spid="81966"/>
                                        </p:tgtEl>
                                      </p:cBhvr>
                                      <p:from x="200000" y="450000"/>
                                      <p:to x="100000" y="100000"/>
                                    </p:animScale>
                                    <p:set>
                                      <p:cBhvr>
                                        <p:cTn id="95" dur="770" fill="hold"/>
                                        <p:tgtEl>
                                          <p:spTgt spid="81966"/>
                                        </p:tgtEl>
                                        <p:attrNameLst>
                                          <p:attrName>ppt_x</p:attrName>
                                        </p:attrNameLst>
                                      </p:cBhvr>
                                      <p:to>
                                        <p:strVal val="(0.5)"/>
                                      </p:to>
                                    </p:set>
                                    <p:anim from="(0.5)" to="(#ppt_x)" calcmode="lin" valueType="num">
                                      <p:cBhvr>
                                        <p:cTn id="96" dur="1230" accel="100000" fill="hold">
                                          <p:stCondLst>
                                            <p:cond delay="770"/>
                                          </p:stCondLst>
                                        </p:cTn>
                                        <p:tgtEl>
                                          <p:spTgt spid="81966"/>
                                        </p:tgtEl>
                                        <p:attrNameLst>
                                          <p:attrName>ppt_x</p:attrName>
                                        </p:attrNameLst>
                                      </p:cBhvr>
                                    </p:anim>
                                    <p:set>
                                      <p:cBhvr>
                                        <p:cTn id="97" dur="770" fill="hold"/>
                                        <p:tgtEl>
                                          <p:spTgt spid="81966"/>
                                        </p:tgtEl>
                                        <p:attrNameLst>
                                          <p:attrName>ppt_y</p:attrName>
                                        </p:attrNameLst>
                                      </p:cBhvr>
                                      <p:to>
                                        <p:strVal val="(#ppt_y+0.4)"/>
                                      </p:to>
                                    </p:set>
                                    <p:anim from="(#ppt_y+0.4)" to="(#ppt_y)" calcmode="lin" valueType="num">
                                      <p:cBhvr>
                                        <p:cTn id="98" dur="1230" accel="100000" fill="hold">
                                          <p:stCondLst>
                                            <p:cond delay="770"/>
                                          </p:stCondLst>
                                        </p:cTn>
                                        <p:tgtEl>
                                          <p:spTgt spid="819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cist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8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p:nvPr>
        </p:nvSpPr>
        <p:spPr>
          <a:xfrm>
            <a:off x="0" y="152400"/>
            <a:ext cx="4572000" cy="762000"/>
          </a:xfr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en-US" b="1">
                <a:latin typeface="Arial" charset="0"/>
                <a:cs typeface="Arial" charset="0"/>
              </a:rPr>
              <a:t>Masada </a:t>
            </a:r>
            <a:r>
              <a:rPr lang="ja-JP" altLang="en-US" b="1">
                <a:latin typeface="Arial" charset="0"/>
                <a:cs typeface="Arial" charset="0"/>
              </a:rPr>
              <a:t>水缸</a:t>
            </a:r>
            <a:endParaRPr lang="en-US" b="1">
              <a:latin typeface="Arial" charset="0"/>
              <a:cs typeface="Arial" charset="0"/>
            </a:endParaRPr>
          </a:p>
        </p:txBody>
      </p:sp>
      <p:sp>
        <p:nvSpPr>
          <p:cNvPr id="20483" name="Rectangle 3"/>
          <p:cNvSpPr>
            <a:spLocks noGrp="1" noChangeArrowheads="1"/>
          </p:cNvSpPr>
          <p:nvPr>
            <p:ph type="body" idx="1"/>
          </p:nvPr>
        </p:nvSpPr>
        <p:spPr>
          <a:xfrm>
            <a:off x="4724400" y="304800"/>
            <a:ext cx="4419600" cy="3810000"/>
          </a:xfrm>
          <a:noFill/>
          <a:ln w="9525">
            <a:noFill/>
            <a:miter lim="800000"/>
            <a:headEnd/>
            <a:tailEnd/>
          </a:ln>
          <a:effectLst/>
        </p:spPr>
        <p:txBody>
          <a:bodyPr vert="horz" wrap="square" lIns="91440" tIns="45720" rIns="91440" bIns="45720" numCol="1" anchor="t" anchorCtr="0" compatLnSpc="1">
            <a:prstTxWarp prst="textNoShape">
              <a:avLst/>
            </a:prstTxWarp>
          </a:bodyPr>
          <a:lstStyle/>
          <a:p>
            <a:pPr eaLnBrk="1" hangingPunct="1"/>
            <a:r>
              <a:rPr lang="ja-JP" altLang="en-US" b="1">
                <a:effectLst>
                  <a:glow rad="127000">
                    <a:srgbClr val="000000"/>
                  </a:glow>
                </a:effectLst>
                <a:latin typeface="Arial"/>
                <a:cs typeface="Arial"/>
              </a:rPr>
              <a:t>九个巨大的储水池被雕刻了入</a:t>
            </a:r>
            <a:r>
              <a:rPr lang="en-US" b="1">
                <a:effectLst>
                  <a:glow rad="127000">
                    <a:srgbClr val="000000"/>
                  </a:glow>
                </a:effectLst>
                <a:latin typeface="Arial"/>
                <a:cs typeface="Arial"/>
              </a:rPr>
              <a:t>Masada</a:t>
            </a:r>
            <a:r>
              <a:rPr lang="ja-JP" altLang="en-US" b="1">
                <a:effectLst>
                  <a:glow rad="127000">
                    <a:srgbClr val="000000"/>
                  </a:glow>
                </a:effectLst>
                <a:latin typeface="Arial"/>
                <a:cs typeface="Arial"/>
              </a:rPr>
              <a:t>岩石</a:t>
            </a:r>
            <a:endParaRPr lang="en-US" altLang="ja-JP" b="1">
              <a:effectLst>
                <a:glow rad="127000">
                  <a:srgbClr val="000000"/>
                </a:glow>
              </a:effectLst>
              <a:latin typeface="Arial"/>
              <a:cs typeface="Arial"/>
            </a:endParaRPr>
          </a:p>
          <a:p>
            <a:pPr eaLnBrk="1" hangingPunct="1"/>
            <a:r>
              <a:rPr lang="zh-CN" altLang="en-US" b="1">
                <a:effectLst>
                  <a:glow rad="127000">
                    <a:srgbClr val="000000"/>
                  </a:glow>
                </a:effectLst>
                <a:latin typeface="Arial"/>
                <a:cs typeface="Arial"/>
              </a:rPr>
              <a:t>这些为</a:t>
            </a:r>
            <a:r>
              <a:rPr lang="ja-JP" altLang="en-US" b="1">
                <a:effectLst>
                  <a:glow rad="127000">
                    <a:srgbClr val="000000"/>
                  </a:glow>
                </a:effectLst>
                <a:latin typeface="Arial"/>
                <a:cs typeface="Arial"/>
              </a:rPr>
              <a:t>奋 锐 党</a:t>
            </a:r>
            <a:r>
              <a:rPr lang="zh-CN" altLang="en-US" b="1">
                <a:effectLst>
                  <a:glow rad="127000">
                    <a:srgbClr val="000000"/>
                  </a:glow>
                </a:effectLst>
                <a:latin typeface="Arial"/>
                <a:cs typeface="Arial"/>
              </a:rPr>
              <a:t>防御者提供了成千上万公升水</a:t>
            </a:r>
            <a:endParaRPr lang="en-US" b="1">
              <a:effectLst>
                <a:glow rad="127000">
                  <a:srgbClr val="000000"/>
                </a:glow>
              </a:effectLst>
              <a:latin typeface="Arial"/>
              <a:cs typeface="Aria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endParaRPr lang="en-US" smtClean="0">
              <a:ea typeface="+mj-ea"/>
              <a:cs typeface="+mj-cs"/>
            </a:endParaRPr>
          </a:p>
        </p:txBody>
      </p:sp>
      <p:pic>
        <p:nvPicPr>
          <p:cNvPr id="122882" name="Picture 4" descr="cister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14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7"/>
          <p:cNvSpPr>
            <a:spLocks noChangeArrowheads="1"/>
          </p:cNvSpPr>
          <p:nvPr/>
        </p:nvSpPr>
        <p:spPr bwMode="auto">
          <a:xfrm>
            <a:off x="4191000" y="0"/>
            <a:ext cx="49530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sz="1800">
              <a:latin typeface="Verdana" pitchFamily="34" charset="0"/>
              <a:ea typeface="+mn-ea"/>
              <a:cs typeface="+mn-cs"/>
            </a:endParaRPr>
          </a:p>
        </p:txBody>
      </p:sp>
      <p:sp>
        <p:nvSpPr>
          <p:cNvPr id="21510" name="Rectangle 6"/>
          <p:cNvSpPr>
            <a:spLocks noGrp="1" noChangeArrowheads="1"/>
          </p:cNvSpPr>
          <p:nvPr>
            <p:ph type="body" idx="1"/>
          </p:nvPr>
        </p:nvSpPr>
        <p:spPr>
          <a:xfrm>
            <a:off x="4724400" y="5486400"/>
            <a:ext cx="4114800" cy="1295400"/>
          </a:xfrm>
        </p:spPr>
        <p:txBody>
          <a:bodyPr/>
          <a:lstStyle/>
          <a:p>
            <a:pPr eaLnBrk="1" hangingPunct="1">
              <a:defRPr/>
            </a:pPr>
            <a:r>
              <a:rPr lang="zh-CN" altLang="en-US">
                <a:latin typeface="Verdana" charset="0"/>
                <a:ea typeface="宋体" charset="0"/>
                <a:cs typeface="宋体" charset="0"/>
              </a:rPr>
              <a:t>阶领导到每个储水池底部 </a:t>
            </a:r>
            <a:endParaRPr lang="en-US">
              <a:latin typeface="Verdana" charset="0"/>
              <a:cs typeface="+mn-cs"/>
            </a:endParaRPr>
          </a:p>
        </p:txBody>
      </p:sp>
      <p:sp>
        <p:nvSpPr>
          <p:cNvPr id="21512" name="Rectangle 8"/>
          <p:cNvSpPr>
            <a:spLocks noChangeArrowheads="1"/>
          </p:cNvSpPr>
          <p:nvPr/>
        </p:nvSpPr>
        <p:spPr bwMode="auto">
          <a:xfrm>
            <a:off x="4343400" y="152400"/>
            <a:ext cx="4572000" cy="762000"/>
          </a:xfrm>
          <a:prstGeom prst="rect">
            <a:avLst/>
          </a:prstGeom>
          <a:solidFill>
            <a:srgbClr val="000000"/>
          </a:solidFill>
          <a:ln w="9525">
            <a:noFill/>
            <a:miter lim="800000"/>
            <a:headEnd/>
            <a:tailEnd/>
          </a:ln>
          <a:effectLst/>
        </p:spPr>
        <p:txBody>
          <a:bodyPr anchor="ctr" anchorCtr="1"/>
          <a:lstStyle/>
          <a:p>
            <a:pPr algn="ctr" eaLnBrk="1" hangingPunct="1"/>
            <a:r>
              <a:rPr lang="en-US" sz="4400" dirty="0">
                <a:solidFill>
                  <a:schemeClr val="tx2"/>
                </a:solidFill>
                <a:effectLst>
                  <a:outerShdw blurRad="38100" dist="38100" dir="2700000" algn="tl">
                    <a:srgbClr val="000000"/>
                  </a:outerShdw>
                </a:effectLst>
                <a:latin typeface="Arial" charset="0"/>
                <a:cs typeface="Geneva" charset="0"/>
              </a:rPr>
              <a:t>Masada </a:t>
            </a:r>
            <a:r>
              <a:rPr lang="ja-JP" altLang="en-US" sz="4400" dirty="0">
                <a:solidFill>
                  <a:schemeClr val="tx2"/>
                </a:solidFill>
                <a:effectLst>
                  <a:outerShdw blurRad="38100" dist="38100" dir="2700000" algn="tl">
                    <a:srgbClr val="000000"/>
                  </a:outerShdw>
                </a:effectLst>
                <a:latin typeface="Arial" charset="0"/>
                <a:cs typeface="Geneva" charset="0"/>
              </a:rPr>
              <a:t>水缸</a:t>
            </a:r>
            <a:endParaRPr lang="en-US" sz="4400" dirty="0">
              <a:solidFill>
                <a:schemeClr val="tx2"/>
              </a:solidFill>
              <a:effectLst>
                <a:outerShdw blurRad="38100" dist="38100" dir="2700000" algn="tl">
                  <a:srgbClr val="000000"/>
                </a:outerShdw>
              </a:effectLst>
              <a:latin typeface="Arial" charset="0"/>
              <a:cs typeface="Geneva" charset="0"/>
            </a:endParaRPr>
          </a:p>
        </p:txBody>
      </p:sp>
      <p:sp>
        <p:nvSpPr>
          <p:cNvPr id="21513" name="Rectangle 9" descr="Water droplets"/>
          <p:cNvSpPr>
            <a:spLocks noChangeArrowheads="1"/>
          </p:cNvSpPr>
          <p:nvPr/>
        </p:nvSpPr>
        <p:spPr bwMode="auto">
          <a:xfrm>
            <a:off x="0" y="0"/>
            <a:ext cx="4191000" cy="685800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wipe(down)">
                                      <p:cBhvr>
                                        <p:cTn id="7" dur="50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724400" y="76200"/>
            <a:ext cx="3962400" cy="1752600"/>
          </a:xfr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ja-JP" altLang="en-US" sz="4000">
                <a:latin typeface="Arial" charset="0"/>
                <a:cs typeface="Arial" charset="0"/>
              </a:rPr>
              <a:t>希 律 王北部 宫</a:t>
            </a:r>
            <a:endParaRPr lang="af-ZA" sz="4000">
              <a:latin typeface="Arial" charset="0"/>
              <a:cs typeface="Arial" charset="0"/>
            </a:endParaRPr>
          </a:p>
        </p:txBody>
      </p:sp>
      <p:sp>
        <p:nvSpPr>
          <p:cNvPr id="26627" name="Rectangle 3"/>
          <p:cNvSpPr>
            <a:spLocks noGrp="1" noChangeArrowheads="1"/>
          </p:cNvSpPr>
          <p:nvPr>
            <p:ph type="body" idx="1"/>
          </p:nvPr>
        </p:nvSpPr>
        <p:spPr>
          <a:xfrm>
            <a:off x="4648200" y="3276600"/>
            <a:ext cx="4724400" cy="3505200"/>
          </a:xfrm>
        </p:spPr>
        <p:txBody>
          <a:bodyPr/>
          <a:lstStyle/>
          <a:p>
            <a:pPr eaLnBrk="1" hangingPunct="1">
              <a:defRPr/>
            </a:pPr>
            <a:r>
              <a:rPr lang="zh-CN" altLang="en-US">
                <a:latin typeface="Verdana" charset="0"/>
                <a:ea typeface="宋体" charset="0"/>
                <a:cs typeface="宋体" charset="0"/>
              </a:rPr>
              <a:t>这个宫殿或堡垒由</a:t>
            </a:r>
            <a:r>
              <a:rPr lang="ja-JP" altLang="en-US">
                <a:latin typeface="Verdana" charset="0"/>
                <a:ea typeface="华文细黑" charset="0"/>
                <a:cs typeface="华文细黑" charset="0"/>
              </a:rPr>
              <a:t>奋</a:t>
            </a:r>
            <a:r>
              <a:rPr lang="ja-JP" altLang="en-US">
                <a:latin typeface="Verdana" charset="0"/>
              </a:rPr>
              <a:t> </a:t>
            </a:r>
            <a:r>
              <a:rPr lang="ja-JP" altLang="en-US">
                <a:latin typeface="Verdana" charset="0"/>
                <a:ea typeface="华文细黑" charset="0"/>
                <a:cs typeface="华文细黑" charset="0"/>
              </a:rPr>
              <a:t>锐</a:t>
            </a:r>
            <a:r>
              <a:rPr lang="ja-JP" altLang="en-US">
                <a:latin typeface="Verdana" charset="0"/>
              </a:rPr>
              <a:t> 党</a:t>
            </a:r>
            <a:r>
              <a:rPr lang="zh-CN" altLang="en-US">
                <a:latin typeface="Verdana" charset="0"/>
                <a:ea typeface="宋体" charset="0"/>
                <a:cs typeface="宋体" charset="0"/>
              </a:rPr>
              <a:t>占领</a:t>
            </a:r>
            <a:endParaRPr lang="en-US">
              <a:latin typeface="Verdana" charset="0"/>
              <a:cs typeface="+mn-cs"/>
            </a:endParaRPr>
          </a:p>
          <a:p>
            <a:pPr eaLnBrk="1" hangingPunct="1">
              <a:defRPr/>
            </a:pPr>
            <a:r>
              <a:rPr lang="zh-CN" altLang="en-US">
                <a:latin typeface="Verdana" charset="0"/>
                <a:ea typeface="宋体" charset="0"/>
                <a:cs typeface="宋体" charset="0"/>
              </a:rPr>
              <a:t>怎么？  一位罗马战士投下了他的盔甲</a:t>
            </a:r>
            <a:r>
              <a:rPr lang="en-US" altLang="zh-CN">
                <a:latin typeface="Verdana" charset="0"/>
                <a:cs typeface="+mn-cs"/>
              </a:rPr>
              <a:t>…</a:t>
            </a:r>
            <a:endParaRPr lang="en-US">
              <a:latin typeface="Verdana" charset="0"/>
              <a:cs typeface="+mn-cs"/>
            </a:endParaRPr>
          </a:p>
        </p:txBody>
      </p:sp>
      <p:pic>
        <p:nvPicPr>
          <p:cNvPr id="124931" name="Picture 4" descr="terr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733800" y="269875"/>
            <a:ext cx="5410200" cy="1143000"/>
          </a:xfrm>
          <a:effectLst>
            <a:outerShdw blurRad="63500" dist="35921" dir="2700000" algn="ctr" rotWithShape="0">
              <a:schemeClr val="bg2">
                <a:alpha val="74998"/>
              </a:schemeClr>
            </a:outerShdw>
          </a:effectLst>
        </p:spPr>
        <p:txBody>
          <a:bodyPr/>
          <a:lstStyle/>
          <a:p>
            <a:pPr eaLnBrk="1" hangingPunct="1">
              <a:defRPr/>
            </a:pPr>
            <a:r>
              <a:rPr lang="en-US" sz="4000" b="1" dirty="0">
                <a:latin typeface="Arial" charset="0"/>
                <a:ea typeface="ＭＳ Ｐゴシック" charset="0"/>
                <a:cs typeface="ＭＳ Ｐゴシック" charset="0"/>
              </a:rPr>
              <a:t>Northern Masada Palaces</a:t>
            </a:r>
          </a:p>
        </p:txBody>
      </p:sp>
      <p:pic>
        <p:nvPicPr>
          <p:cNvPr id="46083" name="Picture 3" descr="Remains of Herods Palace"/>
          <p:cNvPicPr>
            <a:picLocks noChangeAspect="1" noChangeArrowheads="1"/>
          </p:cNvPicPr>
          <p:nvPr/>
        </p:nvPicPr>
        <p:blipFill>
          <a:blip r:embed="rId3"/>
          <a:srcRect/>
          <a:stretch>
            <a:fillRect/>
          </a:stretch>
        </p:blipFill>
        <p:spPr bwMode="auto">
          <a:xfrm>
            <a:off x="0" y="1704975"/>
            <a:ext cx="9144000" cy="5153025"/>
          </a:xfrm>
          <a:prstGeom prst="rect">
            <a:avLst/>
          </a:prstGeom>
          <a:noFill/>
          <a:effectLst>
            <a:outerShdw blurRad="63500" dist="38099" dir="2700000" algn="ctr" rotWithShape="0">
              <a:srgbClr val="000000">
                <a:alpha val="74998"/>
              </a:srgbClr>
            </a:outerShdw>
          </a:effectLst>
        </p:spPr>
      </p:pic>
      <p:sp>
        <p:nvSpPr>
          <p:cNvPr id="46084" name="Text Box 4"/>
          <p:cNvSpPr txBox="1">
            <a:spLocks noChangeArrowheads="1"/>
          </p:cNvSpPr>
          <p:nvPr/>
        </p:nvSpPr>
        <p:spPr bwMode="auto">
          <a:xfrm>
            <a:off x="5181600" y="1600200"/>
            <a:ext cx="2047875"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solidFill>
                  <a:srgbClr val="FFFFFF"/>
                </a:solidFill>
                <a:effectLst>
                  <a:glow rad="241300">
                    <a:srgbClr val="000000">
                      <a:alpha val="75000"/>
                    </a:srgbClr>
                  </a:glow>
                </a:effectLst>
                <a:latin typeface="Arial" pitchFamily="-110" charset="0"/>
              </a:rPr>
              <a:t>Bath Houses</a:t>
            </a:r>
          </a:p>
        </p:txBody>
      </p:sp>
      <p:sp>
        <p:nvSpPr>
          <p:cNvPr id="46087" name="Rectangle 7"/>
          <p:cNvSpPr>
            <a:spLocks noChangeArrowheads="1"/>
          </p:cNvSpPr>
          <p:nvPr/>
        </p:nvSpPr>
        <p:spPr bwMode="auto">
          <a:xfrm flipH="1">
            <a:off x="2549525" y="0"/>
            <a:ext cx="152400" cy="457200"/>
          </a:xfrm>
          <a:prstGeom prst="rect">
            <a:avLst/>
          </a:prstGeom>
          <a:solidFill>
            <a:schemeClr val="tx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1800">
              <a:solidFill>
                <a:srgbClr val="FFFFFF"/>
              </a:solidFill>
              <a:latin typeface="Arial" pitchFamily="-110" charset="0"/>
            </a:endParaRPr>
          </a:p>
        </p:txBody>
      </p:sp>
      <p:grpSp>
        <p:nvGrpSpPr>
          <p:cNvPr id="2" name="Group 10"/>
          <p:cNvGrpSpPr>
            <a:grpSpLocks/>
          </p:cNvGrpSpPr>
          <p:nvPr/>
        </p:nvGrpSpPr>
        <p:grpSpPr bwMode="auto">
          <a:xfrm>
            <a:off x="0" y="0"/>
            <a:ext cx="3962400" cy="3962400"/>
            <a:chOff x="0" y="0"/>
            <a:chExt cx="2287" cy="2880"/>
          </a:xfrm>
        </p:grpSpPr>
        <p:pic>
          <p:nvPicPr>
            <p:cNvPr id="46086" name="Picture 6" descr="Masada Palces"/>
            <p:cNvPicPr>
              <a:picLocks noChangeAspect="1" noChangeArrowheads="1"/>
            </p:cNvPicPr>
            <p:nvPr/>
          </p:nvPicPr>
          <p:blipFill>
            <a:blip r:embed="rId4"/>
            <a:srcRect/>
            <a:stretch>
              <a:fillRect/>
            </a:stretch>
          </p:blipFill>
          <p:spPr bwMode="auto">
            <a:xfrm>
              <a:off x="0" y="0"/>
              <a:ext cx="2287" cy="2880"/>
            </a:xfrm>
            <a:prstGeom prst="rect">
              <a:avLst/>
            </a:prstGeom>
            <a:noFill/>
            <a:effectLst>
              <a:outerShdw blurRad="63500" dist="38099" dir="2700000" algn="ctr" rotWithShape="0">
                <a:srgbClr val="000000">
                  <a:alpha val="74998"/>
                </a:srgbClr>
              </a:outerShdw>
            </a:effectLst>
          </p:spPr>
        </p:pic>
        <p:sp>
          <p:nvSpPr>
            <p:cNvPr id="229384" name="Rectangle 8"/>
            <p:cNvSpPr>
              <a:spLocks noChangeArrowheads="1"/>
            </p:cNvSpPr>
            <p:nvPr/>
          </p:nvSpPr>
          <p:spPr bwMode="auto">
            <a:xfrm flipH="1">
              <a:off x="0" y="0"/>
              <a:ext cx="432" cy="16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29385" name="Rectangle 9"/>
            <p:cNvSpPr>
              <a:spLocks noChangeArrowheads="1"/>
            </p:cNvSpPr>
            <p:nvPr/>
          </p:nvSpPr>
          <p:spPr bwMode="auto">
            <a:xfrm rot="5400000" flipH="1">
              <a:off x="1248" y="-672"/>
              <a:ext cx="336" cy="16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grpSp>
      <p:sp>
        <p:nvSpPr>
          <p:cNvPr id="229382" name="Text Box 11"/>
          <p:cNvSpPr txBox="1">
            <a:spLocks noChangeArrowheads="1"/>
          </p:cNvSpPr>
          <p:nvPr/>
        </p:nvSpPr>
        <p:spPr bwMode="auto">
          <a:xfrm>
            <a:off x="8620125" y="0"/>
            <a:ext cx="533400" cy="466725"/>
          </a:xfrm>
          <a:prstGeom prst="rect">
            <a:avLst/>
          </a:prstGeom>
          <a:solidFill>
            <a:srgbClr val="FF0000"/>
          </a:solidFill>
          <a:ln w="9525">
            <a:solidFill>
              <a:schemeClr val="bg1"/>
            </a:solidFill>
            <a:miter lim="800000"/>
            <a:headEnd/>
            <a:tailEnd/>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FFFF"/>
                </a:solidFill>
                <a:latin typeface="Arial" charset="0"/>
              </a:rPr>
              <a:t>82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ppt_x"/>
                                          </p:val>
                                        </p:tav>
                                        <p:tav tm="100000">
                                          <p:val>
                                            <p:strVal val="#ppt_x"/>
                                          </p:val>
                                        </p:tav>
                                      </p:tavLst>
                                    </p:anim>
                                    <p:anim calcmode="lin" valueType="num">
                                      <p:cBhvr additive="base">
                                        <p:cTn id="14" dur="500" fill="hold"/>
                                        <p:tgtEl>
                                          <p:spTgt spid="460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9" descr="southmas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213" y="0"/>
            <a:ext cx="4395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snakep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4038600" y="277813"/>
            <a:ext cx="4648200" cy="1703387"/>
          </a:xfrm>
          <a:solidFill>
            <a:srgbClr val="000000"/>
          </a:solidFill>
        </p:spPr>
        <p:txBody>
          <a:bodyPr/>
          <a:lstStyle/>
          <a:p>
            <a:pPr eaLnBrk="1" hangingPunct="1">
              <a:defRPr/>
            </a:pPr>
            <a:r>
              <a:rPr lang="ja-JP" altLang="en-US" dirty="0">
                <a:solidFill>
                  <a:srgbClr val="FFFFFF"/>
                </a:solidFill>
                <a:latin typeface="Arial" charset="0"/>
              </a:rPr>
              <a:t>古代人怎么攀登了</a:t>
            </a:r>
            <a:r>
              <a:rPr lang="en-US" dirty="0">
                <a:solidFill>
                  <a:srgbClr val="FFFFFF"/>
                </a:solidFill>
                <a:latin typeface="Arial" charset="0"/>
                <a:cs typeface="+mj-cs"/>
              </a:rPr>
              <a:t>Masada </a:t>
            </a:r>
            <a:r>
              <a:rPr lang="ja-JP" altLang="en-US" dirty="0">
                <a:solidFill>
                  <a:srgbClr val="FFFFFF"/>
                </a:solidFill>
                <a:latin typeface="Arial" charset="0"/>
              </a:rPr>
              <a:t>？</a:t>
            </a:r>
            <a:endParaRPr lang="en-US" dirty="0">
              <a:solidFill>
                <a:srgbClr val="FFFFFF"/>
              </a:solidFill>
              <a:latin typeface="Arial" charset="0"/>
              <a:cs typeface="+mj-cs"/>
            </a:endParaRPr>
          </a:p>
        </p:txBody>
      </p:sp>
      <p:sp>
        <p:nvSpPr>
          <p:cNvPr id="25603" name="Rectangle 3"/>
          <p:cNvSpPr>
            <a:spLocks noGrp="1" noChangeArrowheads="1"/>
          </p:cNvSpPr>
          <p:nvPr>
            <p:ph type="body" idx="1"/>
          </p:nvPr>
        </p:nvSpPr>
        <p:spPr>
          <a:xfrm>
            <a:off x="381000" y="5791200"/>
            <a:ext cx="4038600" cy="609600"/>
          </a:xfrm>
          <a:solidFill>
            <a:srgbClr val="FF0000"/>
          </a:solidFill>
        </p:spPr>
        <p:txBody>
          <a:bodyPr/>
          <a:lstStyle/>
          <a:p>
            <a:pPr eaLnBrk="1" hangingPunct="1">
              <a:defRPr/>
            </a:pPr>
            <a:r>
              <a:rPr lang="zh-CN" altLang="en-US">
                <a:latin typeface="Verdana" charset="0"/>
                <a:ea typeface="宋体" charset="0"/>
                <a:cs typeface="宋体" charset="0"/>
              </a:rPr>
              <a:t>弯弯曲曲</a:t>
            </a:r>
            <a:r>
              <a:rPr lang="ja-JP" altLang="en-US">
                <a:latin typeface="Verdana" charset="0"/>
              </a:rPr>
              <a:t>路径</a:t>
            </a:r>
            <a:endParaRPr lang="en-US">
              <a:latin typeface="Verdana" charset="0"/>
              <a:cs typeface="+mn-cs"/>
            </a:endParaRPr>
          </a:p>
        </p:txBody>
      </p:sp>
      <p:pic>
        <p:nvPicPr>
          <p:cNvPr id="25610" name="Picture 10" descr="Dead Sea0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584575"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j03458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962400"/>
            <a:ext cx="219075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5603">
                                            <p:bg/>
                                          </p:spTgt>
                                        </p:tgtEl>
                                        <p:attrNameLst>
                                          <p:attrName>style.visibility</p:attrName>
                                        </p:attrNameLst>
                                      </p:cBhvr>
                                      <p:to>
                                        <p:strVal val="visible"/>
                                      </p:to>
                                    </p:set>
                                    <p:anim calcmode="lin" valueType="num">
                                      <p:cBhvr>
                                        <p:cTn id="7" dur="1000" fill="hold"/>
                                        <p:tgtEl>
                                          <p:spTgt spid="25603">
                                            <p:bg/>
                                          </p:spTgt>
                                        </p:tgtEl>
                                        <p:attrNameLst>
                                          <p:attrName>ppt_w</p:attrName>
                                        </p:attrNameLst>
                                      </p:cBhvr>
                                      <p:tavLst>
                                        <p:tav tm="0">
                                          <p:val>
                                            <p:fltVal val="0"/>
                                          </p:val>
                                        </p:tav>
                                        <p:tav tm="100000">
                                          <p:val>
                                            <p:strVal val="#ppt_w"/>
                                          </p:val>
                                        </p:tav>
                                      </p:tavLst>
                                    </p:anim>
                                    <p:anim calcmode="lin" valueType="num">
                                      <p:cBhvr>
                                        <p:cTn id="8" dur="1000" fill="hold"/>
                                        <p:tgtEl>
                                          <p:spTgt spid="25603">
                                            <p:bg/>
                                          </p:spTgt>
                                        </p:tgtEl>
                                        <p:attrNameLst>
                                          <p:attrName>ppt_h</p:attrName>
                                        </p:attrNameLst>
                                      </p:cBhvr>
                                      <p:tavLst>
                                        <p:tav tm="0">
                                          <p:val>
                                            <p:fltVal val="0"/>
                                          </p:val>
                                        </p:tav>
                                        <p:tav tm="100000">
                                          <p:val>
                                            <p:strVal val="#ppt_h"/>
                                          </p:val>
                                        </p:tav>
                                      </p:tavLst>
                                    </p:anim>
                                    <p:anim calcmode="lin" valueType="num">
                                      <p:cBhvr>
                                        <p:cTn id="9" dur="1000" fill="hold"/>
                                        <p:tgtEl>
                                          <p:spTgt spid="25603">
                                            <p:bg/>
                                          </p:spTgt>
                                        </p:tgtEl>
                                        <p:attrNameLst>
                                          <p:attrName>style.rotation</p:attrName>
                                        </p:attrNameLst>
                                      </p:cBhvr>
                                      <p:tavLst>
                                        <p:tav tm="0">
                                          <p:val>
                                            <p:fltVal val="90"/>
                                          </p:val>
                                        </p:tav>
                                        <p:tav tm="100000">
                                          <p:val>
                                            <p:fltVal val="0"/>
                                          </p:val>
                                        </p:tav>
                                      </p:tavLst>
                                    </p:anim>
                                    <p:animEffect transition="in" filter="fade">
                                      <p:cBhvr>
                                        <p:cTn id="10" dur="1000"/>
                                        <p:tgtEl>
                                          <p:spTgt spid="25603">
                                            <p:bg/>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5603">
                                            <p:txEl>
                                              <p:pRg st="0" end="0"/>
                                            </p:txEl>
                                          </p:spTgt>
                                        </p:tgtEl>
                                        <p:attrNameLst>
                                          <p:attrName>style.visibility</p:attrName>
                                        </p:attrNameLst>
                                      </p:cBhvr>
                                      <p:to>
                                        <p:strVal val="visible"/>
                                      </p:to>
                                    </p:set>
                                    <p:anim calcmode="lin" valueType="num">
                                      <p:cBhvr>
                                        <p:cTn id="13" dur="10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560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560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25603">
                                            <p:txEl>
                                              <p:pRg st="0" end="0"/>
                                            </p:txEl>
                                          </p:spTgt>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25607"/>
                                        </p:tgtEl>
                                        <p:attrNameLst>
                                          <p:attrName>style.visibility</p:attrName>
                                        </p:attrNameLst>
                                      </p:cBhvr>
                                      <p:to>
                                        <p:strVal val="visible"/>
                                      </p:to>
                                    </p:set>
                                    <p:anim calcmode="lin" valueType="num">
                                      <p:cBhvr>
                                        <p:cTn id="19" dur="1000" fill="hold"/>
                                        <p:tgtEl>
                                          <p:spTgt spid="25607"/>
                                        </p:tgtEl>
                                        <p:attrNameLst>
                                          <p:attrName>ppt_w</p:attrName>
                                        </p:attrNameLst>
                                      </p:cBhvr>
                                      <p:tavLst>
                                        <p:tav tm="0">
                                          <p:val>
                                            <p:fltVal val="0"/>
                                          </p:val>
                                        </p:tav>
                                        <p:tav tm="100000">
                                          <p:val>
                                            <p:strVal val="#ppt_w"/>
                                          </p:val>
                                        </p:tav>
                                      </p:tavLst>
                                    </p:anim>
                                    <p:anim calcmode="lin" valueType="num">
                                      <p:cBhvr>
                                        <p:cTn id="20" dur="1000" fill="hold"/>
                                        <p:tgtEl>
                                          <p:spTgt spid="25607"/>
                                        </p:tgtEl>
                                        <p:attrNameLst>
                                          <p:attrName>ppt_h</p:attrName>
                                        </p:attrNameLst>
                                      </p:cBhvr>
                                      <p:tavLst>
                                        <p:tav tm="0">
                                          <p:val>
                                            <p:fltVal val="0"/>
                                          </p:val>
                                        </p:tav>
                                        <p:tav tm="100000">
                                          <p:val>
                                            <p:strVal val="#ppt_h"/>
                                          </p:val>
                                        </p:tav>
                                      </p:tavLst>
                                    </p:anim>
                                    <p:anim calcmode="lin" valueType="num">
                                      <p:cBhvr>
                                        <p:cTn id="21" dur="1000" fill="hold"/>
                                        <p:tgtEl>
                                          <p:spTgt spid="25607"/>
                                        </p:tgtEl>
                                        <p:attrNameLst>
                                          <p:attrName>style.rotation</p:attrName>
                                        </p:attrNameLst>
                                      </p:cBhvr>
                                      <p:tavLst>
                                        <p:tav tm="0">
                                          <p:val>
                                            <p:fltVal val="90"/>
                                          </p:val>
                                        </p:tav>
                                        <p:tav tm="100000">
                                          <p:val>
                                            <p:fltVal val="0"/>
                                          </p:val>
                                        </p:tav>
                                      </p:tavLst>
                                    </p:anim>
                                    <p:animEffect transition="in" filter="fade">
                                      <p:cBhvr>
                                        <p:cTn id="22" dur="1000"/>
                                        <p:tgtEl>
                                          <p:spTgt spid="25607"/>
                                        </p:tgtEl>
                                      </p:cBhvr>
                                    </p:animEffect>
                                  </p:childTnLst>
                                </p:cTn>
                              </p:par>
                              <p:par>
                                <p:cTn id="23" presetID="9" presetClass="entr" presetSubtype="0" fill="hold" nodeType="withEffect">
                                  <p:stCondLst>
                                    <p:cond delay="0"/>
                                  </p:stCondLst>
                                  <p:childTnLst>
                                    <p:set>
                                      <p:cBhvr>
                                        <p:cTn id="24" dur="1" fill="hold">
                                          <p:stCondLst>
                                            <p:cond delay="0"/>
                                          </p:stCondLst>
                                        </p:cTn>
                                        <p:tgtEl>
                                          <p:spTgt spid="25604"/>
                                        </p:tgtEl>
                                        <p:attrNameLst>
                                          <p:attrName>style.visibility</p:attrName>
                                        </p:attrNameLst>
                                      </p:cBhvr>
                                      <p:to>
                                        <p:strVal val="visible"/>
                                      </p:to>
                                    </p:set>
                                    <p:animEffect transition="in" filter="dissolve">
                                      <p:cBhvr>
                                        <p:cTn id="25" dur="500"/>
                                        <p:tgtEl>
                                          <p:spTgt spid="256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25610"/>
                                        </p:tgtEl>
                                        <p:attrNameLst>
                                          <p:attrName>style.visibility</p:attrName>
                                        </p:attrNameLst>
                                      </p:cBhvr>
                                      <p:to>
                                        <p:strVal val="visible"/>
                                      </p:to>
                                    </p:set>
                                    <p:animEffect transition="in" filter="dissolve">
                                      <p:cBhvr>
                                        <p:cTn id="30"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152400"/>
            <a:ext cx="8229600" cy="731838"/>
          </a:xfrm>
          <a:solidFill>
            <a:srgbClr val="000514"/>
          </a:solidFill>
        </p:spPr>
        <p:txBody>
          <a:bodyPr/>
          <a:lstStyle/>
          <a:p>
            <a:pPr eaLnBrk="1" hangingPunct="1">
              <a:defRPr/>
            </a:pPr>
            <a:r>
              <a:rPr lang="zh-SG" b="1" dirty="0">
                <a:solidFill>
                  <a:srgbClr val="FFFFFF"/>
                </a:solidFill>
                <a:latin typeface="Arial" charset="0"/>
                <a:ea typeface="SimSun" charset="0"/>
                <a:cs typeface="SimSun" charset="0"/>
              </a:rPr>
              <a:t>犹太人憎恨撒马利亚人理由</a:t>
            </a:r>
            <a:endParaRPr lang="en-US" b="1" dirty="0">
              <a:solidFill>
                <a:srgbClr val="FFFFFF"/>
              </a:solidFill>
              <a:latin typeface="Arial" charset="0"/>
              <a:cs typeface="+mj-cs"/>
            </a:endParaRPr>
          </a:p>
        </p:txBody>
      </p:sp>
      <p:sp>
        <p:nvSpPr>
          <p:cNvPr id="88067" name="Rectangle 3"/>
          <p:cNvSpPr>
            <a:spLocks noGrp="1" noChangeArrowheads="1"/>
          </p:cNvSpPr>
          <p:nvPr>
            <p:ph type="body" idx="1"/>
          </p:nvPr>
        </p:nvSpPr>
        <p:spPr>
          <a:xfrm>
            <a:off x="4495800" y="1295400"/>
            <a:ext cx="4648200" cy="5257800"/>
          </a:xfrm>
        </p:spPr>
        <p:txBody>
          <a:bodyPr/>
          <a:lstStyle/>
          <a:p>
            <a:pPr marL="609600" indent="-609600" eaLnBrk="1" hangingPunct="1">
              <a:buFont typeface="Wingdings" charset="0"/>
              <a:buNone/>
              <a:defRPr/>
            </a:pPr>
            <a:r>
              <a:rPr lang="zh-TW" altLang="en-US" sz="2800" b="1" u="sng" dirty="0">
                <a:latin typeface="Verdana" charset="0"/>
                <a:ea typeface="PMingLiU" charset="0"/>
                <a:cs typeface="PMingLiU" charset="0"/>
              </a:rPr>
              <a:t>列 王 紀 下 </a:t>
            </a:r>
            <a:r>
              <a:rPr lang="en-US" altLang="zh-TW" sz="2800" b="1" u="sng" dirty="0">
                <a:latin typeface="Verdana" charset="0"/>
                <a:ea typeface="PMingLiU" charset="0"/>
                <a:cs typeface="PMingLiU" charset="0"/>
              </a:rPr>
              <a:t>17:24-33</a:t>
            </a:r>
            <a:endParaRPr lang="en-US" sz="2800" b="1" u="sng" dirty="0">
              <a:latin typeface="Verdana" charset="0"/>
              <a:cs typeface="+mn-cs"/>
            </a:endParaRPr>
          </a:p>
          <a:p>
            <a:pPr marL="609600" indent="-609600" eaLnBrk="1" hangingPunct="1">
              <a:defRPr/>
            </a:pPr>
            <a:r>
              <a:rPr lang="zh-SG" sz="2800" b="1" dirty="0">
                <a:latin typeface="Verdana" charset="0"/>
                <a:ea typeface="SimSun" charset="0"/>
                <a:cs typeface="SimSun" charset="0"/>
              </a:rPr>
              <a:t>家族混合 </a:t>
            </a:r>
            <a:endParaRPr lang="en-US" sz="2800" b="1" dirty="0">
              <a:latin typeface="Verdana" charset="0"/>
              <a:cs typeface="+mn-cs"/>
            </a:endParaRPr>
          </a:p>
          <a:p>
            <a:pPr marL="609600" indent="-609600" eaLnBrk="1" hangingPunct="1">
              <a:defRPr/>
            </a:pPr>
            <a:r>
              <a:rPr lang="zh-SG" sz="2800" b="1" dirty="0">
                <a:latin typeface="Verdana" charset="0"/>
                <a:ea typeface="SimSun" charset="0"/>
                <a:cs typeface="SimSun" charset="0"/>
              </a:rPr>
              <a:t>偶像崇拜 </a:t>
            </a:r>
            <a:endParaRPr lang="en-US" sz="2800" b="1" dirty="0">
              <a:latin typeface="Verdana" charset="0"/>
              <a:cs typeface="+mn-cs"/>
            </a:endParaRPr>
          </a:p>
          <a:p>
            <a:pPr marL="609600" indent="-609600" eaLnBrk="1" hangingPunct="1">
              <a:defRPr/>
            </a:pPr>
            <a:r>
              <a:rPr lang="zh-SG" sz="2800" b="1" dirty="0">
                <a:latin typeface="Verdana" charset="0"/>
                <a:ea typeface="SimSun" charset="0"/>
                <a:cs typeface="SimSun" charset="0"/>
              </a:rPr>
              <a:t>反对埃兹拉改革</a:t>
            </a:r>
            <a:endParaRPr lang="en-US" sz="2800" b="1" dirty="0">
              <a:latin typeface="Verdana" charset="0"/>
              <a:cs typeface="+mn-cs"/>
            </a:endParaRPr>
          </a:p>
          <a:p>
            <a:pPr marL="609600" indent="-609600" eaLnBrk="1" hangingPunct="1">
              <a:defRPr/>
            </a:pPr>
            <a:r>
              <a:rPr lang="zh-SG" sz="2800" b="1" dirty="0">
                <a:latin typeface="Verdana" charset="0"/>
                <a:ea typeface="SimSun" charset="0"/>
                <a:cs typeface="SimSun" charset="0"/>
              </a:rPr>
              <a:t>宗教、哲学</a:t>
            </a:r>
            <a:endParaRPr lang="en-US" sz="2800" b="1" dirty="0">
              <a:latin typeface="Verdana" charset="0"/>
              <a:cs typeface="+mn-cs"/>
            </a:endParaRPr>
          </a:p>
          <a:p>
            <a:pPr marL="609600" indent="-609600" eaLnBrk="1" hangingPunct="1">
              <a:defRPr/>
            </a:pPr>
            <a:r>
              <a:rPr lang="zh-SG" sz="2800" b="1" dirty="0">
                <a:latin typeface="Verdana" charset="0"/>
                <a:ea typeface="SimSun" charset="0"/>
                <a:cs typeface="SimSun" charset="0"/>
              </a:rPr>
              <a:t>庙在盖里济姆山上</a:t>
            </a:r>
            <a:r>
              <a:rPr lang="en-US" sz="2800" b="1" dirty="0">
                <a:latin typeface="Verdana" charset="0"/>
                <a:cs typeface="+mn-cs"/>
              </a:rPr>
              <a:t> </a:t>
            </a:r>
          </a:p>
          <a:p>
            <a:pPr marL="609600" indent="-609600" eaLnBrk="1" hangingPunct="1">
              <a:defRPr/>
            </a:pPr>
            <a:r>
              <a:rPr lang="zh-SG" sz="2800" b="1" dirty="0">
                <a:latin typeface="Verdana" charset="0"/>
                <a:ea typeface="SimSun" charset="0"/>
                <a:cs typeface="SimSun" charset="0"/>
              </a:rPr>
              <a:t>人类的骨放在耶路撒冷庙内</a:t>
            </a:r>
            <a:endParaRPr lang="en-US" sz="2800" b="1" dirty="0">
              <a:latin typeface="Verdana" charset="0"/>
              <a:cs typeface="+mn-cs"/>
            </a:endParaRPr>
          </a:p>
          <a:p>
            <a:pPr marL="609600" indent="-609600" eaLnBrk="1" hangingPunct="1">
              <a:defRPr/>
            </a:pPr>
            <a:r>
              <a:rPr lang="zh-SG" sz="2800" b="1" dirty="0">
                <a:latin typeface="Verdana" charset="0"/>
                <a:ea typeface="SimSun" charset="0"/>
                <a:cs typeface="SimSun" charset="0"/>
              </a:rPr>
              <a:t>攻犹太击旅行</a:t>
            </a:r>
            <a:r>
              <a:rPr lang="en-US" sz="2800" b="1" dirty="0">
                <a:latin typeface="Verdana" charset="0"/>
                <a:cs typeface="+mn-cs"/>
              </a:rPr>
              <a:t>s</a:t>
            </a:r>
          </a:p>
        </p:txBody>
      </p:sp>
      <p:pic>
        <p:nvPicPr>
          <p:cNvPr id="47107" name="Picture 4" descr="23JC-Palest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44592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295400" y="3352800"/>
            <a:ext cx="2790825" cy="900113"/>
            <a:chOff x="816" y="1776"/>
            <a:chExt cx="1758" cy="567"/>
          </a:xfrm>
        </p:grpSpPr>
        <p:sp>
          <p:nvSpPr>
            <p:cNvPr id="47123" name="Text Box 6"/>
            <p:cNvSpPr txBox="1">
              <a:spLocks noChangeArrowheads="1"/>
            </p:cNvSpPr>
            <p:nvPr/>
          </p:nvSpPr>
          <p:spPr bwMode="auto">
            <a:xfrm>
              <a:off x="1056" y="1910"/>
              <a:ext cx="15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chemeClr val="bg2"/>
                  </a:solidFill>
                </a:rPr>
                <a:t>Gerizim Temple</a:t>
              </a:r>
            </a:p>
          </p:txBody>
        </p:sp>
        <p:pic>
          <p:nvPicPr>
            <p:cNvPr id="47124" name="Picture 7" descr="j0282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1776"/>
              <a:ext cx="321"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
          <p:cNvGrpSpPr>
            <a:grpSpLocks/>
          </p:cNvGrpSpPr>
          <p:nvPr/>
        </p:nvGrpSpPr>
        <p:grpSpPr bwMode="auto">
          <a:xfrm>
            <a:off x="990600" y="5715000"/>
            <a:ext cx="3233738" cy="900113"/>
            <a:chOff x="624" y="3264"/>
            <a:chExt cx="2037" cy="567"/>
          </a:xfrm>
        </p:grpSpPr>
        <p:sp>
          <p:nvSpPr>
            <p:cNvPr id="47121" name="Text Box 9"/>
            <p:cNvSpPr txBox="1">
              <a:spLocks noChangeArrowheads="1"/>
            </p:cNvSpPr>
            <p:nvPr/>
          </p:nvSpPr>
          <p:spPr bwMode="auto">
            <a:xfrm>
              <a:off x="912" y="3446"/>
              <a:ext cx="17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chemeClr val="bg2"/>
                  </a:solidFill>
                </a:rPr>
                <a:t>Jerusalem Temple</a:t>
              </a:r>
            </a:p>
          </p:txBody>
        </p:sp>
        <p:pic>
          <p:nvPicPr>
            <p:cNvPr id="47122" name="Picture 10" descr="j0282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3264"/>
              <a:ext cx="321"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1"/>
          <p:cNvGrpSpPr>
            <a:grpSpLocks/>
          </p:cNvGrpSpPr>
          <p:nvPr/>
        </p:nvGrpSpPr>
        <p:grpSpPr bwMode="auto">
          <a:xfrm>
            <a:off x="838200" y="533400"/>
            <a:ext cx="2133600" cy="3124200"/>
            <a:chOff x="528" y="336"/>
            <a:chExt cx="1344" cy="1968"/>
          </a:xfrm>
        </p:grpSpPr>
        <p:sp>
          <p:nvSpPr>
            <p:cNvPr id="47118" name="AutoShape 12"/>
            <p:cNvSpPr>
              <a:spLocks noChangeArrowheads="1"/>
            </p:cNvSpPr>
            <p:nvPr/>
          </p:nvSpPr>
          <p:spPr bwMode="auto">
            <a:xfrm rot="2303612">
              <a:off x="1680" y="72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sz="1800"/>
            </a:p>
          </p:txBody>
        </p:sp>
        <p:sp>
          <p:nvSpPr>
            <p:cNvPr id="47119" name="AutoShape 13"/>
            <p:cNvSpPr>
              <a:spLocks noChangeArrowheads="1"/>
            </p:cNvSpPr>
            <p:nvPr/>
          </p:nvSpPr>
          <p:spPr bwMode="auto">
            <a:xfrm rot="1394212">
              <a:off x="1152" y="48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sz="1800"/>
            </a:p>
          </p:txBody>
        </p:sp>
        <p:sp>
          <p:nvSpPr>
            <p:cNvPr id="47120" name="AutoShape 14"/>
            <p:cNvSpPr>
              <a:spLocks noChangeArrowheads="1"/>
            </p:cNvSpPr>
            <p:nvPr/>
          </p:nvSpPr>
          <p:spPr bwMode="auto">
            <a:xfrm rot="307897">
              <a:off x="528" y="336"/>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sz="1800"/>
            </a:p>
          </p:txBody>
        </p:sp>
      </p:grpSp>
      <p:grpSp>
        <p:nvGrpSpPr>
          <p:cNvPr id="5" name="Group 15"/>
          <p:cNvGrpSpPr>
            <a:grpSpLocks/>
          </p:cNvGrpSpPr>
          <p:nvPr/>
        </p:nvGrpSpPr>
        <p:grpSpPr bwMode="auto">
          <a:xfrm>
            <a:off x="533400" y="838200"/>
            <a:ext cx="3695700" cy="2590800"/>
            <a:chOff x="336" y="528"/>
            <a:chExt cx="2328" cy="1632"/>
          </a:xfrm>
        </p:grpSpPr>
        <p:sp>
          <p:nvSpPr>
            <p:cNvPr id="47115" name="AutoShape 16"/>
            <p:cNvSpPr>
              <a:spLocks noChangeArrowheads="1"/>
            </p:cNvSpPr>
            <p:nvPr/>
          </p:nvSpPr>
          <p:spPr bwMode="auto">
            <a:xfrm rot="3332403" flipV="1">
              <a:off x="1776" y="984"/>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sz="1800"/>
            </a:p>
          </p:txBody>
        </p:sp>
        <p:sp>
          <p:nvSpPr>
            <p:cNvPr id="47116" name="AutoShape 17"/>
            <p:cNvSpPr>
              <a:spLocks noChangeArrowheads="1"/>
            </p:cNvSpPr>
            <p:nvPr/>
          </p:nvSpPr>
          <p:spPr bwMode="auto">
            <a:xfrm rot="457570" flipV="1">
              <a:off x="816" y="576"/>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sz="1800"/>
            </a:p>
          </p:txBody>
        </p:sp>
        <p:sp>
          <p:nvSpPr>
            <p:cNvPr id="47117" name="AutoShape 18"/>
            <p:cNvSpPr>
              <a:spLocks noChangeArrowheads="1"/>
            </p:cNvSpPr>
            <p:nvPr/>
          </p:nvSpPr>
          <p:spPr bwMode="auto">
            <a:xfrm rot="21292103" flipV="1">
              <a:off x="336" y="528"/>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sz="1800"/>
            </a:p>
          </p:txBody>
        </p:sp>
      </p:grpSp>
      <p:sp>
        <p:nvSpPr>
          <p:cNvPr id="47112" name="Text Box 19"/>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
        <p:nvSpPr>
          <p:cNvPr id="88085" name="Freeform 21"/>
          <p:cNvSpPr>
            <a:spLocks/>
          </p:cNvSpPr>
          <p:nvPr/>
        </p:nvSpPr>
        <p:spPr bwMode="auto">
          <a:xfrm>
            <a:off x="1176338" y="1725613"/>
            <a:ext cx="1516062" cy="4359275"/>
          </a:xfrm>
          <a:custGeom>
            <a:avLst/>
            <a:gdLst>
              <a:gd name="T0" fmla="*/ 2147483647 w 955"/>
              <a:gd name="T1" fmla="*/ 2147483647 h 2746"/>
              <a:gd name="T2" fmla="*/ 2147483647 w 955"/>
              <a:gd name="T3" fmla="*/ 2147483647 h 2746"/>
              <a:gd name="T4" fmla="*/ 2147483647 w 955"/>
              <a:gd name="T5" fmla="*/ 2147483647 h 2746"/>
              <a:gd name="T6" fmla="*/ 2147483647 w 955"/>
              <a:gd name="T7" fmla="*/ 2147483647 h 2746"/>
              <a:gd name="T8" fmla="*/ 2147483647 w 955"/>
              <a:gd name="T9" fmla="*/ 2147483647 h 2746"/>
              <a:gd name="T10" fmla="*/ 2147483647 w 955"/>
              <a:gd name="T11" fmla="*/ 2147483647 h 2746"/>
              <a:gd name="T12" fmla="*/ 2147483647 w 955"/>
              <a:gd name="T13" fmla="*/ 2147483647 h 2746"/>
              <a:gd name="T14" fmla="*/ 2147483647 w 955"/>
              <a:gd name="T15" fmla="*/ 2147483647 h 2746"/>
              <a:gd name="T16" fmla="*/ 2147483647 w 955"/>
              <a:gd name="T17" fmla="*/ 2147483647 h 2746"/>
              <a:gd name="T18" fmla="*/ 2147483647 w 955"/>
              <a:gd name="T19" fmla="*/ 2147483647 h 2746"/>
              <a:gd name="T20" fmla="*/ 2147483647 w 955"/>
              <a:gd name="T21" fmla="*/ 2147483647 h 2746"/>
              <a:gd name="T22" fmla="*/ 2147483647 w 955"/>
              <a:gd name="T23" fmla="*/ 2147483647 h 2746"/>
              <a:gd name="T24" fmla="*/ 2147483647 w 955"/>
              <a:gd name="T25" fmla="*/ 2147483647 h 2746"/>
              <a:gd name="T26" fmla="*/ 2147483647 w 955"/>
              <a:gd name="T27" fmla="*/ 2147483647 h 2746"/>
              <a:gd name="T28" fmla="*/ 2147483647 w 955"/>
              <a:gd name="T29" fmla="*/ 2147483647 h 2746"/>
              <a:gd name="T30" fmla="*/ 2147483647 w 955"/>
              <a:gd name="T31" fmla="*/ 2147483647 h 2746"/>
              <a:gd name="T32" fmla="*/ 2147483647 w 955"/>
              <a:gd name="T33" fmla="*/ 214748364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5"/>
              <a:gd name="T52" fmla="*/ 0 h 2746"/>
              <a:gd name="T53" fmla="*/ 955 w 955"/>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5" h="2746">
                <a:moveTo>
                  <a:pt x="191" y="2746"/>
                </a:moveTo>
                <a:cubicBezTo>
                  <a:pt x="276" y="2718"/>
                  <a:pt x="367" y="2719"/>
                  <a:pt x="453" y="2694"/>
                </a:cubicBezTo>
                <a:cubicBezTo>
                  <a:pt x="510" y="2678"/>
                  <a:pt x="575" y="2616"/>
                  <a:pt x="631" y="2610"/>
                </a:cubicBezTo>
                <a:cubicBezTo>
                  <a:pt x="686" y="2604"/>
                  <a:pt x="742" y="2603"/>
                  <a:pt x="798" y="2599"/>
                </a:cubicBezTo>
                <a:cubicBezTo>
                  <a:pt x="955" y="2562"/>
                  <a:pt x="809" y="2332"/>
                  <a:pt x="788" y="2222"/>
                </a:cubicBezTo>
                <a:cubicBezTo>
                  <a:pt x="795" y="2136"/>
                  <a:pt x="802" y="2062"/>
                  <a:pt x="830" y="1982"/>
                </a:cubicBezTo>
                <a:cubicBezTo>
                  <a:pt x="821" y="1904"/>
                  <a:pt x="813" y="1836"/>
                  <a:pt x="788" y="1762"/>
                </a:cubicBezTo>
                <a:cubicBezTo>
                  <a:pt x="779" y="1735"/>
                  <a:pt x="767" y="1678"/>
                  <a:pt x="767" y="1678"/>
                </a:cubicBezTo>
                <a:cubicBezTo>
                  <a:pt x="782" y="1579"/>
                  <a:pt x="764" y="1625"/>
                  <a:pt x="819" y="1542"/>
                </a:cubicBezTo>
                <a:cubicBezTo>
                  <a:pt x="826" y="1531"/>
                  <a:pt x="840" y="1510"/>
                  <a:pt x="840" y="1510"/>
                </a:cubicBezTo>
                <a:cubicBezTo>
                  <a:pt x="808" y="1081"/>
                  <a:pt x="825" y="651"/>
                  <a:pt x="851" y="222"/>
                </a:cubicBezTo>
                <a:cubicBezTo>
                  <a:pt x="847" y="187"/>
                  <a:pt x="851" y="150"/>
                  <a:pt x="840" y="117"/>
                </a:cubicBezTo>
                <a:cubicBezTo>
                  <a:pt x="836" y="104"/>
                  <a:pt x="790" y="87"/>
                  <a:pt x="778" y="86"/>
                </a:cubicBezTo>
                <a:cubicBezTo>
                  <a:pt x="722" y="80"/>
                  <a:pt x="666" y="79"/>
                  <a:pt x="610" y="75"/>
                </a:cubicBezTo>
                <a:cubicBezTo>
                  <a:pt x="510" y="51"/>
                  <a:pt x="409" y="43"/>
                  <a:pt x="306" y="34"/>
                </a:cubicBezTo>
                <a:cubicBezTo>
                  <a:pt x="224" y="5"/>
                  <a:pt x="306" y="31"/>
                  <a:pt x="128" y="13"/>
                </a:cubicBezTo>
                <a:cubicBezTo>
                  <a:pt x="0" y="0"/>
                  <a:pt x="113" y="2"/>
                  <a:pt x="34" y="2"/>
                </a:cubicBezTo>
              </a:path>
            </a:pathLst>
          </a:custGeom>
          <a:noFill/>
          <a:ln w="76200">
            <a:solidFill>
              <a:srgbClr val="99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14" name="Text Box 22"/>
          <p:cNvSpPr txBox="1">
            <a:spLocks noChangeArrowheads="1"/>
          </p:cNvSpPr>
          <p:nvPr/>
        </p:nvSpPr>
        <p:spPr bwMode="auto">
          <a:xfrm>
            <a:off x="2066925" y="6491288"/>
            <a:ext cx="7077075" cy="366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ja-JP" altLang="en-US" sz="1800" i="1"/>
              <a:t>’</a:t>
            </a:r>
            <a:r>
              <a:rPr lang="en-US" altLang="ja-JP" sz="1800" i="1"/>
              <a:t>s Handbook of Bible Times &amp; Customs</a:t>
            </a:r>
            <a:r>
              <a:rPr lang="en-US" altLang="ja-JP" sz="1800"/>
              <a:t>, 254</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8067">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8067">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8067">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88067">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8067">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88067">
                                            <p:txEl>
                                              <p:pRg st="5" end="5"/>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88067">
                                            <p:txEl>
                                              <p:pRg st="6" end="6"/>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88067">
                                            <p:txEl>
                                              <p:pRg st="7" end="7"/>
                                            </p:txEl>
                                          </p:spTgt>
                                        </p:tgtEl>
                                        <p:attrNameLst>
                                          <p:attrName>style.visibility</p:attrName>
                                        </p:attrNameLst>
                                      </p:cBhvr>
                                      <p:to>
                                        <p:strVal val="visible"/>
                                      </p:to>
                                    </p:set>
                                  </p:childTnLst>
                                </p:cTn>
                              </p:par>
                            </p:childTnLst>
                          </p:cTn>
                        </p:par>
                        <p:par>
                          <p:cTn id="45" fill="hold" nodeType="afterGroup">
                            <p:stCondLst>
                              <p:cond delay="500"/>
                            </p:stCondLst>
                            <p:childTnLst>
                              <p:par>
                                <p:cTn id="46" presetID="15" presetClass="entr" presetSubtype="0"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52" fill="hold" nodeType="afterGroup">
                            <p:stCondLst>
                              <p:cond delay="1500"/>
                            </p:stCondLst>
                            <p:childTnLst>
                              <p:par>
                                <p:cTn id="53" presetID="15" presetClass="entr" presetSubtype="0"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1000" fill="hold"/>
                                        <p:tgtEl>
                                          <p:spTgt spid="3"/>
                                        </p:tgtEl>
                                        <p:attrNameLst>
                                          <p:attrName>ppt_w</p:attrName>
                                        </p:attrNameLst>
                                      </p:cBhvr>
                                      <p:tavLst>
                                        <p:tav tm="0">
                                          <p:val>
                                            <p:fltVal val="0"/>
                                          </p:val>
                                        </p:tav>
                                        <p:tav tm="100000">
                                          <p:val>
                                            <p:strVal val="#ppt_w"/>
                                          </p:val>
                                        </p:tav>
                                      </p:tavLst>
                                    </p:anim>
                                    <p:anim calcmode="lin" valueType="num">
                                      <p:cBhvr>
                                        <p:cTn id="56" dur="1000" fill="hold"/>
                                        <p:tgtEl>
                                          <p:spTgt spid="3"/>
                                        </p:tgtEl>
                                        <p:attrNameLst>
                                          <p:attrName>ppt_h</p:attrName>
                                        </p:attrNameLst>
                                      </p:cBhvr>
                                      <p:tavLst>
                                        <p:tav tm="0">
                                          <p:val>
                                            <p:fltVal val="0"/>
                                          </p:val>
                                        </p:tav>
                                        <p:tav tm="100000">
                                          <p:val>
                                            <p:strVal val="#ppt_h"/>
                                          </p:val>
                                        </p:tav>
                                      </p:tavLst>
                                    </p:anim>
                                    <p:anim calcmode="lin" valueType="num">
                                      <p:cBhvr>
                                        <p:cTn id="5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88085"/>
                                        </p:tgtEl>
                                        <p:attrNameLst>
                                          <p:attrName>style.visibility</p:attrName>
                                        </p:attrNameLst>
                                      </p:cBhvr>
                                      <p:to>
                                        <p:strVal val="visible"/>
                                      </p:to>
                                    </p:set>
                                    <p:animEffect transition="in" filter="wipe(down)">
                                      <p:cBhvr>
                                        <p:cTn id="63"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P spid="8808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masadacablec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14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6" name="Picture 9" descr="southmas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213" y="0"/>
            <a:ext cx="4395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descr="Brown marble"/>
          <p:cNvSpPr>
            <a:spLocks noGrp="1" noChangeArrowheads="1"/>
          </p:cNvSpPr>
          <p:nvPr>
            <p:ph type="body" idx="1"/>
          </p:nvPr>
        </p:nvSpPr>
        <p:spPr>
          <a:xfrm>
            <a:off x="381000" y="5638800"/>
            <a:ext cx="8229600" cy="990600"/>
          </a:xfrm>
          <a:blipFill dpi="0" rotWithShape="1">
            <a:blip r:embed="rId5"/>
            <a:srcRect/>
            <a:tile tx="0" ty="0" sx="100000" sy="100000" flip="none" algn="tl"/>
          </a:blipFill>
        </p:spPr>
        <p:txBody>
          <a:bodyPr/>
          <a:lstStyle/>
          <a:p>
            <a:pPr eaLnBrk="1" hangingPunct="1">
              <a:lnSpc>
                <a:spcPct val="90000"/>
              </a:lnSpc>
              <a:defRPr/>
            </a:pPr>
            <a:r>
              <a:rPr lang="ja-JP" altLang="en-US">
                <a:effectLst>
                  <a:outerShdw blurRad="38100" dist="38100" dir="2700000" algn="tl">
                    <a:srgbClr val="DDDDDD"/>
                  </a:outerShdw>
                </a:effectLst>
                <a:latin typeface="Verdana" charset="0"/>
              </a:rPr>
              <a:t>游人能</a:t>
            </a:r>
            <a:r>
              <a:rPr lang="ja-JP" altLang="en-US">
                <a:effectLst>
                  <a:outerShdw blurRad="38100" dist="38100" dir="2700000" algn="tl">
                    <a:srgbClr val="DDDDDD"/>
                  </a:outerShdw>
                </a:effectLst>
                <a:latin typeface="Verdana" charset="0"/>
                <a:ea typeface="华文细黑" charset="0"/>
                <a:cs typeface="华文细黑" charset="0"/>
              </a:rPr>
              <a:t>现</a:t>
            </a:r>
            <a:r>
              <a:rPr lang="ja-JP" altLang="en-US">
                <a:effectLst>
                  <a:outerShdw blurRad="38100" dist="38100" dir="2700000" algn="tl">
                    <a:srgbClr val="DDDDDD"/>
                  </a:outerShdw>
                </a:effectLst>
                <a:latin typeface="Verdana" charset="0"/>
              </a:rPr>
              <a:t>在容易地攀登</a:t>
            </a:r>
            <a:r>
              <a:rPr lang="en-US">
                <a:effectLst>
                  <a:outerShdw blurRad="38100" dist="38100" dir="2700000" algn="tl">
                    <a:srgbClr val="DDDDDD"/>
                  </a:outerShdw>
                </a:effectLst>
                <a:latin typeface="Verdana" charset="0"/>
                <a:cs typeface="+mn-cs"/>
              </a:rPr>
              <a:t>Masada</a:t>
            </a:r>
            <a:r>
              <a:rPr lang="ja-JP" altLang="en-US">
                <a:effectLst>
                  <a:outerShdw blurRad="38100" dist="38100" dir="2700000" algn="tl">
                    <a:srgbClr val="DDDDDD"/>
                  </a:outerShdw>
                </a:effectLst>
                <a:latin typeface="Verdana" charset="0"/>
              </a:rPr>
              <a:t>在瑞士修造的推力</a:t>
            </a:r>
            <a:endParaRPr lang="en-US">
              <a:effectLst>
                <a:outerShdw blurRad="38100" dist="38100" dir="2700000" algn="tl">
                  <a:srgbClr val="DDDDDD"/>
                </a:outerShdw>
              </a:effectLst>
              <a:latin typeface="Verdana" charset="0"/>
              <a:cs typeface="+mn-cs"/>
            </a:endParaRPr>
          </a:p>
        </p:txBody>
      </p:sp>
      <p:sp>
        <p:nvSpPr>
          <p:cNvPr id="129028" name="Rectangle 8"/>
          <p:cNvSpPr>
            <a:spLocks noGrp="1" noChangeArrowheads="1"/>
          </p:cNvSpPr>
          <p:nvPr>
            <p:ph type="title"/>
          </p:nvPr>
        </p:nvSpPr>
        <p:spPr>
          <a:xfrm>
            <a:off x="228600" y="125413"/>
            <a:ext cx="8686800" cy="1246187"/>
          </a:xfrm>
          <a:solidFill>
            <a:srgbClr val="000000"/>
          </a:solidFill>
        </p:spPr>
        <p:txBody>
          <a:bodyPr/>
          <a:lstStyle/>
          <a:p>
            <a:pPr eaLnBrk="1" hangingPunct="1"/>
            <a:r>
              <a:rPr lang="ja-JP" altLang="en-US">
                <a:solidFill>
                  <a:srgbClr val="FFFFFF"/>
                </a:solidFill>
                <a:effectLst/>
                <a:latin typeface="Arial" charset="0"/>
              </a:rPr>
              <a:t>怎么攀登</a:t>
            </a:r>
            <a:r>
              <a:rPr lang="ja-JP" altLang="en-US">
                <a:solidFill>
                  <a:srgbClr val="FFFFFF"/>
                </a:solidFill>
                <a:effectLst/>
                <a:latin typeface="Arial" charset="0"/>
                <a:ea typeface="华文细黑" charset="0"/>
                <a:cs typeface="华文细黑" charset="0"/>
              </a:rPr>
              <a:t>现</a:t>
            </a:r>
            <a:r>
              <a:rPr lang="ja-JP" altLang="en-US">
                <a:solidFill>
                  <a:srgbClr val="FFFFFF"/>
                </a:solidFill>
                <a:effectLst/>
                <a:latin typeface="Arial" charset="0"/>
              </a:rPr>
              <a:t>代的</a:t>
            </a:r>
            <a:r>
              <a:rPr lang="en-US" altLang="ja-JP">
                <a:solidFill>
                  <a:srgbClr val="FFFFFF"/>
                </a:solidFill>
                <a:effectLst/>
                <a:latin typeface="Arial" charset="0"/>
              </a:rPr>
              <a:t>Masada</a:t>
            </a:r>
            <a:endParaRPr lang="en-US">
              <a:solidFill>
                <a:srgbClr val="FFFFFF"/>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800" decel="100000"/>
                                        <p:tgtEl>
                                          <p:spTgt spid="22532"/>
                                        </p:tgtEl>
                                      </p:cBhvr>
                                    </p:animEffect>
                                    <p:anim calcmode="lin" valueType="num">
                                      <p:cBhvr>
                                        <p:cTn id="8" dur="800" decel="100000" fill="hold"/>
                                        <p:tgtEl>
                                          <p:spTgt spid="22532"/>
                                        </p:tgtEl>
                                        <p:attrNameLst>
                                          <p:attrName>style.rotation</p:attrName>
                                        </p:attrNameLst>
                                      </p:cBhvr>
                                      <p:tavLst>
                                        <p:tav tm="0">
                                          <p:val>
                                            <p:fltVal val="-90"/>
                                          </p:val>
                                        </p:tav>
                                        <p:tav tm="100000">
                                          <p:val>
                                            <p:fltVal val="0"/>
                                          </p:val>
                                        </p:tav>
                                      </p:tavLst>
                                    </p:anim>
                                    <p:anim calcmode="lin" valueType="num">
                                      <p:cBhvr>
                                        <p:cTn id="9" dur="800" decel="100000" fill="hold"/>
                                        <p:tgtEl>
                                          <p:spTgt spid="22532"/>
                                        </p:tgtEl>
                                        <p:attrNameLst>
                                          <p:attrName>ppt_x</p:attrName>
                                        </p:attrNameLst>
                                      </p:cBhvr>
                                      <p:tavLst>
                                        <p:tav tm="0">
                                          <p:val>
                                            <p:strVal val="#ppt_x+0.4"/>
                                          </p:val>
                                        </p:tav>
                                        <p:tav tm="100000">
                                          <p:val>
                                            <p:strVal val="#ppt_x-0.05"/>
                                          </p:val>
                                        </p:tav>
                                      </p:tavLst>
                                    </p:anim>
                                    <p:anim calcmode="lin" valueType="num">
                                      <p:cBhvr>
                                        <p:cTn id="10" dur="800" decel="100000" fill="hold"/>
                                        <p:tgtEl>
                                          <p:spTgt spid="225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5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53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2531">
                                            <p:bg/>
                                          </p:spTgt>
                                        </p:tgtEl>
                                        <p:attrNameLst>
                                          <p:attrName>style.visibility</p:attrName>
                                        </p:attrNameLst>
                                      </p:cBhvr>
                                      <p:to>
                                        <p:strVal val="visible"/>
                                      </p:to>
                                    </p:set>
                                    <p:animEffect transition="in" filter="fade">
                                      <p:cBhvr>
                                        <p:cTn id="15" dur="800" decel="100000"/>
                                        <p:tgtEl>
                                          <p:spTgt spid="22531">
                                            <p:bg/>
                                          </p:spTgt>
                                        </p:tgtEl>
                                      </p:cBhvr>
                                    </p:animEffect>
                                    <p:anim calcmode="lin" valueType="num">
                                      <p:cBhvr>
                                        <p:cTn id="16" dur="800" decel="100000" fill="hold"/>
                                        <p:tgtEl>
                                          <p:spTgt spid="22531">
                                            <p:bg/>
                                          </p:spTgt>
                                        </p:tgtEl>
                                        <p:attrNameLst>
                                          <p:attrName>style.rotation</p:attrName>
                                        </p:attrNameLst>
                                      </p:cBhvr>
                                      <p:tavLst>
                                        <p:tav tm="0">
                                          <p:val>
                                            <p:fltVal val="-90"/>
                                          </p:val>
                                        </p:tav>
                                        <p:tav tm="100000">
                                          <p:val>
                                            <p:fltVal val="0"/>
                                          </p:val>
                                        </p:tav>
                                      </p:tavLst>
                                    </p:anim>
                                    <p:anim calcmode="lin" valueType="num">
                                      <p:cBhvr>
                                        <p:cTn id="17" dur="800" decel="100000" fill="hold"/>
                                        <p:tgtEl>
                                          <p:spTgt spid="22531">
                                            <p:bg/>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22531">
                                            <p:bg/>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531">
                                            <p:bg/>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531">
                                            <p:bg/>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2531">
                                            <p:txEl>
                                              <p:pRg st="0" end="0"/>
                                            </p:txEl>
                                          </p:spTgt>
                                        </p:tgtEl>
                                        <p:attrNameLst>
                                          <p:attrName>style.visibility</p:attrName>
                                        </p:attrNameLst>
                                      </p:cBhvr>
                                      <p:to>
                                        <p:strVal val="visible"/>
                                      </p:to>
                                    </p:set>
                                    <p:animEffect transition="in" filter="fade">
                                      <p:cBhvr>
                                        <p:cTn id="23" dur="800" decel="100000"/>
                                        <p:tgtEl>
                                          <p:spTgt spid="22531">
                                            <p:txEl>
                                              <p:pRg st="0" end="0"/>
                                            </p:txEl>
                                          </p:spTgt>
                                        </p:tgtEl>
                                      </p:cBhvr>
                                    </p:animEffect>
                                    <p:anim calcmode="lin" valueType="num">
                                      <p:cBhvr>
                                        <p:cTn id="24" dur="800" decel="100000" fill="hold"/>
                                        <p:tgtEl>
                                          <p:spTgt spid="22531">
                                            <p:txEl>
                                              <p:pRg st="0" end="0"/>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22531">
                                            <p:txEl>
                                              <p:pRg st="0" end="0"/>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22531">
                                            <p:txEl>
                                              <p:pRg st="0" end="0"/>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2531">
                                            <p:txEl>
                                              <p:pRg st="0" end="0"/>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2531">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descr="hurl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title"/>
          </p:nvPr>
        </p:nvSpPr>
        <p:spPr>
          <a:xfrm>
            <a:off x="0" y="0"/>
            <a:ext cx="9448800" cy="865188"/>
          </a:xfrm>
          <a:solidFill>
            <a:schemeClr val="bg2"/>
          </a:solidFill>
        </p:spPr>
        <p:txBody>
          <a:bodyPr/>
          <a:lstStyle/>
          <a:p>
            <a:pPr eaLnBrk="1" hangingPunct="1">
              <a:defRPr/>
            </a:pPr>
            <a:r>
              <a:rPr lang="zh-CN" altLang="en-US">
                <a:latin typeface="Arial" charset="0"/>
                <a:ea typeface="宋体" charset="0"/>
                <a:cs typeface="宋体" charset="0"/>
              </a:rPr>
              <a:t>罗马人气概风度</a:t>
            </a:r>
            <a:endParaRPr lang="en-US">
              <a:latin typeface="Arial" charset="0"/>
              <a:cs typeface="+mj-cs"/>
            </a:endParaRPr>
          </a:p>
        </p:txBody>
      </p:sp>
      <p:sp>
        <p:nvSpPr>
          <p:cNvPr id="24579" name="Rectangle 3"/>
          <p:cNvSpPr>
            <a:spLocks noGrp="1" noChangeArrowheads="1"/>
          </p:cNvSpPr>
          <p:nvPr>
            <p:ph type="body" idx="1"/>
          </p:nvPr>
        </p:nvSpPr>
        <p:spPr>
          <a:xfrm>
            <a:off x="0" y="6248400"/>
            <a:ext cx="9448800" cy="685800"/>
          </a:xfrm>
          <a:solidFill>
            <a:schemeClr val="bg2"/>
          </a:solidFill>
        </p:spPr>
        <p:txBody>
          <a:bodyPr/>
          <a:lstStyle/>
          <a:p>
            <a:pPr eaLnBrk="1" hangingPunct="1">
              <a:lnSpc>
                <a:spcPct val="90000"/>
              </a:lnSpc>
              <a:defRPr/>
            </a:pPr>
            <a:r>
              <a:rPr lang="zh-CN" altLang="en-US" sz="2400">
                <a:latin typeface="Verdana" charset="0"/>
                <a:ea typeface="宋体" charset="0"/>
                <a:cs typeface="宋体" charset="0"/>
              </a:rPr>
              <a:t>弹射器与巨大的冰砾捣了</a:t>
            </a:r>
            <a:r>
              <a:rPr lang="en-US" altLang="zh-CN" sz="2400">
                <a:latin typeface="Verdana" charset="0"/>
                <a:cs typeface="+mn-cs"/>
              </a:rPr>
              <a:t>Masada</a:t>
            </a:r>
            <a:r>
              <a:rPr lang="zh-CN" altLang="en-US" sz="2400">
                <a:latin typeface="Verdana" charset="0"/>
                <a:ea typeface="宋体" charset="0"/>
                <a:cs typeface="宋体" charset="0"/>
              </a:rPr>
              <a:t>的墙壁</a:t>
            </a:r>
            <a:endParaRPr lang="en-US" sz="2400">
              <a:latin typeface="Verdana" charset="0"/>
              <a:cs typeface="+mn-cs"/>
            </a:endParaRPr>
          </a:p>
        </p:txBody>
      </p:sp>
      <p:pic>
        <p:nvPicPr>
          <p:cNvPr id="131076" name="Picture 6" descr="Catap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35375"/>
            <a:ext cx="37338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Verdana" pitchFamily="-105" charset="0"/>
            </a:endParaRPr>
          </a:p>
        </p:txBody>
      </p:sp>
      <p:sp>
        <p:nvSpPr>
          <p:cNvPr id="230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230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sz="1800">
              <a:solidFill>
                <a:srgbClr val="FFFFFF"/>
              </a:solidFill>
            </a:endParaRPr>
          </a:p>
        </p:txBody>
      </p:sp>
      <p:sp>
        <p:nvSpPr>
          <p:cNvPr id="102404" name="Rectangle 2"/>
          <p:cNvSpPr>
            <a:spLocks noGrp="1" noChangeArrowheads="1"/>
          </p:cNvSpPr>
          <p:nvPr>
            <p:ph type="title"/>
          </p:nvPr>
        </p:nvSpPr>
        <p:spPr>
          <a:xfrm>
            <a:off x="0" y="30163"/>
            <a:ext cx="2386013" cy="2216150"/>
          </a:xfrm>
          <a:extLst>
            <a:ext uri="{909E8E84-426E-40DD-AFC4-6F175D3DCCD1}">
              <a14:hiddenFill xmlns:a14="http://schemas.microsoft.com/office/drawing/2010/main">
                <a:solidFill>
                  <a:srgbClr val="000000"/>
                </a:solidFill>
              </a14:hiddenFill>
            </a:ext>
          </a:extLst>
        </p:spPr>
        <p:txBody>
          <a:bodyPr/>
          <a:lstStyle/>
          <a:p>
            <a:pPr eaLnBrk="1" hangingPunct="1">
              <a:defRPr/>
            </a:pPr>
            <a:r>
              <a:rPr lang="zh-TW" altLang="en-US" sz="6000" i="1" dirty="0" smtClean="0">
                <a:latin typeface="Arial" charset="0"/>
              </a:rPr>
              <a:t>犹太宗 </a:t>
            </a:r>
            <a:r>
              <a:rPr lang="zh-TW" altLang="en-US" sz="6000" i="1" dirty="0">
                <a:latin typeface="Arial" charset="0"/>
              </a:rPr>
              <a:t>教</a:t>
            </a:r>
            <a:endParaRPr lang="en-US" sz="6000" i="1" dirty="0">
              <a:latin typeface="Arial" charset="0"/>
            </a:endParaRPr>
          </a:p>
        </p:txBody>
      </p:sp>
      <p:sp>
        <p:nvSpPr>
          <p:cNvPr id="230405"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FFFF"/>
                </a:solidFill>
                <a:latin typeface="Arial" charset="0"/>
                <a:cs typeface="Arial" charset="0"/>
              </a:rPr>
              <a:t>115a</a:t>
            </a:r>
          </a:p>
        </p:txBody>
      </p:sp>
      <p:sp>
        <p:nvSpPr>
          <p:cNvPr id="230406"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solidFill>
                  <a:srgbClr val="FFFFFF"/>
                </a:solidFill>
              </a:rPr>
              <a:t>Attitude towards life is in white</a:t>
            </a:r>
          </a:p>
        </p:txBody>
      </p:sp>
      <p:sp>
        <p:nvSpPr>
          <p:cNvPr id="230407" name="TextBox 9"/>
          <p:cNvSpPr txBox="1">
            <a:spLocks noChangeArrowheads="1"/>
          </p:cNvSpPr>
          <p:nvPr/>
        </p:nvSpPr>
        <p:spPr bwMode="auto">
          <a:xfrm>
            <a:off x="6372225" y="6083300"/>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800" i="1">
                <a:solidFill>
                  <a:srgbClr val="9DD5F1"/>
                </a:solidFill>
                <a:latin typeface="A_Bernhard" charset="0"/>
                <a:ea typeface="MS Mincho" charset="0"/>
                <a:cs typeface="MS Mincho" charset="0"/>
              </a:rPr>
              <a:t>Samaritans</a:t>
            </a:r>
          </a:p>
        </p:txBody>
      </p:sp>
      <p:sp>
        <p:nvSpPr>
          <p:cNvPr id="230408" name="TextBox 1"/>
          <p:cNvSpPr txBox="1">
            <a:spLocks noChangeArrowheads="1"/>
          </p:cNvSpPr>
          <p:nvPr/>
        </p:nvSpPr>
        <p:spPr bwMode="auto">
          <a:xfrm>
            <a:off x="3203575" y="54927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法利赛</a:t>
            </a:r>
            <a:endParaRPr lang="en-US" sz="3200" b="1">
              <a:solidFill>
                <a:srgbClr val="FFC000"/>
              </a:solidFill>
            </a:endParaRPr>
          </a:p>
        </p:txBody>
      </p:sp>
      <p:sp>
        <p:nvSpPr>
          <p:cNvPr id="230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Revolt</a:t>
            </a:r>
          </a:p>
        </p:txBody>
      </p:sp>
      <p:sp>
        <p:nvSpPr>
          <p:cNvPr id="230410" name="TextBox 1"/>
          <p:cNvSpPr txBox="1">
            <a:spLocks noChangeArrowheads="1"/>
          </p:cNvSpPr>
          <p:nvPr/>
        </p:nvSpPr>
        <p:spPr bwMode="auto">
          <a:xfrm>
            <a:off x="6275388" y="2981325"/>
            <a:ext cx="2328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撒都该人</a:t>
            </a:r>
            <a:endParaRPr lang="en-US" sz="3200" b="1">
              <a:solidFill>
                <a:srgbClr val="FFC000"/>
              </a:solidFill>
            </a:endParaRPr>
          </a:p>
        </p:txBody>
      </p:sp>
      <p:sp>
        <p:nvSpPr>
          <p:cNvPr id="230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Resignation</a:t>
            </a:r>
          </a:p>
        </p:txBody>
      </p:sp>
      <p:sp>
        <p:nvSpPr>
          <p:cNvPr id="230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Integration</a:t>
            </a:r>
          </a:p>
        </p:txBody>
      </p:sp>
      <p:sp>
        <p:nvSpPr>
          <p:cNvPr id="230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230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230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solidFill>
                  <a:srgbClr val="FFFFFF"/>
                </a:solidFill>
              </a:rPr>
              <a:t>Isolation</a:t>
            </a:r>
          </a:p>
        </p:txBody>
      </p:sp>
      <p:sp>
        <p:nvSpPr>
          <p:cNvPr id="230416" name="TextBox 1"/>
          <p:cNvSpPr txBox="1">
            <a:spLocks noChangeArrowheads="1"/>
          </p:cNvSpPr>
          <p:nvPr/>
        </p:nvSpPr>
        <p:spPr bwMode="auto">
          <a:xfrm>
            <a:off x="3203575" y="5584825"/>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solidFill>
                  <a:srgbClr val="FFC000"/>
                </a:solidFill>
              </a:rPr>
              <a:t>埃森</a:t>
            </a:r>
            <a:endParaRPr lang="en-US" sz="3200" b="1">
              <a:solidFill>
                <a:srgbClr val="FFC000"/>
              </a:solidFill>
            </a:endParaRPr>
          </a:p>
        </p:txBody>
      </p:sp>
      <p:sp>
        <p:nvSpPr>
          <p:cNvPr id="230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230418" name="TextBox 1"/>
          <p:cNvSpPr txBox="1">
            <a:spLocks noChangeArrowheads="1"/>
          </p:cNvSpPr>
          <p:nvPr/>
        </p:nvSpPr>
        <p:spPr bwMode="auto">
          <a:xfrm>
            <a:off x="755650" y="2981325"/>
            <a:ext cx="180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200" b="1">
                <a:solidFill>
                  <a:srgbClr val="FFC000"/>
                </a:solidFill>
              </a:rPr>
              <a:t>狂热者</a:t>
            </a:r>
          </a:p>
        </p:txBody>
      </p:sp>
      <p:sp>
        <p:nvSpPr>
          <p:cNvPr id="23041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27" name="Oval 9"/>
          <p:cNvSpPr>
            <a:spLocks noChangeArrowheads="1"/>
          </p:cNvSpPr>
          <p:nvPr/>
        </p:nvSpPr>
        <p:spPr bwMode="auto">
          <a:xfrm rot="5400000">
            <a:off x="-1211263" y="2947988"/>
            <a:ext cx="3357563" cy="719138"/>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22" name="Oval 9"/>
          <p:cNvSpPr>
            <a:spLocks noChangeArrowheads="1"/>
          </p:cNvSpPr>
          <p:nvPr/>
        </p:nvSpPr>
        <p:spPr bwMode="auto">
          <a:xfrm rot="5400000">
            <a:off x="6997701" y="3019425"/>
            <a:ext cx="3357562" cy="719137"/>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70" decel="100000"/>
                                        <p:tgtEl>
                                          <p:spTgt spid="27"/>
                                        </p:tgtEl>
                                      </p:cBhvr>
                                    </p:animEffect>
                                    <p:animScale>
                                      <p:cBhvr>
                                        <p:cTn id="8" dur="770" decel="100000"/>
                                        <p:tgtEl>
                                          <p:spTgt spid="27"/>
                                        </p:tgtEl>
                                      </p:cBhvr>
                                      <p:from x="10000" y="10000"/>
                                      <p:to x="200000" y="450000"/>
                                    </p:animScale>
                                    <p:animScale>
                                      <p:cBhvr>
                                        <p:cTn id="9" dur="1230" accel="100000" fill="hold">
                                          <p:stCondLst>
                                            <p:cond delay="770"/>
                                          </p:stCondLst>
                                        </p:cTn>
                                        <p:tgtEl>
                                          <p:spTgt spid="27"/>
                                        </p:tgtEl>
                                      </p:cBhvr>
                                      <p:from x="200000" y="450000"/>
                                      <p:to x="100000" y="100000"/>
                                    </p:animScale>
                                    <p:set>
                                      <p:cBhvr>
                                        <p:cTn id="10" dur="770" fill="hold"/>
                                        <p:tgtEl>
                                          <p:spTgt spid="27"/>
                                        </p:tgtEl>
                                        <p:attrNameLst>
                                          <p:attrName>ppt_x</p:attrName>
                                        </p:attrNameLst>
                                      </p:cBhvr>
                                      <p:to>
                                        <p:strVal val="(0.5)"/>
                                      </p:to>
                                    </p:set>
                                    <p:anim from="(0.5)" to="(#ppt_x)" calcmode="lin" valueType="num">
                                      <p:cBhvr>
                                        <p:cTn id="11" dur="1230" accel="100000" fill="hold">
                                          <p:stCondLst>
                                            <p:cond delay="770"/>
                                          </p:stCondLst>
                                        </p:cTn>
                                        <p:tgtEl>
                                          <p:spTgt spid="27"/>
                                        </p:tgtEl>
                                        <p:attrNameLst>
                                          <p:attrName>ppt_x</p:attrName>
                                        </p:attrNameLst>
                                      </p:cBhvr>
                                    </p:anim>
                                    <p:set>
                                      <p:cBhvr>
                                        <p:cTn id="12" dur="770" fill="hold"/>
                                        <p:tgtEl>
                                          <p:spTgt spid="27"/>
                                        </p:tgtEl>
                                        <p:attrNameLst>
                                          <p:attrName>ppt_y</p:attrName>
                                        </p:attrNameLst>
                                      </p:cBhvr>
                                      <p:to>
                                        <p:strVal val="(#ppt_y+0.4)"/>
                                      </p:to>
                                    </p:set>
                                    <p:anim from="(#ppt_y+0.4)" to="(#ppt_y)" calcmode="lin" valueType="num">
                                      <p:cBhvr>
                                        <p:cTn id="13" dur="1230" accel="100000" fill="hold">
                                          <p:stCondLst>
                                            <p:cond delay="770"/>
                                          </p:stCondLst>
                                        </p:cTn>
                                        <p:tgtEl>
                                          <p:spTgt spid="27"/>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770" decel="100000"/>
                                        <p:tgtEl>
                                          <p:spTgt spid="22"/>
                                        </p:tgtEl>
                                      </p:cBhvr>
                                    </p:animEffect>
                                    <p:animScale>
                                      <p:cBhvr>
                                        <p:cTn id="19" dur="770" decel="100000"/>
                                        <p:tgtEl>
                                          <p:spTgt spid="22"/>
                                        </p:tgtEl>
                                      </p:cBhvr>
                                      <p:from x="10000" y="10000"/>
                                      <p:to x="200000" y="450000"/>
                                    </p:animScale>
                                    <p:animScale>
                                      <p:cBhvr>
                                        <p:cTn id="20" dur="1230" accel="100000" fill="hold">
                                          <p:stCondLst>
                                            <p:cond delay="770"/>
                                          </p:stCondLst>
                                        </p:cTn>
                                        <p:tgtEl>
                                          <p:spTgt spid="22"/>
                                        </p:tgtEl>
                                      </p:cBhvr>
                                      <p:from x="200000" y="450000"/>
                                      <p:to x="100000" y="100000"/>
                                    </p:animScale>
                                    <p:set>
                                      <p:cBhvr>
                                        <p:cTn id="21" dur="770" fill="hold"/>
                                        <p:tgtEl>
                                          <p:spTgt spid="22"/>
                                        </p:tgtEl>
                                        <p:attrNameLst>
                                          <p:attrName>ppt_x</p:attrName>
                                        </p:attrNameLst>
                                      </p:cBhvr>
                                      <p:to>
                                        <p:strVal val="(0.5)"/>
                                      </p:to>
                                    </p:set>
                                    <p:anim from="(0.5)" to="(#ppt_x)" calcmode="lin" valueType="num">
                                      <p:cBhvr>
                                        <p:cTn id="22" dur="1230" accel="100000" fill="hold">
                                          <p:stCondLst>
                                            <p:cond delay="770"/>
                                          </p:stCondLst>
                                        </p:cTn>
                                        <p:tgtEl>
                                          <p:spTgt spid="22"/>
                                        </p:tgtEl>
                                        <p:attrNameLst>
                                          <p:attrName>ppt_x</p:attrName>
                                        </p:attrNameLst>
                                      </p:cBhvr>
                                    </p:anim>
                                    <p:set>
                                      <p:cBhvr>
                                        <p:cTn id="23" dur="770" fill="hold"/>
                                        <p:tgtEl>
                                          <p:spTgt spid="22"/>
                                        </p:tgtEl>
                                        <p:attrNameLst>
                                          <p:attrName>ppt_y</p:attrName>
                                        </p:attrNameLst>
                                      </p:cBhvr>
                                      <p:to>
                                        <p:strVal val="(#ppt_y+0.4)"/>
                                      </p:to>
                                    </p:set>
                                    <p:anim from="(#ppt_y+0.4)" to="(#ppt_y)" calcmode="lin" valueType="num">
                                      <p:cBhvr>
                                        <p:cTn id="24" dur="1230" accel="100000" fill="hold">
                                          <p:stCondLst>
                                            <p:cond delay="770"/>
                                          </p:stCondLst>
                                        </p:cTn>
                                        <p:tgtEl>
                                          <p:spTgt spid="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33122" name="Group 12"/>
          <p:cNvGrpSpPr>
            <a:grpSpLocks/>
          </p:cNvGrpSpPr>
          <p:nvPr/>
        </p:nvGrpSpPr>
        <p:grpSpPr bwMode="auto">
          <a:xfrm>
            <a:off x="3886200" y="-76200"/>
            <a:ext cx="4724400" cy="4114800"/>
            <a:chOff x="2784" y="1728"/>
            <a:chExt cx="2976" cy="2592"/>
          </a:xfrm>
        </p:grpSpPr>
        <p:pic>
          <p:nvPicPr>
            <p:cNvPr id="133133" name="Picture 10" descr="Herod the Gr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 y="1728"/>
              <a:ext cx="2976"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4" name="Rectangle 11"/>
            <p:cNvSpPr>
              <a:spLocks noChangeArrowheads="1"/>
            </p:cNvSpPr>
            <p:nvPr/>
          </p:nvSpPr>
          <p:spPr bwMode="auto">
            <a:xfrm>
              <a:off x="4368" y="1728"/>
              <a:ext cx="1392" cy="912"/>
            </a:xfrm>
            <a:prstGeom prst="rect">
              <a:avLst/>
            </a:prstGeom>
            <a:solidFill>
              <a:schemeClr val="tx1"/>
            </a:solidFill>
            <a:ln w="9525">
              <a:solidFill>
                <a:schemeClr val="tx1"/>
              </a:solidFill>
              <a:miter lim="800000"/>
              <a:headEnd/>
              <a:tailEnd/>
            </a:ln>
          </p:spPr>
          <p:txBody>
            <a:bodyPr wrap="none" anchor="ctr"/>
            <a:lstStyle/>
            <a:p>
              <a:endParaRPr lang="en-US" sz="1800"/>
            </a:p>
          </p:txBody>
        </p:sp>
      </p:grpSp>
      <p:pic>
        <p:nvPicPr>
          <p:cNvPr id="67587" name="Picture 3" descr="Her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819400"/>
            <a:ext cx="8461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He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962400"/>
            <a:ext cx="7858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He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962400"/>
            <a:ext cx="7858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descr="He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029200"/>
            <a:ext cx="7858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descr="He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6096000"/>
            <a:ext cx="7858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He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0588" y="3962400"/>
            <a:ext cx="785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9" name="Picture 9" descr="Temple Plaq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71600"/>
            <a:ext cx="38862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Rot="1" noChangeArrowheads="1"/>
          </p:cNvSpPr>
          <p:nvPr>
            <p:ph type="title"/>
          </p:nvPr>
        </p:nvSpPr>
        <p:spPr>
          <a:xfrm>
            <a:off x="-228600" y="0"/>
            <a:ext cx="7467600" cy="457200"/>
          </a:xfrm>
          <a:solidFill>
            <a:srgbClr val="FF0000"/>
          </a:solidFill>
        </p:spPr>
        <p:txBody>
          <a:bodyPr/>
          <a:lstStyle/>
          <a:p>
            <a:pPr eaLnBrk="1" hangingPunct="1">
              <a:defRPr/>
            </a:pPr>
            <a:r>
              <a:rPr lang="en-US" sz="4000">
                <a:latin typeface="Garamond" charset="0"/>
                <a:cs typeface="+mj-cs"/>
              </a:rPr>
              <a:t>Sicarii vs. </a:t>
            </a:r>
            <a:r>
              <a:rPr lang="ja-JP" altLang="en-US" sz="4000">
                <a:latin typeface="Garamond" charset="0"/>
              </a:rPr>
              <a:t>希 律  党</a:t>
            </a:r>
            <a:endParaRPr lang="en-US" sz="4000">
              <a:latin typeface="Garamond" charset="0"/>
              <a:cs typeface="+mj-cs"/>
            </a:endParaRPr>
          </a:p>
        </p:txBody>
      </p:sp>
      <p:pic>
        <p:nvPicPr>
          <p:cNvPr id="133131" name="Picture 13" descr="j02907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81000"/>
            <a:ext cx="27432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8" name="Text Box 14"/>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dist="35921" dir="2700000" algn="ctr" rotWithShape="0">
              <a:srgbClr val="808080"/>
            </a:outerShdw>
          </a:effectLst>
        </p:spPr>
        <p:txBody>
          <a:bodyPr wrap="none">
            <a:spAutoFit/>
          </a:bodyPr>
          <a:lstStyle/>
          <a:p>
            <a:pPr>
              <a:defRPr/>
            </a:pPr>
            <a:r>
              <a:rPr lang="en-US" b="1">
                <a:latin typeface="Arial" charset="0"/>
                <a:ea typeface="+mn-ea"/>
                <a:cs typeface="+mn-cs"/>
              </a:rPr>
              <a:t>125</a:t>
            </a:r>
            <a:endParaRPr lang="en-US" sz="2000" b="1">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strVal val="#ppt_w*2.5"/>
                                          </p:val>
                                        </p:tav>
                                        <p:tav tm="100000">
                                          <p:val>
                                            <p:strVal val="#ppt_w"/>
                                          </p:val>
                                        </p:tav>
                                      </p:tavLst>
                                    </p:anim>
                                    <p:anim calcmode="lin" valueType="num">
                                      <p:cBhvr>
                                        <p:cTn id="8" dur="500" fill="hold"/>
                                        <p:tgtEl>
                                          <p:spTgt spid="67587"/>
                                        </p:tgtEl>
                                        <p:attrNameLst>
                                          <p:attrName>ppt_h</p:attrName>
                                        </p:attrNameLst>
                                      </p:cBhvr>
                                      <p:tavLst>
                                        <p:tav tm="0">
                                          <p:val>
                                            <p:strVal val="#ppt_h*0.01"/>
                                          </p:val>
                                        </p:tav>
                                        <p:tav tm="100000">
                                          <p:val>
                                            <p:strVal val="#ppt_h"/>
                                          </p:val>
                                        </p:tav>
                                      </p:tavLst>
                                    </p:anim>
                                    <p:anim calcmode="lin" valueType="num">
                                      <p:cBhvr>
                                        <p:cTn id="9" dur="500" fill="hold"/>
                                        <p:tgtEl>
                                          <p:spTgt spid="67587"/>
                                        </p:tgtEl>
                                        <p:attrNameLst>
                                          <p:attrName>ppt_x</p:attrName>
                                        </p:attrNameLst>
                                      </p:cBhvr>
                                      <p:tavLst>
                                        <p:tav tm="0">
                                          <p:val>
                                            <p:strVal val="#ppt_x"/>
                                          </p:val>
                                        </p:tav>
                                        <p:tav tm="100000">
                                          <p:val>
                                            <p:strVal val="#ppt_x"/>
                                          </p:val>
                                        </p:tav>
                                      </p:tavLst>
                                    </p:anim>
                                    <p:anim calcmode="lin" valueType="num">
                                      <p:cBhvr>
                                        <p:cTn id="10" dur="500" fill="hold"/>
                                        <p:tgtEl>
                                          <p:spTgt spid="67587"/>
                                        </p:tgtEl>
                                        <p:attrNameLst>
                                          <p:attrName>ppt_y</p:attrName>
                                        </p:attrNameLst>
                                      </p:cBhvr>
                                      <p:tavLst>
                                        <p:tav tm="0">
                                          <p:val>
                                            <p:strVal val="#ppt_h+1"/>
                                          </p:val>
                                        </p:tav>
                                        <p:tav tm="100000">
                                          <p:val>
                                            <p:strVal val="#ppt_y"/>
                                          </p:val>
                                        </p:tav>
                                      </p:tavLst>
                                    </p:anim>
                                    <p:animEffect transition="in" filter="fade">
                                      <p:cBhvr>
                                        <p:cTn id="11" dur="500"/>
                                        <p:tgtEl>
                                          <p:spTgt spid="67587"/>
                                        </p:tgtEl>
                                      </p:cBhvr>
                                    </p:animEffect>
                                  </p:childTnLst>
                                </p:cTn>
                              </p:par>
                            </p:childTnLst>
                          </p:cTn>
                        </p:par>
                        <p:par>
                          <p:cTn id="12" fill="hold" nodeType="afterGroup">
                            <p:stCondLst>
                              <p:cond delay="500"/>
                            </p:stCondLst>
                            <p:childTnLst>
                              <p:par>
                                <p:cTn id="13" presetID="58" presetClass="entr" presetSubtype="0" accel="100000" fill="hold" nodeType="afterEffect">
                                  <p:stCondLst>
                                    <p:cond delay="0"/>
                                  </p:stCondLst>
                                  <p:childTnLst>
                                    <p:set>
                                      <p:cBhvr>
                                        <p:cTn id="14" dur="1" fill="hold">
                                          <p:stCondLst>
                                            <p:cond delay="0"/>
                                          </p:stCondLst>
                                        </p:cTn>
                                        <p:tgtEl>
                                          <p:spTgt spid="67588"/>
                                        </p:tgtEl>
                                        <p:attrNameLst>
                                          <p:attrName>style.visibility</p:attrName>
                                        </p:attrNameLst>
                                      </p:cBhvr>
                                      <p:to>
                                        <p:strVal val="visible"/>
                                      </p:to>
                                    </p:set>
                                    <p:anim calcmode="lin" valueType="num">
                                      <p:cBhvr>
                                        <p:cTn id="15" dur="500" fill="hold"/>
                                        <p:tgtEl>
                                          <p:spTgt spid="67588"/>
                                        </p:tgtEl>
                                        <p:attrNameLst>
                                          <p:attrName>ppt_w</p:attrName>
                                        </p:attrNameLst>
                                      </p:cBhvr>
                                      <p:tavLst>
                                        <p:tav tm="0">
                                          <p:val>
                                            <p:strVal val="#ppt_w*2.5"/>
                                          </p:val>
                                        </p:tav>
                                        <p:tav tm="100000">
                                          <p:val>
                                            <p:strVal val="#ppt_w"/>
                                          </p:val>
                                        </p:tav>
                                      </p:tavLst>
                                    </p:anim>
                                    <p:anim calcmode="lin" valueType="num">
                                      <p:cBhvr>
                                        <p:cTn id="16" dur="500" fill="hold"/>
                                        <p:tgtEl>
                                          <p:spTgt spid="67588"/>
                                        </p:tgtEl>
                                        <p:attrNameLst>
                                          <p:attrName>ppt_h</p:attrName>
                                        </p:attrNameLst>
                                      </p:cBhvr>
                                      <p:tavLst>
                                        <p:tav tm="0">
                                          <p:val>
                                            <p:strVal val="#ppt_h*0.01"/>
                                          </p:val>
                                        </p:tav>
                                        <p:tav tm="100000">
                                          <p:val>
                                            <p:strVal val="#ppt_h"/>
                                          </p:val>
                                        </p:tav>
                                      </p:tavLst>
                                    </p:anim>
                                    <p:anim calcmode="lin" valueType="num">
                                      <p:cBhvr>
                                        <p:cTn id="17" dur="500" fill="hold"/>
                                        <p:tgtEl>
                                          <p:spTgt spid="67588"/>
                                        </p:tgtEl>
                                        <p:attrNameLst>
                                          <p:attrName>ppt_x</p:attrName>
                                        </p:attrNameLst>
                                      </p:cBhvr>
                                      <p:tavLst>
                                        <p:tav tm="0">
                                          <p:val>
                                            <p:strVal val="#ppt_x"/>
                                          </p:val>
                                        </p:tav>
                                        <p:tav tm="100000">
                                          <p:val>
                                            <p:strVal val="#ppt_x"/>
                                          </p:val>
                                        </p:tav>
                                      </p:tavLst>
                                    </p:anim>
                                    <p:anim calcmode="lin" valueType="num">
                                      <p:cBhvr>
                                        <p:cTn id="18" dur="500" fill="hold"/>
                                        <p:tgtEl>
                                          <p:spTgt spid="67588"/>
                                        </p:tgtEl>
                                        <p:attrNameLst>
                                          <p:attrName>ppt_y</p:attrName>
                                        </p:attrNameLst>
                                      </p:cBhvr>
                                      <p:tavLst>
                                        <p:tav tm="0">
                                          <p:val>
                                            <p:strVal val="#ppt_h+1"/>
                                          </p:val>
                                        </p:tav>
                                        <p:tav tm="100000">
                                          <p:val>
                                            <p:strVal val="#ppt_y"/>
                                          </p:val>
                                        </p:tav>
                                      </p:tavLst>
                                    </p:anim>
                                    <p:animEffect transition="in" filter="fade">
                                      <p:cBhvr>
                                        <p:cTn id="19" dur="500"/>
                                        <p:tgtEl>
                                          <p:spTgt spid="67588"/>
                                        </p:tgtEl>
                                      </p:cBhvr>
                                    </p:animEffect>
                                  </p:childTnLst>
                                </p:cTn>
                              </p:par>
                            </p:childTnLst>
                          </p:cTn>
                        </p:par>
                        <p:par>
                          <p:cTn id="20" fill="hold" nodeType="afterGroup">
                            <p:stCondLst>
                              <p:cond delay="1000"/>
                            </p:stCondLst>
                            <p:childTnLst>
                              <p:par>
                                <p:cTn id="21" presetID="58" presetClass="entr" presetSubtype="0" accel="100000" fill="hold" nodeType="afterEffect">
                                  <p:stCondLst>
                                    <p:cond delay="0"/>
                                  </p:stCondLst>
                                  <p:childTnLst>
                                    <p:set>
                                      <p:cBhvr>
                                        <p:cTn id="22" dur="1" fill="hold">
                                          <p:stCondLst>
                                            <p:cond delay="0"/>
                                          </p:stCondLst>
                                        </p:cTn>
                                        <p:tgtEl>
                                          <p:spTgt spid="67589"/>
                                        </p:tgtEl>
                                        <p:attrNameLst>
                                          <p:attrName>style.visibility</p:attrName>
                                        </p:attrNameLst>
                                      </p:cBhvr>
                                      <p:to>
                                        <p:strVal val="visible"/>
                                      </p:to>
                                    </p:set>
                                    <p:anim calcmode="lin" valueType="num">
                                      <p:cBhvr>
                                        <p:cTn id="23" dur="500" fill="hold"/>
                                        <p:tgtEl>
                                          <p:spTgt spid="67589"/>
                                        </p:tgtEl>
                                        <p:attrNameLst>
                                          <p:attrName>ppt_w</p:attrName>
                                        </p:attrNameLst>
                                      </p:cBhvr>
                                      <p:tavLst>
                                        <p:tav tm="0">
                                          <p:val>
                                            <p:strVal val="#ppt_w*2.5"/>
                                          </p:val>
                                        </p:tav>
                                        <p:tav tm="100000">
                                          <p:val>
                                            <p:strVal val="#ppt_w"/>
                                          </p:val>
                                        </p:tav>
                                      </p:tavLst>
                                    </p:anim>
                                    <p:anim calcmode="lin" valueType="num">
                                      <p:cBhvr>
                                        <p:cTn id="24" dur="500" fill="hold"/>
                                        <p:tgtEl>
                                          <p:spTgt spid="67589"/>
                                        </p:tgtEl>
                                        <p:attrNameLst>
                                          <p:attrName>ppt_h</p:attrName>
                                        </p:attrNameLst>
                                      </p:cBhvr>
                                      <p:tavLst>
                                        <p:tav tm="0">
                                          <p:val>
                                            <p:strVal val="#ppt_h*0.01"/>
                                          </p:val>
                                        </p:tav>
                                        <p:tav tm="100000">
                                          <p:val>
                                            <p:strVal val="#ppt_h"/>
                                          </p:val>
                                        </p:tav>
                                      </p:tavLst>
                                    </p:anim>
                                    <p:anim calcmode="lin" valueType="num">
                                      <p:cBhvr>
                                        <p:cTn id="25" dur="500" fill="hold"/>
                                        <p:tgtEl>
                                          <p:spTgt spid="67589"/>
                                        </p:tgtEl>
                                        <p:attrNameLst>
                                          <p:attrName>ppt_x</p:attrName>
                                        </p:attrNameLst>
                                      </p:cBhvr>
                                      <p:tavLst>
                                        <p:tav tm="0">
                                          <p:val>
                                            <p:strVal val="#ppt_x"/>
                                          </p:val>
                                        </p:tav>
                                        <p:tav tm="100000">
                                          <p:val>
                                            <p:strVal val="#ppt_x"/>
                                          </p:val>
                                        </p:tav>
                                      </p:tavLst>
                                    </p:anim>
                                    <p:anim calcmode="lin" valueType="num">
                                      <p:cBhvr>
                                        <p:cTn id="26" dur="500" fill="hold"/>
                                        <p:tgtEl>
                                          <p:spTgt spid="67589"/>
                                        </p:tgtEl>
                                        <p:attrNameLst>
                                          <p:attrName>ppt_y</p:attrName>
                                        </p:attrNameLst>
                                      </p:cBhvr>
                                      <p:tavLst>
                                        <p:tav tm="0">
                                          <p:val>
                                            <p:strVal val="#ppt_h+1"/>
                                          </p:val>
                                        </p:tav>
                                        <p:tav tm="100000">
                                          <p:val>
                                            <p:strVal val="#ppt_y"/>
                                          </p:val>
                                        </p:tav>
                                      </p:tavLst>
                                    </p:anim>
                                    <p:animEffect transition="in" filter="fade">
                                      <p:cBhvr>
                                        <p:cTn id="27" dur="500"/>
                                        <p:tgtEl>
                                          <p:spTgt spid="67589"/>
                                        </p:tgtEl>
                                      </p:cBhvr>
                                    </p:animEffect>
                                  </p:childTnLst>
                                </p:cTn>
                              </p:par>
                            </p:childTnLst>
                          </p:cTn>
                        </p:par>
                        <p:par>
                          <p:cTn id="28" fill="hold" nodeType="afterGroup">
                            <p:stCondLst>
                              <p:cond delay="1500"/>
                            </p:stCondLst>
                            <p:childTnLst>
                              <p:par>
                                <p:cTn id="29" presetID="58" presetClass="entr" presetSubtype="0" accel="100000" fill="hold" nodeType="afterEffect">
                                  <p:stCondLst>
                                    <p:cond delay="0"/>
                                  </p:stCondLst>
                                  <p:childTnLst>
                                    <p:set>
                                      <p:cBhvr>
                                        <p:cTn id="30" dur="1" fill="hold">
                                          <p:stCondLst>
                                            <p:cond delay="0"/>
                                          </p:stCondLst>
                                        </p:cTn>
                                        <p:tgtEl>
                                          <p:spTgt spid="67592"/>
                                        </p:tgtEl>
                                        <p:attrNameLst>
                                          <p:attrName>style.visibility</p:attrName>
                                        </p:attrNameLst>
                                      </p:cBhvr>
                                      <p:to>
                                        <p:strVal val="visible"/>
                                      </p:to>
                                    </p:set>
                                    <p:anim calcmode="lin" valueType="num">
                                      <p:cBhvr>
                                        <p:cTn id="31" dur="500" fill="hold"/>
                                        <p:tgtEl>
                                          <p:spTgt spid="67592"/>
                                        </p:tgtEl>
                                        <p:attrNameLst>
                                          <p:attrName>ppt_w</p:attrName>
                                        </p:attrNameLst>
                                      </p:cBhvr>
                                      <p:tavLst>
                                        <p:tav tm="0">
                                          <p:val>
                                            <p:strVal val="#ppt_w*2.5"/>
                                          </p:val>
                                        </p:tav>
                                        <p:tav tm="100000">
                                          <p:val>
                                            <p:strVal val="#ppt_w"/>
                                          </p:val>
                                        </p:tav>
                                      </p:tavLst>
                                    </p:anim>
                                    <p:anim calcmode="lin" valueType="num">
                                      <p:cBhvr>
                                        <p:cTn id="32" dur="500" fill="hold"/>
                                        <p:tgtEl>
                                          <p:spTgt spid="67592"/>
                                        </p:tgtEl>
                                        <p:attrNameLst>
                                          <p:attrName>ppt_h</p:attrName>
                                        </p:attrNameLst>
                                      </p:cBhvr>
                                      <p:tavLst>
                                        <p:tav tm="0">
                                          <p:val>
                                            <p:strVal val="#ppt_h*0.01"/>
                                          </p:val>
                                        </p:tav>
                                        <p:tav tm="100000">
                                          <p:val>
                                            <p:strVal val="#ppt_h"/>
                                          </p:val>
                                        </p:tav>
                                      </p:tavLst>
                                    </p:anim>
                                    <p:anim calcmode="lin" valueType="num">
                                      <p:cBhvr>
                                        <p:cTn id="33" dur="500" fill="hold"/>
                                        <p:tgtEl>
                                          <p:spTgt spid="67592"/>
                                        </p:tgtEl>
                                        <p:attrNameLst>
                                          <p:attrName>ppt_x</p:attrName>
                                        </p:attrNameLst>
                                      </p:cBhvr>
                                      <p:tavLst>
                                        <p:tav tm="0">
                                          <p:val>
                                            <p:strVal val="#ppt_x"/>
                                          </p:val>
                                        </p:tav>
                                        <p:tav tm="100000">
                                          <p:val>
                                            <p:strVal val="#ppt_x"/>
                                          </p:val>
                                        </p:tav>
                                      </p:tavLst>
                                    </p:anim>
                                    <p:anim calcmode="lin" valueType="num">
                                      <p:cBhvr>
                                        <p:cTn id="34" dur="500" fill="hold"/>
                                        <p:tgtEl>
                                          <p:spTgt spid="67592"/>
                                        </p:tgtEl>
                                        <p:attrNameLst>
                                          <p:attrName>ppt_y</p:attrName>
                                        </p:attrNameLst>
                                      </p:cBhvr>
                                      <p:tavLst>
                                        <p:tav tm="0">
                                          <p:val>
                                            <p:strVal val="#ppt_h+1"/>
                                          </p:val>
                                        </p:tav>
                                        <p:tav tm="100000">
                                          <p:val>
                                            <p:strVal val="#ppt_y"/>
                                          </p:val>
                                        </p:tav>
                                      </p:tavLst>
                                    </p:anim>
                                    <p:animEffect transition="in" filter="fade">
                                      <p:cBhvr>
                                        <p:cTn id="35" dur="500"/>
                                        <p:tgtEl>
                                          <p:spTgt spid="67592"/>
                                        </p:tgtEl>
                                      </p:cBhvr>
                                    </p:animEffect>
                                  </p:childTnLst>
                                </p:cTn>
                              </p:par>
                            </p:childTnLst>
                          </p:cTn>
                        </p:par>
                        <p:par>
                          <p:cTn id="36" fill="hold" nodeType="afterGroup">
                            <p:stCondLst>
                              <p:cond delay="2000"/>
                            </p:stCondLst>
                            <p:childTnLst>
                              <p:par>
                                <p:cTn id="37" presetID="58" presetClass="entr" presetSubtype="0" accel="100000" fill="hold" nodeType="afterEffect">
                                  <p:stCondLst>
                                    <p:cond delay="0"/>
                                  </p:stCondLst>
                                  <p:childTnLst>
                                    <p:set>
                                      <p:cBhvr>
                                        <p:cTn id="38" dur="1" fill="hold">
                                          <p:stCondLst>
                                            <p:cond delay="0"/>
                                          </p:stCondLst>
                                        </p:cTn>
                                        <p:tgtEl>
                                          <p:spTgt spid="67590"/>
                                        </p:tgtEl>
                                        <p:attrNameLst>
                                          <p:attrName>style.visibility</p:attrName>
                                        </p:attrNameLst>
                                      </p:cBhvr>
                                      <p:to>
                                        <p:strVal val="visible"/>
                                      </p:to>
                                    </p:set>
                                    <p:anim calcmode="lin" valueType="num">
                                      <p:cBhvr>
                                        <p:cTn id="39" dur="500" fill="hold"/>
                                        <p:tgtEl>
                                          <p:spTgt spid="67590"/>
                                        </p:tgtEl>
                                        <p:attrNameLst>
                                          <p:attrName>ppt_w</p:attrName>
                                        </p:attrNameLst>
                                      </p:cBhvr>
                                      <p:tavLst>
                                        <p:tav tm="0">
                                          <p:val>
                                            <p:strVal val="#ppt_w*2.5"/>
                                          </p:val>
                                        </p:tav>
                                        <p:tav tm="100000">
                                          <p:val>
                                            <p:strVal val="#ppt_w"/>
                                          </p:val>
                                        </p:tav>
                                      </p:tavLst>
                                    </p:anim>
                                    <p:anim calcmode="lin" valueType="num">
                                      <p:cBhvr>
                                        <p:cTn id="40" dur="500" fill="hold"/>
                                        <p:tgtEl>
                                          <p:spTgt spid="67590"/>
                                        </p:tgtEl>
                                        <p:attrNameLst>
                                          <p:attrName>ppt_h</p:attrName>
                                        </p:attrNameLst>
                                      </p:cBhvr>
                                      <p:tavLst>
                                        <p:tav tm="0">
                                          <p:val>
                                            <p:strVal val="#ppt_h*0.01"/>
                                          </p:val>
                                        </p:tav>
                                        <p:tav tm="100000">
                                          <p:val>
                                            <p:strVal val="#ppt_h"/>
                                          </p:val>
                                        </p:tav>
                                      </p:tavLst>
                                    </p:anim>
                                    <p:anim calcmode="lin" valueType="num">
                                      <p:cBhvr>
                                        <p:cTn id="41" dur="500" fill="hold"/>
                                        <p:tgtEl>
                                          <p:spTgt spid="67590"/>
                                        </p:tgtEl>
                                        <p:attrNameLst>
                                          <p:attrName>ppt_x</p:attrName>
                                        </p:attrNameLst>
                                      </p:cBhvr>
                                      <p:tavLst>
                                        <p:tav tm="0">
                                          <p:val>
                                            <p:strVal val="#ppt_x"/>
                                          </p:val>
                                        </p:tav>
                                        <p:tav tm="100000">
                                          <p:val>
                                            <p:strVal val="#ppt_x"/>
                                          </p:val>
                                        </p:tav>
                                      </p:tavLst>
                                    </p:anim>
                                    <p:anim calcmode="lin" valueType="num">
                                      <p:cBhvr>
                                        <p:cTn id="42" dur="500" fill="hold"/>
                                        <p:tgtEl>
                                          <p:spTgt spid="67590"/>
                                        </p:tgtEl>
                                        <p:attrNameLst>
                                          <p:attrName>ppt_y</p:attrName>
                                        </p:attrNameLst>
                                      </p:cBhvr>
                                      <p:tavLst>
                                        <p:tav tm="0">
                                          <p:val>
                                            <p:strVal val="#ppt_h+1"/>
                                          </p:val>
                                        </p:tav>
                                        <p:tav tm="100000">
                                          <p:val>
                                            <p:strVal val="#ppt_y"/>
                                          </p:val>
                                        </p:tav>
                                      </p:tavLst>
                                    </p:anim>
                                    <p:animEffect transition="in" filter="fade">
                                      <p:cBhvr>
                                        <p:cTn id="43" dur="500"/>
                                        <p:tgtEl>
                                          <p:spTgt spid="67590"/>
                                        </p:tgtEl>
                                      </p:cBhvr>
                                    </p:animEffect>
                                  </p:childTnLst>
                                </p:cTn>
                              </p:par>
                            </p:childTnLst>
                          </p:cTn>
                        </p:par>
                        <p:par>
                          <p:cTn id="44" fill="hold" nodeType="afterGroup">
                            <p:stCondLst>
                              <p:cond delay="2500"/>
                            </p:stCondLst>
                            <p:childTnLst>
                              <p:par>
                                <p:cTn id="45" presetID="58" presetClass="entr" presetSubtype="0" accel="100000" fill="hold" nodeType="afterEffect">
                                  <p:stCondLst>
                                    <p:cond delay="0"/>
                                  </p:stCondLst>
                                  <p:childTnLst>
                                    <p:set>
                                      <p:cBhvr>
                                        <p:cTn id="46" dur="1" fill="hold">
                                          <p:stCondLst>
                                            <p:cond delay="0"/>
                                          </p:stCondLst>
                                        </p:cTn>
                                        <p:tgtEl>
                                          <p:spTgt spid="67591"/>
                                        </p:tgtEl>
                                        <p:attrNameLst>
                                          <p:attrName>style.visibility</p:attrName>
                                        </p:attrNameLst>
                                      </p:cBhvr>
                                      <p:to>
                                        <p:strVal val="visible"/>
                                      </p:to>
                                    </p:set>
                                    <p:anim calcmode="lin" valueType="num">
                                      <p:cBhvr>
                                        <p:cTn id="47" dur="500" fill="hold"/>
                                        <p:tgtEl>
                                          <p:spTgt spid="67591"/>
                                        </p:tgtEl>
                                        <p:attrNameLst>
                                          <p:attrName>ppt_w</p:attrName>
                                        </p:attrNameLst>
                                      </p:cBhvr>
                                      <p:tavLst>
                                        <p:tav tm="0">
                                          <p:val>
                                            <p:strVal val="#ppt_w*2.5"/>
                                          </p:val>
                                        </p:tav>
                                        <p:tav tm="100000">
                                          <p:val>
                                            <p:strVal val="#ppt_w"/>
                                          </p:val>
                                        </p:tav>
                                      </p:tavLst>
                                    </p:anim>
                                    <p:anim calcmode="lin" valueType="num">
                                      <p:cBhvr>
                                        <p:cTn id="48" dur="500" fill="hold"/>
                                        <p:tgtEl>
                                          <p:spTgt spid="67591"/>
                                        </p:tgtEl>
                                        <p:attrNameLst>
                                          <p:attrName>ppt_h</p:attrName>
                                        </p:attrNameLst>
                                      </p:cBhvr>
                                      <p:tavLst>
                                        <p:tav tm="0">
                                          <p:val>
                                            <p:strVal val="#ppt_h*0.01"/>
                                          </p:val>
                                        </p:tav>
                                        <p:tav tm="100000">
                                          <p:val>
                                            <p:strVal val="#ppt_h"/>
                                          </p:val>
                                        </p:tav>
                                      </p:tavLst>
                                    </p:anim>
                                    <p:anim calcmode="lin" valueType="num">
                                      <p:cBhvr>
                                        <p:cTn id="49" dur="500" fill="hold"/>
                                        <p:tgtEl>
                                          <p:spTgt spid="67591"/>
                                        </p:tgtEl>
                                        <p:attrNameLst>
                                          <p:attrName>ppt_x</p:attrName>
                                        </p:attrNameLst>
                                      </p:cBhvr>
                                      <p:tavLst>
                                        <p:tav tm="0">
                                          <p:val>
                                            <p:strVal val="#ppt_x"/>
                                          </p:val>
                                        </p:tav>
                                        <p:tav tm="100000">
                                          <p:val>
                                            <p:strVal val="#ppt_x"/>
                                          </p:val>
                                        </p:tav>
                                      </p:tavLst>
                                    </p:anim>
                                    <p:anim calcmode="lin" valueType="num">
                                      <p:cBhvr>
                                        <p:cTn id="50" dur="500" fill="hold"/>
                                        <p:tgtEl>
                                          <p:spTgt spid="67591"/>
                                        </p:tgtEl>
                                        <p:attrNameLst>
                                          <p:attrName>ppt_y</p:attrName>
                                        </p:attrNameLst>
                                      </p:cBhvr>
                                      <p:tavLst>
                                        <p:tav tm="0">
                                          <p:val>
                                            <p:strVal val="#ppt_h+1"/>
                                          </p:val>
                                        </p:tav>
                                        <p:tav tm="100000">
                                          <p:val>
                                            <p:strVal val="#ppt_y"/>
                                          </p:val>
                                        </p:tav>
                                      </p:tavLst>
                                    </p:anim>
                                    <p:animEffect transition="in" filter="fade">
                                      <p:cBhvr>
                                        <p:cTn id="51" dur="500"/>
                                        <p:tgtEl>
                                          <p:spTgt spid="67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4" descr="Roman Emp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p:cNvSpPr>
            <a:spLocks noGrp="1" noRot="1" noChangeArrowheads="1"/>
          </p:cNvSpPr>
          <p:nvPr>
            <p:ph type="title"/>
          </p:nvPr>
        </p:nvSpPr>
        <p:spPr>
          <a:xfrm>
            <a:off x="0" y="304800"/>
            <a:ext cx="5638800" cy="1020763"/>
          </a:xfrm>
          <a:solidFill>
            <a:schemeClr val="bg2"/>
          </a:solidFill>
        </p:spPr>
        <p:txBody>
          <a:bodyPr/>
          <a:lstStyle/>
          <a:p>
            <a:pPr eaLnBrk="1" hangingPunct="1">
              <a:defRPr/>
            </a:pPr>
            <a:r>
              <a:rPr lang="zh-CN" altLang="en-US" sz="4000">
                <a:latin typeface="Garamond" charset="0"/>
                <a:ea typeface="宋体" charset="0"/>
                <a:cs typeface="宋体" charset="0"/>
              </a:rPr>
              <a:t>犹太人的分散</a:t>
            </a:r>
            <a:endParaRPr lang="en-US">
              <a:latin typeface="Garamond" charset="0"/>
              <a:cs typeface="+mj-cs"/>
            </a:endParaRPr>
          </a:p>
        </p:txBody>
      </p:sp>
      <p:sp>
        <p:nvSpPr>
          <p:cNvPr id="68613" name="Text Box 5"/>
          <p:cNvSpPr txBox="1">
            <a:spLocks noChangeArrowheads="1"/>
          </p:cNvSpPr>
          <p:nvPr/>
        </p:nvSpPr>
        <p:spPr bwMode="auto">
          <a:xfrm>
            <a:off x="8418513" y="0"/>
            <a:ext cx="725487" cy="396875"/>
          </a:xfrm>
          <a:prstGeom prst="rect">
            <a:avLst/>
          </a:prstGeom>
          <a:solidFill>
            <a:srgbClr val="990099"/>
          </a:solidFill>
          <a:ln w="9525">
            <a:noFill/>
            <a:miter lim="800000"/>
            <a:headEnd/>
            <a:tailEnd/>
          </a:ln>
          <a:effectLst/>
        </p:spPr>
        <p:txBody>
          <a:bodyPr wrap="none">
            <a:spAutoFit/>
          </a:bodyPr>
          <a:lstStyle/>
          <a:p>
            <a:pPr>
              <a:defRPr/>
            </a:pPr>
            <a:r>
              <a:rPr lang="en-US" sz="2000" b="1">
                <a:effectLst>
                  <a:outerShdw blurRad="38100" dist="38100" dir="2700000" algn="tl">
                    <a:srgbClr val="000000"/>
                  </a:outerShdw>
                </a:effectLst>
                <a:latin typeface="Verdana" pitchFamily="34" charset="0"/>
                <a:ea typeface="+mn-ea"/>
                <a:cs typeface="+mn-cs"/>
              </a:rPr>
              <a:t>125</a:t>
            </a:r>
            <a:endParaRPr lang="en-US" sz="2000" b="1">
              <a:latin typeface="Verdana" pitchFamily="34" charset="0"/>
              <a:ea typeface="+mn-ea"/>
              <a:cs typeface="+mn-cs"/>
            </a:endParaRPr>
          </a:p>
        </p:txBody>
      </p:sp>
      <p:sp>
        <p:nvSpPr>
          <p:cNvPr id="68614" name="Text Box 6"/>
          <p:cNvSpPr txBox="1">
            <a:spLocks noChangeArrowheads="1"/>
          </p:cNvSpPr>
          <p:nvPr/>
        </p:nvSpPr>
        <p:spPr bwMode="auto">
          <a:xfrm>
            <a:off x="7467600" y="5181600"/>
            <a:ext cx="868363" cy="396875"/>
          </a:xfrm>
          <a:prstGeom prst="rect">
            <a:avLst/>
          </a:prstGeom>
          <a:solidFill>
            <a:srgbClr val="006600"/>
          </a:solidFill>
          <a:ln w="9525">
            <a:noFill/>
            <a:miter lim="800000"/>
            <a:headEnd/>
            <a:tailEnd/>
          </a:ln>
          <a:effectLst/>
        </p:spPr>
        <p:txBody>
          <a:bodyPr wrap="none">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en-US" sz="2000" b="1" smtClean="0">
                <a:effectLst>
                  <a:outerShdw blurRad="38100" dist="38100" dir="2700000" algn="tl">
                    <a:srgbClr val="000000"/>
                  </a:outerShdw>
                </a:effectLst>
                <a:cs typeface="+mn-cs"/>
              </a:rPr>
              <a:t>17%</a:t>
            </a:r>
          </a:p>
        </p:txBody>
      </p:sp>
      <p:sp>
        <p:nvSpPr>
          <p:cNvPr id="68615" name="Text Box 7"/>
          <p:cNvSpPr txBox="1">
            <a:spLocks noChangeArrowheads="1"/>
          </p:cNvSpPr>
          <p:nvPr/>
        </p:nvSpPr>
        <p:spPr bwMode="auto">
          <a:xfrm>
            <a:off x="3886200" y="4267200"/>
            <a:ext cx="2236788" cy="10064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6000" b="1"/>
              <a:t>83%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autoUpdateAnimBg="0"/>
      <p:bldP spid="68615"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31426" name="Picture 7" descr="centurion.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45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2"/>
          <p:cNvSpPr>
            <a:spLocks noGrp="1" noChangeArrowheads="1"/>
          </p:cNvSpPr>
          <p:nvPr>
            <p:ph type="title" idx="4294967295"/>
          </p:nvPr>
        </p:nvSpPr>
        <p:spPr>
          <a:xfrm>
            <a:off x="4038600" y="76200"/>
            <a:ext cx="5105400" cy="1828800"/>
          </a:xfrm>
          <a:noFill/>
          <a:ln w="9525">
            <a:noFill/>
            <a:miter lim="800000"/>
            <a:headEnd/>
            <a:tailEnd/>
          </a:ln>
          <a:effectLst>
            <a:outerShdw blurRad="63500" dist="35921" dir="2700000" algn="ctr" rotWithShape="0">
              <a:schemeClr val="tx1">
                <a:alpha val="75000"/>
              </a:schemeClr>
            </a:outerShdw>
          </a:effectLst>
        </p:spPr>
        <p:txBody>
          <a:bodyPr vert="horz" wrap="square" lIns="91440" tIns="45720" rIns="91440" bIns="45720" numCol="1" anchor="ctr" anchorCtr="0" compatLnSpc="1">
            <a:prstTxWarp prst="textNoShape">
              <a:avLst/>
            </a:prstTxWarp>
          </a:bodyPr>
          <a:lstStyle/>
          <a:p>
            <a:pPr eaLnBrk="1" hangingPunct="1"/>
            <a:r>
              <a:rPr lang="zh-CN" altLang="en-US" sz="6000" b="1">
                <a:solidFill>
                  <a:srgbClr val="000000"/>
                </a:solidFill>
              </a:rPr>
              <a:t>为哥尼流预备</a:t>
            </a:r>
            <a:r>
              <a:rPr lang="en-US" altLang="ja-JP" sz="6000" b="1">
                <a:solidFill>
                  <a:srgbClr val="000000"/>
                </a:solidFill>
              </a:rPr>
              <a:t>   </a:t>
            </a:r>
            <a:endParaRPr lang="en-US" sz="6000" b="1">
              <a:solidFill>
                <a:srgbClr val="000000"/>
              </a:solidFill>
            </a:endParaRPr>
          </a:p>
        </p:txBody>
      </p:sp>
      <p:sp>
        <p:nvSpPr>
          <p:cNvPr id="359427" name="Rectangle 3"/>
          <p:cNvSpPr>
            <a:spLocks noGrp="1" noChangeArrowheads="1"/>
          </p:cNvSpPr>
          <p:nvPr>
            <p:ph type="body" idx="4294967295"/>
          </p:nvPr>
        </p:nvSpPr>
        <p:spPr>
          <a:xfrm>
            <a:off x="4572000" y="3789363"/>
            <a:ext cx="4572000" cy="2667000"/>
          </a:xfrm>
          <a:effectLst/>
        </p:spPr>
        <p:txBody>
          <a:bodyPr/>
          <a:lstStyle/>
          <a:p>
            <a:pPr eaLnBrk="1" hangingPunct="1">
              <a:defRPr/>
            </a:pPr>
            <a:r>
              <a:rPr lang="zh-CN" altLang="en-US" sz="4400" b="1" dirty="0">
                <a:effectLst>
                  <a:glow rad="139700">
                    <a:srgbClr val="000200"/>
                  </a:glow>
                  <a:outerShdw blurRad="38100" dist="38100" dir="2700000" algn="tl">
                    <a:srgbClr val="DDDDDD"/>
                  </a:outerShdw>
                </a:effectLst>
              </a:rPr>
              <a:t>施舍</a:t>
            </a:r>
            <a:r>
              <a:rPr lang="en-US" altLang="ja-JP" sz="4400" b="1" dirty="0">
                <a:effectLst>
                  <a:glow rad="139700">
                    <a:srgbClr val="000200"/>
                  </a:glow>
                  <a:outerShdw blurRad="38100" dist="38100" dir="2700000" algn="tl">
                    <a:srgbClr val="DDDDDD"/>
                  </a:outerShdw>
                </a:effectLst>
              </a:rPr>
              <a:t> </a:t>
            </a:r>
            <a:r>
              <a:rPr lang="zh-CN" altLang="en-US" sz="4400" b="1" dirty="0">
                <a:effectLst>
                  <a:glow rad="139700">
                    <a:srgbClr val="000200"/>
                  </a:glow>
                  <a:outerShdw blurRad="38100" dist="38100" dir="2700000" algn="tl">
                    <a:srgbClr val="DDDDDD"/>
                  </a:outerShdw>
                </a:effectLst>
              </a:rPr>
              <a:t>和 祈祷</a:t>
            </a:r>
            <a:endParaRPr lang="en-US" altLang="ja-JP" sz="4400" b="1" dirty="0">
              <a:effectLst>
                <a:glow rad="139700">
                  <a:srgbClr val="000200"/>
                </a:glow>
                <a:outerShdw blurRad="38100" dist="38100" dir="2700000" algn="tl">
                  <a:srgbClr val="DDDDDD"/>
                </a:outerShdw>
              </a:effectLst>
            </a:endParaRPr>
          </a:p>
          <a:p>
            <a:pPr eaLnBrk="1" hangingPunct="1">
              <a:defRPr/>
            </a:pPr>
            <a:r>
              <a:rPr lang="zh-CN" altLang="en-US" sz="4400" b="1" dirty="0">
                <a:effectLst>
                  <a:glow rad="139700">
                    <a:srgbClr val="000200"/>
                  </a:glow>
                  <a:outerShdw blurRad="38100" dist="38100" dir="2700000" algn="tl">
                    <a:srgbClr val="DDDDDD"/>
                  </a:outerShdw>
                </a:effectLst>
              </a:rPr>
              <a:t>异象</a:t>
            </a:r>
            <a:endParaRPr lang="en-US" sz="4400" b="1" dirty="0">
              <a:effectLst>
                <a:glow rad="139700">
                  <a:srgbClr val="000200"/>
                </a:glow>
                <a:outerShdw blurRad="38100" dist="38100" dir="2700000" algn="tl">
                  <a:srgbClr val="DDDDDD"/>
                </a:outerShdw>
              </a:effectLst>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9426"/>
                                        </p:tgtEl>
                                        <p:attrNameLst>
                                          <p:attrName>style.visibility</p:attrName>
                                        </p:attrNameLst>
                                      </p:cBhvr>
                                      <p:to>
                                        <p:strVal val="visible"/>
                                      </p:to>
                                    </p:set>
                                    <p:animEffect transition="in" filter="fade">
                                      <p:cBhvr>
                                        <p:cTn id="7" dur="2000"/>
                                        <p:tgtEl>
                                          <p:spTgt spid="35942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9427">
                                            <p:txEl>
                                              <p:pRg st="0" end="0"/>
                                            </p:txEl>
                                          </p:spTgt>
                                        </p:tgtEl>
                                        <p:attrNameLst>
                                          <p:attrName>style.visibility</p:attrName>
                                        </p:attrNameLst>
                                      </p:cBhvr>
                                      <p:to>
                                        <p:strVal val="visible"/>
                                      </p:to>
                                    </p:set>
                                    <p:animEffect transition="in" filter="fade">
                                      <p:cBhvr>
                                        <p:cTn id="11" dur="2000"/>
                                        <p:tgtEl>
                                          <p:spTgt spid="3594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9427">
                                            <p:txEl>
                                              <p:pRg st="1" end="1"/>
                                            </p:txEl>
                                          </p:spTgt>
                                        </p:tgtEl>
                                        <p:attrNameLst>
                                          <p:attrName>style.visibility</p:attrName>
                                        </p:attrNameLst>
                                      </p:cBhvr>
                                      <p:to>
                                        <p:strVal val="visible"/>
                                      </p:to>
                                    </p:set>
                                    <p:animEffect transition="in" filter="fade">
                                      <p:cBhvr>
                                        <p:cTn id="16" dur="2000"/>
                                        <p:tgtEl>
                                          <p:spTgt spid="3594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6" grpId="0"/>
      <p:bldP spid="359427"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5"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defRPr/>
            </a:pPr>
            <a:r>
              <a:rPr lang="zh-CN" altLang="en-US">
                <a:solidFill>
                  <a:srgbClr val="000000"/>
                </a:solidFill>
                <a:effectLst>
                  <a:outerShdw blurRad="38100" dist="38100" dir="2700000" algn="tl">
                    <a:srgbClr val="DDDDDD"/>
                  </a:outerShdw>
                </a:effectLst>
                <a:latin typeface="Franklin Gothic Medium" charset="0"/>
                <a:ea typeface="宋体" charset="0"/>
                <a:cs typeface="宋体" charset="0"/>
              </a:rPr>
              <a:t>犹太人的分散</a:t>
            </a:r>
            <a:endParaRPr lang="en-US">
              <a:solidFill>
                <a:srgbClr val="000000"/>
              </a:solidFill>
              <a:effectLst>
                <a:outerShdw blurRad="38100" dist="38100" dir="2700000" algn="tl">
                  <a:srgbClr val="DDDDDD"/>
                </a:outerShdw>
              </a:effectLst>
              <a:latin typeface="Franklin Gothic Medium" charset="0"/>
              <a:cs typeface="+mj-cs"/>
            </a:endParaRPr>
          </a:p>
        </p:txBody>
      </p:sp>
      <p:sp>
        <p:nvSpPr>
          <p:cNvPr id="74758" name="Rectangle 6"/>
          <p:cNvSpPr>
            <a:spLocks noGrp="1" noChangeArrowheads="1"/>
          </p:cNvSpPr>
          <p:nvPr>
            <p:ph type="body" sz="half" idx="1"/>
          </p:nvPr>
        </p:nvSpPr>
        <p:spPr>
          <a:xfrm>
            <a:off x="228600" y="5943600"/>
            <a:ext cx="8915400" cy="609600"/>
          </a:xfrm>
          <a:gradFill rotWithShape="1">
            <a:gsLst>
              <a:gs pos="0">
                <a:schemeClr val="hlink">
                  <a:gamma/>
                  <a:shade val="46275"/>
                  <a:invGamma/>
                </a:schemeClr>
              </a:gs>
              <a:gs pos="50000">
                <a:schemeClr val="hlink"/>
              </a:gs>
              <a:gs pos="100000">
                <a:schemeClr val="hlink">
                  <a:gamma/>
                  <a:shade val="46275"/>
                  <a:invGamma/>
                </a:schemeClr>
              </a:gs>
            </a:gsLst>
            <a:lin ang="5400000" scaled="1"/>
          </a:gradFill>
        </p:spPr>
        <p:txBody>
          <a:bodyPr/>
          <a:lstStyle/>
          <a:p>
            <a:pPr algn="ctr" eaLnBrk="1" hangingPunct="1">
              <a:buFont typeface="Wingdings" charset="0"/>
              <a:buNone/>
              <a:defRPr/>
            </a:pPr>
            <a:r>
              <a:rPr lang="zh-CN" altLang="en-US" sz="3200" b="1">
                <a:solidFill>
                  <a:srgbClr val="000000"/>
                </a:solidFill>
                <a:effectLst>
                  <a:outerShdw blurRad="38100" dist="38100" dir="2700000" algn="tl">
                    <a:srgbClr val="FFFFFF"/>
                  </a:outerShdw>
                </a:effectLst>
                <a:latin typeface="Garamond" charset="0"/>
                <a:ea typeface="宋体" charset="0"/>
                <a:cs typeface="宋体" charset="0"/>
              </a:rPr>
              <a:t>寺庙被犹太教堂替换</a:t>
            </a:r>
            <a:endParaRPr lang="en-US" sz="3200" b="1">
              <a:solidFill>
                <a:srgbClr val="000000"/>
              </a:solidFill>
              <a:effectLst>
                <a:outerShdw blurRad="38100" dist="38100" dir="2700000" algn="tl">
                  <a:srgbClr val="FFFFFF"/>
                </a:outerShdw>
              </a:effectLst>
              <a:latin typeface="Garamond" charset="0"/>
              <a:cs typeface="+mn-cs"/>
            </a:endParaRPr>
          </a:p>
        </p:txBody>
      </p:sp>
      <p:pic>
        <p:nvPicPr>
          <p:cNvPr id="137219" name="Picture 8" descr="synagogueatmeiron(reconstr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722563"/>
            <a:ext cx="396240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9" descr="Tem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746375"/>
            <a:ext cx="45720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2" name="Text Box 10"/>
          <p:cNvSpPr txBox="1">
            <a:spLocks noChangeArrowheads="1"/>
          </p:cNvSpPr>
          <p:nvPr/>
        </p:nvSpPr>
        <p:spPr bwMode="auto">
          <a:xfrm>
            <a:off x="8412163" y="7620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b="1">
                <a:latin typeface="Arial" charset="0"/>
                <a:ea typeface="+mn-ea"/>
                <a:cs typeface="+mn-cs"/>
              </a:rPr>
              <a:t>125</a:t>
            </a:r>
            <a:endParaRPr lang="en-US" sz="2000" b="1">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defRPr/>
            </a:pPr>
            <a:r>
              <a:rPr lang="zh-CN" altLang="en-US">
                <a:solidFill>
                  <a:srgbClr val="000000"/>
                </a:solidFill>
                <a:effectLst/>
                <a:latin typeface="Franklin Gothic Medium" charset="0"/>
                <a:ea typeface="宋体" charset="0"/>
                <a:cs typeface="宋体" charset="0"/>
              </a:rPr>
              <a:t>犹太人的分散</a:t>
            </a:r>
            <a:endParaRPr lang="en-US">
              <a:solidFill>
                <a:srgbClr val="000000"/>
              </a:solidFill>
              <a:effectLst>
                <a:outerShdw blurRad="38100" dist="38100" dir="2700000" algn="tl">
                  <a:srgbClr val="DDDDDD"/>
                </a:outerShdw>
              </a:effectLst>
              <a:latin typeface="Franklin Gothic Medium" charset="0"/>
              <a:cs typeface="+mj-cs"/>
            </a:endParaRPr>
          </a:p>
        </p:txBody>
      </p:sp>
      <p:pic>
        <p:nvPicPr>
          <p:cNvPr id="139266" name="Picture 5" descr="Temple0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614521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6" descr="Temple0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350" y="1676400"/>
            <a:ext cx="36766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Grp="1" noChangeArrowheads="1"/>
          </p:cNvSpPr>
          <p:nvPr>
            <p:ph type="body" sz="half" idx="1"/>
          </p:nvPr>
        </p:nvSpPr>
        <p:spPr>
          <a:xfrm>
            <a:off x="0" y="5181600"/>
            <a:ext cx="9144000" cy="609600"/>
          </a:xfrm>
          <a:gradFill rotWithShape="1">
            <a:gsLst>
              <a:gs pos="0">
                <a:srgbClr val="006600">
                  <a:gamma/>
                  <a:shade val="46275"/>
                  <a:invGamma/>
                </a:srgbClr>
              </a:gs>
              <a:gs pos="50000">
                <a:srgbClr val="006600"/>
              </a:gs>
              <a:gs pos="100000">
                <a:srgbClr val="006600">
                  <a:gamma/>
                  <a:shade val="46275"/>
                  <a:invGamma/>
                </a:srgbClr>
              </a:gs>
            </a:gsLst>
            <a:lin ang="5400000" scaled="1"/>
          </a:gradFill>
        </p:spPr>
        <p:txBody>
          <a:bodyPr/>
          <a:lstStyle/>
          <a:p>
            <a:pPr algn="ctr" eaLnBrk="1" hangingPunct="1">
              <a:buFont typeface="Wingdings" charset="0"/>
              <a:buNone/>
              <a:defRPr/>
            </a:pPr>
            <a:r>
              <a:rPr lang="ja-JP" altLang="en-US" sz="2400" b="1">
                <a:latin typeface="Garamond" charset="0"/>
              </a:rPr>
              <a:t>供品使用教</a:t>
            </a:r>
            <a:r>
              <a:rPr lang="ja-JP" altLang="en-US" sz="2400" b="1">
                <a:latin typeface="Garamond" charset="0"/>
                <a:ea typeface="华文细黑" charset="0"/>
                <a:cs typeface="华文细黑" charset="0"/>
              </a:rPr>
              <a:t>训</a:t>
            </a:r>
            <a:r>
              <a:rPr lang="ja-JP" altLang="en-US" sz="2400" b="1">
                <a:latin typeface="Garamond" charset="0"/>
              </a:rPr>
              <a:t>和法律的遵守取代</a:t>
            </a:r>
            <a:endParaRPr lang="en-US" sz="2400" b="1">
              <a:latin typeface="Garamond" charset="0"/>
              <a:cs typeface="+mn-cs"/>
            </a:endParaRPr>
          </a:p>
        </p:txBody>
      </p:sp>
      <p:sp>
        <p:nvSpPr>
          <p:cNvPr id="76807" name="Text Box 7"/>
          <p:cNvSpPr txBox="1">
            <a:spLocks noChangeArrowheads="1"/>
          </p:cNvSpPr>
          <p:nvPr/>
        </p:nvSpPr>
        <p:spPr bwMode="auto">
          <a:xfrm>
            <a:off x="8412163" y="7620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b="1">
                <a:latin typeface="Arial" charset="0"/>
                <a:ea typeface="+mn-ea"/>
                <a:cs typeface="+mn-cs"/>
              </a:rPr>
              <a:t>125</a:t>
            </a:r>
            <a:endParaRPr lang="en-US" sz="2000" b="1">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7" descr="Western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338" y="-228600"/>
            <a:ext cx="5046662"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p:cNvSpPr>
            <a:spLocks noGrp="1" noChangeArrowheads="1"/>
          </p:cNvSpPr>
          <p:nvPr>
            <p:ph type="body" sz="half" idx="1"/>
          </p:nvPr>
        </p:nvSpPr>
        <p:spPr>
          <a:xfrm>
            <a:off x="76200" y="5943600"/>
            <a:ext cx="8915400" cy="609600"/>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ctr" eaLnBrk="1" hangingPunct="1">
              <a:buFont typeface="Wingdings" charset="0"/>
              <a:buNone/>
              <a:defRPr/>
            </a:pPr>
            <a:r>
              <a:rPr lang="zh-CN" altLang="en-US" sz="3200">
                <a:latin typeface="Garamond" charset="0"/>
                <a:ea typeface="宋体" charset="0"/>
                <a:cs typeface="宋体" charset="0"/>
              </a:rPr>
              <a:t>宗教仪式被道德规则替换</a:t>
            </a:r>
            <a:endParaRPr lang="en-US" sz="3200">
              <a:latin typeface="Garamond" charset="0"/>
              <a:cs typeface="+mn-cs"/>
            </a:endParaRPr>
          </a:p>
        </p:txBody>
      </p:sp>
      <p:pic>
        <p:nvPicPr>
          <p:cNvPr id="141315" name="Picture 5" descr="Temple0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56388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2" descr="White marble"/>
          <p:cNvSpPr>
            <a:spLocks noGrp="1" noRot="1" noChangeArrowheads="1"/>
          </p:cNvSpPr>
          <p:nvPr>
            <p:ph type="title"/>
          </p:nvPr>
        </p:nvSpPr>
        <p:spPr>
          <a:xfrm>
            <a:off x="0" y="274638"/>
            <a:ext cx="8229600" cy="1143000"/>
          </a:xfrm>
          <a:blipFill dpi="0" rotWithShape="1">
            <a:blip r:embed="rId5"/>
            <a:srcRect/>
            <a:tile tx="0" ty="0" sx="100000" sy="100000" flip="none" algn="tl"/>
          </a:blipFill>
        </p:spPr>
        <p:txBody>
          <a:bodyPr/>
          <a:lstStyle/>
          <a:p>
            <a:pPr eaLnBrk="1" hangingPunct="1">
              <a:defRPr/>
            </a:pPr>
            <a:r>
              <a:rPr lang="zh-CN" altLang="en-US">
                <a:solidFill>
                  <a:srgbClr val="000000"/>
                </a:solidFill>
                <a:effectLst>
                  <a:outerShdw blurRad="38100" dist="38100" dir="2700000" algn="tl">
                    <a:srgbClr val="DDDDDD"/>
                  </a:outerShdw>
                </a:effectLst>
                <a:latin typeface="Franklin Gothic Medium" charset="0"/>
                <a:ea typeface="宋体" charset="0"/>
                <a:cs typeface="宋体" charset="0"/>
              </a:rPr>
              <a:t>犹太人的分散</a:t>
            </a:r>
            <a:endParaRPr lang="en-US">
              <a:solidFill>
                <a:srgbClr val="000000"/>
              </a:solidFill>
              <a:effectLst>
                <a:outerShdw blurRad="38100" dist="38100" dir="2700000" algn="tl">
                  <a:srgbClr val="DDDDDD"/>
                </a:outerShdw>
              </a:effectLst>
              <a:latin typeface="Franklin Gothic Medium" charset="0"/>
              <a:cs typeface="+mj-cs"/>
            </a:endParaRPr>
          </a:p>
        </p:txBody>
      </p:sp>
      <p:sp>
        <p:nvSpPr>
          <p:cNvPr id="77832" name="Text Box 8"/>
          <p:cNvSpPr txBox="1">
            <a:spLocks noChangeArrowheads="1"/>
          </p:cNvSpPr>
          <p:nvPr/>
        </p:nvSpPr>
        <p:spPr bwMode="auto">
          <a:xfrm>
            <a:off x="8412163" y="7620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b="1">
                <a:latin typeface="Arial" charset="0"/>
                <a:ea typeface="+mn-ea"/>
                <a:cs typeface="+mn-cs"/>
              </a:rPr>
              <a:t>125</a:t>
            </a:r>
            <a:endParaRPr lang="en-US" sz="2000" b="1">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5" descr="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1981200"/>
            <a:ext cx="3309937"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6" descr="Living Jesus Syllab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371600"/>
            <a:ext cx="22828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body" sz="half" idx="1"/>
          </p:nvPr>
        </p:nvSpPr>
        <p:spPr>
          <a:xfrm>
            <a:off x="990600" y="1371600"/>
            <a:ext cx="7010400" cy="609600"/>
          </a:xfrm>
          <a:gradFill rotWithShape="1">
            <a:gsLst>
              <a:gs pos="0">
                <a:schemeClr val="bg1"/>
              </a:gs>
              <a:gs pos="50000">
                <a:srgbClr val="990099"/>
              </a:gs>
              <a:gs pos="100000">
                <a:schemeClr val="bg1"/>
              </a:gs>
            </a:gsLst>
            <a:lin ang="5400000" scaled="1"/>
          </a:gradFill>
        </p:spPr>
        <p:txBody>
          <a:bodyPr/>
          <a:lstStyle/>
          <a:p>
            <a:pPr algn="ctr" eaLnBrk="1" hangingPunct="1">
              <a:buFont typeface="Wingdings" charset="0"/>
              <a:buNone/>
              <a:defRPr/>
            </a:pPr>
            <a:r>
              <a:rPr lang="zh-CN" altLang="en-US" sz="3200">
                <a:latin typeface="Garamond" charset="0"/>
                <a:ea typeface="宋体" charset="0"/>
                <a:cs typeface="宋体" charset="0"/>
              </a:rPr>
              <a:t>教士由犹太教教士替换</a:t>
            </a:r>
            <a:endParaRPr lang="en-US" sz="3200">
              <a:latin typeface="Garamond" charset="0"/>
              <a:cs typeface="+mn-cs"/>
            </a:endParaRPr>
          </a:p>
        </p:txBody>
      </p:sp>
      <p:sp>
        <p:nvSpPr>
          <p:cNvPr id="78850" name="Rectangle 2" descr="White marble"/>
          <p:cNvSpPr>
            <a:spLocks noGrp="1" noRot="1" noChangeArrowheads="1"/>
          </p:cNvSpPr>
          <p:nvPr>
            <p:ph type="title"/>
          </p:nvPr>
        </p:nvSpPr>
        <p:spPr>
          <a:xfrm>
            <a:off x="0" y="274638"/>
            <a:ext cx="8229600" cy="1143000"/>
          </a:xfrm>
          <a:blipFill dpi="0" rotWithShape="1">
            <a:blip r:embed="rId5"/>
            <a:srcRect/>
            <a:tile tx="0" ty="0" sx="100000" sy="100000" flip="none" algn="tl"/>
          </a:blipFill>
        </p:spPr>
        <p:txBody>
          <a:bodyPr/>
          <a:lstStyle/>
          <a:p>
            <a:pPr eaLnBrk="1" hangingPunct="1">
              <a:defRPr/>
            </a:pPr>
            <a:r>
              <a:rPr lang="zh-CN" altLang="en-US">
                <a:solidFill>
                  <a:srgbClr val="000000"/>
                </a:solidFill>
                <a:effectLst>
                  <a:outerShdw blurRad="38100" dist="38100" dir="2700000" algn="tl">
                    <a:srgbClr val="DDDDDD"/>
                  </a:outerShdw>
                </a:effectLst>
                <a:latin typeface="Franklin Gothic Medium" charset="0"/>
                <a:ea typeface="宋体" charset="0"/>
                <a:cs typeface="宋体" charset="0"/>
              </a:rPr>
              <a:t>犹太人的分散</a:t>
            </a:r>
            <a:endParaRPr lang="en-US">
              <a:solidFill>
                <a:srgbClr val="000000"/>
              </a:solidFill>
              <a:effectLst>
                <a:outerShdw blurRad="38100" dist="38100" dir="2700000" algn="tl">
                  <a:srgbClr val="DDDDDD"/>
                </a:outerShdw>
              </a:effectLst>
              <a:latin typeface="Franklin Gothic Medium" charset="0"/>
              <a:cs typeface="+mj-cs"/>
            </a:endParaRPr>
          </a:p>
        </p:txBody>
      </p:sp>
      <p:sp>
        <p:nvSpPr>
          <p:cNvPr id="78855" name="Text Box 7"/>
          <p:cNvSpPr txBox="1">
            <a:spLocks noChangeArrowheads="1"/>
          </p:cNvSpPr>
          <p:nvPr/>
        </p:nvSpPr>
        <p:spPr bwMode="auto">
          <a:xfrm>
            <a:off x="8412163" y="7620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b="1">
                <a:latin typeface="Arial" charset="0"/>
                <a:ea typeface="+mn-ea"/>
                <a:cs typeface="+mn-cs"/>
              </a:rPr>
              <a:t>125</a:t>
            </a:r>
            <a:endParaRPr lang="en-US" sz="2000" b="1">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3" name="Picture 4" descr="scrollof5booksofmo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95400"/>
            <a:ext cx="40417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5"/>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
        <p:nvSpPr>
          <p:cNvPr id="89096" name="Rectangle 8"/>
          <p:cNvSpPr>
            <a:spLocks noChangeArrowheads="1"/>
          </p:cNvSpPr>
          <p:nvPr/>
        </p:nvSpPr>
        <p:spPr bwMode="auto">
          <a:xfrm>
            <a:off x="457200" y="304800"/>
            <a:ext cx="8229600" cy="731838"/>
          </a:xfrm>
          <a:prstGeom prst="rect">
            <a:avLst/>
          </a:prstGeom>
          <a:solidFill>
            <a:srgbClr val="000514"/>
          </a:solidFill>
          <a:ln w="9525">
            <a:noFill/>
            <a:miter lim="800000"/>
            <a:headEnd/>
            <a:tailEnd/>
          </a:ln>
          <a:effectLst/>
        </p:spPr>
        <p:txBody>
          <a:bodyPr anchor="ctr" anchorCtr="1"/>
          <a:lstStyle/>
          <a:p>
            <a:pPr algn="ctr" eaLnBrk="1" hangingPunct="1">
              <a:defRPr/>
            </a:pPr>
            <a:r>
              <a:rPr lang="zh-SG" sz="4400" b="1" dirty="0">
                <a:solidFill>
                  <a:srgbClr val="FFFFFF"/>
                </a:solidFill>
                <a:effectLst>
                  <a:outerShdw blurRad="38100" dist="38100" dir="2700000" algn="tl">
                    <a:srgbClr val="000000"/>
                  </a:outerShdw>
                </a:effectLst>
                <a:latin typeface="Arial" charset="0"/>
                <a:ea typeface="SimSun" charset="0"/>
                <a:cs typeface="SimSun" charset="0"/>
              </a:rPr>
              <a:t>犹太人憎恨撒马利亚人</a:t>
            </a:r>
            <a:r>
              <a:rPr lang="zh-SG" sz="4000" dirty="0">
                <a:ea typeface="SimSun" charset="0"/>
                <a:cs typeface="SimSun" charset="0"/>
              </a:rPr>
              <a:t>理由</a:t>
            </a:r>
            <a:endParaRPr lang="en-US" sz="4000" dirty="0">
              <a:solidFill>
                <a:schemeClr val="tx2"/>
              </a:solidFill>
              <a:effectLst>
                <a:outerShdw blurRad="38100" dist="38100" dir="2700000" algn="tl">
                  <a:srgbClr val="000000"/>
                </a:outerShdw>
              </a:effectLst>
              <a:latin typeface="Arial" charset="0"/>
              <a:cs typeface="+mn-cs"/>
            </a:endParaRPr>
          </a:p>
        </p:txBody>
      </p:sp>
      <p:sp>
        <p:nvSpPr>
          <p:cNvPr id="89097" name="Rectangle 9"/>
          <p:cNvSpPr>
            <a:spLocks noGrp="1" noChangeArrowheads="1"/>
          </p:cNvSpPr>
          <p:nvPr>
            <p:ph type="body" idx="1"/>
          </p:nvPr>
        </p:nvSpPr>
        <p:spPr>
          <a:xfrm>
            <a:off x="4140200" y="1143000"/>
            <a:ext cx="5003800" cy="5257800"/>
          </a:xfrm>
        </p:spPr>
        <p:txBody>
          <a:bodyPr/>
          <a:lstStyle/>
          <a:p>
            <a:pPr marL="609600" indent="-609600" eaLnBrk="1" hangingPunct="1">
              <a:buFont typeface="Wingdings" charset="0"/>
              <a:buNone/>
              <a:defRPr/>
            </a:pPr>
            <a:r>
              <a:rPr lang="zh-TW" altLang="en-US" sz="2800" b="1" u="sng" dirty="0">
                <a:latin typeface="Verdana" charset="0"/>
                <a:ea typeface="PMingLiU" charset="0"/>
                <a:cs typeface="PMingLiU" charset="0"/>
              </a:rPr>
              <a:t>列 王 紀 下 </a:t>
            </a:r>
            <a:r>
              <a:rPr lang="en-US" altLang="zh-TW" sz="2800" b="1" u="sng" dirty="0">
                <a:latin typeface="Verdana" charset="0"/>
                <a:ea typeface="PMingLiU" charset="0"/>
                <a:cs typeface="PMingLiU" charset="0"/>
              </a:rPr>
              <a:t>17:24-33</a:t>
            </a:r>
            <a:endParaRPr lang="en-US" sz="2800" b="1" u="sng" dirty="0">
              <a:latin typeface="Verdana" charset="0"/>
              <a:cs typeface="+mn-cs"/>
            </a:endParaRPr>
          </a:p>
          <a:p>
            <a:pPr marL="609600" indent="-609600" eaLnBrk="1" hangingPunct="1">
              <a:defRPr/>
            </a:pPr>
            <a:r>
              <a:rPr lang="zh-SG" sz="2800" b="1" dirty="0">
                <a:latin typeface="Verdana" charset="0"/>
                <a:ea typeface="SimSun" charset="0"/>
                <a:cs typeface="SimSun" charset="0"/>
              </a:rPr>
              <a:t>家族混合 </a:t>
            </a:r>
            <a:endParaRPr lang="en-US" sz="2800" b="1" dirty="0">
              <a:latin typeface="Verdana" charset="0"/>
              <a:cs typeface="+mn-cs"/>
            </a:endParaRPr>
          </a:p>
          <a:p>
            <a:pPr marL="609600" indent="-609600" eaLnBrk="1" hangingPunct="1">
              <a:defRPr/>
            </a:pPr>
            <a:r>
              <a:rPr lang="zh-SG" sz="2800" b="1" dirty="0">
                <a:latin typeface="Verdana" charset="0"/>
                <a:ea typeface="SimSun" charset="0"/>
                <a:cs typeface="SimSun" charset="0"/>
              </a:rPr>
              <a:t>偶像崇拜 </a:t>
            </a:r>
            <a:endParaRPr lang="en-US" sz="2800" b="1" dirty="0">
              <a:latin typeface="Verdana" charset="0"/>
              <a:cs typeface="+mn-cs"/>
            </a:endParaRPr>
          </a:p>
          <a:p>
            <a:pPr marL="609600" indent="-609600" eaLnBrk="1" hangingPunct="1">
              <a:defRPr/>
            </a:pPr>
            <a:r>
              <a:rPr lang="zh-SG" sz="2800" b="1" dirty="0">
                <a:latin typeface="Verdana" charset="0"/>
                <a:ea typeface="SimSun" charset="0"/>
                <a:cs typeface="SimSun" charset="0"/>
              </a:rPr>
              <a:t>反对埃兹拉改革</a:t>
            </a:r>
            <a:endParaRPr lang="en-US" sz="2800" b="1" dirty="0">
              <a:latin typeface="Verdana" charset="0"/>
              <a:cs typeface="+mn-cs"/>
            </a:endParaRPr>
          </a:p>
          <a:p>
            <a:pPr marL="609600" indent="-609600" eaLnBrk="1" hangingPunct="1">
              <a:defRPr/>
            </a:pPr>
            <a:r>
              <a:rPr lang="zh-SG" sz="2800" b="1" dirty="0">
                <a:latin typeface="Verdana" charset="0"/>
                <a:ea typeface="SimSun" charset="0"/>
                <a:cs typeface="SimSun" charset="0"/>
              </a:rPr>
              <a:t>宗教、哲学</a:t>
            </a:r>
            <a:endParaRPr lang="en-US" sz="2800" b="1" dirty="0">
              <a:latin typeface="Verdana" charset="0"/>
              <a:cs typeface="+mn-cs"/>
            </a:endParaRPr>
          </a:p>
          <a:p>
            <a:pPr marL="609600" indent="-609600" eaLnBrk="1" hangingPunct="1">
              <a:defRPr/>
            </a:pPr>
            <a:r>
              <a:rPr lang="zh-SG" sz="2800" b="1" dirty="0">
                <a:latin typeface="Verdana" charset="0"/>
                <a:ea typeface="SimSun" charset="0"/>
                <a:cs typeface="SimSun" charset="0"/>
              </a:rPr>
              <a:t>庙在盖里济姆山上</a:t>
            </a:r>
            <a:r>
              <a:rPr lang="en-US" sz="2800" b="1" dirty="0">
                <a:latin typeface="Verdana" charset="0"/>
                <a:cs typeface="+mn-cs"/>
              </a:rPr>
              <a:t> </a:t>
            </a:r>
          </a:p>
          <a:p>
            <a:pPr marL="609600" indent="-609600" eaLnBrk="1" hangingPunct="1">
              <a:defRPr/>
            </a:pPr>
            <a:r>
              <a:rPr lang="zh-SG" sz="2800" b="1" dirty="0">
                <a:latin typeface="Verdana" charset="0"/>
                <a:ea typeface="SimSun" charset="0"/>
                <a:cs typeface="SimSun" charset="0"/>
              </a:rPr>
              <a:t>人类的骨放在耶路撒冷庙内</a:t>
            </a:r>
            <a:endParaRPr lang="en-US" sz="2800" b="1" dirty="0">
              <a:latin typeface="Verdana" charset="0"/>
              <a:cs typeface="+mn-cs"/>
            </a:endParaRPr>
          </a:p>
          <a:p>
            <a:pPr marL="609600" indent="-609600" eaLnBrk="1" hangingPunct="1">
              <a:defRPr/>
            </a:pPr>
            <a:r>
              <a:rPr lang="zh-SG" sz="2800" b="1" dirty="0">
                <a:latin typeface="Verdana" charset="0"/>
                <a:ea typeface="SimSun" charset="0"/>
                <a:cs typeface="SimSun" charset="0"/>
              </a:rPr>
              <a:t>攻犹太击旅行</a:t>
            </a:r>
            <a:endParaRPr lang="en-US" sz="2800" b="1" dirty="0">
              <a:latin typeface="Verdana" charset="0"/>
              <a:ea typeface="SimSun" charset="0"/>
              <a:cs typeface="SimSun" charset="0"/>
            </a:endParaRPr>
          </a:p>
          <a:p>
            <a:pPr marL="609600" indent="-609600" eaLnBrk="1" hangingPunct="1">
              <a:defRPr/>
            </a:pPr>
            <a:r>
              <a:rPr lang="zh-SG" sz="2800" b="1" dirty="0">
                <a:latin typeface="Verdana" charset="0"/>
                <a:ea typeface="SimSun" charset="0"/>
                <a:cs typeface="SimSun" charset="0"/>
              </a:rPr>
              <a:t>唯一使用五本摩斯的手稿</a:t>
            </a:r>
            <a:endParaRPr lang="en-US" sz="2800" b="1" dirty="0">
              <a:latin typeface="Verdana" charset="0"/>
              <a:cs typeface="+mn-cs"/>
            </a:endParaRPr>
          </a:p>
        </p:txBody>
      </p:sp>
      <p:sp>
        <p:nvSpPr>
          <p:cNvPr id="49157" name="Text Box 10"/>
          <p:cNvSpPr txBox="1">
            <a:spLocks noChangeArrowheads="1"/>
          </p:cNvSpPr>
          <p:nvPr/>
        </p:nvSpPr>
        <p:spPr bwMode="auto">
          <a:xfrm>
            <a:off x="2133600" y="6567488"/>
            <a:ext cx="7077075" cy="366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ja-JP" altLang="en-US" sz="1800" i="1"/>
              <a:t>’</a:t>
            </a:r>
            <a:r>
              <a:rPr lang="en-US" altLang="ja-JP" sz="1800" i="1"/>
              <a:t>s Handbook of Bible Times &amp; Customs</a:t>
            </a:r>
            <a:r>
              <a:rPr lang="en-US" altLang="ja-JP" sz="1800"/>
              <a:t>, 254</a:t>
            </a:r>
            <a:endParaRPr lang="en-US" sz="18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5" descr="Discipleship"/>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76200" y="1447800"/>
            <a:ext cx="92202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descr="Purple mesh"/>
          <p:cNvSpPr>
            <a:spLocks noGrp="1" noRot="1" noChangeArrowheads="1"/>
          </p:cNvSpPr>
          <p:nvPr>
            <p:ph type="title"/>
          </p:nvPr>
        </p:nvSpPr>
        <p:spPr>
          <a:xfrm>
            <a:off x="0" y="274638"/>
            <a:ext cx="9220200" cy="1143000"/>
          </a:xfrm>
          <a:blipFill dpi="0" rotWithShape="1">
            <a:blip r:embed="rId4"/>
            <a:srcRect/>
            <a:tile tx="0" ty="0" sx="100000" sy="100000" flip="none" algn="tl"/>
          </a:blipFill>
        </p:spPr>
        <p:txBody>
          <a:bodyPr/>
          <a:lstStyle/>
          <a:p>
            <a:pPr eaLnBrk="1" hangingPunct="1">
              <a:defRPr/>
            </a:pPr>
            <a:r>
              <a:rPr lang="ja-JP" altLang="en-US">
                <a:effectLst>
                  <a:outerShdw blurRad="38100" dist="38100" dir="2700000" algn="tl">
                    <a:srgbClr val="DDDDDD"/>
                  </a:outerShdw>
                </a:effectLst>
                <a:latin typeface="Garamond" charset="0"/>
              </a:rPr>
              <a:t>犹太教法典</a:t>
            </a:r>
            <a:r>
              <a:rPr lang="en-US">
                <a:effectLst>
                  <a:outerShdw blurRad="38100" dist="38100" dir="2700000" algn="tl">
                    <a:srgbClr val="DDDDDD"/>
                  </a:outerShdw>
                </a:effectLst>
                <a:latin typeface="Garamond" charset="0"/>
                <a:cs typeface="+mj-cs"/>
              </a:rPr>
              <a:t> </a:t>
            </a:r>
            <a:r>
              <a:rPr lang="en-US">
                <a:effectLst>
                  <a:outerShdw blurRad="38100" dist="38100" dir="2700000" algn="tl">
                    <a:srgbClr val="DDDDDD"/>
                  </a:outerShdw>
                </a:effectLst>
                <a:latin typeface="Arial Unicode MS" charset="0"/>
                <a:cs typeface="Arial Unicode MS" charset="0"/>
              </a:rPr>
              <a:t>⋘</a:t>
            </a:r>
            <a:r>
              <a:rPr lang="en-US">
                <a:effectLst>
                  <a:outerShdw blurRad="38100" dist="38100" dir="2700000" algn="tl">
                    <a:srgbClr val="DDDDDD"/>
                  </a:outerShdw>
                </a:effectLst>
                <a:latin typeface="Garamond" charset="0"/>
                <a:cs typeface="+mj-cs"/>
              </a:rPr>
              <a:t> Discipleship </a:t>
            </a:r>
            <a:r>
              <a:rPr lang="en-US">
                <a:effectLst>
                  <a:outerShdw blurRad="38100" dist="38100" dir="2700000" algn="tl">
                    <a:srgbClr val="DDDDDD"/>
                  </a:outerShdw>
                </a:effectLst>
                <a:latin typeface="Arial Unicode MS" charset="0"/>
                <a:cs typeface="Arial Unicode MS" charset="0"/>
              </a:rPr>
              <a:t>⋙</a:t>
            </a:r>
            <a:r>
              <a:rPr lang="en-US">
                <a:effectLst>
                  <a:outerShdw blurRad="38100" dist="38100" dir="2700000" algn="tl">
                    <a:srgbClr val="DDDDDD"/>
                  </a:outerShdw>
                </a:effectLst>
                <a:latin typeface="Garamond" charset="0"/>
                <a:cs typeface="+mj-cs"/>
              </a:rPr>
              <a:t> </a:t>
            </a:r>
            <a:r>
              <a:rPr lang="ja-JP" altLang="en-US">
                <a:effectLst>
                  <a:outerShdw blurRad="38100" dist="38100" dir="2700000" algn="tl">
                    <a:srgbClr val="DDDDDD"/>
                  </a:outerShdw>
                </a:effectLst>
                <a:latin typeface="Garamond" charset="0"/>
              </a:rPr>
              <a:t>耶</a:t>
            </a:r>
            <a:r>
              <a:rPr lang="en-US" altLang="ja-JP">
                <a:effectLst>
                  <a:outerShdw blurRad="38100" dist="38100" dir="2700000" algn="tl">
                    <a:srgbClr val="DDDDDD"/>
                  </a:outerShdw>
                </a:effectLst>
                <a:latin typeface="Garamond" charset="0"/>
                <a:cs typeface="+mj-cs"/>
              </a:rPr>
              <a:t/>
            </a:r>
            <a:br>
              <a:rPr lang="en-US" altLang="ja-JP">
                <a:effectLst>
                  <a:outerShdw blurRad="38100" dist="38100" dir="2700000" algn="tl">
                    <a:srgbClr val="DDDDDD"/>
                  </a:outerShdw>
                </a:effectLst>
                <a:latin typeface="Garamond" charset="0"/>
                <a:cs typeface="+mj-cs"/>
              </a:rPr>
            </a:br>
            <a:endParaRPr lang="en-US">
              <a:effectLst>
                <a:outerShdw blurRad="38100" dist="38100" dir="2700000" algn="tl">
                  <a:srgbClr val="DDDDDD"/>
                </a:outerShdw>
              </a:effectLst>
              <a:latin typeface="Garamond" charset="0"/>
              <a:cs typeface="+mj-cs"/>
            </a:endParaRPr>
          </a:p>
        </p:txBody>
      </p:sp>
      <p:sp>
        <p:nvSpPr>
          <p:cNvPr id="79875" name="Rectangle 3"/>
          <p:cNvSpPr>
            <a:spLocks noGrp="1" noChangeArrowheads="1"/>
          </p:cNvSpPr>
          <p:nvPr>
            <p:ph type="body" idx="1"/>
          </p:nvPr>
        </p:nvSpPr>
        <p:spPr>
          <a:xfrm>
            <a:off x="457200" y="1600200"/>
            <a:ext cx="4191000" cy="3657600"/>
          </a:xfrm>
        </p:spPr>
        <p:txBody>
          <a:bodyPr/>
          <a:lstStyle/>
          <a:p>
            <a:pPr eaLnBrk="1" hangingPunct="1">
              <a:defRPr/>
            </a:pPr>
            <a:r>
              <a:rPr lang="ja-JP" altLang="en-US">
                <a:latin typeface="Garamond" charset="0"/>
              </a:rPr>
              <a:t>其他</a:t>
            </a:r>
            <a:r>
              <a:rPr lang="ja-JP" altLang="en-US">
                <a:latin typeface="Garamond" charset="0"/>
                <a:ea typeface="华文细黑" charset="0"/>
                <a:cs typeface="华文细黑" charset="0"/>
              </a:rPr>
              <a:t>寻</a:t>
            </a:r>
            <a:r>
              <a:rPr lang="ja-JP" altLang="en-US">
                <a:latin typeface="Garamond" charset="0"/>
              </a:rPr>
              <a:t>找</a:t>
            </a:r>
            <a:endParaRPr lang="en-US" altLang="ja-JP">
              <a:latin typeface="Garamond" charset="0"/>
              <a:cs typeface="+mn-cs"/>
            </a:endParaRPr>
          </a:p>
          <a:p>
            <a:pPr eaLnBrk="1" hangingPunct="1">
              <a:defRPr/>
            </a:pPr>
            <a:r>
              <a:rPr lang="ja-JP" altLang="en-US">
                <a:latin typeface="Garamond" charset="0"/>
              </a:rPr>
              <a:t>法律</a:t>
            </a:r>
            <a:endParaRPr lang="en-US" altLang="ja-JP">
              <a:latin typeface="Garamond" charset="0"/>
              <a:cs typeface="+mn-cs"/>
            </a:endParaRPr>
          </a:p>
          <a:p>
            <a:pPr eaLnBrk="1" hangingPunct="1">
              <a:defRPr/>
            </a:pPr>
            <a:r>
              <a:rPr lang="ja-JP" altLang="en-US">
                <a:latin typeface="Garamond" charset="0"/>
              </a:rPr>
              <a:t>引用</a:t>
            </a:r>
            <a:endParaRPr lang="en-US" altLang="ja-JP">
              <a:latin typeface="Garamond" charset="0"/>
              <a:cs typeface="+mn-cs"/>
            </a:endParaRPr>
          </a:p>
          <a:p>
            <a:pPr eaLnBrk="1" hangingPunct="1">
              <a:defRPr/>
            </a:pPr>
            <a:r>
              <a:rPr lang="ja-JP" altLang="en-US">
                <a:latin typeface="Garamond" charset="0"/>
              </a:rPr>
              <a:t>盖印</a:t>
            </a:r>
            <a:endParaRPr lang="en-US" altLang="ja-JP">
              <a:latin typeface="Garamond" charset="0"/>
              <a:cs typeface="+mn-cs"/>
            </a:endParaRPr>
          </a:p>
          <a:p>
            <a:pPr eaLnBrk="1" hangingPunct="1">
              <a:defRPr/>
            </a:pPr>
            <a:r>
              <a:rPr lang="ja-JP" altLang="en-US">
                <a:latin typeface="Garamond" charset="0"/>
              </a:rPr>
              <a:t>希伯来人</a:t>
            </a:r>
            <a:endParaRPr lang="en-US" altLang="ja-JP">
              <a:latin typeface="Garamond" charset="0"/>
              <a:cs typeface="+mn-cs"/>
            </a:endParaRPr>
          </a:p>
          <a:p>
            <a:pPr eaLnBrk="1" hangingPunct="1">
              <a:defRPr/>
            </a:pPr>
            <a:r>
              <a:rPr lang="ja-JP" altLang="en-US">
                <a:latin typeface="Garamond" charset="0"/>
              </a:rPr>
              <a:t>非个人的</a:t>
            </a:r>
            <a:endParaRPr lang="en-US">
              <a:latin typeface="Garamond" charset="0"/>
              <a:cs typeface="+mn-cs"/>
            </a:endParaRPr>
          </a:p>
        </p:txBody>
      </p:sp>
      <p:sp>
        <p:nvSpPr>
          <p:cNvPr id="79876" name="Rectangle 4"/>
          <p:cNvSpPr>
            <a:spLocks noChangeArrowheads="1"/>
          </p:cNvSpPr>
          <p:nvPr/>
        </p:nvSpPr>
        <p:spPr bwMode="auto">
          <a:xfrm>
            <a:off x="5105400" y="1600200"/>
            <a:ext cx="4038600" cy="3657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ja-JP" altLang="en-US" sz="3200">
                <a:effectLst>
                  <a:outerShdw blurRad="38100" dist="38100" dir="2700000" algn="tl">
                    <a:srgbClr val="000000"/>
                  </a:outerShdw>
                </a:effectLst>
                <a:latin typeface="Garamond" charset="0"/>
              </a:rPr>
              <a:t>关系到别人</a:t>
            </a:r>
            <a:endParaRPr lang="en-US" altLang="ja-JP" sz="3200">
              <a:effectLst>
                <a:outerShdw blurRad="38100" dist="38100" dir="2700000" algn="tl">
                  <a:srgbClr val="000000"/>
                </a:outerShdw>
              </a:effectLst>
              <a:latin typeface="Garamond" charset="0"/>
              <a:cs typeface="+mn-cs"/>
            </a:endParaRPr>
          </a:p>
          <a:p>
            <a:pPr marL="342900" indent="-342900" eaLnBrk="1" hangingPunct="1">
              <a:spcBef>
                <a:spcPct val="20000"/>
              </a:spcBef>
              <a:buClr>
                <a:schemeClr val="hlink"/>
              </a:buClr>
              <a:buSzPct val="70000"/>
              <a:buFont typeface="Wingdings" charset="0"/>
              <a:buChar char="n"/>
              <a:defRPr/>
            </a:pPr>
            <a:r>
              <a:rPr lang="ja-JP" altLang="en-US" sz="3200">
                <a:effectLst>
                  <a:outerShdw blurRad="38100" dist="38100" dir="2700000" algn="tl">
                    <a:srgbClr val="000000"/>
                  </a:outerShdw>
                </a:effectLst>
                <a:latin typeface="Garamond" charset="0"/>
              </a:rPr>
              <a:t>本人</a:t>
            </a:r>
            <a:endParaRPr lang="en-US" sz="3200">
              <a:effectLst>
                <a:outerShdw blurRad="38100" dist="38100" dir="2700000" algn="tl">
                  <a:srgbClr val="000000"/>
                </a:outerShdw>
              </a:effectLst>
              <a:latin typeface="Garamond" charset="0"/>
              <a:cs typeface="+mn-cs"/>
            </a:endParaRPr>
          </a:p>
          <a:p>
            <a:pPr marL="342900" indent="-342900" eaLnBrk="1" hangingPunct="1">
              <a:spcBef>
                <a:spcPct val="20000"/>
              </a:spcBef>
              <a:buClr>
                <a:schemeClr val="hlink"/>
              </a:buClr>
              <a:buSzPct val="70000"/>
              <a:buFont typeface="Wingdings" charset="0"/>
              <a:buChar char="n"/>
              <a:defRPr/>
            </a:pPr>
            <a:r>
              <a:rPr lang="ja-JP" altLang="en-US" sz="3200">
                <a:effectLst>
                  <a:outerShdw blurRad="38100" dist="38100" dir="2700000" algn="tl">
                    <a:srgbClr val="000000"/>
                  </a:outerShdw>
                </a:effectLst>
                <a:latin typeface="Garamond" charset="0"/>
              </a:rPr>
              <a:t>权威</a:t>
            </a:r>
            <a:endParaRPr lang="en-US" sz="3200">
              <a:effectLst>
                <a:outerShdw blurRad="38100" dist="38100" dir="2700000" algn="tl">
                  <a:srgbClr val="000000"/>
                </a:outerShdw>
              </a:effectLst>
              <a:latin typeface="Garamond" charset="0"/>
              <a:cs typeface="+mn-cs"/>
            </a:endParaRPr>
          </a:p>
          <a:p>
            <a:pPr marL="342900" indent="-342900" eaLnBrk="1" hangingPunct="1">
              <a:spcBef>
                <a:spcPct val="20000"/>
              </a:spcBef>
              <a:buClr>
                <a:schemeClr val="hlink"/>
              </a:buClr>
              <a:buSzPct val="70000"/>
              <a:buFont typeface="Wingdings" charset="0"/>
              <a:buChar char="n"/>
              <a:defRPr/>
            </a:pPr>
            <a:r>
              <a:rPr lang="ja-JP" altLang="en-US" sz="3200">
                <a:effectLst>
                  <a:outerShdw blurRad="38100" dist="38100" dir="2700000" algn="tl">
                    <a:srgbClr val="000000"/>
                  </a:outerShdw>
                </a:effectLst>
                <a:latin typeface="Garamond" charset="0"/>
              </a:rPr>
              <a:t>灵感</a:t>
            </a:r>
            <a:endParaRPr lang="en-US" altLang="ja-JP" sz="3200">
              <a:effectLst>
                <a:outerShdw blurRad="38100" dist="38100" dir="2700000" algn="tl">
                  <a:srgbClr val="000000"/>
                </a:outerShdw>
              </a:effectLst>
              <a:latin typeface="Garamond" charset="0"/>
              <a:cs typeface="+mn-cs"/>
            </a:endParaRPr>
          </a:p>
          <a:p>
            <a:pPr marL="342900" indent="-342900" eaLnBrk="1" hangingPunct="1">
              <a:spcBef>
                <a:spcPct val="20000"/>
              </a:spcBef>
              <a:buClr>
                <a:schemeClr val="hlink"/>
              </a:buClr>
              <a:buSzPct val="70000"/>
              <a:buFont typeface="Wingdings" charset="0"/>
              <a:buChar char="n"/>
              <a:defRPr/>
            </a:pPr>
            <a:r>
              <a:rPr lang="ja-JP" altLang="en-US" sz="3200">
                <a:effectLst>
                  <a:outerShdw blurRad="38100" dist="38100" dir="2700000" algn="tl">
                    <a:srgbClr val="000000"/>
                  </a:outerShdw>
                </a:effectLst>
                <a:latin typeface="Garamond" charset="0"/>
              </a:rPr>
              <a:t>阿拉米语</a:t>
            </a:r>
            <a:endParaRPr lang="en-US" altLang="ja-JP" sz="3200">
              <a:effectLst>
                <a:outerShdw blurRad="38100" dist="38100" dir="2700000" algn="tl">
                  <a:srgbClr val="000000"/>
                </a:outerShdw>
              </a:effectLst>
              <a:latin typeface="Garamond" charset="0"/>
              <a:cs typeface="+mn-cs"/>
            </a:endParaRPr>
          </a:p>
          <a:p>
            <a:pPr marL="342900" indent="-342900" eaLnBrk="1" hangingPunct="1">
              <a:spcBef>
                <a:spcPct val="20000"/>
              </a:spcBef>
              <a:buClr>
                <a:schemeClr val="hlink"/>
              </a:buClr>
              <a:buSzPct val="70000"/>
              <a:buFont typeface="Wingdings" charset="0"/>
              <a:buChar char="n"/>
              <a:defRPr/>
            </a:pPr>
            <a:r>
              <a:rPr lang="ja-JP" altLang="en-US" sz="3200">
                <a:effectLst>
                  <a:outerShdw blurRad="38100" dist="38100" dir="2700000" algn="tl">
                    <a:srgbClr val="000000"/>
                  </a:outerShdw>
                </a:effectLst>
                <a:latin typeface="Garamond" charset="0"/>
              </a:rPr>
              <a:t>个人</a:t>
            </a:r>
            <a:endParaRPr lang="en-US" sz="3200">
              <a:effectLst>
                <a:outerShdw blurRad="38100" dist="38100" dir="2700000" algn="tl">
                  <a:srgbClr val="000000"/>
                </a:outerShdw>
              </a:effectLst>
              <a:latin typeface="Garamond" charset="0"/>
              <a:cs typeface="+mn-cs"/>
            </a:endParaRPr>
          </a:p>
        </p:txBody>
      </p:sp>
      <p:sp>
        <p:nvSpPr>
          <p:cNvPr id="79878" name="Text Box 6"/>
          <p:cNvSpPr txBox="1">
            <a:spLocks noChangeArrowheads="1"/>
          </p:cNvSpPr>
          <p:nvPr/>
        </p:nvSpPr>
        <p:spPr bwMode="auto">
          <a:xfrm>
            <a:off x="8412163" y="7620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b="1">
                <a:latin typeface="Arial" charset="0"/>
                <a:ea typeface="+mn-ea"/>
                <a:cs typeface="+mn-cs"/>
              </a:rPr>
              <a:t>126</a:t>
            </a:r>
            <a:endParaRPr lang="en-US" sz="2000" b="1">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smtClean="0"/>
              <a:t>Black</a:t>
            </a:r>
            <a:endParaRPr lang="en-US" dirty="0"/>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新约全书背景链接地址 </a:t>
            </a:r>
            <a:r>
              <a:rPr lang="zh-CN" altLang="en-US" sz="2800" b="1" dirty="0" smtClean="0">
                <a:solidFill>
                  <a:srgbClr val="FFFFFF"/>
                </a:solidFill>
                <a:latin typeface="Arial" charset="0"/>
              </a:rPr>
              <a:t> </a:t>
            </a:r>
            <a:r>
              <a:rPr lang="en-US" sz="2800" b="1" dirty="0" err="1" smtClean="0">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40966368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zh-SG">
                <a:latin typeface="Arial" charset="0"/>
              </a:rPr>
              <a:t>反对</a:t>
            </a:r>
            <a:r>
              <a:rPr lang="zh-CN" altLang="en-US">
                <a:latin typeface="Arial" charset="0"/>
              </a:rPr>
              <a:t>改变宗教信仰</a:t>
            </a:r>
            <a:r>
              <a:rPr lang="zh-SG">
                <a:latin typeface="Arial" charset="0"/>
              </a:rPr>
              <a:t>的成见</a:t>
            </a:r>
            <a:endParaRPr lang="en-US">
              <a:latin typeface="Arial" charset="0"/>
            </a:endParaRPr>
          </a:p>
        </p:txBody>
      </p:sp>
      <p:sp>
        <p:nvSpPr>
          <p:cNvPr id="90115" name="Rectangle 3"/>
          <p:cNvSpPr>
            <a:spLocks noGrp="1" noChangeArrowheads="1"/>
          </p:cNvSpPr>
          <p:nvPr>
            <p:ph type="body" idx="1"/>
          </p:nvPr>
        </p:nvSpPr>
        <p:spPr>
          <a:xfrm>
            <a:off x="228600" y="1600200"/>
            <a:ext cx="8839200" cy="5029200"/>
          </a:xfrm>
        </p:spPr>
        <p:txBody>
          <a:bodyPr/>
          <a:lstStyle/>
          <a:p>
            <a:pPr>
              <a:defRPr/>
            </a:pPr>
            <a:r>
              <a:rPr lang="zh-CN" altLang="en-US">
                <a:latin typeface="Verdana" charset="0"/>
                <a:ea typeface="SimSun" charset="0"/>
                <a:cs typeface="SimSun" charset="0"/>
              </a:rPr>
              <a:t>伪君子使生活困难为改变宗教信仰</a:t>
            </a:r>
            <a:r>
              <a:rPr lang="en-US">
                <a:latin typeface="Verdana" charset="0"/>
                <a:cs typeface="+mn-cs"/>
              </a:rPr>
              <a:t>(</a:t>
            </a:r>
            <a:r>
              <a:rPr lang="zh-CN" altLang="en-US">
                <a:latin typeface="Verdana" charset="0"/>
                <a:ea typeface="SimSun" charset="0"/>
                <a:cs typeface="SimSun" charset="0"/>
              </a:rPr>
              <a:t>马特。</a:t>
            </a:r>
            <a:r>
              <a:rPr lang="en-US">
                <a:latin typeface="Verdana" charset="0"/>
                <a:cs typeface="+mn-cs"/>
              </a:rPr>
              <a:t> 23:15).</a:t>
            </a:r>
          </a:p>
          <a:p>
            <a:pPr>
              <a:defRPr/>
            </a:pPr>
            <a:r>
              <a:rPr lang="en-US">
                <a:latin typeface="Verdana" charset="0"/>
                <a:cs typeface="+mn-cs"/>
              </a:rPr>
              <a:t> </a:t>
            </a:r>
            <a:r>
              <a:rPr lang="zh-CN" altLang="en-US">
                <a:latin typeface="Verdana" charset="0"/>
                <a:ea typeface="SimSun" charset="0"/>
                <a:cs typeface="SimSun" charset="0"/>
              </a:rPr>
              <a:t>由于他们的外邦人背景，改变宗教信仰被拒绝了。</a:t>
            </a:r>
            <a:endParaRPr lang="en-US">
              <a:latin typeface="Verdana" charset="0"/>
              <a:cs typeface="+mn-cs"/>
            </a:endParaRPr>
          </a:p>
          <a:p>
            <a:pPr>
              <a:defRPr/>
            </a:pPr>
            <a:r>
              <a:rPr lang="zh-CN" altLang="en-US">
                <a:latin typeface="Verdana" charset="0"/>
                <a:ea typeface="SimSun" charset="0"/>
                <a:cs typeface="SimSun" charset="0"/>
              </a:rPr>
              <a:t>改变宗教信仰是嫌疑犯由于他们的转换手段。</a:t>
            </a:r>
            <a:endParaRPr lang="en-US">
              <a:latin typeface="Verdana" charset="0"/>
              <a:cs typeface="+mn-cs"/>
            </a:endParaRPr>
          </a:p>
          <a:p>
            <a:pPr>
              <a:defRPr/>
            </a:pPr>
            <a:r>
              <a:rPr lang="zh-CN" altLang="en-US">
                <a:latin typeface="Verdana" charset="0"/>
                <a:ea typeface="SimSun" charset="0"/>
                <a:cs typeface="SimSun" charset="0"/>
              </a:rPr>
              <a:t>犹太人阻止了他们从宗教领导。</a:t>
            </a:r>
            <a:r>
              <a:rPr lang="en-US">
                <a:latin typeface="Verdana" charset="0"/>
                <a:cs typeface="+mn-cs"/>
              </a:rPr>
              <a:t>  </a:t>
            </a:r>
          </a:p>
          <a:p>
            <a:pPr>
              <a:defRPr/>
            </a:pPr>
            <a:r>
              <a:rPr lang="zh-CN" altLang="en-US">
                <a:latin typeface="Verdana" charset="0"/>
                <a:ea typeface="SimSun" charset="0"/>
                <a:cs typeface="SimSun" charset="0"/>
              </a:rPr>
              <a:t>因为他们假设所有外邦人妇女是妓女，犹太人视为他们坏蛋。</a:t>
            </a:r>
            <a:endParaRPr lang="en-US">
              <a:latin typeface="Verdana" charset="0"/>
              <a:cs typeface="+mn-cs"/>
            </a:endParaRPr>
          </a:p>
        </p:txBody>
      </p:sp>
      <p:sp>
        <p:nvSpPr>
          <p:cNvPr id="90116" name="Text Box 4"/>
          <p:cNvSpPr txBox="1">
            <a:spLocks noChangeArrowheads="1"/>
          </p:cNvSpPr>
          <p:nvPr/>
        </p:nvSpPr>
        <p:spPr bwMode="auto">
          <a:xfrm rot="-671635">
            <a:off x="836613" y="2455417"/>
            <a:ext cx="7543800" cy="3539430"/>
          </a:xfrm>
          <a:prstGeom prst="rect">
            <a:avLst/>
          </a:prstGeom>
          <a:gradFill rotWithShape="1">
            <a:gsLst>
              <a:gs pos="0">
                <a:srgbClr val="5E2F00"/>
              </a:gs>
              <a:gs pos="100000">
                <a:schemeClr val="accent4">
                  <a:lumMod val="10000"/>
                </a:schemeClr>
              </a:gs>
            </a:gsLst>
            <a:lin ang="5400000" scaled="1"/>
          </a:gradFill>
          <a:ln>
            <a:noFill/>
          </a:ln>
          <a:extLst/>
        </p:spPr>
        <p:txBody>
          <a:bodyPr>
            <a:spAutoFit/>
          </a:bodyPr>
          <a:lstStyle>
            <a:defPPr>
              <a:defRPr lang="en-US"/>
            </a:defPPr>
            <a:lvl1pPr>
              <a:defRPr sz="3200" b="1">
                <a:effectLst>
                  <a:outerShdw blurRad="38100" dist="38100" dir="2700000" algn="tl">
                    <a:srgbClr val="000000">
                      <a:alpha val="43137"/>
                    </a:srgbClr>
                  </a:outerShdw>
                </a:effectLst>
                <a:latin typeface="Arial"/>
                <a:cs typeface="Aria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SG" dirty="0"/>
              <a:t>馬 太 福 音 </a:t>
            </a:r>
            <a:r>
              <a:rPr lang="en-US" dirty="0"/>
              <a:t>23:15 </a:t>
            </a:r>
            <a:br>
              <a:rPr lang="en-US" dirty="0"/>
            </a:br>
            <a:endParaRPr lang="en-US" dirty="0"/>
          </a:p>
          <a:p>
            <a:r>
              <a:rPr lang="en-US" dirty="0"/>
              <a:t> 15 </a:t>
            </a:r>
            <a:r>
              <a:rPr lang="zh-SG" dirty="0"/>
              <a:t>你 们 这 假 冒 为 善 的 文 士 和 法 利 赛 人 有 祸 了 ！ 因 为 你 们 走 遍 洋 海 陆 地 ， 勾 引 一 个 人 入 教 ， 既 入 了 教 ， 却 使 他 作 地 狱 之 子 ， 比 你 们 还 加 倍 。</a:t>
            </a:r>
          </a:p>
        </p:txBody>
      </p:sp>
      <p:sp>
        <p:nvSpPr>
          <p:cNvPr id="51204" name="Text Box 5"/>
          <p:cNvSpPr txBox="1">
            <a:spLocks noChangeArrowheads="1"/>
          </p:cNvSpPr>
          <p:nvPr/>
        </p:nvSpPr>
        <p:spPr bwMode="auto">
          <a:xfrm>
            <a:off x="1981200" y="6415088"/>
            <a:ext cx="707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ja-JP" altLang="en-US" sz="1800" i="1"/>
              <a:t>’</a:t>
            </a:r>
            <a:r>
              <a:rPr lang="en-US" altLang="ja-JP" sz="1800" i="1"/>
              <a:t>s Handbook of Bible Times &amp; Customs</a:t>
            </a:r>
            <a:r>
              <a:rPr lang="en-US" altLang="ja-JP" sz="1800"/>
              <a:t>, 254</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checkerboard(across)">
                                      <p:cBhvr>
                                        <p:cTn id="7" dur="500"/>
                                        <p:tgtEl>
                                          <p:spTgt spid="90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0115">
                                            <p:txEl>
                                              <p:pRg st="1" end="1"/>
                                            </p:txEl>
                                          </p:spTgt>
                                        </p:tgtEl>
                                        <p:attrNameLst>
                                          <p:attrName>style.visibility</p:attrName>
                                        </p:attrNameLst>
                                      </p:cBhvr>
                                      <p:to>
                                        <p:strVal val="visible"/>
                                      </p:to>
                                    </p:set>
                                    <p:animEffect transition="in" filter="checkerboard(across)">
                                      <p:cBhvr>
                                        <p:cTn id="12" dur="500"/>
                                        <p:tgtEl>
                                          <p:spTgt spid="901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0115">
                                            <p:txEl>
                                              <p:pRg st="2" end="2"/>
                                            </p:txEl>
                                          </p:spTgt>
                                        </p:tgtEl>
                                        <p:attrNameLst>
                                          <p:attrName>style.visibility</p:attrName>
                                        </p:attrNameLst>
                                      </p:cBhvr>
                                      <p:to>
                                        <p:strVal val="visible"/>
                                      </p:to>
                                    </p:set>
                                    <p:animEffect transition="in" filter="checkerboard(across)">
                                      <p:cBhvr>
                                        <p:cTn id="17" dur="500"/>
                                        <p:tgtEl>
                                          <p:spTgt spid="901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115">
                                            <p:txEl>
                                              <p:pRg st="3" end="3"/>
                                            </p:txEl>
                                          </p:spTgt>
                                        </p:tgtEl>
                                        <p:attrNameLst>
                                          <p:attrName>style.visibility</p:attrName>
                                        </p:attrNameLst>
                                      </p:cBhvr>
                                      <p:to>
                                        <p:strVal val="visible"/>
                                      </p:to>
                                    </p:set>
                                    <p:animEffect transition="in" filter="checkerboard(across)">
                                      <p:cBhvr>
                                        <p:cTn id="22" dur="500"/>
                                        <p:tgtEl>
                                          <p:spTgt spid="901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0115">
                                            <p:txEl>
                                              <p:pRg st="4" end="4"/>
                                            </p:txEl>
                                          </p:spTgt>
                                        </p:tgtEl>
                                        <p:attrNameLst>
                                          <p:attrName>style.visibility</p:attrName>
                                        </p:attrNameLst>
                                      </p:cBhvr>
                                      <p:to>
                                        <p:strVal val="visible"/>
                                      </p:to>
                                    </p:set>
                                    <p:animEffect transition="in" filter="checkerboard(across)">
                                      <p:cBhvr>
                                        <p:cTn id="27" dur="500"/>
                                        <p:tgtEl>
                                          <p:spTgt spid="9011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0116"/>
                                        </p:tgtEl>
                                        <p:attrNameLst>
                                          <p:attrName>style.visibility</p:attrName>
                                        </p:attrNameLst>
                                      </p:cBhvr>
                                      <p:to>
                                        <p:strVal val="visible"/>
                                      </p:to>
                                    </p:set>
                                    <p:animEffect transition="in" filter="checkerboard(across)">
                                      <p:cBhvr>
                                        <p:cTn id="32" dur="500"/>
                                        <p:tgtEl>
                                          <p:spTgt spid="901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1" nodeType="clickEffect">
                                  <p:stCondLst>
                                    <p:cond delay="0"/>
                                  </p:stCondLst>
                                  <p:childTnLst>
                                    <p:animEffect transition="out" filter="blinds(horizontal)">
                                      <p:cBhvr>
                                        <p:cTn id="36" dur="500"/>
                                        <p:tgtEl>
                                          <p:spTgt spid="90116"/>
                                        </p:tgtEl>
                                      </p:cBhvr>
                                    </p:animEffect>
                                    <p:set>
                                      <p:cBhvr>
                                        <p:cTn id="37" dur="1" fill="hold">
                                          <p:stCondLst>
                                            <p:cond delay="499"/>
                                          </p:stCondLst>
                                        </p:cTn>
                                        <p:tgtEl>
                                          <p:spTgt spid="90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P spid="90116" grpId="0" animBg="1"/>
      <p:bldP spid="901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2"/>
          <p:cNvSpPr>
            <a:spLocks noGrp="1" noChangeArrowheads="1"/>
          </p:cNvSpPr>
          <p:nvPr>
            <p:ph type="title"/>
          </p:nvPr>
        </p:nvSpPr>
        <p:spPr>
          <a:xfrm>
            <a:off x="457200" y="152400"/>
            <a:ext cx="8229600" cy="712788"/>
          </a:xfrm>
        </p:spPr>
        <p:txBody>
          <a:bodyPr/>
          <a:lstStyle/>
          <a:p>
            <a:pPr eaLnBrk="1" hangingPunct="1"/>
            <a:r>
              <a:rPr lang="zh-SG">
                <a:latin typeface="Arial" charset="0"/>
                <a:ea typeface="SimSun" charset="0"/>
                <a:cs typeface="SimSun" charset="0"/>
              </a:rPr>
              <a:t>犹 太 宗 教</a:t>
            </a:r>
            <a:endParaRPr lang="en-US">
              <a:latin typeface="Arial" charset="0"/>
            </a:endParaRPr>
          </a:p>
        </p:txBody>
      </p:sp>
      <p:sp>
        <p:nvSpPr>
          <p:cNvPr id="53250" name="Rectangle 4"/>
          <p:cNvSpPr>
            <a:spLocks noChangeArrowheads="1"/>
          </p:cNvSpPr>
          <p:nvPr/>
        </p:nvSpPr>
        <p:spPr bwMode="auto">
          <a:xfrm>
            <a:off x="0" y="18478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2654300" algn="l"/>
                <a:tab pos="3886200" algn="l"/>
                <a:tab pos="4330700" algn="l"/>
                <a:tab pos="4800600" algn="l"/>
                <a:tab pos="5600700" algn="l"/>
                <a:tab pos="5715000" algn="l"/>
              </a:tabLst>
            </a:pPr>
            <a:endParaRPr lang="en-US" sz="3200">
              <a:latin typeface="Arial" charset="0"/>
            </a:endParaRPr>
          </a:p>
        </p:txBody>
      </p:sp>
      <p:graphicFrame>
        <p:nvGraphicFramePr>
          <p:cNvPr id="27756" name="Group 108"/>
          <p:cNvGraphicFramePr>
            <a:graphicFrameLocks noGrp="1"/>
          </p:cNvGraphicFramePr>
          <p:nvPr/>
        </p:nvGraphicFramePr>
        <p:xfrm>
          <a:off x="0" y="1524000"/>
          <a:ext cx="8915400" cy="5334000"/>
        </p:xfrm>
        <a:graphic>
          <a:graphicData uri="http://schemas.openxmlformats.org/drawingml/2006/table">
            <a:tbl>
              <a:tblPr/>
              <a:tblGrid>
                <a:gridCol w="2057400"/>
                <a:gridCol w="3200400"/>
                <a:gridCol w="3657600"/>
              </a:tblGrid>
              <a:tr h="106680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zh-CN" altLang="en-US" sz="3200" b="0" i="0" u="none" strike="noStrike" cap="none" normalizeH="0" baseline="0">
                          <a:ln>
                            <a:noFill/>
                          </a:ln>
                          <a:solidFill>
                            <a:schemeClr val="bg1"/>
                          </a:solidFill>
                          <a:effectLst/>
                          <a:latin typeface="Arial" charset="0"/>
                          <a:ea typeface="SimSun" charset="0"/>
                          <a:cs typeface="SimSun" charset="0"/>
                        </a:rPr>
                        <a:t>特征</a:t>
                      </a:r>
                      <a:endParaRPr kumimoji="0" lang="en-US" altLang="zh-CN" sz="4000" b="0" i="0" u="none" strike="noStrike" cap="none" normalizeH="0" baseline="0">
                        <a:ln>
                          <a:noFill/>
                        </a:ln>
                        <a:solidFill>
                          <a:schemeClr val="bg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200" b="0" i="0" u="none" strike="noStrike" cap="none" normalizeH="0" baseline="0">
                          <a:ln>
                            <a:noFill/>
                          </a:ln>
                          <a:solidFill>
                            <a:schemeClr val="bg1"/>
                          </a:solidFill>
                          <a:effectLst/>
                          <a:latin typeface="Arial" charset="0"/>
                          <a:ea typeface="SimSun" charset="0"/>
                          <a:cs typeface="SimSun" charset="0"/>
                        </a:rPr>
                        <a:t>当代教会平行</a:t>
                      </a:r>
                      <a:endParaRPr kumimoji="0" lang="en-US" sz="3200" b="0" i="0" u="none" strike="noStrike" cap="none" normalizeH="0" baseline="0">
                        <a:ln>
                          <a:noFill/>
                        </a:ln>
                        <a:solidFill>
                          <a:schemeClr val="bg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a:ln>
                            <a:noFill/>
                          </a:ln>
                          <a:solidFill>
                            <a:schemeClr val="tx1"/>
                          </a:solidFill>
                          <a:effectLst/>
                          <a:latin typeface="Times" charset="0"/>
                          <a:ea typeface="SimSun" charset="0"/>
                          <a:cs typeface="SimSun" charset="0"/>
                        </a:rPr>
                        <a:t>a. </a:t>
                      </a:r>
                      <a:r>
                        <a:rPr kumimoji="0" lang="zh-CN" altLang="en-US" sz="2500" b="1" i="0" u="none" strike="noStrike" cap="none" normalizeH="0" baseline="0">
                          <a:ln>
                            <a:noFill/>
                          </a:ln>
                          <a:solidFill>
                            <a:schemeClr val="tx1"/>
                          </a:solidFill>
                          <a:effectLst/>
                          <a:latin typeface="Times" charset="0"/>
                          <a:ea typeface="SimSun" charset="0"/>
                          <a:cs typeface="SimSun" charset="0"/>
                        </a:rPr>
                        <a:t>法利赛</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dirty="0">
                          <a:ln>
                            <a:noFill/>
                          </a:ln>
                          <a:solidFill>
                            <a:schemeClr val="tx1"/>
                          </a:solidFill>
                          <a:effectLst/>
                          <a:latin typeface="Times" charset="0"/>
                          <a:ea typeface="SimSun" charset="0"/>
                          <a:cs typeface="SimSun" charset="0"/>
                        </a:rPr>
                        <a:t>b. </a:t>
                      </a:r>
                      <a:r>
                        <a:rPr kumimoji="0" lang="zh-CN" altLang="en-US" sz="2500" b="1" i="0" u="none" strike="noStrike" cap="none" normalizeH="0" baseline="0" dirty="0">
                          <a:ln>
                            <a:noFill/>
                          </a:ln>
                          <a:solidFill>
                            <a:schemeClr val="tx1"/>
                          </a:solidFill>
                          <a:effectLst/>
                          <a:latin typeface="Times" charset="0"/>
                          <a:ea typeface="SimSun" charset="0"/>
                          <a:cs typeface="SimSun" charset="0"/>
                        </a:rPr>
                        <a:t>撒都该人</a:t>
                      </a:r>
                      <a:endParaRPr kumimoji="0" lang="en-US" altLang="zh-CN" sz="4000" b="0" i="0" u="none" strike="noStrike" cap="none" normalizeH="0" baseline="0" dirty="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dirty="0">
                          <a:ln>
                            <a:noFill/>
                          </a:ln>
                          <a:solidFill>
                            <a:schemeClr val="tx1"/>
                          </a:solidFill>
                          <a:effectLst/>
                          <a:latin typeface="Times" charset="0"/>
                          <a:ea typeface="SimSun" charset="0"/>
                          <a:cs typeface="SimSun" charset="0"/>
                        </a:rPr>
                        <a:t>c. </a:t>
                      </a:r>
                      <a:r>
                        <a:rPr kumimoji="0" lang="zh-CN" altLang="en-US" sz="2500" b="1" i="0" u="none" strike="noStrike" cap="none" normalizeH="0" baseline="0" dirty="0">
                          <a:ln>
                            <a:noFill/>
                          </a:ln>
                          <a:solidFill>
                            <a:schemeClr val="tx1"/>
                          </a:solidFill>
                          <a:effectLst/>
                          <a:latin typeface="Times" charset="0"/>
                          <a:ea typeface="SimSun" charset="0"/>
                          <a:cs typeface="SimSun" charset="0"/>
                        </a:rPr>
                        <a:t>埃森</a:t>
                      </a:r>
                      <a:endParaRPr kumimoji="0" lang="en-US" altLang="zh-CN" sz="4000" b="0" i="0" u="none" strike="noStrike" cap="none" normalizeH="0" baseline="0" dirty="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dirty="0">
                          <a:ln>
                            <a:noFill/>
                          </a:ln>
                          <a:solidFill>
                            <a:schemeClr val="tx1"/>
                          </a:solidFill>
                          <a:effectLst/>
                          <a:latin typeface="Times" charset="0"/>
                          <a:ea typeface="SimSun" charset="0"/>
                          <a:cs typeface="SimSun" charset="0"/>
                        </a:rPr>
                        <a:t>d. </a:t>
                      </a:r>
                      <a:r>
                        <a:rPr kumimoji="0" lang="zh-CN" altLang="en-US" sz="2500" b="1" i="0" u="none" strike="noStrike" cap="none" normalizeH="0" baseline="0" dirty="0">
                          <a:ln>
                            <a:noFill/>
                          </a:ln>
                          <a:solidFill>
                            <a:schemeClr val="tx1"/>
                          </a:solidFill>
                          <a:effectLst/>
                          <a:latin typeface="Times" charset="0"/>
                          <a:ea typeface="SimSun" charset="0"/>
                          <a:cs typeface="SimSun" charset="0"/>
                        </a:rPr>
                        <a:t>狂热者</a:t>
                      </a:r>
                      <a:endParaRPr kumimoji="0" lang="en-US" altLang="zh-CN" sz="4000" b="0" i="0" u="none" strike="noStrike" cap="none" normalizeH="0" baseline="0" dirty="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3277" name="Text Box 101"/>
          <p:cNvSpPr txBox="1">
            <a:spLocks noChangeArrowheads="1"/>
          </p:cNvSpPr>
          <p:nvPr/>
        </p:nvSpPr>
        <p:spPr bwMode="auto">
          <a:xfrm>
            <a:off x="685800" y="971550"/>
            <a:ext cx="845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CN" altLang="en-US" sz="2000">
                <a:ea typeface="SimSun" charset="0"/>
                <a:cs typeface="SimSun" charset="0"/>
              </a:rPr>
              <a:t>小组： 辨认学派的主要特征被分配到您的小组和最接近的当代教会平行</a:t>
            </a:r>
            <a:endParaRPr lang="en-US" sz="2000"/>
          </a:p>
        </p:txBody>
      </p:sp>
      <p:sp>
        <p:nvSpPr>
          <p:cNvPr id="53278" name="Text Box 103"/>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Globe</Template>
  <TotalTime>7788</TotalTime>
  <Words>2742</Words>
  <Application>Microsoft Office PowerPoint</Application>
  <PresentationFormat>On-screen Show (4:3)</PresentationFormat>
  <Paragraphs>472</Paragraphs>
  <Slides>72</Slides>
  <Notes>71</Notes>
  <HiddenSlides>7</HiddenSlides>
  <MMClips>0</MMClips>
  <ScaleCrop>false</ScaleCrop>
  <HeadingPairs>
    <vt:vector size="4" baseType="variant">
      <vt:variant>
        <vt:lpstr>Theme</vt:lpstr>
      </vt:variant>
      <vt:variant>
        <vt:i4>12</vt:i4>
      </vt:variant>
      <vt:variant>
        <vt:lpstr>Slide Titles</vt:lpstr>
      </vt:variant>
      <vt:variant>
        <vt:i4>72</vt:i4>
      </vt:variant>
    </vt:vector>
  </HeadingPairs>
  <TitlesOfParts>
    <vt:vector size="84" baseType="lpstr">
      <vt:lpstr>Globe</vt:lpstr>
      <vt:lpstr>Capsules</vt:lpstr>
      <vt:lpstr>Stream</vt:lpstr>
      <vt:lpstr>1_Globe</vt:lpstr>
      <vt:lpstr>2_Globe</vt:lpstr>
      <vt:lpstr>3_Globe</vt:lpstr>
      <vt:lpstr>Default Design</vt:lpstr>
      <vt:lpstr>4_Globe</vt:lpstr>
      <vt:lpstr>Beam</vt:lpstr>
      <vt:lpstr>Columns</vt:lpstr>
      <vt:lpstr>Orbit</vt:lpstr>
      <vt:lpstr>21_Default Design</vt:lpstr>
      <vt:lpstr>犹 太 宗 教</vt:lpstr>
      <vt:lpstr>什么灵性?</vt:lpstr>
      <vt:lpstr>其他宗 教争灵性论</vt:lpstr>
      <vt:lpstr>伊斯雷宗教生命</vt:lpstr>
      <vt:lpstr>撒马利亚人站在主要倾向   犹太教外侧</vt:lpstr>
      <vt:lpstr>犹太人憎恨撒马利亚人理由</vt:lpstr>
      <vt:lpstr>PowerPoint Presentation</vt:lpstr>
      <vt:lpstr>反对改变宗教信仰的成见</vt:lpstr>
      <vt:lpstr>犹 太 宗 教</vt:lpstr>
      <vt:lpstr>法利赛人</vt:lpstr>
      <vt:lpstr>接近主</vt:lpstr>
      <vt:lpstr>犹太宗 教</vt:lpstr>
      <vt:lpstr>犹太宗 教</vt:lpstr>
      <vt:lpstr>法利赛</vt:lpstr>
      <vt:lpstr>法利赛人  与护符</vt:lpstr>
      <vt:lpstr>法利赛人的特性 (连续)</vt:lpstr>
      <vt:lpstr>中国 法利赛人?</vt:lpstr>
      <vt:lpstr>撒都该人</vt:lpstr>
      <vt:lpstr>犹太宗 教</vt:lpstr>
      <vt:lpstr>撒都该人</vt:lpstr>
      <vt:lpstr>撒都该人审阅所有门入耶路撒冷!</vt:lpstr>
      <vt:lpstr>Southwest Corner of Temple Mount</vt:lpstr>
      <vt:lpstr>The East Wall of the Temple</vt:lpstr>
      <vt:lpstr>Types of Masonry of the Temple Site</vt:lpstr>
      <vt:lpstr>The Double Gate in the Southern Wall. People entered by the right hand gate and departed from the left.</vt:lpstr>
      <vt:lpstr>The domed passageway leading from the Double Gate into the outer courts.</vt:lpstr>
      <vt:lpstr>The Triple Gate, used by the priests of the temple.</vt:lpstr>
      <vt:lpstr>皇家门廊(Stoa)</vt:lpstr>
      <vt:lpstr>皇家门廓的内部</vt:lpstr>
      <vt:lpstr>公 会的会址</vt:lpstr>
      <vt:lpstr>非法试验耶稣</vt:lpstr>
      <vt:lpstr>谁是犹太长辈？ </vt:lpstr>
      <vt:lpstr>法利赛(派)的人 撒都该人 二者 缺乏 缺乏 真诚</vt:lpstr>
      <vt:lpstr>埃森</vt:lpstr>
      <vt:lpstr>更加真正的犹太教发现在沙漠</vt:lpstr>
      <vt:lpstr>直到埃森和  犹太教信徒 不满 耶路撒冷大部分  动物在居住 死海地区</vt:lpstr>
      <vt:lpstr>犹太宗 教</vt:lpstr>
      <vt:lpstr>埃森</vt:lpstr>
      <vt:lpstr>埃森</vt:lpstr>
      <vt:lpstr>收缩的死海</vt:lpstr>
      <vt:lpstr>死海– 当时和 目前</vt:lpstr>
      <vt:lpstr>死海– 当时和 目前</vt:lpstr>
      <vt:lpstr>盐 海</vt:lpstr>
      <vt:lpstr>所 多 玛山</vt:lpstr>
      <vt:lpstr>“死海 工作”</vt:lpstr>
      <vt:lpstr>奋 锐 党</vt:lpstr>
      <vt:lpstr>犹太宗 教</vt:lpstr>
      <vt:lpstr>奋 锐 党</vt:lpstr>
      <vt:lpstr>奋 锐 党皱眉罗马成就</vt:lpstr>
      <vt:lpstr>奋 锐 党用寺庙辨认</vt:lpstr>
      <vt:lpstr>奋 锐 党</vt:lpstr>
      <vt:lpstr>Zealot Loyalty</vt:lpstr>
      <vt:lpstr>PowerPoint Presentation</vt:lpstr>
      <vt:lpstr>十二追随者跟随了耶稣</vt:lpstr>
      <vt:lpstr>Masada 水缸</vt:lpstr>
      <vt:lpstr>PowerPoint Presentation</vt:lpstr>
      <vt:lpstr>希 律 王北部 宫</vt:lpstr>
      <vt:lpstr>Northern Masada Palaces</vt:lpstr>
      <vt:lpstr>古代人怎么攀登了Masada ？</vt:lpstr>
      <vt:lpstr>怎么攀登现代的Masada</vt:lpstr>
      <vt:lpstr>罗马人气概风度</vt:lpstr>
      <vt:lpstr>犹太宗 教</vt:lpstr>
      <vt:lpstr>Sicarii vs. 希 律  党</vt:lpstr>
      <vt:lpstr>犹太人的分散</vt:lpstr>
      <vt:lpstr>为哥尼流预备   </vt:lpstr>
      <vt:lpstr>犹太人的分散</vt:lpstr>
      <vt:lpstr>犹太人的分散</vt:lpstr>
      <vt:lpstr>犹太人的分散</vt:lpstr>
      <vt:lpstr>犹太人的分散</vt:lpstr>
      <vt:lpstr>犹太教法典 ⋘ Discipleship ⋙ 耶 </vt:lpstr>
      <vt:lpstr>Black</vt:lpstr>
      <vt:lpstr>新约全书背景链接地址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Jewish Sects</dc:title>
  <dc:creator>Rick Griffith</dc:creator>
  <cp:lastModifiedBy>Sarah</cp:lastModifiedBy>
  <cp:revision>314</cp:revision>
  <dcterms:created xsi:type="dcterms:W3CDTF">2003-01-21T07:18:02Z</dcterms:created>
  <dcterms:modified xsi:type="dcterms:W3CDTF">2017-04-06T15:42:27Z</dcterms:modified>
</cp:coreProperties>
</file>