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88" r:id="rId3"/>
    <p:sldMasterId id="2147483700" r:id="rId4"/>
    <p:sldMasterId id="2147483808" r:id="rId5"/>
    <p:sldMasterId id="2147484175" r:id="rId6"/>
    <p:sldMasterId id="2147484200" r:id="rId7"/>
    <p:sldMasterId id="2147484213" r:id="rId8"/>
  </p:sldMasterIdLst>
  <p:notesMasterIdLst>
    <p:notesMasterId r:id="rId79"/>
  </p:notesMasterIdLst>
  <p:sldIdLst>
    <p:sldId id="327" r:id="rId9"/>
    <p:sldId id="314" r:id="rId10"/>
    <p:sldId id="337" r:id="rId11"/>
    <p:sldId id="312" r:id="rId12"/>
    <p:sldId id="313" r:id="rId13"/>
    <p:sldId id="338" r:id="rId14"/>
    <p:sldId id="332" r:id="rId15"/>
    <p:sldId id="274" r:id="rId16"/>
    <p:sldId id="278" r:id="rId17"/>
    <p:sldId id="279" r:id="rId18"/>
    <p:sldId id="275" r:id="rId19"/>
    <p:sldId id="277" r:id="rId20"/>
    <p:sldId id="280" r:id="rId21"/>
    <p:sldId id="276" r:id="rId22"/>
    <p:sldId id="281" r:id="rId23"/>
    <p:sldId id="282" r:id="rId24"/>
    <p:sldId id="345" r:id="rId25"/>
    <p:sldId id="269" r:id="rId26"/>
    <p:sldId id="346" r:id="rId27"/>
    <p:sldId id="270" r:id="rId28"/>
    <p:sldId id="272" r:id="rId29"/>
    <p:sldId id="303" r:id="rId30"/>
    <p:sldId id="271" r:id="rId31"/>
    <p:sldId id="305" r:id="rId32"/>
    <p:sldId id="268" r:id="rId33"/>
    <p:sldId id="291" r:id="rId34"/>
    <p:sldId id="292" r:id="rId35"/>
    <p:sldId id="287" r:id="rId36"/>
    <p:sldId id="284" r:id="rId37"/>
    <p:sldId id="286" r:id="rId38"/>
    <p:sldId id="285" r:id="rId39"/>
    <p:sldId id="294" r:id="rId40"/>
    <p:sldId id="322" r:id="rId41"/>
    <p:sldId id="321" r:id="rId42"/>
    <p:sldId id="309" r:id="rId43"/>
    <p:sldId id="323" r:id="rId44"/>
    <p:sldId id="265" r:id="rId45"/>
    <p:sldId id="307" r:id="rId46"/>
    <p:sldId id="324" r:id="rId47"/>
    <p:sldId id="326" r:id="rId48"/>
    <p:sldId id="318" r:id="rId49"/>
    <p:sldId id="319" r:id="rId50"/>
    <p:sldId id="257" r:id="rId51"/>
    <p:sldId id="264" r:id="rId52"/>
    <p:sldId id="263" r:id="rId53"/>
    <p:sldId id="325" r:id="rId54"/>
    <p:sldId id="296" r:id="rId55"/>
    <p:sldId id="308" r:id="rId56"/>
    <p:sldId id="256" r:id="rId57"/>
    <p:sldId id="259" r:id="rId58"/>
    <p:sldId id="381" r:id="rId59"/>
    <p:sldId id="382" r:id="rId60"/>
    <p:sldId id="258" r:id="rId61"/>
    <p:sldId id="261" r:id="rId62"/>
    <p:sldId id="320" r:id="rId63"/>
    <p:sldId id="299" r:id="rId64"/>
    <p:sldId id="288" r:id="rId65"/>
    <p:sldId id="298" r:id="rId66"/>
    <p:sldId id="290" r:id="rId67"/>
    <p:sldId id="297" r:id="rId68"/>
    <p:sldId id="295" r:id="rId69"/>
    <p:sldId id="289" r:id="rId70"/>
    <p:sldId id="301" r:id="rId71"/>
    <p:sldId id="302" r:id="rId72"/>
    <p:sldId id="266" r:id="rId73"/>
    <p:sldId id="300" r:id="rId74"/>
    <p:sldId id="293" r:id="rId75"/>
    <p:sldId id="262" r:id="rId76"/>
    <p:sldId id="342" r:id="rId77"/>
    <p:sldId id="336" r:id="rId78"/>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Garamond" charset="0"/>
        <a:ea typeface="ＭＳ Ｐゴシック" charset="0"/>
        <a:cs typeface="ＭＳ Ｐゴシック" charset="0"/>
      </a:defRPr>
    </a:lvl5pPr>
    <a:lvl6pPr marL="2286000" algn="l" defTabSz="457200" rtl="0" eaLnBrk="1" latinLnBrk="0" hangingPunct="1">
      <a:defRPr sz="2800" kern="1200">
        <a:solidFill>
          <a:schemeClr val="tx1"/>
        </a:solidFill>
        <a:latin typeface="Garamond" charset="0"/>
        <a:ea typeface="ＭＳ Ｐゴシック" charset="0"/>
        <a:cs typeface="ＭＳ Ｐゴシック" charset="0"/>
      </a:defRPr>
    </a:lvl6pPr>
    <a:lvl7pPr marL="2743200" algn="l" defTabSz="457200" rtl="0" eaLnBrk="1" latinLnBrk="0" hangingPunct="1">
      <a:defRPr sz="2800" kern="1200">
        <a:solidFill>
          <a:schemeClr val="tx1"/>
        </a:solidFill>
        <a:latin typeface="Garamond" charset="0"/>
        <a:ea typeface="ＭＳ Ｐゴシック" charset="0"/>
        <a:cs typeface="ＭＳ Ｐゴシック" charset="0"/>
      </a:defRPr>
    </a:lvl7pPr>
    <a:lvl8pPr marL="3200400" algn="l" defTabSz="457200" rtl="0" eaLnBrk="1" latinLnBrk="0" hangingPunct="1">
      <a:defRPr sz="2800" kern="1200">
        <a:solidFill>
          <a:schemeClr val="tx1"/>
        </a:solidFill>
        <a:latin typeface="Garamond" charset="0"/>
        <a:ea typeface="ＭＳ Ｐゴシック" charset="0"/>
        <a:cs typeface="ＭＳ Ｐゴシック" charset="0"/>
      </a:defRPr>
    </a:lvl8pPr>
    <a:lvl9pPr marL="3657600" algn="l" defTabSz="457200" rtl="0" eaLnBrk="1" latinLnBrk="0" hangingPunct="1">
      <a:defRPr sz="2800"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33"/>
    <a:srgbClr val="009900"/>
    <a:srgbClr val="008000"/>
    <a:srgbClr val="006600"/>
    <a:srgbClr val="904800"/>
    <a:srgbClr val="663300"/>
    <a:srgbClr val="CC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5" d="100"/>
          <a:sy n="95" d="100"/>
        </p:scale>
        <p:origin x="176" y="1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224"/>
    </p:cViewPr>
  </p:sorterViewPr>
  <p:notesViewPr>
    <p:cSldViewPr>
      <p:cViewPr varScale="1">
        <p:scale>
          <a:sx n="55" d="100"/>
          <a:sy n="55" d="100"/>
        </p:scale>
        <p:origin x="-81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6D3857CF-D4DC-7B42-AC18-0E6C1557C7C1}" type="slidenum">
              <a:rPr lang="en-US"/>
              <a:pPr>
                <a:defRPr/>
              </a:pPr>
              <a:t>‹#›</a:t>
            </a:fld>
            <a:endParaRPr lang="en-US"/>
          </a:p>
        </p:txBody>
      </p:sp>
    </p:spTree>
    <p:extLst>
      <p:ext uri="{BB962C8B-B14F-4D97-AF65-F5344CB8AC3E}">
        <p14:creationId xmlns:p14="http://schemas.microsoft.com/office/powerpoint/2010/main" val="2762334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0660FD-FC43-E543-A15A-3B9B638C7803}" type="slidenum">
              <a:rPr lang="en-US"/>
              <a:pPr>
                <a:defRPr/>
              </a:pPr>
              <a:t>1</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p:txBody>
          <a:bodyPr/>
          <a:lstStyle/>
          <a:p>
            <a:pPr eaLnBrk="1" hangingPunct="1">
              <a:defRPr/>
            </a:pPr>
            <a:r>
              <a:rPr lang="ja-JP" altLang="en-US">
                <a:cs typeface="+mn-cs"/>
              </a:rPr>
              <a:t>在此所用的字体型是</a:t>
            </a:r>
            <a:r>
              <a:rPr lang="en-US">
                <a:cs typeface="+mn-cs"/>
              </a:rPr>
              <a:t> </a:t>
            </a:r>
            <a:r>
              <a:rPr lang="ja-JP" altLang="en-US">
                <a:latin typeface="Arial"/>
                <a:cs typeface="+mn-cs"/>
              </a:rPr>
              <a:t>“</a:t>
            </a:r>
            <a:r>
              <a:rPr lang="en-US">
                <a:cs typeface="+mn-cs"/>
              </a:rPr>
              <a:t>AR PL KaitiM GB</a:t>
            </a:r>
            <a:r>
              <a:rPr lang="ja-JP" altLang="en-US">
                <a:latin typeface="Arial"/>
                <a:cs typeface="+mn-cs"/>
              </a:rPr>
              <a:t>”</a:t>
            </a:r>
            <a:r>
              <a:rPr lang="en-US">
                <a:cs typeface="+mn-cs"/>
              </a:rPr>
              <a:t> </a:t>
            </a:r>
            <a:r>
              <a:rPr lang="ja-JP" altLang="en-US">
                <a:cs typeface="+mn-cs"/>
              </a:rPr>
              <a:t>。</a:t>
            </a:r>
            <a:endParaRPr lang="en-US">
              <a:cs typeface="+mn-cs"/>
            </a:endParaRPr>
          </a:p>
          <a:p>
            <a:pPr eaLnBrk="1" hangingPunct="1">
              <a:defRPr/>
            </a:pPr>
            <a:r>
              <a:rPr lang="en-GB">
                <a:cs typeface="+mn-cs"/>
              </a:rPr>
              <a:t>All the Chinese fonts used in these presentations are “AR PL KaitiM GB”.</a:t>
            </a: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83872-0720-404B-98AB-A53388A393E7}" type="slidenum">
              <a:rPr lang="en-US"/>
              <a:pPr>
                <a:defRPr/>
              </a:pPr>
              <a:t>10</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7C6C8D-4845-F249-A9A6-6DACCE94F5A9}" type="slidenum">
              <a:rPr lang="en-US"/>
              <a:pPr>
                <a:defRPr/>
              </a:pPr>
              <a:t>11</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p:txBody>
          <a:bodyPr/>
          <a:lstStyle/>
          <a:p>
            <a:pPr eaLnBrk="1" hangingPunct="1">
              <a:defRPr/>
            </a:pPr>
            <a:r>
              <a:rPr lang="ja-JP" altLang="en-US">
                <a:cs typeface="+mn-cs"/>
              </a:rPr>
              <a:t>晚间牧羊人多数把他们的羊群带到这个洞穴里休息，保护羊群且给它们温暖。</a:t>
            </a: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1C8781-BE28-B04F-A2E0-D2175FD8D20A}" type="slidenum">
              <a:rPr lang="en-US"/>
              <a:pPr>
                <a:defRPr/>
              </a:pPr>
              <a:t>12</a:t>
            </a:fld>
            <a:endParaRPr lang="en-US"/>
          </a:p>
        </p:txBody>
      </p:sp>
      <p:sp>
        <p:nvSpPr>
          <p:cNvPr id="11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1619" name="Rectangle 3"/>
          <p:cNvSpPr>
            <a:spLocks noGrp="1" noChangeArrowheads="1"/>
          </p:cNvSpPr>
          <p:nvPr>
            <p:ph type="body" idx="1"/>
          </p:nvPr>
        </p:nvSpPr>
        <p:spPr/>
        <p:txBody>
          <a:bodyPr/>
          <a:lstStyle/>
          <a:p>
            <a:pPr eaLnBrk="1" hangingPunct="1">
              <a:defRPr/>
            </a:pPr>
            <a:r>
              <a:rPr lang="ja-JP" altLang="en-US">
                <a:cs typeface="+mn-cs"/>
              </a:rPr>
              <a:t>这间教堂所立的地方据说是当时牧羊人在旷野里听到天使向他们传达耶稣已降生的讯息的位置。</a:t>
            </a: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6A49BA-F3D8-7E48-8647-D71AA8A91E71}" type="slidenum">
              <a:rPr lang="en-US"/>
              <a:pPr>
                <a:defRPr/>
              </a:pPr>
              <a:t>13</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pPr eaLnBrk="1" hangingPunct="1">
              <a:defRPr/>
            </a:pPr>
            <a:r>
              <a:rPr lang="ja-JP" altLang="en-US">
                <a:latin typeface="Arial"/>
                <a:cs typeface="+mn-cs"/>
              </a:rPr>
              <a:t>“</a:t>
            </a:r>
            <a:r>
              <a:rPr lang="ja-JP" altLang="en-US">
                <a:cs typeface="+mn-cs"/>
              </a:rPr>
              <a:t>谦卑之门</a:t>
            </a:r>
            <a:r>
              <a:rPr lang="ja-JP" altLang="en-US">
                <a:latin typeface="Arial"/>
                <a:cs typeface="+mn-cs"/>
              </a:rPr>
              <a:t>”</a:t>
            </a:r>
            <a:r>
              <a:rPr lang="en-US">
                <a:cs typeface="+mn-cs"/>
              </a:rPr>
              <a:t> </a:t>
            </a:r>
            <a:r>
              <a:rPr lang="ja-JP" altLang="en-US">
                <a:cs typeface="+mn-cs"/>
              </a:rPr>
              <a:t>只有大约一点三米高，犹太人特地把门弄小是来避免罗马军人骑着马闯进圣殿内糟踏他们。</a:t>
            </a: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7875CD-061E-DD4E-842C-58E2C5D16D3B}" type="slidenum">
              <a:rPr lang="en-US"/>
              <a:pPr>
                <a:defRPr/>
              </a:pPr>
              <a:t>14</a:t>
            </a:fld>
            <a:endParaRPr lang="en-US"/>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20C250-3EC9-344B-9E14-71BAE796E4F0}" type="slidenum">
              <a:rPr lang="en-US"/>
              <a:pPr>
                <a:defRPr/>
              </a:pPr>
              <a:t>15</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C176C7-83E9-8148-AFEC-D4CB346F6A05}" type="slidenum">
              <a:rPr lang="en-US"/>
              <a:pPr>
                <a:defRPr/>
              </a:pPr>
              <a:t>16</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42121D-1F9B-7B46-90A3-9F83BB196556}" type="slidenum">
              <a:rPr lang="en-US">
                <a:solidFill>
                  <a:prstClr val="black"/>
                </a:solidFill>
              </a:rPr>
              <a:pPr>
                <a:defRPr/>
              </a:pPr>
              <a:t>17</a:t>
            </a:fld>
            <a:endParaRPr lang="en-US">
              <a:solidFill>
                <a:prstClr val="black"/>
              </a:solidFill>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3C1388-E238-524B-B50A-F37E60A0B3C7}" type="slidenum">
              <a:rPr lang="en-US" sz="1200"/>
              <a:pPr eaLnBrk="1" hangingPunct="1"/>
              <a:t>18</a:t>
            </a:fld>
            <a:endParaRPr lang="en-US" sz="1200"/>
          </a:p>
        </p:txBody>
      </p:sp>
      <p:sp>
        <p:nvSpPr>
          <p:cNvPr id="82946"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DA0B71-002E-524A-A79A-F476666DF9B4}" type="slidenum">
              <a:rPr lang="en-US" sz="1200"/>
              <a:pPr eaLnBrk="1" hangingPunct="1"/>
              <a:t>19</a:t>
            </a:fld>
            <a:endParaRPr lang="en-US" sz="1200"/>
          </a:p>
        </p:txBody>
      </p:sp>
      <p:sp>
        <p:nvSpPr>
          <p:cNvPr id="117762"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F5FED6-E092-8348-A000-95993A68A54E}" type="slidenum">
              <a:rPr lang="en-US"/>
              <a:pPr>
                <a:defRPr/>
              </a:pPr>
              <a:t>2</a:t>
            </a:fld>
            <a:endParaRPr lang="en-US"/>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p:txBody>
          <a:bodyPr/>
          <a:lstStyle/>
          <a:p>
            <a:pPr eaLnBrk="1" hangingPunct="1">
              <a:defRPr/>
            </a:pPr>
            <a:r>
              <a:rPr lang="ja-JP" altLang="en-US">
                <a:cs typeface="+mn-cs"/>
              </a:rPr>
              <a:t>左边的像片是描述</a:t>
            </a:r>
            <a:r>
              <a:rPr lang="ja-JP" altLang="en-US" u="sng">
                <a:cs typeface="+mn-cs"/>
              </a:rPr>
              <a:t>大希律</a:t>
            </a:r>
            <a:r>
              <a:rPr lang="ja-JP" altLang="en-US">
                <a:cs typeface="+mn-cs"/>
              </a:rPr>
              <a:t>家族。从</a:t>
            </a:r>
            <a:r>
              <a:rPr lang="ja-JP" altLang="en-US" u="sng">
                <a:cs typeface="+mn-cs"/>
              </a:rPr>
              <a:t>大希律</a:t>
            </a:r>
            <a:r>
              <a:rPr lang="ja-JP" altLang="en-US">
                <a:cs typeface="+mn-cs"/>
              </a:rPr>
              <a:t>开始，然后他的三个儿子</a:t>
            </a:r>
            <a:r>
              <a:rPr lang="en-US">
                <a:cs typeface="+mn-cs"/>
              </a:rPr>
              <a:t>--</a:t>
            </a:r>
            <a:r>
              <a:rPr lang="ja-JP" altLang="en-US" u="sng">
                <a:cs typeface="+mn-cs"/>
              </a:rPr>
              <a:t>亚基老</a:t>
            </a:r>
            <a:r>
              <a:rPr lang="ja-JP" altLang="en-US">
                <a:cs typeface="+mn-cs"/>
              </a:rPr>
              <a:t>，</a:t>
            </a:r>
            <a:r>
              <a:rPr lang="ja-JP" altLang="en-US" u="sng">
                <a:cs typeface="+mn-cs"/>
              </a:rPr>
              <a:t>腓利</a:t>
            </a:r>
            <a:r>
              <a:rPr lang="ja-JP" altLang="en-US">
                <a:cs typeface="+mn-cs"/>
              </a:rPr>
              <a:t>和</a:t>
            </a:r>
            <a:r>
              <a:rPr lang="ja-JP" altLang="en-US" u="sng">
                <a:cs typeface="+mn-cs"/>
              </a:rPr>
              <a:t>安提帕</a:t>
            </a:r>
            <a:r>
              <a:rPr lang="ja-JP" altLang="en-US">
                <a:cs typeface="+mn-cs"/>
              </a:rPr>
              <a:t>，接下来是他的孙</a:t>
            </a:r>
            <a:r>
              <a:rPr lang="ja-JP" altLang="en-US" u="sng">
                <a:cs typeface="+mn-cs"/>
              </a:rPr>
              <a:t>大亚基帕</a:t>
            </a:r>
            <a:r>
              <a:rPr lang="ja-JP" altLang="en-US">
                <a:cs typeface="+mn-cs"/>
              </a:rPr>
              <a:t>，还有曾孙</a:t>
            </a:r>
            <a:r>
              <a:rPr lang="ja-JP" altLang="en-US" u="sng">
                <a:cs typeface="+mn-cs"/>
              </a:rPr>
              <a:t>小亚基帕</a:t>
            </a:r>
            <a:r>
              <a:rPr lang="ja-JP" altLang="en-US">
                <a:cs typeface="+mn-cs"/>
              </a:rPr>
              <a:t>。</a:t>
            </a: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C5B524-9842-5D43-AC23-911170BD34B5}" type="slidenum">
              <a:rPr lang="en-US"/>
              <a:pPr>
                <a:defRPr/>
              </a:pPr>
              <a:t>20</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441E2C-F32E-FE47-A8DF-005B32E65A1B}" type="slidenum">
              <a:rPr lang="en-US"/>
              <a:pPr>
                <a:defRPr/>
              </a:pPr>
              <a:t>21</a:t>
            </a:fld>
            <a:endParaRPr lang="en-US"/>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306279-C5B4-F449-B0A7-413A2602770C}" type="slidenum">
              <a:rPr lang="en-US"/>
              <a:pPr>
                <a:defRPr/>
              </a:pPr>
              <a:t>22</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ED8867-A96D-2C4D-B90F-CA9D5473917E}" type="slidenum">
              <a:rPr lang="en-US"/>
              <a:pPr>
                <a:defRPr/>
              </a:pPr>
              <a:t>23</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3AC834-E476-E845-8FFF-DCBCC5470DBA}" type="slidenum">
              <a:rPr lang="en-US"/>
              <a:pPr>
                <a:defRPr/>
              </a:pPr>
              <a:t>24</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0E3E50-BAA7-5947-8550-418F7F47A658}" type="slidenum">
              <a:rPr lang="en-US"/>
              <a:pPr>
                <a:defRPr/>
              </a:pPr>
              <a:t>25</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609A8E-2DF1-AE43-9B6F-5CC410BA8D9C}" type="slidenum">
              <a:rPr lang="en-US"/>
              <a:pPr>
                <a:defRPr/>
              </a:pPr>
              <a:t>26</a:t>
            </a:fld>
            <a:endParaRPr lang="en-US"/>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p:txBody>
          <a:bodyPr/>
          <a:lstStyle/>
          <a:p>
            <a:pPr eaLnBrk="1" hangingPunct="1">
              <a:defRPr/>
            </a:pPr>
            <a:r>
              <a:rPr lang="ja-JP" altLang="en-US">
                <a:cs typeface="+mn-cs"/>
              </a:rPr>
              <a:t>以上的像片取自于</a:t>
            </a:r>
            <a:r>
              <a:rPr lang="en-US">
                <a:cs typeface="+mn-cs"/>
              </a:rPr>
              <a:t>: </a:t>
            </a:r>
            <a:r>
              <a:rPr lang="ja-JP" altLang="en-US">
                <a:latin typeface="Arial"/>
                <a:cs typeface="+mn-cs"/>
              </a:rPr>
              <a:t>”</a:t>
            </a:r>
            <a:r>
              <a:rPr lang="en-US">
                <a:cs typeface="+mn-cs"/>
              </a:rPr>
              <a:t>Convent of the Sisters of Zion in the book</a:t>
            </a:r>
            <a:r>
              <a:rPr lang="ja-JP" altLang="en-US">
                <a:latin typeface="Arial"/>
                <a:cs typeface="+mn-cs"/>
              </a:rPr>
              <a:t>”</a:t>
            </a:r>
            <a:r>
              <a:rPr lang="en-US">
                <a:cs typeface="+mn-cs"/>
              </a:rPr>
              <a:t> by Sami Awwad, page 57</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FA346F-F6C7-374A-BD1B-BBB1904B43E8}" type="slidenum">
              <a:rPr lang="en-US"/>
              <a:pPr>
                <a:defRPr/>
              </a:pPr>
              <a:t>27</a:t>
            </a:fld>
            <a:endParaRPr lang="en-US"/>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p:txBody>
          <a:bodyPr/>
          <a:lstStyle/>
          <a:p>
            <a:pPr eaLnBrk="1" hangingPunct="1">
              <a:defRPr/>
            </a:pPr>
            <a:r>
              <a:rPr lang="ja-JP" altLang="en-US">
                <a:cs typeface="+mn-cs"/>
              </a:rPr>
              <a:t>以上的像片取自于</a:t>
            </a:r>
            <a:r>
              <a:rPr lang="en-US">
                <a:cs typeface="+mn-cs"/>
              </a:rPr>
              <a:t>: Convent of the Sisters of Zion in the book by Sami Awwad, 57</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8EFE48-D76E-0A4A-B3C5-7D748650709B}" type="slidenum">
              <a:rPr lang="en-US"/>
              <a:pPr>
                <a:defRPr/>
              </a:pPr>
              <a:t>28</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F643EA-7445-3245-8C3E-A3B4B598218F}" type="slidenum">
              <a:rPr lang="en-US"/>
              <a:pPr>
                <a:defRPr/>
              </a:pPr>
              <a:t>29</a:t>
            </a:fld>
            <a:endParaRPr lang="en-US"/>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17D55E-D42B-4149-8505-6F85A5D821D6}" type="slidenum">
              <a:rPr lang="en-US">
                <a:solidFill>
                  <a:prstClr val="black"/>
                </a:solidFill>
              </a:rPr>
              <a:pPr>
                <a:defRPr/>
              </a:pPr>
              <a:t>3</a:t>
            </a:fld>
            <a:endParaRPr lang="en-US">
              <a:solidFill>
                <a:prstClr val="black"/>
              </a:solidFill>
            </a:endParaRPr>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A1F15-4C48-064C-A7A6-77C83EA3A686}" type="slidenum">
              <a:rPr lang="en-US"/>
              <a:pPr>
                <a:defRPr/>
              </a:pPr>
              <a:t>30</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B95A03-5A47-5640-AADD-97030639204A}" type="slidenum">
              <a:rPr lang="en-US"/>
              <a:pPr>
                <a:defRPr/>
              </a:pPr>
              <a:t>31</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69B2B5-7AC4-8944-ACDF-9BB9B62A1C5A}" type="slidenum">
              <a:rPr lang="en-US"/>
              <a:pPr>
                <a:defRPr/>
              </a:pPr>
              <a:t>32</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6D4708-8823-D441-8438-25AE585C0D3B}" type="slidenum">
              <a:rPr lang="en-US"/>
              <a:pPr>
                <a:defRPr/>
              </a:pPr>
              <a:t>33</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D53DDC-7D65-5D41-B611-CB1F06CBCE8C}" type="slidenum">
              <a:rPr lang="en-US"/>
              <a:pPr>
                <a:defRPr/>
              </a:pPr>
              <a:t>34</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3F9786-AD80-6A49-B1CD-61E557E38054}" type="slidenum">
              <a:rPr lang="en-US"/>
              <a:pPr>
                <a:defRPr/>
              </a:pPr>
              <a:t>35</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794335-A341-DD4A-83F6-58D35D409D82}" type="slidenum">
              <a:rPr lang="en-US"/>
              <a:pPr>
                <a:defRPr/>
              </a:pPr>
              <a:t>36</a:t>
            </a:fld>
            <a:endParaRPr lang="en-US"/>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4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F3BBBF-247D-6D4C-9DD5-A57D002B8D6A}" type="slidenum">
              <a:rPr lang="en-US"/>
              <a:pPr>
                <a:defRPr/>
              </a:pPr>
              <a:t>37</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p:txBody>
          <a:bodyPr/>
          <a:lstStyle/>
          <a:p>
            <a:pPr eaLnBrk="1" hangingPunct="1">
              <a:defRPr/>
            </a:pPr>
            <a:r>
              <a:rPr lang="en-US">
                <a:cs typeface="+mn-cs"/>
              </a:rPr>
              <a:t>After Jesus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16A489-D476-1B40-9D40-D0C5B0EDE905}" type="slidenum">
              <a:rPr lang="en-US"/>
              <a:pPr>
                <a:defRPr/>
              </a:pPr>
              <a:t>38</a:t>
            </a:fld>
            <a:endParaRPr lang="en-US"/>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D1FF51-DB38-B943-B406-0D5B74117F60}" type="slidenum">
              <a:rPr lang="en-US"/>
              <a:pPr>
                <a:defRPr/>
              </a:pPr>
              <a:t>39</a:t>
            </a:fld>
            <a:endParaRPr lang="en-US"/>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p:txBody>
          <a:bodyPr/>
          <a:lstStyle/>
          <a:p>
            <a:pPr eaLnBrk="1" hangingPunct="1"/>
            <a:r>
              <a:rPr lang="ja-JP" altLang="en-US" b="1"/>
              <a:t>耶路撒冷之</a:t>
            </a:r>
            <a:r>
              <a:rPr lang="ja-JP" altLang="en-US" sz="1400" b="1">
                <a:latin typeface="HuaTianKaiTi" charset="0"/>
                <a:ea typeface="HuaTianKaiTi" charset="0"/>
                <a:cs typeface="HuaTianKaiTi" charset="0"/>
              </a:rPr>
              <a:t>袭击</a:t>
            </a:r>
            <a:r>
              <a:rPr lang="en-US" altLang="ja-JP" sz="1400" b="1">
                <a:latin typeface="HuaTianKaiTi" charset="0"/>
                <a:ea typeface="HuaTianKaiTi" charset="0"/>
                <a:cs typeface="HuaTianKaiTi" charset="0"/>
              </a:rPr>
              <a:t>:</a:t>
            </a:r>
            <a:r>
              <a:rPr lang="ja-JP" altLang="en-US"/>
              <a:t>跟一位高祭司的墓地有关键。当罗马将军</a:t>
            </a:r>
            <a:r>
              <a:rPr lang="ja-JP" altLang="en-US" u="sng"/>
              <a:t>提多</a:t>
            </a:r>
            <a:r>
              <a:rPr lang="en-US" altLang="ja-JP"/>
              <a:t>,</a:t>
            </a:r>
            <a:r>
              <a:rPr lang="ja-JP" altLang="en-US"/>
              <a:t>于主后</a:t>
            </a:r>
            <a:r>
              <a:rPr lang="en-US" altLang="ja-JP"/>
              <a:t>70</a:t>
            </a:r>
            <a:r>
              <a:rPr lang="ja-JP" altLang="en-US"/>
              <a:t>年</a:t>
            </a:r>
            <a:r>
              <a:rPr lang="en-US" altLang="ja-JP"/>
              <a:t>,</a:t>
            </a:r>
            <a:r>
              <a:rPr lang="ja-JP" altLang="en-US"/>
              <a:t>开始袭击首都时；当时的情况可说是镇压首次犹太起义的高潮，</a:t>
            </a:r>
            <a:r>
              <a:rPr lang="ja-JP" altLang="en-US" u="sng"/>
              <a:t>提多</a:t>
            </a:r>
            <a:r>
              <a:rPr lang="ja-JP" altLang="en-US"/>
              <a:t>建城墙把</a:t>
            </a:r>
            <a:r>
              <a:rPr lang="ja-JP" altLang="en-US" u="sng"/>
              <a:t>耶路撒冷</a:t>
            </a:r>
            <a:r>
              <a:rPr lang="ja-JP" altLang="en-US"/>
              <a:t>围绕封闭。历史家</a:t>
            </a:r>
            <a:r>
              <a:rPr lang="ja-JP" altLang="en-US" u="sng"/>
              <a:t>约瑟夫思</a:t>
            </a:r>
            <a:r>
              <a:rPr lang="ja-JP" altLang="en-US"/>
              <a:t>在他所写的书</a:t>
            </a:r>
            <a:r>
              <a:rPr lang="en-US" altLang="ja-JP"/>
              <a:t>&lt;</a:t>
            </a:r>
            <a:r>
              <a:rPr lang="ja-JP" altLang="en-US"/>
              <a:t>犹太战争</a:t>
            </a:r>
            <a:r>
              <a:rPr lang="en-US" altLang="ja-JP"/>
              <a:t>&gt;(5:504-507)</a:t>
            </a:r>
            <a:r>
              <a:rPr lang="ja-JP" altLang="en-US"/>
              <a:t>内叙述墙的建造过程和方向是从</a:t>
            </a:r>
            <a:r>
              <a:rPr lang="ja-JP" altLang="en-US" u="sng"/>
              <a:t>亚述</a:t>
            </a:r>
            <a:r>
              <a:rPr lang="ja-JP" altLang="en-US"/>
              <a:t>营地开始。这营地也是</a:t>
            </a:r>
            <a:r>
              <a:rPr lang="ja-JP" altLang="en-US" u="sng"/>
              <a:t>提</a:t>
            </a:r>
            <a:r>
              <a:rPr lang="ja-JP" altLang="en-US"/>
              <a:t>多本人的战营。经过橄榄山，</a:t>
            </a:r>
            <a:r>
              <a:rPr lang="en-US" altLang="ja-JP"/>
              <a:t> </a:t>
            </a:r>
            <a:r>
              <a:rPr lang="ja-JP" altLang="en-US" u="sng">
                <a:solidFill>
                  <a:srgbClr val="009900"/>
                </a:solidFill>
              </a:rPr>
              <a:t>伯立士特雷安</a:t>
            </a:r>
            <a:r>
              <a:rPr lang="ja-JP" altLang="en-US">
                <a:solidFill>
                  <a:srgbClr val="009900"/>
                </a:solidFill>
              </a:rPr>
              <a:t>岩石</a:t>
            </a:r>
            <a:r>
              <a:rPr lang="ja-JP" altLang="en-US"/>
              <a:t>，</a:t>
            </a:r>
            <a:r>
              <a:rPr lang="en-US" altLang="ja-JP"/>
              <a:t> </a:t>
            </a:r>
            <a:r>
              <a:rPr lang="ja-JP" altLang="en-US">
                <a:solidFill>
                  <a:srgbClr val="009900"/>
                </a:solidFill>
              </a:rPr>
              <a:t>亚娜士纪念塔</a:t>
            </a:r>
            <a:r>
              <a:rPr lang="ja-JP" altLang="en-US"/>
              <a:t>，</a:t>
            </a:r>
            <a:r>
              <a:rPr lang="en-US" altLang="ja-JP"/>
              <a:t> </a:t>
            </a:r>
            <a:r>
              <a:rPr lang="ja-JP" altLang="en-US">
                <a:solidFill>
                  <a:srgbClr val="009900"/>
                </a:solidFill>
              </a:rPr>
              <a:t>伯恩百部队营地</a:t>
            </a:r>
            <a:r>
              <a:rPr lang="ja-JP" altLang="en-US"/>
              <a:t>，</a:t>
            </a:r>
            <a:r>
              <a:rPr lang="en-US" altLang="ja-JP"/>
              <a:t> </a:t>
            </a:r>
            <a:r>
              <a:rPr lang="ja-JP" altLang="en-US">
                <a:solidFill>
                  <a:srgbClr val="009900"/>
                </a:solidFill>
              </a:rPr>
              <a:t>帕儿史家之村</a:t>
            </a:r>
            <a:r>
              <a:rPr lang="ja-JP" altLang="en-US"/>
              <a:t>，</a:t>
            </a:r>
            <a:r>
              <a:rPr lang="en-US" altLang="ja-JP"/>
              <a:t> </a:t>
            </a:r>
            <a:r>
              <a:rPr lang="ja-JP" altLang="en-US">
                <a:solidFill>
                  <a:srgbClr val="009900"/>
                </a:solidFill>
              </a:rPr>
              <a:t>希律王纪念塔</a:t>
            </a:r>
            <a:r>
              <a:rPr lang="en-US" altLang="ja-JP"/>
              <a:t> </a:t>
            </a:r>
            <a:r>
              <a:rPr lang="ja-JP" altLang="en-US"/>
              <a:t>，再回到亚述营地</a:t>
            </a:r>
            <a:r>
              <a:rPr lang="ja-JP" altLang="en-US" b="1">
                <a:effectLst>
                  <a:outerShdw blurRad="38100" dist="38100" dir="2700000" algn="tl">
                    <a:srgbClr val="DDDDDD"/>
                  </a:outerShdw>
                </a:effectLst>
              </a:rPr>
              <a:t>。</a:t>
            </a:r>
            <a:r>
              <a:rPr lang="ja-JP" altLang="en-US"/>
              <a:t>”</a:t>
            </a:r>
            <a:r>
              <a:rPr lang="en-US" altLang="ja-JP"/>
              <a:t> </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D453F4-5378-2349-B745-17A9ECDD542A}" type="slidenum">
              <a:rPr lang="en-US"/>
              <a:pPr>
                <a:defRPr/>
              </a:pPr>
              <a:t>4</a:t>
            </a:fld>
            <a:endParaRPr lang="en-US"/>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4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908D9D-A349-4040-9E27-61C071275A44}" type="slidenum">
              <a:rPr lang="en-US"/>
              <a:pPr>
                <a:defRPr/>
              </a:pPr>
              <a:t>40</a:t>
            </a:fld>
            <a:endParaRPr lang="en-US"/>
          </a:p>
        </p:txBody>
      </p:sp>
      <p:sp>
        <p:nvSpPr>
          <p:cNvPr id="18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BCA4A3-4728-114F-8736-CCEB9600126C}" type="slidenum">
              <a:rPr lang="en-US"/>
              <a:pPr>
                <a:defRPr/>
              </a:pPr>
              <a:t>41</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3A2347-FACD-734E-B559-2C25878F8A04}" type="slidenum">
              <a:rPr lang="en-US"/>
              <a:pPr>
                <a:defRPr/>
              </a:pPr>
              <a:t>42</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AF8556-7F4C-5C4A-AD05-275B7B72C62F}" type="slidenum">
              <a:rPr lang="en-US"/>
              <a:pPr>
                <a:defRPr/>
              </a:pPr>
              <a:t>43</a:t>
            </a:fld>
            <a:endParaRPr lang="en-US"/>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F2F3E2-AD18-6A45-B84A-831736076F83}" type="slidenum">
              <a:rPr lang="en-US"/>
              <a:pPr>
                <a:defRPr/>
              </a:pPr>
              <a:t>44</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39B8B3-214A-2E46-816A-D6F1AF4413D3}" type="slidenum">
              <a:rPr lang="en-US"/>
              <a:pPr>
                <a:defRPr/>
              </a:pPr>
              <a:t>45</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41090D-111A-FA41-B198-625BDE6A8EED}" type="slidenum">
              <a:rPr lang="en-US"/>
              <a:pPr>
                <a:defRPr/>
              </a:pPr>
              <a:t>46</a:t>
            </a:fld>
            <a:endParaRPr lang="en-US"/>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p:txBody>
          <a:bodyPr/>
          <a:lstStyle/>
          <a:p>
            <a:pPr eaLnBrk="1" hangingPunct="1">
              <a:defRPr/>
            </a:pPr>
            <a:r>
              <a:rPr lang="ja-JP" altLang="en-US" u="sng">
                <a:cs typeface="+mn-cs"/>
              </a:rPr>
              <a:t>多特波伦</a:t>
            </a:r>
            <a:r>
              <a:rPr lang="en-US">
                <a:cs typeface="+mn-cs"/>
              </a:rPr>
              <a:t>(Todd Bolen) </a:t>
            </a:r>
            <a:r>
              <a:rPr lang="ja-JP" altLang="en-US">
                <a:cs typeface="+mn-cs"/>
              </a:rPr>
              <a:t>这样记载</a:t>
            </a:r>
            <a:r>
              <a:rPr lang="en-US">
                <a:cs typeface="+mn-cs"/>
              </a:rPr>
              <a:t>: </a:t>
            </a:r>
            <a:r>
              <a:rPr lang="ja-JP" altLang="en-US">
                <a:latin typeface="Arial"/>
                <a:cs typeface="+mn-cs"/>
              </a:rPr>
              <a:t>“</a:t>
            </a:r>
            <a:r>
              <a:rPr lang="ja-JP" altLang="en-US">
                <a:cs typeface="+mn-cs"/>
              </a:rPr>
              <a:t>虽然圣经没有提到</a:t>
            </a:r>
            <a:r>
              <a:rPr lang="en-US">
                <a:cs typeface="+mn-cs"/>
              </a:rPr>
              <a:t> </a:t>
            </a:r>
            <a:r>
              <a:rPr lang="ja-JP" altLang="en-US">
                <a:latin typeface="Arial"/>
                <a:cs typeface="+mn-cs"/>
              </a:rPr>
              <a:t>’</a:t>
            </a:r>
            <a:r>
              <a:rPr lang="ja-JP" altLang="en-US" u="sng">
                <a:cs typeface="+mn-cs"/>
              </a:rPr>
              <a:t>备而拉</a:t>
            </a:r>
            <a:r>
              <a:rPr lang="en-US" u="sng">
                <a:cs typeface="+mn-cs"/>
              </a:rPr>
              <a:t>/</a:t>
            </a:r>
            <a:r>
              <a:rPr lang="ja-JP" altLang="en-US" u="sng">
                <a:cs typeface="+mn-cs"/>
              </a:rPr>
              <a:t>备合儿</a:t>
            </a:r>
            <a:r>
              <a:rPr lang="ja-JP" altLang="en-US">
                <a:latin typeface="Arial"/>
                <a:cs typeface="+mn-cs"/>
              </a:rPr>
              <a:t>’</a:t>
            </a:r>
            <a:r>
              <a:rPr lang="en-US">
                <a:cs typeface="+mn-cs"/>
              </a:rPr>
              <a:t> </a:t>
            </a:r>
            <a:r>
              <a:rPr lang="ja-JP" altLang="en-US">
                <a:cs typeface="+mn-cs"/>
              </a:rPr>
              <a:t>这两个地方，在那个世代这都是很突出且重要的地方。在士师的年代里，它曾经带领反叛</a:t>
            </a:r>
            <a:r>
              <a:rPr lang="ja-JP" altLang="en-US" u="sng">
                <a:cs typeface="+mn-cs"/>
              </a:rPr>
              <a:t>埃及</a:t>
            </a:r>
            <a:r>
              <a:rPr lang="ja-JP" altLang="en-US">
                <a:cs typeface="+mn-cs"/>
              </a:rPr>
              <a:t>而过后被</a:t>
            </a:r>
            <a:r>
              <a:rPr lang="ja-JP" altLang="en-US" u="sng">
                <a:cs typeface="+mn-cs"/>
              </a:rPr>
              <a:t>法老色地一世</a:t>
            </a:r>
            <a:r>
              <a:rPr lang="ja-JP" altLang="en-US">
                <a:cs typeface="+mn-cs"/>
              </a:rPr>
              <a:t>王击毁。在新约时代，主后</a:t>
            </a:r>
            <a:r>
              <a:rPr lang="en-US">
                <a:cs typeface="+mn-cs"/>
              </a:rPr>
              <a:t>66-70,</a:t>
            </a:r>
            <a:r>
              <a:rPr lang="ja-JP" altLang="en-US">
                <a:cs typeface="+mn-cs"/>
              </a:rPr>
              <a:t>当犹太人反抗罗马统治时，</a:t>
            </a:r>
            <a:r>
              <a:rPr lang="ja-JP" altLang="en-US" u="sng">
                <a:cs typeface="+mn-cs"/>
              </a:rPr>
              <a:t>备而拉</a:t>
            </a:r>
            <a:r>
              <a:rPr lang="ja-JP" altLang="en-US">
                <a:cs typeface="+mn-cs"/>
              </a:rPr>
              <a:t>是基督徒所避难的地方。</a:t>
            </a:r>
            <a:r>
              <a:rPr lang="ja-JP" altLang="en-US" u="sng">
                <a:cs typeface="+mn-cs"/>
              </a:rPr>
              <a:t>右社比由士</a:t>
            </a:r>
            <a:r>
              <a:rPr lang="en-US">
                <a:cs typeface="+mn-cs"/>
              </a:rPr>
              <a:t>(</a:t>
            </a:r>
            <a:r>
              <a:rPr lang="en-US" sz="1300">
                <a:solidFill>
                  <a:srgbClr val="000000"/>
                </a:solidFill>
                <a:latin typeface="Verdana" charset="0"/>
                <a:cs typeface="+mn-cs"/>
              </a:rPr>
              <a:t>Eusebius) </a:t>
            </a:r>
            <a:r>
              <a:rPr lang="ja-JP" altLang="en-US">
                <a:cs typeface="+mn-cs"/>
              </a:rPr>
              <a:t>记载犹太的信徒，因得到启示，后顺从到那里避难。一些研究员把这事件与主耶稣在马太福音</a:t>
            </a:r>
            <a:r>
              <a:rPr lang="en-US">
                <a:cs typeface="+mn-cs"/>
              </a:rPr>
              <a:t>24:16</a:t>
            </a:r>
            <a:r>
              <a:rPr lang="ja-JP" altLang="en-US">
                <a:cs typeface="+mn-cs"/>
              </a:rPr>
              <a:t>所讲的话关联起来。这张照片是从东部来观看</a:t>
            </a:r>
            <a:r>
              <a:rPr lang="ja-JP" altLang="en-US" u="sng">
                <a:cs typeface="+mn-cs"/>
              </a:rPr>
              <a:t>备而拉</a:t>
            </a:r>
            <a:r>
              <a:rPr lang="ja-JP" altLang="en-US">
                <a:cs typeface="+mn-cs"/>
              </a:rPr>
              <a:t>城市。一些</a:t>
            </a:r>
            <a:r>
              <a:rPr lang="ja-JP" altLang="en-US" u="sng">
                <a:cs typeface="+mn-cs"/>
              </a:rPr>
              <a:t>百占丁</a:t>
            </a:r>
            <a:r>
              <a:rPr lang="en-US">
                <a:cs typeface="+mn-cs"/>
              </a:rPr>
              <a:t>(</a:t>
            </a:r>
            <a:r>
              <a:rPr lang="en-US" sz="1300">
                <a:solidFill>
                  <a:srgbClr val="000000"/>
                </a:solidFill>
                <a:latin typeface="Verdana" charset="0"/>
                <a:cs typeface="+mn-cs"/>
              </a:rPr>
              <a:t>Byzantine) </a:t>
            </a:r>
            <a:r>
              <a:rPr lang="ja-JP" altLang="en-US">
                <a:cs typeface="+mn-cs"/>
              </a:rPr>
              <a:t>教会已经在这个地带被挖掘出来，连同一座建筑相信是后期的铜圣殿。左边可看到</a:t>
            </a:r>
            <a:r>
              <a:rPr lang="ja-JP" altLang="en-US" u="sng">
                <a:cs typeface="+mn-cs"/>
              </a:rPr>
              <a:t>约旦</a:t>
            </a:r>
            <a:r>
              <a:rPr lang="ja-JP" altLang="en-US">
                <a:cs typeface="+mn-cs"/>
              </a:rPr>
              <a:t>谷和一些</a:t>
            </a:r>
            <a:r>
              <a:rPr lang="ja-JP" altLang="en-US" u="sng">
                <a:cs typeface="+mn-cs"/>
              </a:rPr>
              <a:t>以色列</a:t>
            </a:r>
            <a:r>
              <a:rPr lang="ja-JP" altLang="en-US">
                <a:cs typeface="+mn-cs"/>
              </a:rPr>
              <a:t>的山脉在背后的远处。</a:t>
            </a:r>
            <a:r>
              <a:rPr lang="ja-JP" altLang="en-US">
                <a:latin typeface="Arial"/>
                <a:cs typeface="+mn-cs"/>
              </a:rPr>
              <a:t>”</a:t>
            </a: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2E32E6-68EA-0347-989D-6A437E4BC277}" type="slidenum">
              <a:rPr lang="en-US"/>
              <a:pPr>
                <a:defRPr/>
              </a:pPr>
              <a:t>47</a:t>
            </a:fld>
            <a:endParaRPr lang="en-US"/>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pPr eaLnBrk="1" hangingPunct="1">
              <a:defRPr/>
            </a:pPr>
            <a:r>
              <a:rPr lang="en-GB">
                <a:cs typeface="+mn-cs"/>
              </a:rPr>
              <a:t>殿宇被烧时，由于烧的时间相当久，而且建筑内又有很多金器，所以当殿宇被烧时，这些金都溶化而流入石缝内。过后罗马部队为了要取溶入石缝的金，把这些大石头拆散。因此就根据了耶稣所说的话 ”没有一块石头留在另一块石头上面” (马太福音24章2节) 。  </a:t>
            </a: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F76B43-1B0F-CB4E-AAEF-572EF5EB5362}" type="slidenum">
              <a:rPr lang="en-US"/>
              <a:pPr>
                <a:defRPr/>
              </a:pPr>
              <a:t>48</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116C80-E5A4-EE4B-A056-A83D522F6169}" type="slidenum">
              <a:rPr lang="en-US"/>
              <a:pPr>
                <a:defRPr/>
              </a:pPr>
              <a:t>49</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pPr eaLnBrk="1" hangingPunct="1">
              <a:defRPr/>
            </a:pPr>
            <a:r>
              <a:rPr lang="en-GB">
                <a:cs typeface="+mn-cs"/>
              </a:rPr>
              <a:t>Roman’s equipment</a:t>
            </a: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CC2DFA-1F25-694A-9A1D-6377B28A0D21}" type="slidenum">
              <a:rPr lang="en-US"/>
              <a:pPr>
                <a:defRPr/>
              </a:pPr>
              <a:t>5</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E04417-F56E-C240-ACE3-F88D3CC1FCA6}" type="slidenum">
              <a:rPr lang="en-US"/>
              <a:pPr>
                <a:defRPr/>
              </a:pPr>
              <a:t>50</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F5A628-D9C5-AD49-9A06-7ADB4DCC77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0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0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zh-CN" altLang="en-US" sz="1200" b="0" i="0" kern="1200" dirty="0">
                <a:solidFill>
                  <a:schemeClr val="tx1"/>
                </a:solidFill>
                <a:effectLst/>
                <a:latin typeface="Arial" charset="0"/>
                <a:ea typeface="ＭＳ Ｐゴシック" charset="0"/>
                <a:cs typeface="ＭＳ Ｐゴシック" charset="0"/>
              </a:rPr>
              <a:t>你要如何征服堡垒</a:t>
            </a:r>
            <a:endParaRPr lang="en-US" dirty="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A20540-E348-CA43-8EEA-7734987C0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2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2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E9B50C-A089-7F48-8442-AA29FD131263}" type="slidenum">
              <a:rPr lang="en-US"/>
              <a:pPr>
                <a:defRPr/>
              </a:pPr>
              <a:t>53</a:t>
            </a:fld>
            <a:endParaRPr lang="en-US"/>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782F41-F7E5-E64C-8DC1-68D14A428EDF}" type="slidenum">
              <a:rPr lang="en-US"/>
              <a:pPr>
                <a:defRPr/>
              </a:pPr>
              <a:t>54</a:t>
            </a:fld>
            <a:endParaRPr lang="en-US"/>
          </a:p>
        </p:txBody>
      </p:sp>
      <p:sp>
        <p:nvSpPr>
          <p:cNvPr id="14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7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963DB8-9AC2-7F45-B6D7-800DC2468174}" type="slidenum">
              <a:rPr lang="en-US"/>
              <a:pPr>
                <a:defRPr/>
              </a:pPr>
              <a:t>55</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093D59-0CD9-CD42-B3C4-D95DD91E0F8A}" type="slidenum">
              <a:rPr lang="en-US"/>
              <a:pPr>
                <a:defRPr/>
              </a:pPr>
              <a:t>56</a:t>
            </a:fld>
            <a:endParaRPr lang="en-US"/>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p:txBody>
          <a:bodyPr/>
          <a:lstStyle/>
          <a:p>
            <a:pPr eaLnBrk="1" hangingPunct="1">
              <a:defRPr/>
            </a:pPr>
            <a:r>
              <a:rPr lang="en-GB">
                <a:cs typeface="+mn-cs"/>
              </a:rPr>
              <a:t>The Israelites determined not to be conquered ever again and so they build up their military forces. Even the ladies have to serve in the army for a period of time, not only the men.</a:t>
            </a: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21B04D-711D-D648-8992-EEF11222C76A}" type="slidenum">
              <a:rPr lang="en-US"/>
              <a:pPr>
                <a:defRPr/>
              </a:pPr>
              <a:t>57</a:t>
            </a:fld>
            <a:endParaRPr lang="en-US"/>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810672-D4F1-5441-8B01-F53CBDB6E732}" type="slidenum">
              <a:rPr lang="en-US"/>
              <a:pPr>
                <a:defRPr/>
              </a:pPr>
              <a:t>58</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78A12D-1758-0447-AB08-7B29545CCA3F}" type="slidenum">
              <a:rPr lang="en-US"/>
              <a:pPr>
                <a:defRPr/>
              </a:pPr>
              <a:t>59</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8D50C9-905A-BE4B-B47F-24C034377B1C}" type="slidenum">
              <a:rPr lang="en-US"/>
              <a:pPr>
                <a:defRPr/>
              </a:pPr>
              <a:t>6</a:t>
            </a:fld>
            <a:endParaRPr lang="en-US"/>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4C8886-8E13-7441-A1B4-B891DF684587}" type="slidenum">
              <a:rPr lang="en-US"/>
              <a:pPr>
                <a:defRPr/>
              </a:pPr>
              <a:t>60</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01B9F1-2D76-B84C-A1A3-E01568025B72}" type="slidenum">
              <a:rPr lang="en-US"/>
              <a:pPr>
                <a:defRPr/>
              </a:pPr>
              <a:t>61</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C99624-530A-8243-9570-289DC3ADB95F}" type="slidenum">
              <a:rPr lang="en-US"/>
              <a:pPr>
                <a:defRPr/>
              </a:pPr>
              <a:t>62</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7A1D3E-F5BF-3D45-B4EF-62F70B96E267}" type="slidenum">
              <a:rPr lang="en-US"/>
              <a:pPr>
                <a:defRPr/>
              </a:pPr>
              <a:t>63</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0A799E-A522-B54B-B545-F42B0A53D23C}" type="slidenum">
              <a:rPr lang="en-US"/>
              <a:pPr>
                <a:defRPr/>
              </a:pPr>
              <a:t>64</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ED9317-B438-364D-9849-3BC0A56B7DB5}" type="slidenum">
              <a:rPr lang="en-US"/>
              <a:pPr>
                <a:defRPr/>
              </a:pPr>
              <a:t>65</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DB9FC5-1053-A548-AD39-C5C70C531B4F}" type="slidenum">
              <a:rPr lang="en-US"/>
              <a:pPr>
                <a:defRPr/>
              </a:pPr>
              <a:t>66</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FE5E25-D6E5-9E4C-B3E2-65FF02B21F87}" type="slidenum">
              <a:rPr lang="en-US"/>
              <a:pPr>
                <a:defRPr/>
              </a:pPr>
              <a:t>67</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9A9E12-9842-5A4C-81F4-1A60EB8898E3}" type="slidenum">
              <a:rPr lang="en-US"/>
              <a:pPr>
                <a:defRPr/>
              </a:pPr>
              <a:t>68</a:t>
            </a:fld>
            <a:endParaRPr lang="en-US"/>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69</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1428CF-AC13-004E-ADA4-3421A6DA26E8}" type="slidenum">
              <a:rPr lang="en-US"/>
              <a:pPr>
                <a:defRPr/>
              </a:pPr>
              <a:t>7</a:t>
            </a:fld>
            <a:endParaRPr lang="en-US"/>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pPr eaLnBrk="1" hangingPunct="1">
              <a:defRPr/>
            </a:pPr>
            <a:r>
              <a:rPr lang="ja-JP" altLang="en-US">
                <a:cs typeface="+mn-cs"/>
              </a:rPr>
              <a:t>左边的像片是描述</a:t>
            </a:r>
            <a:r>
              <a:rPr lang="ja-JP" altLang="en-US" u="sng">
                <a:cs typeface="+mn-cs"/>
              </a:rPr>
              <a:t>大希律</a:t>
            </a:r>
            <a:r>
              <a:rPr lang="ja-JP" altLang="en-US">
                <a:cs typeface="+mn-cs"/>
              </a:rPr>
              <a:t>家族。从</a:t>
            </a:r>
            <a:r>
              <a:rPr lang="ja-JP" altLang="en-US" u="sng">
                <a:cs typeface="+mn-cs"/>
              </a:rPr>
              <a:t>大希律</a:t>
            </a:r>
            <a:r>
              <a:rPr lang="ja-JP" altLang="en-US">
                <a:cs typeface="+mn-cs"/>
              </a:rPr>
              <a:t>开始，然后他的三个儿子</a:t>
            </a:r>
            <a:r>
              <a:rPr lang="en-US">
                <a:cs typeface="+mn-cs"/>
              </a:rPr>
              <a:t>--</a:t>
            </a:r>
            <a:r>
              <a:rPr lang="ja-JP" altLang="en-US" u="sng">
                <a:cs typeface="+mn-cs"/>
              </a:rPr>
              <a:t>亚基老</a:t>
            </a:r>
            <a:r>
              <a:rPr lang="ja-JP" altLang="en-US">
                <a:cs typeface="+mn-cs"/>
              </a:rPr>
              <a:t>，</a:t>
            </a:r>
            <a:r>
              <a:rPr lang="ja-JP" altLang="en-US" u="sng">
                <a:cs typeface="+mn-cs"/>
              </a:rPr>
              <a:t>腓利</a:t>
            </a:r>
            <a:r>
              <a:rPr lang="ja-JP" altLang="en-US">
                <a:cs typeface="+mn-cs"/>
              </a:rPr>
              <a:t>和</a:t>
            </a:r>
            <a:r>
              <a:rPr lang="ja-JP" altLang="en-US" u="sng">
                <a:cs typeface="+mn-cs"/>
              </a:rPr>
              <a:t>安提帕</a:t>
            </a:r>
            <a:r>
              <a:rPr lang="ja-JP" altLang="en-US">
                <a:cs typeface="+mn-cs"/>
              </a:rPr>
              <a:t>，接下来是他的孙</a:t>
            </a:r>
            <a:r>
              <a:rPr lang="ja-JP" altLang="en-US" u="sng">
                <a:cs typeface="+mn-cs"/>
              </a:rPr>
              <a:t>大亚基帕</a:t>
            </a:r>
            <a:r>
              <a:rPr lang="ja-JP" altLang="en-US">
                <a:cs typeface="+mn-cs"/>
              </a:rPr>
              <a:t>，还有曾孙</a:t>
            </a:r>
            <a:r>
              <a:rPr lang="ja-JP" altLang="en-US" u="sng">
                <a:cs typeface="+mn-cs"/>
              </a:rPr>
              <a:t>小亚基帕</a:t>
            </a:r>
            <a:r>
              <a:rPr lang="ja-JP" altLang="en-US">
                <a:cs typeface="+mn-cs"/>
              </a:rPr>
              <a:t>。</a:t>
            </a: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2B658E-6E87-6447-A0E1-AC6A49C3F1BD}" type="slidenum">
              <a:rPr lang="en-US"/>
              <a:pPr>
                <a:defRPr/>
              </a:pPr>
              <a:t>8</a:t>
            </a:fld>
            <a:endParaRPr lang="en-US"/>
          </a:p>
        </p:txBody>
      </p:sp>
      <p:sp>
        <p:nvSpPr>
          <p:cNvPr id="10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43E132-49FA-514B-AFD2-BF7C3D825E44}" type="slidenum">
              <a:rPr lang="en-US"/>
              <a:pPr>
                <a:defRPr/>
              </a:pPr>
              <a:t>9</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7A5312-4DC0-DC43-9E24-36C38F286277}" type="slidenum">
              <a:rPr lang="en-US"/>
              <a:pPr>
                <a:defRPr/>
              </a:pPr>
              <a:t>‹#›</a:t>
            </a:fld>
            <a:endParaRPr lang="en-US"/>
          </a:p>
        </p:txBody>
      </p:sp>
    </p:spTree>
    <p:extLst>
      <p:ext uri="{BB962C8B-B14F-4D97-AF65-F5344CB8AC3E}">
        <p14:creationId xmlns:p14="http://schemas.microsoft.com/office/powerpoint/2010/main" val="113838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199AE08-D7BA-4E49-B1A1-A36DFCC1D61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827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5C48FA5-7C0A-DA4B-B1E5-512C1278076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504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B0101377-DD52-354F-8FEA-815C79F08D5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194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8F9732E-3BD8-D848-B9A6-60584BF0CB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899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EB78F3F-D207-0145-A1A7-1100ACE92EC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732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79BC5D-F9F0-7C42-8466-EE48AAD316AD}" type="slidenum">
              <a:rPr lang="en-US"/>
              <a:pPr>
                <a:defRPr/>
              </a:pPr>
              <a:t>‹#›</a:t>
            </a:fld>
            <a:endParaRPr lang="en-US"/>
          </a:p>
        </p:txBody>
      </p:sp>
    </p:spTree>
    <p:extLst>
      <p:ext uri="{BB962C8B-B14F-4D97-AF65-F5344CB8AC3E}">
        <p14:creationId xmlns:p14="http://schemas.microsoft.com/office/powerpoint/2010/main" val="4182262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050BA-47A8-0143-A7BE-2D353904CC72}" type="slidenum">
              <a:rPr lang="en-US"/>
              <a:pPr>
                <a:defRPr/>
              </a:pPr>
              <a:t>‹#›</a:t>
            </a:fld>
            <a:endParaRPr lang="en-US"/>
          </a:p>
        </p:txBody>
      </p:sp>
    </p:spTree>
    <p:extLst>
      <p:ext uri="{BB962C8B-B14F-4D97-AF65-F5344CB8AC3E}">
        <p14:creationId xmlns:p14="http://schemas.microsoft.com/office/powerpoint/2010/main" val="2561619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939627-B486-5244-A85D-E391A21BB267}" type="slidenum">
              <a:rPr lang="en-US"/>
              <a:pPr>
                <a:defRPr/>
              </a:pPr>
              <a:t>‹#›</a:t>
            </a:fld>
            <a:endParaRPr lang="en-US"/>
          </a:p>
        </p:txBody>
      </p:sp>
    </p:spTree>
    <p:extLst>
      <p:ext uri="{BB962C8B-B14F-4D97-AF65-F5344CB8AC3E}">
        <p14:creationId xmlns:p14="http://schemas.microsoft.com/office/powerpoint/2010/main" val="244988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AB96F0-9FA4-D14C-BBD8-62C88A8A46E9}" type="slidenum">
              <a:rPr lang="en-US"/>
              <a:pPr>
                <a:defRPr/>
              </a:pPr>
              <a:t>‹#›</a:t>
            </a:fld>
            <a:endParaRPr lang="en-US"/>
          </a:p>
        </p:txBody>
      </p:sp>
    </p:spTree>
    <p:extLst>
      <p:ext uri="{BB962C8B-B14F-4D97-AF65-F5344CB8AC3E}">
        <p14:creationId xmlns:p14="http://schemas.microsoft.com/office/powerpoint/2010/main" val="2348874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B4FE61-890D-5949-AF53-D7FF31BAB277}" type="slidenum">
              <a:rPr lang="en-US"/>
              <a:pPr>
                <a:defRPr/>
              </a:pPr>
              <a:t>‹#›</a:t>
            </a:fld>
            <a:endParaRPr lang="en-US"/>
          </a:p>
        </p:txBody>
      </p:sp>
    </p:spTree>
    <p:extLst>
      <p:ext uri="{BB962C8B-B14F-4D97-AF65-F5344CB8AC3E}">
        <p14:creationId xmlns:p14="http://schemas.microsoft.com/office/powerpoint/2010/main" val="41995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F8287C5-7223-4C4F-B2CB-D1FB15BC0F2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519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1EEB33-2213-E74C-9132-A6E34BCDF18C}" type="slidenum">
              <a:rPr lang="en-US"/>
              <a:pPr>
                <a:defRPr/>
              </a:pPr>
              <a:t>‹#›</a:t>
            </a:fld>
            <a:endParaRPr lang="en-US"/>
          </a:p>
        </p:txBody>
      </p:sp>
    </p:spTree>
    <p:extLst>
      <p:ext uri="{BB962C8B-B14F-4D97-AF65-F5344CB8AC3E}">
        <p14:creationId xmlns:p14="http://schemas.microsoft.com/office/powerpoint/2010/main" val="3436020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008857-1ADF-FC44-9AEF-471E1705B23C}" type="slidenum">
              <a:rPr lang="en-US"/>
              <a:pPr>
                <a:defRPr/>
              </a:pPr>
              <a:t>‹#›</a:t>
            </a:fld>
            <a:endParaRPr lang="en-US"/>
          </a:p>
        </p:txBody>
      </p:sp>
    </p:spTree>
    <p:extLst>
      <p:ext uri="{BB962C8B-B14F-4D97-AF65-F5344CB8AC3E}">
        <p14:creationId xmlns:p14="http://schemas.microsoft.com/office/powerpoint/2010/main" val="373783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90AFDE-3478-D249-BC28-F95B529E9B6A}" type="slidenum">
              <a:rPr lang="en-US"/>
              <a:pPr>
                <a:defRPr/>
              </a:pPr>
              <a:t>‹#›</a:t>
            </a:fld>
            <a:endParaRPr lang="en-US"/>
          </a:p>
        </p:txBody>
      </p:sp>
    </p:spTree>
    <p:extLst>
      <p:ext uri="{BB962C8B-B14F-4D97-AF65-F5344CB8AC3E}">
        <p14:creationId xmlns:p14="http://schemas.microsoft.com/office/powerpoint/2010/main" val="1141095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983BC5-9AE2-374D-AE8F-39798C1E9478}" type="slidenum">
              <a:rPr lang="en-US"/>
              <a:pPr>
                <a:defRPr/>
              </a:pPr>
              <a:t>‹#›</a:t>
            </a:fld>
            <a:endParaRPr lang="en-US"/>
          </a:p>
        </p:txBody>
      </p:sp>
    </p:spTree>
    <p:extLst>
      <p:ext uri="{BB962C8B-B14F-4D97-AF65-F5344CB8AC3E}">
        <p14:creationId xmlns:p14="http://schemas.microsoft.com/office/powerpoint/2010/main" val="2984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7175D9-9186-904E-B746-3760B9258DD2}" type="slidenum">
              <a:rPr lang="en-US"/>
              <a:pPr>
                <a:defRPr/>
              </a:pPr>
              <a:t>‹#›</a:t>
            </a:fld>
            <a:endParaRPr lang="en-US"/>
          </a:p>
        </p:txBody>
      </p:sp>
    </p:spTree>
    <p:extLst>
      <p:ext uri="{BB962C8B-B14F-4D97-AF65-F5344CB8AC3E}">
        <p14:creationId xmlns:p14="http://schemas.microsoft.com/office/powerpoint/2010/main" val="3625038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6DCBC-5262-AE42-9810-BECD6EC24B53}" type="slidenum">
              <a:rPr lang="en-US"/>
              <a:pPr>
                <a:defRPr/>
              </a:pPr>
              <a:t>‹#›</a:t>
            </a:fld>
            <a:endParaRPr lang="en-US"/>
          </a:p>
        </p:txBody>
      </p:sp>
    </p:spTree>
    <p:extLst>
      <p:ext uri="{BB962C8B-B14F-4D97-AF65-F5344CB8AC3E}">
        <p14:creationId xmlns:p14="http://schemas.microsoft.com/office/powerpoint/2010/main" val="1059001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63E7C7-AA9B-C344-9A36-0A58A69B2C5D}" type="slidenum">
              <a:rPr lang="en-US"/>
              <a:pPr>
                <a:defRPr/>
              </a:pPr>
              <a:t>‹#›</a:t>
            </a:fld>
            <a:endParaRPr lang="en-US"/>
          </a:p>
        </p:txBody>
      </p:sp>
    </p:spTree>
    <p:extLst>
      <p:ext uri="{BB962C8B-B14F-4D97-AF65-F5344CB8AC3E}">
        <p14:creationId xmlns:p14="http://schemas.microsoft.com/office/powerpoint/2010/main" val="38742306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B7297D-E5D3-B14A-AE63-007DA2914160}" type="slidenum">
              <a:rPr lang="en-US"/>
              <a:pPr>
                <a:defRPr/>
              </a:pPr>
              <a:t>‹#›</a:t>
            </a:fld>
            <a:endParaRPr lang="en-US"/>
          </a:p>
        </p:txBody>
      </p:sp>
    </p:spTree>
    <p:extLst>
      <p:ext uri="{BB962C8B-B14F-4D97-AF65-F5344CB8AC3E}">
        <p14:creationId xmlns:p14="http://schemas.microsoft.com/office/powerpoint/2010/main" val="365066899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FDF60A2-EE73-484F-9065-E20B898A014E}" type="slidenum">
              <a:rPr lang="en-US"/>
              <a:pPr>
                <a:defRPr/>
              </a:pPr>
              <a:t>‹#›</a:t>
            </a:fld>
            <a:endParaRPr lang="en-US"/>
          </a:p>
        </p:txBody>
      </p:sp>
    </p:spTree>
    <p:extLst>
      <p:ext uri="{BB962C8B-B14F-4D97-AF65-F5344CB8AC3E}">
        <p14:creationId xmlns:p14="http://schemas.microsoft.com/office/powerpoint/2010/main" val="3363484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ECA6E4-8C3F-AB44-AFF0-52C1DE3FA88E}" type="slidenum">
              <a:rPr lang="en-US"/>
              <a:pPr>
                <a:defRPr/>
              </a:pPr>
              <a:t>‹#›</a:t>
            </a:fld>
            <a:endParaRPr lang="en-US"/>
          </a:p>
        </p:txBody>
      </p:sp>
    </p:spTree>
    <p:extLst>
      <p:ext uri="{BB962C8B-B14F-4D97-AF65-F5344CB8AC3E}">
        <p14:creationId xmlns:p14="http://schemas.microsoft.com/office/powerpoint/2010/main" val="5940962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CD1A8D3-54D5-3D44-927B-AD38E835EEE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93858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C6E9D0F-DDFD-C94E-BDB5-9A4C2D566A44}" type="slidenum">
              <a:rPr lang="en-US"/>
              <a:pPr>
                <a:defRPr/>
              </a:pPr>
              <a:t>‹#›</a:t>
            </a:fld>
            <a:endParaRPr lang="en-US"/>
          </a:p>
        </p:txBody>
      </p:sp>
    </p:spTree>
    <p:extLst>
      <p:ext uri="{BB962C8B-B14F-4D97-AF65-F5344CB8AC3E}">
        <p14:creationId xmlns:p14="http://schemas.microsoft.com/office/powerpoint/2010/main" val="27366257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01AB4B5-6CC1-3743-B963-5420CB102EED}" type="slidenum">
              <a:rPr lang="en-US"/>
              <a:pPr>
                <a:defRPr/>
              </a:pPr>
              <a:t>‹#›</a:t>
            </a:fld>
            <a:endParaRPr lang="en-US"/>
          </a:p>
        </p:txBody>
      </p:sp>
    </p:spTree>
    <p:extLst>
      <p:ext uri="{BB962C8B-B14F-4D97-AF65-F5344CB8AC3E}">
        <p14:creationId xmlns:p14="http://schemas.microsoft.com/office/powerpoint/2010/main" val="16202529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23088F5-7B2E-144D-B231-697B85BD6F3E}" type="slidenum">
              <a:rPr lang="en-US"/>
              <a:pPr>
                <a:defRPr/>
              </a:pPr>
              <a:t>‹#›</a:t>
            </a:fld>
            <a:endParaRPr lang="en-US"/>
          </a:p>
        </p:txBody>
      </p:sp>
    </p:spTree>
    <p:extLst>
      <p:ext uri="{BB962C8B-B14F-4D97-AF65-F5344CB8AC3E}">
        <p14:creationId xmlns:p14="http://schemas.microsoft.com/office/powerpoint/2010/main" val="14495884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F24A8CA-AADA-534D-B7AB-0E908921A741}" type="slidenum">
              <a:rPr lang="en-US"/>
              <a:pPr>
                <a:defRPr/>
              </a:pPr>
              <a:t>‹#›</a:t>
            </a:fld>
            <a:endParaRPr lang="en-US"/>
          </a:p>
        </p:txBody>
      </p:sp>
    </p:spTree>
    <p:extLst>
      <p:ext uri="{BB962C8B-B14F-4D97-AF65-F5344CB8AC3E}">
        <p14:creationId xmlns:p14="http://schemas.microsoft.com/office/powerpoint/2010/main" val="12479382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DC51CD6-E6E5-314F-A4D8-DA2EE429BC9F}" type="slidenum">
              <a:rPr lang="en-US"/>
              <a:pPr>
                <a:defRPr/>
              </a:pPr>
              <a:t>‹#›</a:t>
            </a:fld>
            <a:endParaRPr lang="en-US"/>
          </a:p>
        </p:txBody>
      </p:sp>
    </p:spTree>
    <p:extLst>
      <p:ext uri="{BB962C8B-B14F-4D97-AF65-F5344CB8AC3E}">
        <p14:creationId xmlns:p14="http://schemas.microsoft.com/office/powerpoint/2010/main" val="24778601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E384E2-5ED8-AC47-969E-8FEDAEC94A8D}" type="slidenum">
              <a:rPr lang="en-US"/>
              <a:pPr>
                <a:defRPr/>
              </a:pPr>
              <a:t>‹#›</a:t>
            </a:fld>
            <a:endParaRPr lang="en-US"/>
          </a:p>
        </p:txBody>
      </p:sp>
    </p:spTree>
    <p:extLst>
      <p:ext uri="{BB962C8B-B14F-4D97-AF65-F5344CB8AC3E}">
        <p14:creationId xmlns:p14="http://schemas.microsoft.com/office/powerpoint/2010/main" val="387369052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536A9F-7EFF-7440-B7A3-9CDAAF565267}" type="slidenum">
              <a:rPr lang="en-US"/>
              <a:pPr>
                <a:defRPr/>
              </a:pPr>
              <a:t>‹#›</a:t>
            </a:fld>
            <a:endParaRPr lang="en-US"/>
          </a:p>
        </p:txBody>
      </p:sp>
    </p:spTree>
    <p:extLst>
      <p:ext uri="{BB962C8B-B14F-4D97-AF65-F5344CB8AC3E}">
        <p14:creationId xmlns:p14="http://schemas.microsoft.com/office/powerpoint/2010/main" val="397093120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B4A39D9-2ADE-B94B-9DD5-5ECCB21C301F}" type="slidenum">
              <a:rPr lang="en-US"/>
              <a:pPr>
                <a:defRPr/>
              </a:pPr>
              <a:t>‹#›</a:t>
            </a:fld>
            <a:endParaRPr lang="en-US"/>
          </a:p>
        </p:txBody>
      </p:sp>
    </p:spTree>
    <p:extLst>
      <p:ext uri="{BB962C8B-B14F-4D97-AF65-F5344CB8AC3E}">
        <p14:creationId xmlns:p14="http://schemas.microsoft.com/office/powerpoint/2010/main" val="92244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9A0BB42-B7C1-2A44-95AD-2C8B3124D60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6229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BB52406-C65D-3F44-AF69-F4BFD47F1AC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627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7764852-6A10-E44C-9223-C02FDAD9B7B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8667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0A63FA0-121F-0044-A14C-B151461DB27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4088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3E9A5DEC-9FFD-3B48-9250-AF7B411E02B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0130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3A4AD49-AE00-0149-942B-89A3E3C94B4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9043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248BFBC-A360-2D49-BEF1-094E0718B0F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07932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6D296C3-A10A-934B-8656-C66C0B28AC3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4704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071DC4A-A775-1946-9971-7E976FC44DD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6026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65EA42C-0C0A-4344-920E-AE843B066FA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6591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CD34D59-06E5-7548-8D9D-BB476095EBC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6921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F0912DD-7A9B-1B4C-B3BE-CBA28BF32D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255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672E70DA-EBF3-6941-A230-C00C2E40FA39}" type="slidenum">
              <a:rPr lang="en-US"/>
              <a:pPr>
                <a:defRPr/>
              </a:pPr>
              <a:t>‹#›</a:t>
            </a:fld>
            <a:endParaRPr lang="en-US"/>
          </a:p>
        </p:txBody>
      </p:sp>
    </p:spTree>
    <p:extLst>
      <p:ext uri="{BB962C8B-B14F-4D97-AF65-F5344CB8AC3E}">
        <p14:creationId xmlns:p14="http://schemas.microsoft.com/office/powerpoint/2010/main" val="275838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35A728A-2CA8-0543-8221-F5B57112DF8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2054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03B6C9F9-C312-A446-A579-9F34CF674CA5}" type="slidenum">
              <a:rPr lang="en-US"/>
              <a:pPr>
                <a:defRPr/>
              </a:pPr>
              <a:t>‹#›</a:t>
            </a:fld>
            <a:endParaRPr lang="en-US"/>
          </a:p>
        </p:txBody>
      </p:sp>
    </p:spTree>
    <p:extLst>
      <p:ext uri="{BB962C8B-B14F-4D97-AF65-F5344CB8AC3E}">
        <p14:creationId xmlns:p14="http://schemas.microsoft.com/office/powerpoint/2010/main" val="184583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E0009FCD-AE6C-D84C-8554-CC2365162AB5}" type="slidenum">
              <a:rPr lang="en-US"/>
              <a:pPr>
                <a:defRPr/>
              </a:pPr>
              <a:t>‹#›</a:t>
            </a:fld>
            <a:endParaRPr lang="en-US"/>
          </a:p>
        </p:txBody>
      </p:sp>
    </p:spTree>
    <p:extLst>
      <p:ext uri="{BB962C8B-B14F-4D97-AF65-F5344CB8AC3E}">
        <p14:creationId xmlns:p14="http://schemas.microsoft.com/office/powerpoint/2010/main" val="1085445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A48F80A3-6C8C-464F-A771-E2A2F3FA3A12}" type="slidenum">
              <a:rPr lang="en-US"/>
              <a:pPr>
                <a:defRPr/>
              </a:pPr>
              <a:t>‹#›</a:t>
            </a:fld>
            <a:endParaRPr lang="en-US"/>
          </a:p>
        </p:txBody>
      </p:sp>
    </p:spTree>
    <p:extLst>
      <p:ext uri="{BB962C8B-B14F-4D97-AF65-F5344CB8AC3E}">
        <p14:creationId xmlns:p14="http://schemas.microsoft.com/office/powerpoint/2010/main" val="2168061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74E75754-2F48-CE45-A303-8D512D15D7CE}" type="slidenum">
              <a:rPr lang="en-US"/>
              <a:pPr>
                <a:defRPr/>
              </a:pPr>
              <a:t>‹#›</a:t>
            </a:fld>
            <a:endParaRPr lang="en-US"/>
          </a:p>
        </p:txBody>
      </p:sp>
    </p:spTree>
    <p:extLst>
      <p:ext uri="{BB962C8B-B14F-4D97-AF65-F5344CB8AC3E}">
        <p14:creationId xmlns:p14="http://schemas.microsoft.com/office/powerpoint/2010/main" val="1695739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07A71ACE-DAB2-6E40-8149-412786EFCAC2}" type="slidenum">
              <a:rPr lang="en-US"/>
              <a:pPr>
                <a:defRPr/>
              </a:pPr>
              <a:t>‹#›</a:t>
            </a:fld>
            <a:endParaRPr lang="en-US"/>
          </a:p>
        </p:txBody>
      </p:sp>
    </p:spTree>
    <p:extLst>
      <p:ext uri="{BB962C8B-B14F-4D97-AF65-F5344CB8AC3E}">
        <p14:creationId xmlns:p14="http://schemas.microsoft.com/office/powerpoint/2010/main" val="3898833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0958EDD6-084C-514B-AC4A-1EACF23D216E}" type="slidenum">
              <a:rPr lang="en-US"/>
              <a:pPr>
                <a:defRPr/>
              </a:pPr>
              <a:t>‹#›</a:t>
            </a:fld>
            <a:endParaRPr lang="en-US"/>
          </a:p>
        </p:txBody>
      </p:sp>
    </p:spTree>
    <p:extLst>
      <p:ext uri="{BB962C8B-B14F-4D97-AF65-F5344CB8AC3E}">
        <p14:creationId xmlns:p14="http://schemas.microsoft.com/office/powerpoint/2010/main" val="3206447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1E5A13A6-0A6C-5746-89CD-B6DF992BB1E9}" type="slidenum">
              <a:rPr lang="en-US"/>
              <a:pPr>
                <a:defRPr/>
              </a:pPr>
              <a:t>‹#›</a:t>
            </a:fld>
            <a:endParaRPr lang="en-US"/>
          </a:p>
        </p:txBody>
      </p:sp>
    </p:spTree>
    <p:extLst>
      <p:ext uri="{BB962C8B-B14F-4D97-AF65-F5344CB8AC3E}">
        <p14:creationId xmlns:p14="http://schemas.microsoft.com/office/powerpoint/2010/main" val="3802659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08795992-617F-EB48-A88F-BFEF3AB9DECD}" type="slidenum">
              <a:rPr lang="en-US"/>
              <a:pPr>
                <a:defRPr/>
              </a:pPr>
              <a:t>‹#›</a:t>
            </a:fld>
            <a:endParaRPr lang="en-US"/>
          </a:p>
        </p:txBody>
      </p:sp>
    </p:spTree>
    <p:extLst>
      <p:ext uri="{BB962C8B-B14F-4D97-AF65-F5344CB8AC3E}">
        <p14:creationId xmlns:p14="http://schemas.microsoft.com/office/powerpoint/2010/main" val="1440729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318125B8-7941-5845-A7B1-C818F8813994}" type="slidenum">
              <a:rPr lang="en-US"/>
              <a:pPr>
                <a:defRPr/>
              </a:pPr>
              <a:t>‹#›</a:t>
            </a:fld>
            <a:endParaRPr lang="en-US"/>
          </a:p>
        </p:txBody>
      </p:sp>
    </p:spTree>
    <p:extLst>
      <p:ext uri="{BB962C8B-B14F-4D97-AF65-F5344CB8AC3E}">
        <p14:creationId xmlns:p14="http://schemas.microsoft.com/office/powerpoint/2010/main" val="3858076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C2282D58-E33F-A84F-82D0-0974EADCC548}" type="slidenum">
              <a:rPr lang="en-US"/>
              <a:pPr>
                <a:defRPr/>
              </a:pPr>
              <a:t>‹#›</a:t>
            </a:fld>
            <a:endParaRPr lang="en-US"/>
          </a:p>
        </p:txBody>
      </p:sp>
    </p:spTree>
    <p:extLst>
      <p:ext uri="{BB962C8B-B14F-4D97-AF65-F5344CB8AC3E}">
        <p14:creationId xmlns:p14="http://schemas.microsoft.com/office/powerpoint/2010/main" val="1266970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513BBC9-8D6B-1845-9E3B-DA4F148D18B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4653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A141BAD3-31B4-924D-9679-E3299D79CA13}" type="slidenum">
              <a:rPr lang="en-US"/>
              <a:pPr>
                <a:defRPr/>
              </a:pPr>
              <a:t>‹#›</a:t>
            </a:fld>
            <a:endParaRPr lang="en-US"/>
          </a:p>
        </p:txBody>
      </p:sp>
    </p:spTree>
    <p:extLst>
      <p:ext uri="{BB962C8B-B14F-4D97-AF65-F5344CB8AC3E}">
        <p14:creationId xmlns:p14="http://schemas.microsoft.com/office/powerpoint/2010/main" val="3700712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408572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264495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116787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288455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996287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759886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448570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1133319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21079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D9D7AD46-A352-9D46-B36D-397BFFFFCAD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9265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531616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09233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4764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1767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4560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156812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15802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1535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0417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025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95447EA-6D3E-6B48-A5CB-894A2A64909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5832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51658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3929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4469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39039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6EC0F467-0610-4A44-B3E8-674CD79B4583}" type="slidenum">
              <a:rPr lang="en-US"/>
              <a:pPr>
                <a:defRPr/>
              </a:pPr>
              <a:t>‹#›</a:t>
            </a:fld>
            <a:endParaRPr lang="en-US"/>
          </a:p>
        </p:txBody>
      </p:sp>
    </p:spTree>
    <p:extLst>
      <p:ext uri="{BB962C8B-B14F-4D97-AF65-F5344CB8AC3E}">
        <p14:creationId xmlns:p14="http://schemas.microsoft.com/office/powerpoint/2010/main" val="192381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762AE4-05F3-EB4F-92EF-48EBC78445F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6162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C363FE8-C792-7C40-AD6E-51D2AB3AC6D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1364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E5F7A7B-7E81-5842-9BB7-641BADE48F3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26760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B215B76-B59C-C947-BECC-A6FA8026E767}"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1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8F597A3-611B-FF41-AF94-CA326FB9D2E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47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7A01BC6-5DF1-294F-B09C-FC478C2D448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3844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E567622-75FA-AE47-8F64-BA8A5D20145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4629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9379B0F-4F55-734C-978E-3ED54EF6C6D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11216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FB1DEE7-9933-9C40-BEEC-B37B2CC9A4E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0678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81490D-A2B5-4544-9745-68FB60E604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602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5D207FF-8FBE-5843-8FF3-303525BF9C2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9195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172C50E-D10D-BD4D-81D3-B34E90589D7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0334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744D807-3946-F849-92C6-393BBC1D2DA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1589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C9E618A2-A249-7141-89D6-B71023A9E094}"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39"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020ABB64-85B5-BE43-AE0A-4CC0AC3C31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409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409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409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0A3F2A0-745C-EF47-9983-CA8418F524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cs typeface="+mn-cs"/>
              </a:defRPr>
            </a:lvl1pPr>
          </a:lstStyle>
          <a:p>
            <a:pPr>
              <a:defRPr/>
            </a:pPr>
            <a:fld id="{6534FC2D-58A6-8442-BE35-DF531EC35202}" type="slidenum">
              <a:rPr lang="en-US"/>
              <a:pPr>
                <a:defRPr/>
              </a:pPr>
              <a:t>‹#›</a:t>
            </a:fld>
            <a:endParaRPr lang="en-US"/>
          </a:p>
        </p:txBody>
      </p:sp>
      <p:grpSp>
        <p:nvGrpSpPr>
          <p:cNvPr id="53252" name="Group 4"/>
          <p:cNvGrpSpPr>
            <a:grpSpLocks/>
          </p:cNvGrpSpPr>
          <p:nvPr/>
        </p:nvGrpSpPr>
        <p:grpSpPr bwMode="auto">
          <a:xfrm>
            <a:off x="0" y="0"/>
            <a:ext cx="9140825" cy="6850063"/>
            <a:chOff x="0" y="0"/>
            <a:chExt cx="5758" cy="4315"/>
          </a:xfrm>
        </p:grpSpPr>
        <p:grpSp>
          <p:nvGrpSpPr>
            <p:cNvPr id="53256"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5326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endParaRPr>
            </a:p>
          </p:txBody>
        </p:sp>
        <p:sp>
          <p:nvSpPr>
            <p:cNvPr id="53258"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62"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C9A66772-5F84-C845-AE7D-BE8678B540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129487209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solidFill>
                <a:srgbClr val="FFFFFF"/>
              </a:solidFill>
            </a:endParaRPr>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ndParaRPr>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856651"/>
      </p:ext>
    </p:extLst>
  </p:cSld>
  <p:clrMap bg1="dk2" tx1="lt1" bg2="dk1"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3390B203-40C2-A743-A6B5-9955D5312B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179877"/>
      </p:ext>
    </p:extLst>
  </p:cSld>
  <p:clrMap bg1="dk2" tx1="lt1" bg2="dk1"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85.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85.xml"/><Relationship Id="rId5" Type="http://schemas.openxmlformats.org/officeDocument/2006/relationships/image" Target="../media/image79.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61.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3185" name="Group 2"/>
          <p:cNvGrpSpPr>
            <a:grpSpLocks/>
          </p:cNvGrpSpPr>
          <p:nvPr/>
        </p:nvGrpSpPr>
        <p:grpSpPr bwMode="auto">
          <a:xfrm>
            <a:off x="0" y="0"/>
            <a:ext cx="9144000" cy="6858000"/>
            <a:chOff x="-292" y="-240"/>
            <a:chExt cx="6052" cy="4781"/>
          </a:xfrm>
        </p:grpSpPr>
        <p:pic>
          <p:nvPicPr>
            <p:cNvPr id="93192" name="Picture 3" descr="Masada To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2" y="-221"/>
              <a:ext cx="6052"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93" name="Picture 4" descr="Masada Top"/>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72" y="-240"/>
              <a:ext cx="3988"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5350" name="Picture 6" descr="34 Roman"/>
          <p:cNvPicPr>
            <a:picLocks noGrp="1" noChangeAspect="1" noChangeArrowheads="1"/>
          </p:cNvPicPr>
          <p:nvPr>
            <p:ph sz="half" idx="1"/>
          </p:nvPr>
        </p:nvPicPr>
        <p:blipFill>
          <a:blip r:embed="rId5" cstate="screen">
            <a:extLst>
              <a:ext uri="{28A0092B-C50C-407E-A947-70E740481C1C}">
                <a14:useLocalDpi xmlns:a14="http://schemas.microsoft.com/office/drawing/2010/main" val="0"/>
              </a:ext>
            </a:extLst>
          </a:blip>
          <a:srcRect/>
          <a:stretch>
            <a:fillRect/>
          </a:stretch>
        </p:blipFill>
        <p:spPr>
          <a:xfrm>
            <a:off x="0" y="4151313"/>
            <a:ext cx="4495800" cy="27066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85361" name="Picture 17" descr="Herod"/>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0" y="0"/>
            <a:ext cx="2541588" cy="32004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3" name="Rectangle 8"/>
          <p:cNvSpPr>
            <a:spLocks noChangeArrowheads="1"/>
          </p:cNvSpPr>
          <p:nvPr/>
        </p:nvSpPr>
        <p:spPr bwMode="auto">
          <a:xfrm>
            <a:off x="0" y="-7938"/>
            <a:ext cx="9144000" cy="6858001"/>
          </a:xfrm>
          <a:prstGeom prst="rect">
            <a:avLst/>
          </a:prstGeom>
          <a:solidFill>
            <a:srgbClr val="010206">
              <a:alpha val="6392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5355" name="Rectangle 11"/>
          <p:cNvSpPr>
            <a:spLocks noChangeArrowheads="1"/>
          </p:cNvSpPr>
          <p:nvPr/>
        </p:nvSpPr>
        <p:spPr bwMode="auto">
          <a:xfrm>
            <a:off x="838200" y="1219200"/>
            <a:ext cx="76200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9600" b="1" dirty="0">
                <a:effectLst>
                  <a:outerShdw blurRad="38100" dist="38100" dir="2700000" algn="tl">
                    <a:srgbClr val="000000"/>
                  </a:outerShdw>
                </a:effectLst>
                <a:latin typeface="AR PL KaitiM GB" charset="0"/>
                <a:cs typeface="AR PL KaitiM GB" charset="0"/>
              </a:rPr>
              <a:t>希律王朝</a:t>
            </a:r>
            <a:br>
              <a:rPr lang="en-US" altLang="ja-JP" sz="4400" dirty="0">
                <a:effectLst>
                  <a:outerShdw blurRad="38100" dist="38100" dir="2700000" algn="tl">
                    <a:srgbClr val="000000"/>
                  </a:outerShdw>
                </a:effectLst>
              </a:rPr>
            </a:br>
            <a:r>
              <a:rPr lang="ja-JP" altLang="en-US" sz="7200" dirty="0">
                <a:effectLst>
                  <a:outerShdw blurRad="38100" dist="38100" dir="2700000" algn="tl">
                    <a:srgbClr val="000000"/>
                  </a:outerShdw>
                </a:effectLst>
                <a:latin typeface="AR PL KaitiM GB" charset="0"/>
                <a:cs typeface="AR PL KaitiM GB" charset="0"/>
              </a:rPr>
              <a:t>与</a:t>
            </a:r>
            <a:br>
              <a:rPr lang="en-US" altLang="ja-JP" sz="6600" dirty="0">
                <a:effectLst>
                  <a:outerShdw blurRad="38100" dist="38100" dir="2700000" algn="tl">
                    <a:srgbClr val="000000"/>
                  </a:outerShdw>
                </a:effectLst>
                <a:latin typeface="AR PL KaitiM GB" charset="0"/>
                <a:cs typeface="AR PL KaitiM GB" charset="0"/>
              </a:rPr>
            </a:br>
            <a:r>
              <a:rPr lang="ja-JP" altLang="en-US" sz="9600" b="1" dirty="0">
                <a:effectLst>
                  <a:outerShdw blurRad="38100" dist="38100" dir="2700000" algn="tl">
                    <a:srgbClr val="000000"/>
                  </a:outerShdw>
                </a:effectLst>
                <a:latin typeface="AR PL KaitiM GB" charset="0"/>
                <a:cs typeface="AR PL KaitiM GB" charset="0"/>
              </a:rPr>
              <a:t>罗马</a:t>
            </a:r>
            <a:endParaRPr lang="en-US" sz="9600" b="1" dirty="0">
              <a:effectLst>
                <a:outerShdw blurRad="38100" dist="38100" dir="2700000" algn="tl">
                  <a:srgbClr val="000000"/>
                </a:outerShdw>
              </a:effectLst>
              <a:latin typeface="AR PL KaitiM GB" charset="0"/>
              <a:cs typeface="AR PL KaitiM GB" charset="0"/>
            </a:endParaRPr>
          </a:p>
        </p:txBody>
      </p:sp>
      <p:sp>
        <p:nvSpPr>
          <p:cNvPr id="185356" name="Text Box 12"/>
          <p:cNvSpPr txBox="1">
            <a:spLocks noChangeArrowheads="1"/>
          </p:cNvSpPr>
          <p:nvPr/>
        </p:nvSpPr>
        <p:spPr bwMode="auto">
          <a:xfrm>
            <a:off x="2743200" y="76200"/>
            <a:ext cx="399415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6000" b="1">
                <a:solidFill>
                  <a:schemeClr val="tx2"/>
                </a:solidFill>
                <a:effectLst>
                  <a:outerShdw blurRad="38100" dist="38100" dir="2700000" algn="tl">
                    <a:srgbClr val="000000"/>
                  </a:outerShdw>
                </a:effectLst>
                <a:latin typeface="AR PL KaitiM GB" charset="0"/>
                <a:cs typeface="AR PL KaitiM GB" charset="0"/>
              </a:rPr>
              <a:t>政治背景</a:t>
            </a:r>
            <a:r>
              <a:rPr lang="en-US" altLang="ja-JP" sz="6000" b="1">
                <a:solidFill>
                  <a:schemeClr val="tx2"/>
                </a:solidFill>
                <a:effectLst>
                  <a:outerShdw blurRad="38100" dist="38100" dir="2700000" algn="tl">
                    <a:srgbClr val="000000"/>
                  </a:outerShdw>
                </a:effectLst>
                <a:latin typeface="AR PL KaitiM GB" charset="0"/>
                <a:cs typeface="AR PL KaitiM GB" charset="0"/>
              </a:rPr>
              <a:t>-4</a:t>
            </a:r>
            <a:endParaRPr lang="en-US" sz="6000" b="1">
              <a:solidFill>
                <a:schemeClr val="tx2"/>
              </a:solidFill>
              <a:effectLst>
                <a:outerShdw blurRad="38100" dist="38100" dir="2700000" algn="tl">
                  <a:srgbClr val="000000"/>
                </a:outerShdw>
              </a:effectLst>
              <a:latin typeface="AR PL KaitiM GB" charset="0"/>
              <a:cs typeface="AR PL KaitiM GB" charset="0"/>
            </a:endParaRPr>
          </a:p>
        </p:txBody>
      </p:sp>
      <p:sp>
        <p:nvSpPr>
          <p:cNvPr id="14" name="Text Box 22"/>
          <p:cNvSpPr txBox="1">
            <a:spLocks noChangeArrowheads="1"/>
          </p:cNvSpPr>
          <p:nvPr/>
        </p:nvSpPr>
        <p:spPr bwMode="auto">
          <a:xfrm>
            <a:off x="0" y="5943600"/>
            <a:ext cx="9144000" cy="457200"/>
          </a:xfrm>
          <a:prstGeom prst="rect">
            <a:avLst/>
          </a:prstGeom>
          <a:solidFill>
            <a:srgbClr val="010201"/>
          </a:solidFill>
          <a:ln>
            <a:noFill/>
          </a:ln>
          <a:extLst>
            <a:ext uri="{91240B29-F687-4f45-9708-019B960494DF}">
              <a14:hiddenLine xmlns:a14="http://schemas.microsoft.com/office/drawing/2010/main" xmlns="" w="9525">
                <a:solidFill>
                  <a:srgbClr val="FFFFFF"/>
                </a:solidFill>
                <a:miter lim="800000"/>
                <a:headEnd/>
                <a:tailEnd/>
              </a14:hiddenLine>
            </a:ext>
          </a:extLst>
        </p:spPr>
        <p:txBody>
          <a:bodyPr anchor="ct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r>
              <a:rPr lang="ja-JP" altLang="en-US" b="1" dirty="0">
                <a:solidFill>
                  <a:srgbClr val="E5E5FF"/>
                </a:solidFill>
                <a:latin typeface="Arial" charset="0"/>
                <a:cs typeface="Arial" charset="0"/>
              </a:rPr>
              <a:t>新加坡神学院</a:t>
            </a:r>
            <a:r>
              <a:rPr lang="zh-CN" altLang="en-US" b="1" dirty="0">
                <a:solidFill>
                  <a:srgbClr val="E5E5FF"/>
                </a:solidFill>
                <a:latin typeface="Arial" charset="0"/>
                <a:cs typeface="Arial" charset="0"/>
              </a:rPr>
              <a:t>顾力凯博士</a:t>
            </a:r>
            <a:r>
              <a:rPr lang="en-US" altLang="zh-CN" b="1" dirty="0">
                <a:solidFill>
                  <a:srgbClr val="E5E5FF"/>
                </a:solidFill>
                <a:latin typeface="Arial" charset="0"/>
                <a:cs typeface="Arial" charset="0"/>
              </a:rPr>
              <a:t>(Rick Griffith)</a:t>
            </a:r>
            <a:r>
              <a:rPr lang="zh-CN" altLang="en-US" b="1" dirty="0">
                <a:solidFill>
                  <a:srgbClr val="E5E5FF"/>
                </a:solidFill>
                <a:latin typeface="Arial" charset="0"/>
                <a:cs typeface="Arial" charset="0"/>
              </a:rPr>
              <a:t>科室教材</a:t>
            </a:r>
          </a:p>
        </p:txBody>
      </p:sp>
      <p:sp>
        <p:nvSpPr>
          <p:cNvPr id="12"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5350"/>
                                        </p:tgtEl>
                                        <p:attrNameLst>
                                          <p:attrName>style.visibility</p:attrName>
                                        </p:attrNameLst>
                                      </p:cBhvr>
                                      <p:to>
                                        <p:strVal val="visible"/>
                                      </p:to>
                                    </p:set>
                                    <p:anim calcmode="lin" valueType="num">
                                      <p:cBhvr>
                                        <p:cTn id="7" dur="1000" fill="hold"/>
                                        <p:tgtEl>
                                          <p:spTgt spid="185350"/>
                                        </p:tgtEl>
                                        <p:attrNameLst>
                                          <p:attrName>ppt_w</p:attrName>
                                        </p:attrNameLst>
                                      </p:cBhvr>
                                      <p:tavLst>
                                        <p:tav tm="0">
                                          <p:val>
                                            <p:strVal val="#ppt_w+.3"/>
                                          </p:val>
                                        </p:tav>
                                        <p:tav tm="100000">
                                          <p:val>
                                            <p:strVal val="#ppt_w"/>
                                          </p:val>
                                        </p:tav>
                                      </p:tavLst>
                                    </p:anim>
                                    <p:anim calcmode="lin" valueType="num">
                                      <p:cBhvr>
                                        <p:cTn id="8" dur="1000" fill="hold"/>
                                        <p:tgtEl>
                                          <p:spTgt spid="185350"/>
                                        </p:tgtEl>
                                        <p:attrNameLst>
                                          <p:attrName>ppt_h</p:attrName>
                                        </p:attrNameLst>
                                      </p:cBhvr>
                                      <p:tavLst>
                                        <p:tav tm="0">
                                          <p:val>
                                            <p:strVal val="#ppt_h"/>
                                          </p:val>
                                        </p:tav>
                                        <p:tav tm="100000">
                                          <p:val>
                                            <p:strVal val="#ppt_h"/>
                                          </p:val>
                                        </p:tav>
                                      </p:tavLst>
                                    </p:anim>
                                    <p:animEffect transition="in" filter="fade">
                                      <p:cBhvr>
                                        <p:cTn id="9" dur="1000"/>
                                        <p:tgtEl>
                                          <p:spTgt spid="1853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185361"/>
                                        </p:tgtEl>
                                        <p:attrNameLst>
                                          <p:attrName>style.visibility</p:attrName>
                                        </p:attrNameLst>
                                      </p:cBhvr>
                                      <p:to>
                                        <p:strVal val="visible"/>
                                      </p:to>
                                    </p:set>
                                    <p:animEffect transition="in" filter="diamond(in)">
                                      <p:cBhvr>
                                        <p:cTn id="14" dur="2000"/>
                                        <p:tgtEl>
                                          <p:spTgt spid="1853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185356"/>
                                        </p:tgtEl>
                                        <p:attrNameLst>
                                          <p:attrName>style.visibility</p:attrName>
                                        </p:attrNameLst>
                                      </p:cBhvr>
                                      <p:to>
                                        <p:strVal val="visible"/>
                                      </p:to>
                                    </p:set>
                                    <p:animEffect transition="in" filter="fade">
                                      <p:cBhvr>
                                        <p:cTn id="19" dur="2000"/>
                                        <p:tgtEl>
                                          <p:spTgt spid="185356"/>
                                        </p:tgtEl>
                                      </p:cBhvr>
                                    </p:animEffect>
                                    <p:anim calcmode="lin" valueType="num">
                                      <p:cBhvr>
                                        <p:cTn id="20" dur="2000" fill="hold"/>
                                        <p:tgtEl>
                                          <p:spTgt spid="185356"/>
                                        </p:tgtEl>
                                        <p:attrNameLst>
                                          <p:attrName>style.rotation</p:attrName>
                                        </p:attrNameLst>
                                      </p:cBhvr>
                                      <p:tavLst>
                                        <p:tav tm="0">
                                          <p:val>
                                            <p:fltVal val="720"/>
                                          </p:val>
                                        </p:tav>
                                        <p:tav tm="100000">
                                          <p:val>
                                            <p:fltVal val="0"/>
                                          </p:val>
                                        </p:tav>
                                      </p:tavLst>
                                    </p:anim>
                                    <p:anim calcmode="lin" valueType="num">
                                      <p:cBhvr>
                                        <p:cTn id="21" dur="2000" fill="hold"/>
                                        <p:tgtEl>
                                          <p:spTgt spid="185356"/>
                                        </p:tgtEl>
                                        <p:attrNameLst>
                                          <p:attrName>ppt_h</p:attrName>
                                        </p:attrNameLst>
                                      </p:cBhvr>
                                      <p:tavLst>
                                        <p:tav tm="0">
                                          <p:val>
                                            <p:fltVal val="0"/>
                                          </p:val>
                                        </p:tav>
                                        <p:tav tm="100000">
                                          <p:val>
                                            <p:strVal val="#ppt_h"/>
                                          </p:val>
                                        </p:tav>
                                      </p:tavLst>
                                    </p:anim>
                                    <p:anim calcmode="lin" valueType="num">
                                      <p:cBhvr>
                                        <p:cTn id="22" dur="2000" fill="hold"/>
                                        <p:tgtEl>
                                          <p:spTgt spid="185356"/>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185355"/>
                                        </p:tgtEl>
                                        <p:attrNameLst>
                                          <p:attrName>style.visibility</p:attrName>
                                        </p:attrNameLst>
                                      </p:cBhvr>
                                      <p:to>
                                        <p:strVal val="visible"/>
                                      </p:to>
                                    </p:set>
                                    <p:animEffect transition="in" filter="fade">
                                      <p:cBhvr>
                                        <p:cTn id="27" dur="1000"/>
                                        <p:tgtEl>
                                          <p:spTgt spid="185355"/>
                                        </p:tgtEl>
                                      </p:cBhvr>
                                    </p:animEffect>
                                    <p:anim calcmode="lin" valueType="num">
                                      <p:cBhvr>
                                        <p:cTn id="28" dur="1000" fill="hold"/>
                                        <p:tgtEl>
                                          <p:spTgt spid="185355"/>
                                        </p:tgtEl>
                                        <p:attrNameLst>
                                          <p:attrName>ppt_x</p:attrName>
                                        </p:attrNameLst>
                                      </p:cBhvr>
                                      <p:tavLst>
                                        <p:tav tm="0">
                                          <p:val>
                                            <p:strVal val="#ppt_x-.1"/>
                                          </p:val>
                                        </p:tav>
                                        <p:tav tm="100000">
                                          <p:val>
                                            <p:strVal val="#ppt_x"/>
                                          </p:val>
                                        </p:tav>
                                      </p:tavLst>
                                    </p:anim>
                                    <p:anim calcmode="lin" valueType="num">
                                      <p:cBhvr>
                                        <p:cTn id="29" dur="1000" fill="hold"/>
                                        <p:tgtEl>
                                          <p:spTgt spid="185355"/>
                                        </p:tgtEl>
                                        <p:attrNameLst>
                                          <p:attrName>ppt_y</p:attrName>
                                        </p:attrNameLst>
                                      </p:cBhvr>
                                      <p:tavLst>
                                        <p:tav tm="0">
                                          <p:val>
                                            <p:strVal val="#ppt_y"/>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4"/>
                                        </p:tgtEl>
                                        <p:attrNameLst>
                                          <p:attrName>ppt_y</p:attrName>
                                        </p:attrNameLst>
                                      </p:cBhvr>
                                      <p:tavLst>
                                        <p:tav tm="0">
                                          <p:val>
                                            <p:strVal val="#ppt_y"/>
                                          </p:val>
                                        </p:tav>
                                        <p:tav tm="100000">
                                          <p:val>
                                            <p:strVal val="#ppt_y"/>
                                          </p:val>
                                        </p:tav>
                                      </p:tavLst>
                                    </p:anim>
                                    <p:anim calcmode="lin" valueType="num">
                                      <p:cBhvr>
                                        <p:cTn id="3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5355" grpId="0"/>
      <p:bldP spid="185356"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hee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233988"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6" name="Rectangle 2"/>
          <p:cNvSpPr>
            <a:spLocks noGrp="1" noRot="1" noChangeArrowheads="1"/>
          </p:cNvSpPr>
          <p:nvPr>
            <p:ph type="title"/>
          </p:nvPr>
        </p:nvSpPr>
        <p:spPr>
          <a:xfrm>
            <a:off x="5257800" y="1676400"/>
            <a:ext cx="3886200" cy="3810000"/>
          </a:xfrm>
        </p:spPr>
        <p:txBody>
          <a:bodyPr/>
          <a:lstStyle/>
          <a:p>
            <a:pPr eaLnBrk="1" hangingPunct="1">
              <a:defRPr/>
            </a:pPr>
            <a:r>
              <a:rPr lang="ja-JP" altLang="en-US" dirty="0">
                <a:solidFill>
                  <a:schemeClr val="tx1"/>
                </a:solidFill>
                <a:latin typeface="AR PL KaitiM GB" charset="0"/>
                <a:ea typeface="ＭＳ Ｐゴシック" charset="0"/>
                <a:cs typeface="AR PL KaitiM GB" charset="0"/>
              </a:rPr>
              <a:t>居住在</a:t>
            </a:r>
            <a:r>
              <a:rPr lang="ja-JP" altLang="en-US" u="sng" dirty="0">
                <a:solidFill>
                  <a:schemeClr val="tx1"/>
                </a:solidFill>
                <a:latin typeface="AR PL KaitiM GB" charset="0"/>
                <a:ea typeface="ＭＳ Ｐゴシック" charset="0"/>
                <a:cs typeface="AR PL KaitiM GB" charset="0"/>
              </a:rPr>
              <a:t>伯利恒</a:t>
            </a:r>
            <a:r>
              <a:rPr lang="ja-JP" altLang="en-US" dirty="0">
                <a:solidFill>
                  <a:schemeClr val="tx1"/>
                </a:solidFill>
                <a:latin typeface="AR PL KaitiM GB" charset="0"/>
                <a:ea typeface="ＭＳ Ｐゴシック" charset="0"/>
                <a:cs typeface="AR PL KaitiM GB" charset="0"/>
              </a:rPr>
              <a:t>的牧羊人还是照样看守他们的羊群</a:t>
            </a:r>
            <a:endParaRPr lang="en-US" sz="4000" dirty="0">
              <a:solidFill>
                <a:schemeClr val="tx1"/>
              </a:solidFill>
              <a:latin typeface="AR PL KaitiM GB" charset="0"/>
              <a:ea typeface="ＭＳ Ｐゴシック" charset="0"/>
              <a:cs typeface="AR PL KaitiM GB"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descr="Cav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219200"/>
            <a:ext cx="9144000" cy="562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Rot="1" noChangeArrowheads="1"/>
          </p:cNvSpPr>
          <p:nvPr>
            <p:ph type="title"/>
          </p:nvPr>
        </p:nvSpPr>
        <p:spPr>
          <a:xfrm>
            <a:off x="457200" y="76200"/>
            <a:ext cx="8229600" cy="1143000"/>
          </a:xfrm>
        </p:spPr>
        <p:txBody>
          <a:bodyPr/>
          <a:lstStyle/>
          <a:p>
            <a:pPr eaLnBrk="1" hangingPunct="1">
              <a:defRPr/>
            </a:pPr>
            <a:r>
              <a:rPr lang="ja-JP" altLang="en-US">
                <a:cs typeface="+mj-cs"/>
              </a:rPr>
              <a:t>牧羊人之山洞</a:t>
            </a:r>
            <a:endParaRPr lang="en-US">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8" descr="Bethlehe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90488"/>
            <a:ext cx="94488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2"/>
          <p:cNvSpPr>
            <a:spLocks noGrp="1" noRot="1" noChangeArrowheads="1"/>
          </p:cNvSpPr>
          <p:nvPr>
            <p:ph type="title"/>
          </p:nvPr>
        </p:nvSpPr>
        <p:spPr>
          <a:xfrm>
            <a:off x="609600" y="-228600"/>
            <a:ext cx="8229600" cy="1630363"/>
          </a:xfrm>
        </p:spPr>
        <p:txBody>
          <a:bodyPr/>
          <a:lstStyle/>
          <a:p>
            <a:pPr eaLnBrk="1" hangingPunct="1">
              <a:defRPr/>
            </a:pPr>
            <a:r>
              <a:rPr lang="en-US">
                <a:solidFill>
                  <a:srgbClr val="FFFFFF"/>
                </a:solidFill>
                <a:latin typeface="Garamond" charset="0"/>
                <a:ea typeface="ＭＳ Ｐゴシック" charset="0"/>
              </a:rPr>
              <a:t>Shepherd</a:t>
            </a:r>
            <a:r>
              <a:rPr lang="ja-JP" altLang="en-US">
                <a:solidFill>
                  <a:srgbClr val="FFFFFF"/>
                </a:solidFill>
                <a:latin typeface="Arial" charset="0"/>
                <a:ea typeface="ＭＳ Ｐゴシック" charset="0"/>
              </a:rPr>
              <a:t>’</a:t>
            </a:r>
            <a:r>
              <a:rPr lang="en-US" altLang="ja-JP">
                <a:solidFill>
                  <a:srgbClr val="FFFFFF"/>
                </a:solidFill>
                <a:latin typeface="Garamond" charset="0"/>
                <a:ea typeface="ＭＳ Ｐゴシック" charset="0"/>
              </a:rPr>
              <a:t>s Field Church</a:t>
            </a:r>
            <a:br>
              <a:rPr lang="en-US" altLang="ja-JP">
                <a:solidFill>
                  <a:srgbClr val="FFFFFF"/>
                </a:solidFill>
                <a:latin typeface="Garamond" charset="0"/>
                <a:ea typeface="ＭＳ Ｐゴシック" charset="0"/>
              </a:rPr>
            </a:br>
            <a:r>
              <a:rPr lang="en-US" altLang="ja-JP" sz="3600">
                <a:solidFill>
                  <a:srgbClr val="FFFFFF"/>
                </a:solidFill>
                <a:latin typeface="AR PL KaitiM GB" charset="0"/>
                <a:ea typeface="ＭＳ Ｐゴシック" charset="0"/>
                <a:cs typeface="AR PL KaitiM GB" charset="0"/>
              </a:rPr>
              <a:t>(</a:t>
            </a:r>
            <a:r>
              <a:rPr lang="ja-JP" altLang="en-US" sz="3600">
                <a:solidFill>
                  <a:srgbClr val="FFFFFF"/>
                </a:solidFill>
                <a:latin typeface="AR PL KaitiM GB" charset="0"/>
                <a:ea typeface="ＭＳ Ｐゴシック" charset="0"/>
                <a:cs typeface="AR PL KaitiM GB" charset="0"/>
              </a:rPr>
              <a:t>牧羊人旷野教堂</a:t>
            </a:r>
            <a:r>
              <a:rPr lang="en-US" altLang="ja-JP" sz="3600">
                <a:solidFill>
                  <a:srgbClr val="FFFFFF"/>
                </a:solidFill>
                <a:latin typeface="AR PL KaitiM GB" charset="0"/>
                <a:ea typeface="ＭＳ Ｐゴシック" charset="0"/>
                <a:cs typeface="AR PL KaitiM GB" charset="0"/>
              </a:rPr>
              <a:t>)</a:t>
            </a:r>
            <a:endParaRPr lang="en-US" sz="3600">
              <a:solidFill>
                <a:srgbClr val="FFFFFF"/>
              </a:solidFill>
              <a:latin typeface="AR PL KaitiM GB" charset="0"/>
              <a:ea typeface="ＭＳ Ｐゴシック" charset="0"/>
              <a:cs typeface="AR PL KaitiM GB" charset="0"/>
            </a:endParaRPr>
          </a:p>
        </p:txBody>
      </p:sp>
      <p:pic>
        <p:nvPicPr>
          <p:cNvPr id="32774" name="Picture 6" descr="Shepherd's Field Church Nativity Fresc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1200" y="2489200"/>
            <a:ext cx="3387725" cy="433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7" descr="Shepherd's Field Church Shepherd Fresco"/>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4800" y="2489200"/>
            <a:ext cx="3154363" cy="436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 calcmode="lin" valueType="num">
                                      <p:cBhvr>
                                        <p:cTn id="7" dur="2000" fill="hold"/>
                                        <p:tgtEl>
                                          <p:spTgt spid="32775"/>
                                        </p:tgtEl>
                                        <p:attrNameLst>
                                          <p:attrName>ppt_w</p:attrName>
                                        </p:attrNameLst>
                                      </p:cBhvr>
                                      <p:tavLst>
                                        <p:tav tm="0">
                                          <p:val>
                                            <p:strVal val="#ppt_w*2.5"/>
                                          </p:val>
                                        </p:tav>
                                        <p:tav tm="100000">
                                          <p:val>
                                            <p:strVal val="#ppt_w"/>
                                          </p:val>
                                        </p:tav>
                                      </p:tavLst>
                                    </p:anim>
                                    <p:anim calcmode="lin" valueType="num">
                                      <p:cBhvr>
                                        <p:cTn id="8" dur="2000" fill="hold"/>
                                        <p:tgtEl>
                                          <p:spTgt spid="32775"/>
                                        </p:tgtEl>
                                        <p:attrNameLst>
                                          <p:attrName>ppt_h</p:attrName>
                                        </p:attrNameLst>
                                      </p:cBhvr>
                                      <p:tavLst>
                                        <p:tav tm="0">
                                          <p:val>
                                            <p:strVal val="#ppt_h*0.01"/>
                                          </p:val>
                                        </p:tav>
                                        <p:tav tm="100000">
                                          <p:val>
                                            <p:strVal val="#ppt_h"/>
                                          </p:val>
                                        </p:tav>
                                      </p:tavLst>
                                    </p:anim>
                                    <p:anim calcmode="lin" valueType="num">
                                      <p:cBhvr>
                                        <p:cTn id="9" dur="2000" fill="hold"/>
                                        <p:tgtEl>
                                          <p:spTgt spid="32775"/>
                                        </p:tgtEl>
                                        <p:attrNameLst>
                                          <p:attrName>ppt_x</p:attrName>
                                        </p:attrNameLst>
                                      </p:cBhvr>
                                      <p:tavLst>
                                        <p:tav tm="0">
                                          <p:val>
                                            <p:strVal val="#ppt_x"/>
                                          </p:val>
                                        </p:tav>
                                        <p:tav tm="100000">
                                          <p:val>
                                            <p:strVal val="#ppt_x"/>
                                          </p:val>
                                        </p:tav>
                                      </p:tavLst>
                                    </p:anim>
                                    <p:anim calcmode="lin" valueType="num">
                                      <p:cBhvr>
                                        <p:cTn id="10" dur="2000" fill="hold"/>
                                        <p:tgtEl>
                                          <p:spTgt spid="32775"/>
                                        </p:tgtEl>
                                        <p:attrNameLst>
                                          <p:attrName>ppt_y</p:attrName>
                                        </p:attrNameLst>
                                      </p:cBhvr>
                                      <p:tavLst>
                                        <p:tav tm="0">
                                          <p:val>
                                            <p:strVal val="#ppt_h+1"/>
                                          </p:val>
                                        </p:tav>
                                        <p:tav tm="100000">
                                          <p:val>
                                            <p:strVal val="#ppt_y"/>
                                          </p:val>
                                        </p:tav>
                                      </p:tavLst>
                                    </p:anim>
                                    <p:animEffect transition="in" filter="fade">
                                      <p:cBhvr>
                                        <p:cTn id="11" dur="2000"/>
                                        <p:tgtEl>
                                          <p:spTgt spid="32775"/>
                                        </p:tgtEl>
                                      </p:cBhvr>
                                    </p:animEffect>
                                  </p:childTnLst>
                                </p:cTn>
                              </p:par>
                            </p:childTnLst>
                          </p:cTn>
                        </p:par>
                        <p:par>
                          <p:cTn id="12" fill="hold" nodeType="afterGroup">
                            <p:stCondLst>
                              <p:cond delay="2000"/>
                            </p:stCondLst>
                            <p:childTnLst>
                              <p:par>
                                <p:cTn id="13" presetID="58" presetClass="entr" presetSubtype="0" accel="100000" fill="hold" nodeType="afterEffect">
                                  <p:stCondLst>
                                    <p:cond delay="0"/>
                                  </p:stCondLst>
                                  <p:childTnLst>
                                    <p:set>
                                      <p:cBhvr>
                                        <p:cTn id="14" dur="1" fill="hold">
                                          <p:stCondLst>
                                            <p:cond delay="0"/>
                                          </p:stCondLst>
                                        </p:cTn>
                                        <p:tgtEl>
                                          <p:spTgt spid="32774"/>
                                        </p:tgtEl>
                                        <p:attrNameLst>
                                          <p:attrName>style.visibility</p:attrName>
                                        </p:attrNameLst>
                                      </p:cBhvr>
                                      <p:to>
                                        <p:strVal val="visible"/>
                                      </p:to>
                                    </p:set>
                                    <p:anim calcmode="lin" valueType="num">
                                      <p:cBhvr>
                                        <p:cTn id="15" dur="2000" fill="hold"/>
                                        <p:tgtEl>
                                          <p:spTgt spid="32774"/>
                                        </p:tgtEl>
                                        <p:attrNameLst>
                                          <p:attrName>ppt_w</p:attrName>
                                        </p:attrNameLst>
                                      </p:cBhvr>
                                      <p:tavLst>
                                        <p:tav tm="0">
                                          <p:val>
                                            <p:strVal val="#ppt_w*2.5"/>
                                          </p:val>
                                        </p:tav>
                                        <p:tav tm="100000">
                                          <p:val>
                                            <p:strVal val="#ppt_w"/>
                                          </p:val>
                                        </p:tav>
                                      </p:tavLst>
                                    </p:anim>
                                    <p:anim calcmode="lin" valueType="num">
                                      <p:cBhvr>
                                        <p:cTn id="16" dur="2000" fill="hold"/>
                                        <p:tgtEl>
                                          <p:spTgt spid="32774"/>
                                        </p:tgtEl>
                                        <p:attrNameLst>
                                          <p:attrName>ppt_h</p:attrName>
                                        </p:attrNameLst>
                                      </p:cBhvr>
                                      <p:tavLst>
                                        <p:tav tm="0">
                                          <p:val>
                                            <p:strVal val="#ppt_h*0.01"/>
                                          </p:val>
                                        </p:tav>
                                        <p:tav tm="100000">
                                          <p:val>
                                            <p:strVal val="#ppt_h"/>
                                          </p:val>
                                        </p:tav>
                                      </p:tavLst>
                                    </p:anim>
                                    <p:anim calcmode="lin" valueType="num">
                                      <p:cBhvr>
                                        <p:cTn id="17" dur="2000" fill="hold"/>
                                        <p:tgtEl>
                                          <p:spTgt spid="32774"/>
                                        </p:tgtEl>
                                        <p:attrNameLst>
                                          <p:attrName>ppt_x</p:attrName>
                                        </p:attrNameLst>
                                      </p:cBhvr>
                                      <p:tavLst>
                                        <p:tav tm="0">
                                          <p:val>
                                            <p:strVal val="#ppt_x"/>
                                          </p:val>
                                        </p:tav>
                                        <p:tav tm="100000">
                                          <p:val>
                                            <p:strVal val="#ppt_x"/>
                                          </p:val>
                                        </p:tav>
                                      </p:tavLst>
                                    </p:anim>
                                    <p:anim calcmode="lin" valueType="num">
                                      <p:cBhvr>
                                        <p:cTn id="18" dur="2000" fill="hold"/>
                                        <p:tgtEl>
                                          <p:spTgt spid="32774"/>
                                        </p:tgtEl>
                                        <p:attrNameLst>
                                          <p:attrName>ppt_y</p:attrName>
                                        </p:attrNameLst>
                                      </p:cBhvr>
                                      <p:tavLst>
                                        <p:tav tm="0">
                                          <p:val>
                                            <p:strVal val="#ppt_h+1"/>
                                          </p:val>
                                        </p:tav>
                                        <p:tav tm="100000">
                                          <p:val>
                                            <p:strVal val="#ppt_y"/>
                                          </p:val>
                                        </p:tav>
                                      </p:tavLst>
                                    </p:anim>
                                    <p:animEffect transition="in" filter="fade">
                                      <p:cBhvr>
                                        <p:cTn id="19" dur="2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NATIVITY Churc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813" y="-1295400"/>
            <a:ext cx="9120187" cy="845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2"/>
          <p:cNvSpPr>
            <a:spLocks noGrp="1" noRot="1" noChangeArrowheads="1"/>
          </p:cNvSpPr>
          <p:nvPr>
            <p:ph type="title"/>
          </p:nvPr>
        </p:nvSpPr>
        <p:spPr>
          <a:xfrm>
            <a:off x="5867400" y="3048000"/>
            <a:ext cx="3276600" cy="2133600"/>
          </a:xfrm>
        </p:spPr>
        <p:txBody>
          <a:bodyPr/>
          <a:lstStyle/>
          <a:p>
            <a:pPr eaLnBrk="1" hangingPunct="1">
              <a:defRPr/>
            </a:pPr>
            <a:r>
              <a:rPr lang="en-US">
                <a:latin typeface="Garamond" charset="0"/>
                <a:ea typeface="ＭＳ Ｐゴシック" charset="0"/>
              </a:rPr>
              <a:t>Church of the Nativity</a:t>
            </a:r>
            <a:br>
              <a:rPr lang="en-US">
                <a:latin typeface="Garamond" charset="0"/>
                <a:ea typeface="ＭＳ Ｐゴシック" charset="0"/>
              </a:rPr>
            </a:br>
            <a:r>
              <a:rPr lang="en-US">
                <a:solidFill>
                  <a:schemeClr val="hlink"/>
                </a:solidFill>
                <a:latin typeface="AR PL KaitiM GB" charset="0"/>
                <a:ea typeface="ＭＳ Ｐゴシック" charset="0"/>
                <a:cs typeface="AR PL KaitiM GB" charset="0"/>
              </a:rPr>
              <a:t>(</a:t>
            </a:r>
            <a:r>
              <a:rPr lang="ja-JP" altLang="en-US">
                <a:solidFill>
                  <a:schemeClr val="hlink"/>
                </a:solidFill>
                <a:latin typeface="AR PL KaitiM GB" charset="0"/>
                <a:ea typeface="ＭＳ Ｐゴシック" charset="0"/>
                <a:cs typeface="AR PL KaitiM GB" charset="0"/>
              </a:rPr>
              <a:t>降生教会</a:t>
            </a:r>
            <a:r>
              <a:rPr lang="en-US" altLang="ja-JP">
                <a:solidFill>
                  <a:schemeClr val="hlink"/>
                </a:solidFill>
                <a:latin typeface="AR PL KaitiM GB" charset="0"/>
                <a:ea typeface="ＭＳ Ｐゴシック" charset="0"/>
                <a:cs typeface="AR PL KaitiM GB" charset="0"/>
              </a:rPr>
              <a:t>)</a:t>
            </a:r>
            <a:endParaRPr lang="en-US">
              <a:solidFill>
                <a:schemeClr val="hlink"/>
              </a:solidFill>
              <a:latin typeface="AR PL KaitiM GB" charset="0"/>
              <a:ea typeface="ＭＳ Ｐゴシック" charset="0"/>
              <a:cs typeface="AR PL KaitiM GB" charset="0"/>
            </a:endParaRPr>
          </a:p>
        </p:txBody>
      </p:sp>
      <p:sp>
        <p:nvSpPr>
          <p:cNvPr id="38917" name="Oval 5"/>
          <p:cNvSpPr>
            <a:spLocks noChangeArrowheads="1"/>
          </p:cNvSpPr>
          <p:nvPr/>
        </p:nvSpPr>
        <p:spPr bwMode="auto">
          <a:xfrm>
            <a:off x="457200" y="3810000"/>
            <a:ext cx="533400" cy="762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38921" name="Group 9"/>
          <p:cNvGrpSpPr>
            <a:grpSpLocks/>
          </p:cNvGrpSpPr>
          <p:nvPr/>
        </p:nvGrpSpPr>
        <p:grpSpPr bwMode="auto">
          <a:xfrm>
            <a:off x="1447800" y="1828800"/>
            <a:ext cx="4267200" cy="5334000"/>
            <a:chOff x="912" y="1296"/>
            <a:chExt cx="2688" cy="3360"/>
          </a:xfrm>
        </p:grpSpPr>
        <p:sp>
          <p:nvSpPr>
            <p:cNvPr id="38920" name="Rectangle 8"/>
            <p:cNvSpPr>
              <a:spLocks noChangeArrowheads="1"/>
            </p:cNvSpPr>
            <p:nvPr/>
          </p:nvSpPr>
          <p:spPr bwMode="auto">
            <a:xfrm>
              <a:off x="912" y="1296"/>
              <a:ext cx="2688" cy="336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17768" name="Picture 7" descr="Door of Hum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392"/>
              <a:ext cx="2488" cy="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918" name="Rectangle 6"/>
          <p:cNvSpPr>
            <a:spLocks noGrp="1" noChangeArrowheads="1"/>
          </p:cNvSpPr>
          <p:nvPr>
            <p:ph type="body" idx="1"/>
          </p:nvPr>
        </p:nvSpPr>
        <p:spPr>
          <a:xfrm>
            <a:off x="1752600" y="2590800"/>
            <a:ext cx="3429000" cy="1066800"/>
          </a:xfrm>
        </p:spPr>
        <p:txBody>
          <a:bodyPr/>
          <a:lstStyle/>
          <a:p>
            <a:pPr indent="-7938" algn="ctr" eaLnBrk="1" hangingPunct="1">
              <a:buFont typeface="Wingdings" charset="0"/>
              <a:buNone/>
              <a:defRPr/>
            </a:pPr>
            <a:r>
              <a:rPr lang="ja-JP" altLang="en-US" sz="4800" b="1">
                <a:solidFill>
                  <a:schemeClr val="hlink"/>
                </a:solidFill>
                <a:latin typeface="AR PL KaitiM GB" charset="0"/>
                <a:ea typeface="ＭＳ Ｐゴシック" charset="0"/>
                <a:cs typeface="AR PL KaitiM GB" charset="0"/>
              </a:rPr>
              <a:t>谦卑之门</a:t>
            </a:r>
            <a:endParaRPr lang="en-US" sz="4800" b="1">
              <a:solidFill>
                <a:schemeClr val="hlink"/>
              </a:solidFill>
              <a:latin typeface="AR PL KaitiM GB" charset="0"/>
              <a:ea typeface="ＭＳ Ｐゴシック" charset="0"/>
              <a:cs typeface="AR PL KaitiM GB" charset="0"/>
            </a:endParaRPr>
          </a:p>
        </p:txBody>
      </p:sp>
      <p:sp>
        <p:nvSpPr>
          <p:cNvPr id="38922" name="Rectangle 10"/>
          <p:cNvSpPr>
            <a:spLocks noChangeArrowheads="1"/>
          </p:cNvSpPr>
          <p:nvPr/>
        </p:nvSpPr>
        <p:spPr bwMode="auto">
          <a:xfrm>
            <a:off x="3886200" y="4191000"/>
            <a:ext cx="1143000" cy="1371600"/>
          </a:xfrm>
          <a:prstGeom prst="rect">
            <a:avLst/>
          </a:prstGeom>
          <a:noFill/>
          <a:ln w="57150">
            <a:solidFill>
              <a:schemeClr val="hlink"/>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3000"/>
                                        <p:tgtEl>
                                          <p:spTgt spid="38917"/>
                                        </p:tgtEl>
                                      </p:cBhvr>
                                    </p:animEffect>
                                    <p:anim calcmode="lin" valueType="num">
                                      <p:cBhvr>
                                        <p:cTn id="8" dur="3000" fill="hold"/>
                                        <p:tgtEl>
                                          <p:spTgt spid="38917"/>
                                        </p:tgtEl>
                                        <p:attrNameLst>
                                          <p:attrName>style.rotation</p:attrName>
                                        </p:attrNameLst>
                                      </p:cBhvr>
                                      <p:tavLst>
                                        <p:tav tm="0">
                                          <p:val>
                                            <p:fltVal val="720"/>
                                          </p:val>
                                        </p:tav>
                                        <p:tav tm="100000">
                                          <p:val>
                                            <p:fltVal val="0"/>
                                          </p:val>
                                        </p:tav>
                                      </p:tavLst>
                                    </p:anim>
                                    <p:anim calcmode="lin" valueType="num">
                                      <p:cBhvr>
                                        <p:cTn id="9" dur="3000" fill="hold"/>
                                        <p:tgtEl>
                                          <p:spTgt spid="38917"/>
                                        </p:tgtEl>
                                        <p:attrNameLst>
                                          <p:attrName>ppt_h</p:attrName>
                                        </p:attrNameLst>
                                      </p:cBhvr>
                                      <p:tavLst>
                                        <p:tav tm="0">
                                          <p:val>
                                            <p:fltVal val="0"/>
                                          </p:val>
                                        </p:tav>
                                        <p:tav tm="100000">
                                          <p:val>
                                            <p:strVal val="#ppt_h"/>
                                          </p:val>
                                        </p:tav>
                                      </p:tavLst>
                                    </p:anim>
                                    <p:anim calcmode="lin" valueType="num">
                                      <p:cBhvr>
                                        <p:cTn id="10" dur="3000" fill="hold"/>
                                        <p:tgtEl>
                                          <p:spTgt spid="3891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38921"/>
                                        </p:tgtEl>
                                        <p:attrNameLst>
                                          <p:attrName>style.visibility</p:attrName>
                                        </p:attrNameLst>
                                      </p:cBhvr>
                                      <p:to>
                                        <p:strVal val="visible"/>
                                      </p:to>
                                    </p:set>
                                    <p:animEffect transition="in" filter="fade">
                                      <p:cBhvr>
                                        <p:cTn id="15" dur="2000"/>
                                        <p:tgtEl>
                                          <p:spTgt spid="38921"/>
                                        </p:tgtEl>
                                      </p:cBhvr>
                                    </p:animEffect>
                                    <p:anim calcmode="lin" valueType="num">
                                      <p:cBhvr>
                                        <p:cTn id="16" dur="2000" fill="hold"/>
                                        <p:tgtEl>
                                          <p:spTgt spid="38921"/>
                                        </p:tgtEl>
                                        <p:attrNameLst>
                                          <p:attrName>style.rotation</p:attrName>
                                        </p:attrNameLst>
                                      </p:cBhvr>
                                      <p:tavLst>
                                        <p:tav tm="0">
                                          <p:val>
                                            <p:fltVal val="720"/>
                                          </p:val>
                                        </p:tav>
                                        <p:tav tm="100000">
                                          <p:val>
                                            <p:fltVal val="0"/>
                                          </p:val>
                                        </p:tav>
                                      </p:tavLst>
                                    </p:anim>
                                    <p:anim calcmode="lin" valueType="num">
                                      <p:cBhvr>
                                        <p:cTn id="17" dur="2000" fill="hold"/>
                                        <p:tgtEl>
                                          <p:spTgt spid="38921"/>
                                        </p:tgtEl>
                                        <p:attrNameLst>
                                          <p:attrName>ppt_h</p:attrName>
                                        </p:attrNameLst>
                                      </p:cBhvr>
                                      <p:tavLst>
                                        <p:tav tm="0">
                                          <p:val>
                                            <p:fltVal val="0"/>
                                          </p:val>
                                        </p:tav>
                                        <p:tav tm="100000">
                                          <p:val>
                                            <p:strVal val="#ppt_h"/>
                                          </p:val>
                                        </p:tav>
                                      </p:tavLst>
                                    </p:anim>
                                    <p:anim calcmode="lin" valueType="num">
                                      <p:cBhvr>
                                        <p:cTn id="18" dur="2000" fill="hold"/>
                                        <p:tgtEl>
                                          <p:spTgt spid="38921"/>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38918">
                                            <p:txEl>
                                              <p:pRg st="0" end="0"/>
                                            </p:txEl>
                                          </p:spTgt>
                                        </p:tgtEl>
                                        <p:attrNameLst>
                                          <p:attrName>style.visibility</p:attrName>
                                        </p:attrNameLst>
                                      </p:cBhvr>
                                      <p:to>
                                        <p:strVal val="visible"/>
                                      </p:to>
                                    </p:set>
                                    <p:animEffect transition="in" filter="barn(inHorizontal)">
                                      <p:cBhvr>
                                        <p:cTn id="23" dur="500"/>
                                        <p:tgtEl>
                                          <p:spTgt spid="38918">
                                            <p:txEl>
                                              <p:pRg st="0" end="0"/>
                                            </p:txEl>
                                          </p:spTgt>
                                        </p:tgtEl>
                                      </p:cBhvr>
                                    </p:animEffect>
                                  </p:childTnLst>
                                </p:cTn>
                              </p:par>
                            </p:childTnLst>
                          </p:cTn>
                        </p:par>
                        <p:par>
                          <p:cTn id="24" fill="hold" nodeType="afterGroup">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38922"/>
                                        </p:tgtEl>
                                        <p:attrNameLst>
                                          <p:attrName>style.visibility</p:attrName>
                                        </p:attrNameLst>
                                      </p:cBhvr>
                                      <p:to>
                                        <p:strVal val="visible"/>
                                      </p:to>
                                    </p:set>
                                    <p:animEffect transition="in" filter="dissolve">
                                      <p:cBhvr>
                                        <p:cTn id="27" dur="500"/>
                                        <p:tgtEl>
                                          <p:spTgt spid="38922"/>
                                        </p:tgtEl>
                                      </p:cBhvr>
                                    </p:animEffect>
                                  </p:childTnLst>
                                </p:cTn>
                              </p:par>
                            </p:childTnLst>
                          </p:cTn>
                        </p:par>
                        <p:par>
                          <p:cTn id="28" fill="hold" nodeType="afterGroup">
                            <p:stCondLst>
                              <p:cond delay="1000"/>
                            </p:stCondLst>
                            <p:childTnLst>
                              <p:par>
                                <p:cTn id="29" presetID="35" presetClass="emph" presetSubtype="0" fill="hold" grpId="1" nodeType="afterEffect">
                                  <p:stCondLst>
                                    <p:cond delay="0"/>
                                  </p:stCondLst>
                                  <p:childTnLst>
                                    <p:anim calcmode="discrete" valueType="str">
                                      <p:cBhvr>
                                        <p:cTn id="30" dur="3000" fill="hold"/>
                                        <p:tgtEl>
                                          <p:spTgt spid="38922"/>
                                        </p:tgtEl>
                                        <p:attrNameLst>
                                          <p:attrName>style.visibility</p:attrName>
                                        </p:attrNameLst>
                                      </p:cBhvr>
                                      <p:tavLst>
                                        <p:tav tm="0">
                                          <p:val>
                                            <p:strVal val="hidden"/>
                                          </p:val>
                                        </p:tav>
                                        <p:tav tm="50000">
                                          <p:val>
                                            <p:strVal val="visible"/>
                                          </p:val>
                                        </p:tav>
                                      </p:tavLst>
                                    </p:anim>
                                  </p:childTnLst>
                                </p:cTn>
                              </p:par>
                            </p:childTnLst>
                          </p:cTn>
                        </p:par>
                        <p:par>
                          <p:cTn id="31" fill="hold" nodeType="afterGroup">
                            <p:stCondLst>
                              <p:cond delay="4000"/>
                            </p:stCondLst>
                            <p:childTnLst>
                              <p:par>
                                <p:cTn id="32" presetID="22" presetClass="emph" presetSubtype="0" fill="remove" grpId="2" nodeType="afterEffect">
                                  <p:stCondLst>
                                    <p:cond delay="0"/>
                                  </p:stCondLst>
                                  <p:childTnLst>
                                    <p:animClr clrSpc="hsl" dir="cw">
                                      <p:cBhvr override="childStyle">
                                        <p:cTn id="33" dur="3000" fill="hold"/>
                                        <p:tgtEl>
                                          <p:spTgt spid="38922"/>
                                        </p:tgtEl>
                                        <p:attrNameLst>
                                          <p:attrName>style.color</p:attrName>
                                        </p:attrNameLst>
                                      </p:cBhvr>
                                      <p:by>
                                        <p:hsl h="-7200000" s="0" l="0"/>
                                      </p:by>
                                    </p:animClr>
                                    <p:animClr clrSpc="hsl" dir="cw">
                                      <p:cBhvr>
                                        <p:cTn id="34" dur="3000" fill="hold"/>
                                        <p:tgtEl>
                                          <p:spTgt spid="38922"/>
                                        </p:tgtEl>
                                        <p:attrNameLst>
                                          <p:attrName>fillcolor</p:attrName>
                                        </p:attrNameLst>
                                      </p:cBhvr>
                                      <p:by>
                                        <p:hsl h="-7200000" s="0" l="0"/>
                                      </p:by>
                                    </p:animClr>
                                    <p:animClr clrSpc="hsl" dir="cw">
                                      <p:cBhvr>
                                        <p:cTn id="35" dur="3000" fill="hold"/>
                                        <p:tgtEl>
                                          <p:spTgt spid="38922"/>
                                        </p:tgtEl>
                                        <p:attrNameLst>
                                          <p:attrName>stroke.color</p:attrName>
                                        </p:attrNameLst>
                                      </p:cBhvr>
                                      <p:by>
                                        <p:hsl h="-7200000" s="0" l="0"/>
                                      </p:by>
                                    </p:animClr>
                                    <p:set>
                                      <p:cBhvr>
                                        <p:cTn id="36" dur="3000" fill="hold"/>
                                        <p:tgtEl>
                                          <p:spTgt spid="389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8" grpId="0" build="p"/>
      <p:bldP spid="38922" grpId="0" animBg="1"/>
      <p:bldP spid="38922" grpId="1" animBg="1"/>
      <p:bldP spid="38922"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5" descr="Cave Of Christ's Birt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Rectangle 4" descr="Green marble"/>
          <p:cNvSpPr>
            <a:spLocks noGrp="1" noRot="1" noChangeArrowheads="1"/>
          </p:cNvSpPr>
          <p:nvPr>
            <p:ph type="title"/>
          </p:nvPr>
        </p:nvSpPr>
        <p:spPr>
          <a:xfrm>
            <a:off x="609600" y="6019800"/>
            <a:ext cx="8153400" cy="838200"/>
          </a:xfrm>
          <a:blipFill dpi="0" rotWithShape="1">
            <a:blip r:embed="rId4"/>
            <a:srcRect/>
            <a:tile tx="0" ty="0" sx="100000" sy="100000" flip="none" algn="tl"/>
          </a:blipFill>
        </p:spPr>
        <p:txBody>
          <a:bodyPr/>
          <a:lstStyle/>
          <a:p>
            <a:pPr eaLnBrk="1" hangingPunct="1">
              <a:defRPr/>
            </a:pPr>
            <a:r>
              <a:rPr lang="ja-JP" altLang="en-US" dirty="0">
                <a:solidFill>
                  <a:srgbClr val="FFFFFF"/>
                </a:solidFill>
                <a:latin typeface="AR PL KaitiM GB" charset="0"/>
                <a:ea typeface="ＭＳ Ｐゴシック" charset="0"/>
                <a:cs typeface="AR PL KaitiM GB" charset="0"/>
              </a:rPr>
              <a:t>基督出生之山洞</a:t>
            </a:r>
            <a:endParaRPr lang="en-US" dirty="0">
              <a:solidFill>
                <a:srgbClr val="FFFFFF"/>
              </a:solidFill>
              <a:latin typeface="AR PL KaitiM GB" charset="0"/>
              <a:ea typeface="ＭＳ Ｐゴシック" charset="0"/>
              <a:cs typeface="AR PL KaitiM GB"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76200" y="350838"/>
            <a:ext cx="2362200" cy="2468562"/>
          </a:xfrm>
        </p:spPr>
        <p:txBody>
          <a:bodyPr/>
          <a:lstStyle/>
          <a:p>
            <a:pPr eaLnBrk="1" hangingPunct="1">
              <a:defRPr/>
            </a:pPr>
            <a:r>
              <a:rPr lang="ja-JP" altLang="en-US" sz="6600">
                <a:latin typeface="AR PL KaitiM GB" charset="0"/>
                <a:ea typeface="ＭＳ Ｐゴシック" charset="0"/>
                <a:cs typeface="AR PL KaitiM GB" charset="0"/>
              </a:rPr>
              <a:t>山洞</a:t>
            </a:r>
            <a:br>
              <a:rPr lang="en-US" altLang="ja-JP" sz="6600">
                <a:latin typeface="AR PL KaitiM GB" charset="0"/>
                <a:ea typeface="ＭＳ Ｐゴシック" charset="0"/>
                <a:cs typeface="AR PL KaitiM GB" charset="0"/>
              </a:rPr>
            </a:br>
            <a:r>
              <a:rPr lang="ja-JP" altLang="en-US" sz="6600">
                <a:latin typeface="AR PL KaitiM GB" charset="0"/>
                <a:ea typeface="ＭＳ Ｐゴシック" charset="0"/>
                <a:cs typeface="AR PL KaitiM GB" charset="0"/>
              </a:rPr>
              <a:t>背后</a:t>
            </a:r>
            <a:endParaRPr lang="en-US" sz="6600">
              <a:latin typeface="AR PL KaitiM GB" charset="0"/>
              <a:ea typeface="ＭＳ Ｐゴシック" charset="0"/>
              <a:cs typeface="AR PL KaitiM GB" charset="0"/>
            </a:endParaRPr>
          </a:p>
        </p:txBody>
      </p:sp>
      <p:pic>
        <p:nvPicPr>
          <p:cNvPr id="121858" name="Picture 4" descr="Cave of Christ's Bi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0" y="0"/>
            <a:ext cx="6610350" cy="425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Rot="1" noChangeArrowheads="1"/>
          </p:cNvSpPr>
          <p:nvPr/>
        </p:nvSpPr>
        <p:spPr bwMode="auto">
          <a:xfrm>
            <a:off x="6781800" y="1524000"/>
            <a:ext cx="23622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6600" b="1">
                <a:solidFill>
                  <a:schemeClr val="tx2"/>
                </a:solidFill>
                <a:effectLst>
                  <a:outerShdw blurRad="38100" dist="38100" dir="2700000" algn="tl">
                    <a:srgbClr val="000000"/>
                  </a:outerShdw>
                </a:effectLst>
                <a:latin typeface="AR PL KaitiM GB" charset="0"/>
                <a:cs typeface="AR PL KaitiM GB" charset="0"/>
              </a:rPr>
              <a:t>马槽</a:t>
            </a:r>
            <a:endParaRPr lang="en-US" sz="6600" b="1">
              <a:solidFill>
                <a:schemeClr val="tx2"/>
              </a:solidFill>
              <a:effectLst>
                <a:outerShdw blurRad="38100" dist="38100" dir="2700000" algn="tl">
                  <a:srgbClr val="000000"/>
                </a:outerShdw>
              </a:effectLst>
              <a:latin typeface="AR PL KaitiM GB" charset="0"/>
              <a:cs typeface="AR PL KaitiM GB" charset="0"/>
            </a:endParaRPr>
          </a:p>
        </p:txBody>
      </p:sp>
      <p:pic>
        <p:nvPicPr>
          <p:cNvPr id="39942" name="Picture 6" descr="Birth S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000"/>
            <a:ext cx="5562600"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dissolve">
                                      <p:cBhvr>
                                        <p:cTn id="7" dur="500"/>
                                        <p:tgtEl>
                                          <p:spTgt spid="39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39941"/>
                                        </p:tgtEl>
                                        <p:attrNameLst>
                                          <p:attrName>style.visibility</p:attrName>
                                        </p:attrNameLst>
                                      </p:cBhvr>
                                      <p:to>
                                        <p:strVal val="visible"/>
                                      </p:to>
                                    </p:set>
                                    <p:animScale>
                                      <p:cBhvr>
                                        <p:cTn id="12" dur="10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9941"/>
                                        </p:tgtEl>
                                        <p:attrNameLst>
                                          <p:attrName>ppt_x</p:attrName>
                                          <p:attrName>ppt_y</p:attrName>
                                        </p:attrNameLst>
                                      </p:cBhvr>
                                    </p:animMotion>
                                    <p:animEffect transition="in" filter="fade">
                                      <p:cBhvr>
                                        <p:cTn id="14" dur="10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erodi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688" y="0"/>
            <a:ext cx="6208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Rot="1" noChangeArrowheads="1"/>
          </p:cNvSpPr>
          <p:nvPr>
            <p:ph type="title"/>
          </p:nvPr>
        </p:nvSpPr>
        <p:spPr>
          <a:xfrm>
            <a:off x="152400" y="533400"/>
            <a:ext cx="2743200" cy="4800600"/>
          </a:xfrm>
        </p:spPr>
        <p:txBody>
          <a:bodyPr/>
          <a:lstStyle/>
          <a:p>
            <a:pPr eaLnBrk="1" hangingPunct="1">
              <a:defRPr/>
            </a:pPr>
            <a:r>
              <a:rPr lang="ja-JP" altLang="en-US" sz="6000" dirty="0">
                <a:solidFill>
                  <a:srgbClr val="FFFFFF"/>
                </a:solidFill>
                <a:latin typeface="AR PL KaitiM GB" charset="0"/>
                <a:ea typeface="ＭＳ Ｐゴシック" charset="0"/>
                <a:cs typeface="AR PL KaitiM GB" charset="0"/>
              </a:rPr>
              <a:t>希律堡</a:t>
            </a:r>
            <a:r>
              <a:rPr lang="en-US" altLang="ja-JP" sz="6000" dirty="0">
                <a:solidFill>
                  <a:srgbClr val="FFFFFF"/>
                </a:solidFill>
                <a:latin typeface="AR PL KaitiM GB" charset="0"/>
                <a:ea typeface="ＭＳ Ｐゴシック" charset="0"/>
                <a:cs typeface="AR PL KaitiM GB" charset="0"/>
              </a:rPr>
              <a:t>/</a:t>
            </a:r>
            <a:r>
              <a:rPr lang="ja-JP" altLang="en-US" sz="6000" dirty="0">
                <a:solidFill>
                  <a:srgbClr val="FFFFFF"/>
                </a:solidFill>
                <a:latin typeface="AR PL KaitiM GB" charset="0"/>
                <a:ea typeface="ＭＳ Ｐゴシック" charset="0"/>
                <a:cs typeface="AR PL KaitiM GB" charset="0"/>
              </a:rPr>
              <a:t>希律底姆</a:t>
            </a:r>
            <a:r>
              <a:rPr lang="en-US" altLang="ja-JP" sz="6000" dirty="0">
                <a:solidFill>
                  <a:srgbClr val="FFFFFF"/>
                </a:solidFill>
                <a:latin typeface="AR PL KaitiM GB" charset="0"/>
                <a:ea typeface="ＭＳ Ｐゴシック" charset="0"/>
                <a:cs typeface="AR PL KaitiM GB" charset="0"/>
              </a:rPr>
              <a:t>: </a:t>
            </a:r>
            <a:r>
              <a:rPr lang="ja-JP" altLang="en-US" sz="3600" dirty="0">
                <a:solidFill>
                  <a:srgbClr val="FFFFFF"/>
                </a:solidFill>
                <a:latin typeface="AR PL KaitiM GB" charset="0"/>
                <a:ea typeface="ＭＳ Ｐゴシック" charset="0"/>
                <a:cs typeface="AR PL KaitiM GB" charset="0"/>
              </a:rPr>
              <a:t>希律的坟墓</a:t>
            </a:r>
            <a:endParaRPr lang="en-US" sz="3600" dirty="0">
              <a:solidFill>
                <a:srgbClr val="FFFFFF"/>
              </a:solidFill>
              <a:latin typeface="AR PL KaitiM GB" charset="0"/>
              <a:ea typeface="ＭＳ Ｐゴシック" charset="0"/>
              <a:cs typeface="AR PL KaitiM GB" charset="0"/>
            </a:endParaRPr>
          </a:p>
        </p:txBody>
      </p:sp>
      <p:pic>
        <p:nvPicPr>
          <p:cNvPr id="41990" name="Picture 6"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62400" y="1447800"/>
            <a:ext cx="236220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1986"/>
                                        </p:tgtEl>
                                        <p:attrNameLst>
                                          <p:attrName>style.visibility</p:attrName>
                                        </p:attrNameLst>
                                      </p:cBhvr>
                                      <p:to>
                                        <p:strVal val="visible"/>
                                      </p:to>
                                    </p:set>
                                    <p:anim by="(-#ppt_w*2)" calcmode="lin" valueType="num">
                                      <p:cBhvr rctx="PPT">
                                        <p:cTn id="7" dur="500" autoRev="1" fill="hold">
                                          <p:stCondLst>
                                            <p:cond delay="0"/>
                                          </p:stCondLst>
                                        </p:cTn>
                                        <p:tgtEl>
                                          <p:spTgt spid="41986"/>
                                        </p:tgtEl>
                                        <p:attrNameLst>
                                          <p:attrName>ppt_w</p:attrName>
                                        </p:attrNameLst>
                                      </p:cBhvr>
                                    </p:anim>
                                    <p:anim by="(#ppt_w*0.50)" calcmode="lin" valueType="num">
                                      <p:cBhvr>
                                        <p:cTn id="8" dur="500" decel="50000" autoRev="1" fill="hold">
                                          <p:stCondLst>
                                            <p:cond delay="0"/>
                                          </p:stCondLst>
                                        </p:cTn>
                                        <p:tgtEl>
                                          <p:spTgt spid="41986"/>
                                        </p:tgtEl>
                                        <p:attrNameLst>
                                          <p:attrName>ppt_x</p:attrName>
                                        </p:attrNameLst>
                                      </p:cBhvr>
                                    </p:anim>
                                    <p:anim from="(-#ppt_h/2)" to="(#ppt_y)" calcmode="lin" valueType="num">
                                      <p:cBhvr>
                                        <p:cTn id="9" dur="1000" fill="hold">
                                          <p:stCondLst>
                                            <p:cond delay="0"/>
                                          </p:stCondLst>
                                        </p:cTn>
                                        <p:tgtEl>
                                          <p:spTgt spid="41986"/>
                                        </p:tgtEl>
                                        <p:attrNameLst>
                                          <p:attrName>ppt_y</p:attrName>
                                        </p:attrNameLst>
                                      </p:cBhvr>
                                    </p:anim>
                                    <p:animRot by="21600000">
                                      <p:cBhvr>
                                        <p:cTn id="10" dur="1000" fill="hold">
                                          <p:stCondLst>
                                            <p:cond delay="0"/>
                                          </p:stCondLst>
                                        </p:cTn>
                                        <p:tgtEl>
                                          <p:spTgt spid="41986"/>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41990"/>
                                        </p:tgtEl>
                                        <p:attrNameLst>
                                          <p:attrName>style.visibility</p:attrName>
                                        </p:attrNameLst>
                                      </p:cBhvr>
                                      <p:to>
                                        <p:strVal val="visible"/>
                                      </p:to>
                                    </p:set>
                                    <p:anim calcmode="lin" valueType="num">
                                      <p:cBhvr>
                                        <p:cTn id="15" dur="1000" fill="hold"/>
                                        <p:tgtEl>
                                          <p:spTgt spid="4199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41990"/>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41990"/>
                                        </p:tgtEl>
                                        <p:attrNameLst>
                                          <p:attrName>ppt_y</p:attrName>
                                        </p:attrNameLst>
                                      </p:cBhvr>
                                      <p:tavLst>
                                        <p:tav tm="0">
                                          <p:val>
                                            <p:strVal val="#ppt_y"/>
                                          </p:val>
                                        </p:tav>
                                        <p:tav tm="100000">
                                          <p:val>
                                            <p:strVal val="#ppt_y"/>
                                          </p:val>
                                        </p:tav>
                                      </p:tavLst>
                                    </p:anim>
                                    <p:animEffect transition="in" filter="fade">
                                      <p:cBhvr>
                                        <p:cTn id="18" dur="1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b="1">
                <a:solidFill>
                  <a:srgbClr val="FFFFFF"/>
                </a:solidFill>
                <a:latin typeface="Times New Roman" charset="0"/>
                <a:cs typeface="+mn-cs"/>
              </a:rPr>
              <a:t>81</a:t>
            </a:r>
          </a:p>
        </p:txBody>
      </p:sp>
      <p:pic>
        <p:nvPicPr>
          <p:cNvPr id="89090" name="Picture 4"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019925" cy="901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5"/>
          <p:cNvSpPr>
            <a:spLocks noGrp="1" noRot="1" noChangeArrowheads="1"/>
          </p:cNvSpPr>
          <p:nvPr>
            <p:ph type="title" idx="4294967295"/>
          </p:nvPr>
        </p:nvSpPr>
        <p:spPr>
          <a:xfrm>
            <a:off x="5003800" y="4652963"/>
            <a:ext cx="4114800" cy="2008187"/>
          </a:xfrm>
          <a:solidFill>
            <a:srgbClr val="FF0000"/>
          </a:solidFill>
          <a:ln w="76200">
            <a:solidFill>
              <a:schemeClr val="bg2"/>
            </a:solidFill>
          </a:ln>
        </p:spPr>
        <p:txBody>
          <a:bodyPr/>
          <a:lstStyle/>
          <a:p>
            <a:pPr eaLnBrk="1" hangingPunct="1">
              <a:defRPr/>
            </a:pPr>
            <a:r>
              <a:rPr lang="zh-CN" altLang="en-US" sz="4000" dirty="0">
                <a:ea typeface="+mj-ea"/>
                <a:cs typeface="+mj-cs"/>
              </a:rPr>
              <a:t>大希律</a:t>
            </a:r>
            <a:br>
              <a:rPr lang="zh-CN" altLang="en-US" sz="4000" dirty="0">
                <a:ea typeface="+mj-ea"/>
                <a:cs typeface="+mj-cs"/>
              </a:rPr>
            </a:br>
            <a:r>
              <a:rPr lang="zh-CN" altLang="en-US" sz="4000" dirty="0">
                <a:ea typeface="+mj-ea"/>
                <a:cs typeface="+mj-cs"/>
              </a:rPr>
              <a:t>统治下的</a:t>
            </a:r>
            <a:br>
              <a:rPr lang="zh-CN" altLang="en-US" sz="4000" dirty="0">
                <a:ea typeface="+mj-ea"/>
                <a:cs typeface="+mj-cs"/>
              </a:rPr>
            </a:br>
            <a:r>
              <a:rPr lang="zh-CN" altLang="en-US" sz="4000" dirty="0">
                <a:ea typeface="+mj-ea"/>
                <a:cs typeface="+mj-cs"/>
              </a:rPr>
              <a:t>巴勒斯坦</a:t>
            </a:r>
          </a:p>
        </p:txBody>
      </p:sp>
    </p:spTree>
    <p:extLst>
      <p:ext uri="{BB962C8B-B14F-4D97-AF65-F5344CB8AC3E}">
        <p14:creationId xmlns:p14="http://schemas.microsoft.com/office/powerpoint/2010/main" val="1784858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p:txBody>
          <a:bodyPr/>
          <a:lstStyle/>
          <a:p>
            <a:pPr eaLnBrk="1" hangingPunct="1">
              <a:defRPr/>
            </a:pPr>
            <a:r>
              <a:rPr lang="zh-CN" altLang="en-US" dirty="0">
                <a:solidFill>
                  <a:schemeClr val="bg1"/>
                </a:solidFill>
                <a:cs typeface="+mj-cs"/>
              </a:rPr>
              <a:t>殿宇的模型</a:t>
            </a:r>
            <a:endParaRPr lang="en-US" dirty="0">
              <a:solidFill>
                <a:schemeClr val="bg1"/>
              </a:solidFill>
              <a:cs typeface="+mj-cs"/>
            </a:endParaRPr>
          </a:p>
        </p:txBody>
      </p:sp>
      <p:pic>
        <p:nvPicPr>
          <p:cNvPr id="81922" name="Picture 4" descr="Model of the Temple Cou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1676400"/>
            <a:ext cx="8153400" cy="502761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noChangeArrowheads="1"/>
          </p:cNvSpPr>
          <p:nvPr>
            <p:ph type="title"/>
          </p:nvPr>
        </p:nvSpPr>
        <p:spPr>
          <a:xfrm>
            <a:off x="457200" y="274638"/>
            <a:ext cx="3733800" cy="6202362"/>
          </a:xfrm>
        </p:spPr>
        <p:txBody>
          <a:bodyPr/>
          <a:lstStyle/>
          <a:p>
            <a:pPr eaLnBrk="1" hangingPunct="1">
              <a:defRPr/>
            </a:pPr>
            <a:r>
              <a:rPr lang="zh-CN" altLang="en-US" dirty="0">
                <a:solidFill>
                  <a:schemeClr val="bg1"/>
                </a:solidFill>
                <a:cs typeface="+mj-cs"/>
              </a:rPr>
              <a:t>皇家门廊</a:t>
            </a:r>
            <a:br>
              <a:rPr lang="en-SG" altLang="zh-CN" dirty="0">
                <a:solidFill>
                  <a:schemeClr val="bg1"/>
                </a:solidFill>
                <a:cs typeface="+mj-cs"/>
              </a:rPr>
            </a:br>
            <a:r>
              <a:rPr lang="zh-CN" altLang="en-US" dirty="0">
                <a:solidFill>
                  <a:schemeClr val="bg1"/>
                </a:solidFill>
                <a:cs typeface="+mj-cs"/>
              </a:rPr>
              <a:t>的西南角</a:t>
            </a:r>
            <a:endParaRPr lang="en-US" dirty="0">
              <a:solidFill>
                <a:schemeClr val="bg1"/>
              </a:solidFill>
              <a:cs typeface="+mj-cs"/>
            </a:endParaRPr>
          </a:p>
        </p:txBody>
      </p:sp>
      <p:pic>
        <p:nvPicPr>
          <p:cNvPr id="116738" name="Picture 4" descr="Southwest Corner of the Royal Portico"/>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362450" y="304800"/>
            <a:ext cx="4400550" cy="61722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B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838325"/>
            <a:ext cx="617220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Grp="1" noRot="1" noChangeArrowheads="1"/>
          </p:cNvSpPr>
          <p:nvPr>
            <p:ph type="title"/>
          </p:nvPr>
        </p:nvSpPr>
        <p:spPr>
          <a:xfrm>
            <a:off x="3657600" y="274638"/>
            <a:ext cx="5029200" cy="1143000"/>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cs typeface="+mj-cs"/>
              </a:rPr>
              <a:t>希律王朝与罗马</a:t>
            </a:r>
            <a:endParaRPr lang="en-US">
              <a:cs typeface="+mj-cs"/>
            </a:endParaRPr>
          </a:p>
        </p:txBody>
      </p:sp>
      <p:pic>
        <p:nvPicPr>
          <p:cNvPr id="91140" name="Picture 4" descr="Her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 y="228600"/>
            <a:ext cx="1270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1" name="Picture 5"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2362200"/>
            <a:ext cx="785813" cy="990600"/>
          </a:xfrm>
          <a:prstGeom prst="rect">
            <a:avLst/>
          </a:prstGeom>
          <a:noFill/>
          <a:ln w="28575">
            <a:solidFill>
              <a:srgbClr val="FF6600"/>
            </a:solidFill>
            <a:miter lim="800000"/>
            <a:headEnd/>
            <a:tailEnd/>
          </a:ln>
          <a:extLst>
            <a:ext uri="{909E8E84-426E-40dd-AFC4-6F175D3DCCD1}">
              <a14:hiddenFill xmlns:a14="http://schemas.microsoft.com/office/drawing/2010/main" xmlns="">
                <a:solidFill>
                  <a:srgbClr val="FFFFFF"/>
                </a:solidFill>
              </a14:hiddenFill>
            </a:ext>
          </a:extLst>
        </p:spPr>
      </p:pic>
      <p:pic>
        <p:nvPicPr>
          <p:cNvPr id="91142" name="Picture 6"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66800" y="2362200"/>
            <a:ext cx="785813" cy="990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91143" name="Picture 7"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5788" y="3962400"/>
            <a:ext cx="785812" cy="990600"/>
          </a:xfrm>
          <a:prstGeom prst="rect">
            <a:avLst/>
          </a:prstGeom>
          <a:noFill/>
          <a:ln w="2857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pic>
        <p:nvPicPr>
          <p:cNvPr id="91144" name="Picture 8"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5788" y="5486400"/>
            <a:ext cx="785812" cy="990600"/>
          </a:xfrm>
          <a:prstGeom prst="rect">
            <a:avLst/>
          </a:prstGeom>
          <a:noFill/>
          <a:ln w="28575">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pic>
        <p:nvPicPr>
          <p:cNvPr id="91145" name="Picture 9"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057400" y="2362200"/>
            <a:ext cx="785813" cy="990600"/>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pic>
      <p:sp>
        <p:nvSpPr>
          <p:cNvPr id="91147" name="Text Box 11"/>
          <p:cNvSpPr txBox="1">
            <a:spLocks noChangeArrowheads="1"/>
          </p:cNvSpPr>
          <p:nvPr/>
        </p:nvSpPr>
        <p:spPr bwMode="auto">
          <a:xfrm>
            <a:off x="2971800" y="2209800"/>
            <a:ext cx="6172200" cy="1341438"/>
          </a:xfrm>
          <a:prstGeom prst="rect">
            <a:avLst/>
          </a:prstGeom>
          <a:solidFill>
            <a:srgbClr val="FFFF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3200" b="1">
                <a:solidFill>
                  <a:srgbClr val="663300"/>
                </a:solidFill>
                <a:effectLst>
                  <a:outerShdw blurRad="38100" dist="38100" dir="2700000" algn="tl">
                    <a:srgbClr val="000000"/>
                  </a:outerShdw>
                </a:effectLst>
                <a:latin typeface="AR PL KaitiM GB" charset="0"/>
                <a:cs typeface="AR PL KaitiM GB" charset="0"/>
              </a:rPr>
              <a:t>欢迎你每天来</a:t>
            </a:r>
            <a:r>
              <a:rPr lang="ja-JP" altLang="en-US" sz="3200" b="1">
                <a:solidFill>
                  <a:srgbClr val="663300"/>
                </a:solidFill>
                <a:effectLst>
                  <a:outerShdw blurRad="38100" dist="38100" dir="2700000" algn="tl">
                    <a:srgbClr val="000000"/>
                  </a:outerShdw>
                </a:effectLst>
                <a:latin typeface="Arial" charset="0"/>
                <a:cs typeface="AR PL KaitiM GB" charset="0"/>
              </a:rPr>
              <a:t>“</a:t>
            </a:r>
            <a:r>
              <a:rPr lang="ja-JP" altLang="en-US" sz="3200" b="1">
                <a:solidFill>
                  <a:srgbClr val="663300"/>
                </a:solidFill>
                <a:effectLst>
                  <a:outerShdw blurRad="38100" dist="38100" dir="2700000" algn="tl">
                    <a:srgbClr val="000000"/>
                  </a:outerShdw>
                </a:effectLst>
                <a:latin typeface="AR PL KaitiM GB" charset="0"/>
                <a:cs typeface="AR PL KaitiM GB" charset="0"/>
              </a:rPr>
              <a:t>卡尔拉加拉</a:t>
            </a:r>
            <a:r>
              <a:rPr lang="ja-JP" altLang="en-US" sz="3200" b="1">
                <a:solidFill>
                  <a:srgbClr val="663300"/>
                </a:solidFill>
                <a:effectLst>
                  <a:outerShdw blurRad="38100" dist="38100" dir="2700000" algn="tl">
                    <a:srgbClr val="000000"/>
                  </a:outerShdw>
                </a:effectLst>
                <a:latin typeface="Arial" charset="0"/>
                <a:cs typeface="AR PL KaitiM GB" charset="0"/>
              </a:rPr>
              <a:t>”</a:t>
            </a:r>
            <a:endParaRPr lang="en-US" altLang="ja-JP" sz="3200" b="1">
              <a:solidFill>
                <a:srgbClr val="663300"/>
              </a:solidFill>
              <a:effectLst>
                <a:outerShdw blurRad="38100" dist="38100" dir="2700000" algn="tl">
                  <a:srgbClr val="000000"/>
                </a:outerShdw>
              </a:effectLst>
              <a:latin typeface="AR PL KaitiM GB" charset="0"/>
              <a:cs typeface="AR PL KaitiM GB" charset="0"/>
            </a:endParaRPr>
          </a:p>
          <a:p>
            <a:pPr algn="ctr">
              <a:defRPr/>
            </a:pPr>
            <a:r>
              <a:rPr lang="ja-JP" altLang="en-US" sz="3200" b="1">
                <a:solidFill>
                  <a:srgbClr val="663300"/>
                </a:solidFill>
                <a:effectLst>
                  <a:outerShdw blurRad="38100" dist="38100" dir="2700000" algn="tl">
                    <a:srgbClr val="000000"/>
                  </a:outerShdw>
                </a:effectLst>
                <a:latin typeface="AR PL KaitiM GB" charset="0"/>
                <a:cs typeface="AR PL KaitiM GB" charset="0"/>
              </a:rPr>
              <a:t>澡堂泡一泡</a:t>
            </a:r>
            <a:r>
              <a:rPr lang="en-US" altLang="ja-JP" sz="3200" b="1">
                <a:solidFill>
                  <a:srgbClr val="663300"/>
                </a:solidFill>
                <a:effectLst>
                  <a:outerShdw blurRad="38100" dist="38100" dir="2700000" algn="tl">
                    <a:srgbClr val="000000"/>
                  </a:outerShdw>
                </a:effectLst>
                <a:latin typeface="AR PL KaitiM GB" charset="0"/>
                <a:cs typeface="AR PL KaitiM GB" charset="0"/>
              </a:rPr>
              <a:t>!</a:t>
            </a:r>
          </a:p>
          <a:p>
            <a:pPr algn="ctr">
              <a:defRPr/>
            </a:pPr>
            <a:r>
              <a:rPr lang="ja-JP" altLang="en-US" sz="1800" b="1">
                <a:solidFill>
                  <a:srgbClr val="CC3300"/>
                </a:solidFill>
                <a:effectLst>
                  <a:outerShdw blurRad="38100" dist="38100" dir="2700000" algn="tl">
                    <a:srgbClr val="000000"/>
                  </a:outerShdw>
                </a:effectLst>
                <a:latin typeface="AR PL KaitiM GB" charset="0"/>
                <a:cs typeface="AR PL KaitiM GB" charset="0"/>
              </a:rPr>
              <a:t>在我们的温房与洗澡池放松，休息。享受其辉煌的温暖。</a:t>
            </a:r>
            <a:endParaRPr lang="en-US" sz="1800" b="1">
              <a:solidFill>
                <a:srgbClr val="CC3300"/>
              </a:solidFill>
              <a:effectLst>
                <a:outerShdw blurRad="38100" dist="38100" dir="2700000" algn="tl">
                  <a:srgbClr val="000000"/>
                </a:outerShdw>
              </a:effectLst>
              <a:latin typeface="AR PL KaitiM GB" charset="0"/>
              <a:cs typeface="AR PL KaitiM GB" charset="0"/>
            </a:endParaRPr>
          </a:p>
        </p:txBody>
      </p:sp>
      <p:sp>
        <p:nvSpPr>
          <p:cNvPr id="91148" name="Text Box 12"/>
          <p:cNvSpPr txBox="1">
            <a:spLocks noChangeArrowheads="1"/>
          </p:cNvSpPr>
          <p:nvPr/>
        </p:nvSpPr>
        <p:spPr bwMode="auto">
          <a:xfrm>
            <a:off x="2971800" y="6400800"/>
            <a:ext cx="6172200" cy="4572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2400" b="1">
                <a:solidFill>
                  <a:srgbClr val="DEACC7"/>
                </a:solidFill>
                <a:effectLst>
                  <a:outerShdw blurRad="38100" dist="38100" dir="2700000" algn="tl">
                    <a:srgbClr val="000000"/>
                  </a:outerShdw>
                </a:effectLst>
                <a:latin typeface="Arial" charset="0"/>
                <a:cs typeface="AR PL KaitiM GB" charset="0"/>
              </a:rPr>
              <a:t>“</a:t>
            </a:r>
            <a:r>
              <a:rPr lang="ja-JP" altLang="en-US" sz="2400" b="1">
                <a:solidFill>
                  <a:srgbClr val="DEACC7"/>
                </a:solidFill>
                <a:effectLst>
                  <a:outerShdw blurRad="38100" dist="38100" dir="2700000" algn="tl">
                    <a:srgbClr val="000000"/>
                  </a:outerShdw>
                </a:effectLst>
                <a:latin typeface="AR PL KaitiM GB" charset="0"/>
                <a:cs typeface="AR PL KaitiM GB" charset="0"/>
              </a:rPr>
              <a:t>卡尔拉加拉</a:t>
            </a:r>
            <a:r>
              <a:rPr lang="ja-JP" altLang="en-US" sz="2400" b="1">
                <a:solidFill>
                  <a:srgbClr val="DEACC7"/>
                </a:solidFill>
                <a:effectLst>
                  <a:outerShdw blurRad="38100" dist="38100" dir="2700000" algn="tl">
                    <a:srgbClr val="000000"/>
                  </a:outerShdw>
                </a:effectLst>
                <a:latin typeface="Arial" charset="0"/>
                <a:cs typeface="AR PL KaitiM GB" charset="0"/>
              </a:rPr>
              <a:t>”</a:t>
            </a:r>
            <a:r>
              <a:rPr lang="ja-JP" altLang="en-US" sz="2400" b="1">
                <a:solidFill>
                  <a:srgbClr val="DEACC7"/>
                </a:solidFill>
                <a:effectLst>
                  <a:outerShdw blurRad="38100" dist="38100" dir="2700000" algn="tl">
                    <a:srgbClr val="000000"/>
                  </a:outerShdw>
                </a:effectLst>
                <a:latin typeface="AR PL KaitiM GB" charset="0"/>
                <a:cs typeface="AR PL KaitiM GB" charset="0"/>
              </a:rPr>
              <a:t>法</a:t>
            </a:r>
            <a:r>
              <a:rPr lang="en-US" altLang="ja-JP" sz="2400" b="1">
                <a:solidFill>
                  <a:srgbClr val="DEACC7"/>
                </a:solidFill>
                <a:effectLst>
                  <a:outerShdw blurRad="38100" dist="38100" dir="2700000" algn="tl">
                    <a:srgbClr val="000000"/>
                  </a:outerShdw>
                </a:effectLst>
                <a:latin typeface="AR PL KaitiM GB" charset="0"/>
                <a:cs typeface="AR PL KaitiM GB" charset="0"/>
              </a:rPr>
              <a:t>:</a:t>
            </a:r>
            <a:r>
              <a:rPr lang="ja-JP" altLang="en-US" sz="2400" b="1">
                <a:solidFill>
                  <a:srgbClr val="DEACC7"/>
                </a:solidFill>
                <a:effectLst>
                  <a:outerShdw blurRad="38100" dist="38100" dir="2700000" algn="tl">
                    <a:srgbClr val="000000"/>
                  </a:outerShdw>
                </a:effectLst>
                <a:latin typeface="AR PL KaitiM GB" charset="0"/>
                <a:cs typeface="AR PL KaitiM GB" charset="0"/>
              </a:rPr>
              <a:t>七部到天堂的秘诀。</a:t>
            </a:r>
            <a:endParaRPr lang="en-US" sz="2400" b="1">
              <a:solidFill>
                <a:srgbClr val="DEACC7"/>
              </a:solidFill>
              <a:effectLst>
                <a:outerShdw blurRad="38100" dist="38100" dir="2700000" algn="tl">
                  <a:srgbClr val="000000"/>
                </a:outerShdw>
              </a:effectLst>
              <a:latin typeface="AR PL KaitiM GB" charset="0"/>
              <a:cs typeface="AR PL KaitiM GB" charset="0"/>
            </a:endParaRPr>
          </a:p>
        </p:txBody>
      </p:sp>
      <p:sp>
        <p:nvSpPr>
          <p:cNvPr id="91149" name="Text Box 13"/>
          <p:cNvSpPr txBox="1">
            <a:spLocks noChangeArrowheads="1"/>
          </p:cNvSpPr>
          <p:nvPr/>
        </p:nvSpPr>
        <p:spPr bwMode="auto">
          <a:xfrm>
            <a:off x="2971800" y="1828800"/>
            <a:ext cx="6172200" cy="4572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2400" b="1">
                <a:solidFill>
                  <a:srgbClr val="DEACC7"/>
                </a:solidFill>
                <a:effectLst>
                  <a:outerShdw blurRad="38100" dist="38100" dir="2700000" algn="tl">
                    <a:srgbClr val="000000"/>
                  </a:outerShdw>
                </a:effectLst>
                <a:latin typeface="AR PL KaitiM GB" charset="0"/>
                <a:cs typeface="AR PL KaitiM GB" charset="0"/>
              </a:rPr>
              <a:t>保持干净</a:t>
            </a:r>
            <a:r>
              <a:rPr lang="en-US" altLang="ja-JP" sz="2400" b="1">
                <a:solidFill>
                  <a:srgbClr val="DEACC7"/>
                </a:solidFill>
                <a:effectLst>
                  <a:outerShdw blurRad="38100" dist="38100" dir="2700000" algn="tl">
                    <a:srgbClr val="000000"/>
                  </a:outerShdw>
                </a:effectLst>
                <a:latin typeface="AR PL KaitiM GB" charset="0"/>
                <a:cs typeface="AR PL KaitiM GB" charset="0"/>
              </a:rPr>
              <a:t>!  </a:t>
            </a:r>
            <a:r>
              <a:rPr lang="ja-JP" altLang="en-US" sz="2400" b="1">
                <a:solidFill>
                  <a:srgbClr val="DEACC7"/>
                </a:solidFill>
                <a:effectLst>
                  <a:outerShdw blurRad="38100" dist="38100" dir="2700000" algn="tl">
                    <a:srgbClr val="000000"/>
                  </a:outerShdw>
                </a:effectLst>
                <a:latin typeface="AR PL KaitiM GB" charset="0"/>
                <a:cs typeface="AR PL KaitiM GB" charset="0"/>
              </a:rPr>
              <a:t>保持健康</a:t>
            </a:r>
            <a:r>
              <a:rPr lang="en-US" altLang="ja-JP" sz="2400" b="1">
                <a:solidFill>
                  <a:srgbClr val="DEACC7"/>
                </a:solidFill>
                <a:effectLst>
                  <a:outerShdw blurRad="38100" dist="38100" dir="2700000" algn="tl">
                    <a:srgbClr val="000000"/>
                  </a:outerShdw>
                </a:effectLst>
                <a:latin typeface="AR PL KaitiM GB" charset="0"/>
                <a:cs typeface="AR PL KaitiM GB" charset="0"/>
              </a:rPr>
              <a:t>!  </a:t>
            </a:r>
            <a:r>
              <a:rPr lang="ja-JP" altLang="en-US" sz="2400" b="1">
                <a:solidFill>
                  <a:srgbClr val="DEACC7"/>
                </a:solidFill>
                <a:effectLst>
                  <a:outerShdw blurRad="38100" dist="38100" dir="2700000" algn="tl">
                    <a:srgbClr val="000000"/>
                  </a:outerShdw>
                </a:effectLst>
                <a:latin typeface="AR PL KaitiM GB" charset="0"/>
                <a:cs typeface="AR PL KaitiM GB" charset="0"/>
              </a:rPr>
              <a:t>与朋友交流</a:t>
            </a:r>
            <a:r>
              <a:rPr lang="en-US" altLang="ja-JP" sz="2400" b="1">
                <a:solidFill>
                  <a:srgbClr val="DEACC7"/>
                </a:solidFill>
                <a:effectLst>
                  <a:outerShdw blurRad="38100" dist="38100" dir="2700000" algn="tl">
                    <a:srgbClr val="000000"/>
                  </a:outerShdw>
                </a:effectLst>
                <a:latin typeface="AR PL KaitiM GB" charset="0"/>
                <a:cs typeface="AR PL KaitiM GB" charset="0"/>
              </a:rPr>
              <a:t>!</a:t>
            </a:r>
            <a:endParaRPr lang="en-US" sz="2400" b="1">
              <a:solidFill>
                <a:srgbClr val="DEACC7"/>
              </a:solidFill>
              <a:effectLst>
                <a:outerShdw blurRad="38100" dist="38100" dir="2700000" algn="tl">
                  <a:srgbClr val="000000"/>
                </a:outerShdw>
              </a:effectLst>
              <a:latin typeface="AR PL KaitiM GB" charset="0"/>
              <a:cs typeface="AR PL KaitiM GB" charset="0"/>
            </a:endParaRPr>
          </a:p>
        </p:txBody>
      </p:sp>
      <p:sp>
        <p:nvSpPr>
          <p:cNvPr id="91150" name="Rectangle 14"/>
          <p:cNvSpPr>
            <a:spLocks noChangeArrowheads="1"/>
          </p:cNvSpPr>
          <p:nvPr/>
        </p:nvSpPr>
        <p:spPr bwMode="auto">
          <a:xfrm>
            <a:off x="2971800" y="2286000"/>
            <a:ext cx="228600" cy="41910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1151" name="Rectangle 15"/>
          <p:cNvSpPr>
            <a:spLocks noChangeArrowheads="1"/>
          </p:cNvSpPr>
          <p:nvPr/>
        </p:nvSpPr>
        <p:spPr bwMode="auto">
          <a:xfrm>
            <a:off x="8915400" y="2286000"/>
            <a:ext cx="228600" cy="41910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1154" name="Picture 18" descr="BORD547"/>
          <p:cNvPicPr>
            <a:picLocks noGrp="1" noChangeAspect="1" noChangeArrowheads="1"/>
          </p:cNvPicPr>
          <p:nvPr>
            <p:ph sz="half" idx="2"/>
          </p:nvPr>
        </p:nvPicPr>
        <p:blipFill>
          <a:blip r:embed="rId6" cstate="screen">
            <a:extLst>
              <a:ext uri="{28A0092B-C50C-407E-A947-70E740481C1C}">
                <a14:useLocalDpi xmlns:a14="http://schemas.microsoft.com/office/drawing/2010/main" val="0"/>
              </a:ext>
            </a:extLst>
          </a:blip>
          <a:srcRect/>
          <a:stretch>
            <a:fillRect/>
          </a:stretch>
        </p:blipFill>
        <p:spPr>
          <a:xfrm rot="5400000" flipH="1">
            <a:off x="6565107" y="4267993"/>
            <a:ext cx="4876800" cy="1508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91152" name="Picture 16" descr="BORD547"/>
          <p:cNvPicPr>
            <a:picLocks noGrp="1" noChangeAspect="1" noChangeArrowheads="1"/>
          </p:cNvPicPr>
          <p:nvPr>
            <p:ph sz="half" idx="1"/>
          </p:nvPr>
        </p:nvPicPr>
        <p:blipFill>
          <a:blip r:embed="rId6" cstate="screen">
            <a:extLst>
              <a:ext uri="{28A0092B-C50C-407E-A947-70E740481C1C}">
                <a14:useLocalDpi xmlns:a14="http://schemas.microsoft.com/office/drawing/2010/main" val="0"/>
              </a:ext>
            </a:extLst>
          </a:blip>
          <a:srcRect/>
          <a:stretch>
            <a:fillRect/>
          </a:stretch>
        </p:blipFill>
        <p:spPr>
          <a:xfrm rot="16200000">
            <a:off x="673894" y="4267994"/>
            <a:ext cx="4876800" cy="1508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1156" name="Line 20"/>
          <p:cNvSpPr>
            <a:spLocks noChangeShapeType="1"/>
          </p:cNvSpPr>
          <p:nvPr/>
        </p:nvSpPr>
        <p:spPr bwMode="auto">
          <a:xfrm>
            <a:off x="1447800" y="18288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1158" name="Freeform 22"/>
          <p:cNvSpPr>
            <a:spLocks/>
          </p:cNvSpPr>
          <p:nvPr/>
        </p:nvSpPr>
        <p:spPr bwMode="auto">
          <a:xfrm>
            <a:off x="457200" y="2133600"/>
            <a:ext cx="1981200" cy="228600"/>
          </a:xfrm>
          <a:custGeom>
            <a:avLst/>
            <a:gdLst>
              <a:gd name="T0" fmla="*/ 0 w 1248"/>
              <a:gd name="T1" fmla="*/ 144 h 144"/>
              <a:gd name="T2" fmla="*/ 0 w 1248"/>
              <a:gd name="T3" fmla="*/ 0 h 144"/>
              <a:gd name="T4" fmla="*/ 1248 w 1248"/>
              <a:gd name="T5" fmla="*/ 0 h 144"/>
              <a:gd name="T6" fmla="*/ 1248 w 1248"/>
              <a:gd name="T7" fmla="*/ 144 h 144"/>
            </a:gdLst>
            <a:ahLst/>
            <a:cxnLst>
              <a:cxn ang="0">
                <a:pos x="T0" y="T1"/>
              </a:cxn>
              <a:cxn ang="0">
                <a:pos x="T2" y="T3"/>
              </a:cxn>
              <a:cxn ang="0">
                <a:pos x="T4" y="T5"/>
              </a:cxn>
              <a:cxn ang="0">
                <a:pos x="T6" y="T7"/>
              </a:cxn>
            </a:cxnLst>
            <a:rect l="0" t="0" r="r" b="b"/>
            <a:pathLst>
              <a:path w="1248" h="144">
                <a:moveTo>
                  <a:pt x="0" y="144"/>
                </a:moveTo>
                <a:lnTo>
                  <a:pt x="0" y="0"/>
                </a:lnTo>
                <a:lnTo>
                  <a:pt x="1248" y="0"/>
                </a:lnTo>
                <a:lnTo>
                  <a:pt x="1248" y="14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1159" name="Line 23"/>
          <p:cNvSpPr>
            <a:spLocks noChangeShapeType="1"/>
          </p:cNvSpPr>
          <p:nvPr/>
        </p:nvSpPr>
        <p:spPr bwMode="auto">
          <a:xfrm>
            <a:off x="990600" y="2133600"/>
            <a:ext cx="0" cy="1828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1160" name="Line 24"/>
          <p:cNvSpPr>
            <a:spLocks noChangeShapeType="1"/>
          </p:cNvSpPr>
          <p:nvPr/>
        </p:nvSpPr>
        <p:spPr bwMode="auto">
          <a:xfrm>
            <a:off x="990600" y="49530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1139"/>
                                        </p:tgtEl>
                                        <p:attrNameLst>
                                          <p:attrName>style.visibility</p:attrName>
                                        </p:attrNameLst>
                                      </p:cBhvr>
                                      <p:to>
                                        <p:strVal val="visible"/>
                                      </p:to>
                                    </p:set>
                                    <p:anim by="(-#ppt_w*2)" calcmode="lin" valueType="num">
                                      <p:cBhvr rctx="PPT">
                                        <p:cTn id="7" dur="1000" autoRev="1" fill="hold">
                                          <p:stCondLst>
                                            <p:cond delay="0"/>
                                          </p:stCondLst>
                                        </p:cTn>
                                        <p:tgtEl>
                                          <p:spTgt spid="91139"/>
                                        </p:tgtEl>
                                        <p:attrNameLst>
                                          <p:attrName>ppt_w</p:attrName>
                                        </p:attrNameLst>
                                      </p:cBhvr>
                                    </p:anim>
                                    <p:anim by="(#ppt_w*0.50)" calcmode="lin" valueType="num">
                                      <p:cBhvr>
                                        <p:cTn id="8" dur="1000" decel="50000" autoRev="1" fill="hold">
                                          <p:stCondLst>
                                            <p:cond delay="0"/>
                                          </p:stCondLst>
                                        </p:cTn>
                                        <p:tgtEl>
                                          <p:spTgt spid="91139"/>
                                        </p:tgtEl>
                                        <p:attrNameLst>
                                          <p:attrName>ppt_x</p:attrName>
                                        </p:attrNameLst>
                                      </p:cBhvr>
                                    </p:anim>
                                    <p:anim from="(-#ppt_h/2)" to="(#ppt_y)" calcmode="lin" valueType="num">
                                      <p:cBhvr>
                                        <p:cTn id="9" dur="2000" fill="hold">
                                          <p:stCondLst>
                                            <p:cond delay="0"/>
                                          </p:stCondLst>
                                        </p:cTn>
                                        <p:tgtEl>
                                          <p:spTgt spid="91139"/>
                                        </p:tgtEl>
                                        <p:attrNameLst>
                                          <p:attrName>ppt_y</p:attrName>
                                        </p:attrNameLst>
                                      </p:cBhvr>
                                    </p:anim>
                                    <p:animRot by="21600000">
                                      <p:cBhvr>
                                        <p:cTn id="10" dur="2000" fill="hold">
                                          <p:stCondLst>
                                            <p:cond delay="0"/>
                                          </p:stCondLst>
                                        </p:cTn>
                                        <p:tgtEl>
                                          <p:spTgt spid="91139"/>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91138"/>
                                        </p:tgtEl>
                                        <p:attrNameLst>
                                          <p:attrName>style.visibility</p:attrName>
                                        </p:attrNameLst>
                                      </p:cBhvr>
                                      <p:to>
                                        <p:strVal val="visible"/>
                                      </p:to>
                                    </p:set>
                                    <p:animEffect transition="in" filter="dissolve">
                                      <p:cBhvr>
                                        <p:cTn id="15" dur="500"/>
                                        <p:tgtEl>
                                          <p:spTgt spid="9113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1147"/>
                                        </p:tgtEl>
                                        <p:attrNameLst>
                                          <p:attrName>style.visibility</p:attrName>
                                        </p:attrNameLst>
                                      </p:cBhvr>
                                      <p:to>
                                        <p:strVal val="visible"/>
                                      </p:to>
                                    </p:set>
                                    <p:animEffect transition="in" filter="dissolve">
                                      <p:cBhvr>
                                        <p:cTn id="18" dur="500"/>
                                        <p:tgtEl>
                                          <p:spTgt spid="9114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1148"/>
                                        </p:tgtEl>
                                        <p:attrNameLst>
                                          <p:attrName>style.visibility</p:attrName>
                                        </p:attrNameLst>
                                      </p:cBhvr>
                                      <p:to>
                                        <p:strVal val="visible"/>
                                      </p:to>
                                    </p:set>
                                    <p:animEffect transition="in" filter="dissolve">
                                      <p:cBhvr>
                                        <p:cTn id="21" dur="500"/>
                                        <p:tgtEl>
                                          <p:spTgt spid="9114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1149"/>
                                        </p:tgtEl>
                                        <p:attrNameLst>
                                          <p:attrName>style.visibility</p:attrName>
                                        </p:attrNameLst>
                                      </p:cBhvr>
                                      <p:to>
                                        <p:strVal val="visible"/>
                                      </p:to>
                                    </p:set>
                                    <p:animEffect transition="in" filter="dissolve">
                                      <p:cBhvr>
                                        <p:cTn id="24" dur="500"/>
                                        <p:tgtEl>
                                          <p:spTgt spid="9114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1150"/>
                                        </p:tgtEl>
                                        <p:attrNameLst>
                                          <p:attrName>style.visibility</p:attrName>
                                        </p:attrNameLst>
                                      </p:cBhvr>
                                      <p:to>
                                        <p:strVal val="visible"/>
                                      </p:to>
                                    </p:set>
                                    <p:animEffect transition="in" filter="dissolve">
                                      <p:cBhvr>
                                        <p:cTn id="27" dur="500"/>
                                        <p:tgtEl>
                                          <p:spTgt spid="9115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1151"/>
                                        </p:tgtEl>
                                        <p:attrNameLst>
                                          <p:attrName>style.visibility</p:attrName>
                                        </p:attrNameLst>
                                      </p:cBhvr>
                                      <p:to>
                                        <p:strVal val="visible"/>
                                      </p:to>
                                    </p:set>
                                    <p:animEffect transition="in" filter="dissolve">
                                      <p:cBhvr>
                                        <p:cTn id="30" dur="500"/>
                                        <p:tgtEl>
                                          <p:spTgt spid="91151"/>
                                        </p:tgtEl>
                                      </p:cBhvr>
                                    </p:animEffect>
                                  </p:childTnLst>
                                </p:cTn>
                              </p:par>
                              <p:par>
                                <p:cTn id="31" presetID="9" presetClass="entr" presetSubtype="0" fill="hold" nodeType="withEffect">
                                  <p:stCondLst>
                                    <p:cond delay="0"/>
                                  </p:stCondLst>
                                  <p:childTnLst>
                                    <p:set>
                                      <p:cBhvr>
                                        <p:cTn id="32" dur="1" fill="hold">
                                          <p:stCondLst>
                                            <p:cond delay="0"/>
                                          </p:stCondLst>
                                        </p:cTn>
                                        <p:tgtEl>
                                          <p:spTgt spid="91154"/>
                                        </p:tgtEl>
                                        <p:attrNameLst>
                                          <p:attrName>style.visibility</p:attrName>
                                        </p:attrNameLst>
                                      </p:cBhvr>
                                      <p:to>
                                        <p:strVal val="visible"/>
                                      </p:to>
                                    </p:set>
                                    <p:animEffect transition="in" filter="dissolve">
                                      <p:cBhvr>
                                        <p:cTn id="33" dur="500"/>
                                        <p:tgtEl>
                                          <p:spTgt spid="91154"/>
                                        </p:tgtEl>
                                      </p:cBhvr>
                                    </p:animEffect>
                                  </p:childTnLst>
                                </p:cTn>
                              </p:par>
                              <p:par>
                                <p:cTn id="34" presetID="9" presetClass="entr" presetSubtype="0" fill="hold" nodeType="withEffect">
                                  <p:stCondLst>
                                    <p:cond delay="0"/>
                                  </p:stCondLst>
                                  <p:childTnLst>
                                    <p:set>
                                      <p:cBhvr>
                                        <p:cTn id="35" dur="1" fill="hold">
                                          <p:stCondLst>
                                            <p:cond delay="0"/>
                                          </p:stCondLst>
                                        </p:cTn>
                                        <p:tgtEl>
                                          <p:spTgt spid="91152"/>
                                        </p:tgtEl>
                                        <p:attrNameLst>
                                          <p:attrName>style.visibility</p:attrName>
                                        </p:attrNameLst>
                                      </p:cBhvr>
                                      <p:to>
                                        <p:strVal val="visible"/>
                                      </p:to>
                                    </p:set>
                                    <p:animEffect transition="in" filter="dissolve">
                                      <p:cBhvr>
                                        <p:cTn id="36" dur="500"/>
                                        <p:tgtEl>
                                          <p:spTgt spid="9115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8" presetClass="entr" presetSubtype="0" accel="100000" fill="hold" nodeType="clickEffect">
                                  <p:stCondLst>
                                    <p:cond delay="0"/>
                                  </p:stCondLst>
                                  <p:childTnLst>
                                    <p:set>
                                      <p:cBhvr>
                                        <p:cTn id="40" dur="1" fill="hold">
                                          <p:stCondLst>
                                            <p:cond delay="0"/>
                                          </p:stCondLst>
                                        </p:cTn>
                                        <p:tgtEl>
                                          <p:spTgt spid="91140"/>
                                        </p:tgtEl>
                                        <p:attrNameLst>
                                          <p:attrName>style.visibility</p:attrName>
                                        </p:attrNameLst>
                                      </p:cBhvr>
                                      <p:to>
                                        <p:strVal val="visible"/>
                                      </p:to>
                                    </p:set>
                                    <p:anim calcmode="lin" valueType="num">
                                      <p:cBhvr>
                                        <p:cTn id="41" dur="500" fill="hold"/>
                                        <p:tgtEl>
                                          <p:spTgt spid="91140"/>
                                        </p:tgtEl>
                                        <p:attrNameLst>
                                          <p:attrName>ppt_w</p:attrName>
                                        </p:attrNameLst>
                                      </p:cBhvr>
                                      <p:tavLst>
                                        <p:tav tm="0">
                                          <p:val>
                                            <p:strVal val="#ppt_w*2.5"/>
                                          </p:val>
                                        </p:tav>
                                        <p:tav tm="100000">
                                          <p:val>
                                            <p:strVal val="#ppt_w"/>
                                          </p:val>
                                        </p:tav>
                                      </p:tavLst>
                                    </p:anim>
                                    <p:anim calcmode="lin" valueType="num">
                                      <p:cBhvr>
                                        <p:cTn id="42" dur="500" fill="hold"/>
                                        <p:tgtEl>
                                          <p:spTgt spid="91140"/>
                                        </p:tgtEl>
                                        <p:attrNameLst>
                                          <p:attrName>ppt_h</p:attrName>
                                        </p:attrNameLst>
                                      </p:cBhvr>
                                      <p:tavLst>
                                        <p:tav tm="0">
                                          <p:val>
                                            <p:strVal val="#ppt_h*0.01"/>
                                          </p:val>
                                        </p:tav>
                                        <p:tav tm="100000">
                                          <p:val>
                                            <p:strVal val="#ppt_h"/>
                                          </p:val>
                                        </p:tav>
                                      </p:tavLst>
                                    </p:anim>
                                    <p:anim calcmode="lin" valueType="num">
                                      <p:cBhvr>
                                        <p:cTn id="43" dur="500" fill="hold"/>
                                        <p:tgtEl>
                                          <p:spTgt spid="91140"/>
                                        </p:tgtEl>
                                        <p:attrNameLst>
                                          <p:attrName>ppt_x</p:attrName>
                                        </p:attrNameLst>
                                      </p:cBhvr>
                                      <p:tavLst>
                                        <p:tav tm="0">
                                          <p:val>
                                            <p:strVal val="#ppt_x"/>
                                          </p:val>
                                        </p:tav>
                                        <p:tav tm="100000">
                                          <p:val>
                                            <p:strVal val="#ppt_x"/>
                                          </p:val>
                                        </p:tav>
                                      </p:tavLst>
                                    </p:anim>
                                    <p:anim calcmode="lin" valueType="num">
                                      <p:cBhvr>
                                        <p:cTn id="44" dur="500" fill="hold"/>
                                        <p:tgtEl>
                                          <p:spTgt spid="91140"/>
                                        </p:tgtEl>
                                        <p:attrNameLst>
                                          <p:attrName>ppt_y</p:attrName>
                                        </p:attrNameLst>
                                      </p:cBhvr>
                                      <p:tavLst>
                                        <p:tav tm="0">
                                          <p:val>
                                            <p:strVal val="#ppt_h+1"/>
                                          </p:val>
                                        </p:tav>
                                        <p:tav tm="100000">
                                          <p:val>
                                            <p:strVal val="#ppt_y"/>
                                          </p:val>
                                        </p:tav>
                                      </p:tavLst>
                                    </p:anim>
                                    <p:animEffect transition="in" filter="fade">
                                      <p:cBhvr>
                                        <p:cTn id="45" dur="500"/>
                                        <p:tgtEl>
                                          <p:spTgt spid="9114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91156"/>
                                        </p:tgtEl>
                                        <p:attrNameLst>
                                          <p:attrName>style.visibility</p:attrName>
                                        </p:attrNameLst>
                                      </p:cBhvr>
                                      <p:to>
                                        <p:strVal val="visible"/>
                                      </p:to>
                                    </p:set>
                                    <p:animEffect transition="in" filter="dissolve">
                                      <p:cBhvr>
                                        <p:cTn id="50" dur="500"/>
                                        <p:tgtEl>
                                          <p:spTgt spid="91156"/>
                                        </p:tgtEl>
                                      </p:cBhvr>
                                    </p:animEffect>
                                  </p:childTnLst>
                                </p:cTn>
                              </p:par>
                              <p:par>
                                <p:cTn id="51" presetID="9" presetClass="entr" presetSubtype="0" fill="hold" nodeType="withEffect">
                                  <p:stCondLst>
                                    <p:cond delay="0"/>
                                  </p:stCondLst>
                                  <p:childTnLst>
                                    <p:set>
                                      <p:cBhvr>
                                        <p:cTn id="52" dur="1" fill="hold">
                                          <p:stCondLst>
                                            <p:cond delay="0"/>
                                          </p:stCondLst>
                                        </p:cTn>
                                        <p:tgtEl>
                                          <p:spTgt spid="91158"/>
                                        </p:tgtEl>
                                        <p:attrNameLst>
                                          <p:attrName>style.visibility</p:attrName>
                                        </p:attrNameLst>
                                      </p:cBhvr>
                                      <p:to>
                                        <p:strVal val="visible"/>
                                      </p:to>
                                    </p:set>
                                    <p:animEffect transition="in" filter="dissolve">
                                      <p:cBhvr>
                                        <p:cTn id="53" dur="500"/>
                                        <p:tgtEl>
                                          <p:spTgt spid="9115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8" presetClass="entr" presetSubtype="0" accel="100000" fill="hold" nodeType="clickEffect">
                                  <p:stCondLst>
                                    <p:cond delay="0"/>
                                  </p:stCondLst>
                                  <p:childTnLst>
                                    <p:set>
                                      <p:cBhvr>
                                        <p:cTn id="57" dur="1" fill="hold">
                                          <p:stCondLst>
                                            <p:cond delay="0"/>
                                          </p:stCondLst>
                                        </p:cTn>
                                        <p:tgtEl>
                                          <p:spTgt spid="91141"/>
                                        </p:tgtEl>
                                        <p:attrNameLst>
                                          <p:attrName>style.visibility</p:attrName>
                                        </p:attrNameLst>
                                      </p:cBhvr>
                                      <p:to>
                                        <p:strVal val="visible"/>
                                      </p:to>
                                    </p:set>
                                    <p:anim calcmode="lin" valueType="num">
                                      <p:cBhvr>
                                        <p:cTn id="58" dur="500" fill="hold"/>
                                        <p:tgtEl>
                                          <p:spTgt spid="91141"/>
                                        </p:tgtEl>
                                        <p:attrNameLst>
                                          <p:attrName>ppt_w</p:attrName>
                                        </p:attrNameLst>
                                      </p:cBhvr>
                                      <p:tavLst>
                                        <p:tav tm="0">
                                          <p:val>
                                            <p:strVal val="#ppt_w*2.5"/>
                                          </p:val>
                                        </p:tav>
                                        <p:tav tm="100000">
                                          <p:val>
                                            <p:strVal val="#ppt_w"/>
                                          </p:val>
                                        </p:tav>
                                      </p:tavLst>
                                    </p:anim>
                                    <p:anim calcmode="lin" valueType="num">
                                      <p:cBhvr>
                                        <p:cTn id="59" dur="500" fill="hold"/>
                                        <p:tgtEl>
                                          <p:spTgt spid="91141"/>
                                        </p:tgtEl>
                                        <p:attrNameLst>
                                          <p:attrName>ppt_h</p:attrName>
                                        </p:attrNameLst>
                                      </p:cBhvr>
                                      <p:tavLst>
                                        <p:tav tm="0">
                                          <p:val>
                                            <p:strVal val="#ppt_h*0.01"/>
                                          </p:val>
                                        </p:tav>
                                        <p:tav tm="100000">
                                          <p:val>
                                            <p:strVal val="#ppt_h"/>
                                          </p:val>
                                        </p:tav>
                                      </p:tavLst>
                                    </p:anim>
                                    <p:anim calcmode="lin" valueType="num">
                                      <p:cBhvr>
                                        <p:cTn id="60" dur="500" fill="hold"/>
                                        <p:tgtEl>
                                          <p:spTgt spid="91141"/>
                                        </p:tgtEl>
                                        <p:attrNameLst>
                                          <p:attrName>ppt_x</p:attrName>
                                        </p:attrNameLst>
                                      </p:cBhvr>
                                      <p:tavLst>
                                        <p:tav tm="0">
                                          <p:val>
                                            <p:strVal val="#ppt_x"/>
                                          </p:val>
                                        </p:tav>
                                        <p:tav tm="100000">
                                          <p:val>
                                            <p:strVal val="#ppt_x"/>
                                          </p:val>
                                        </p:tav>
                                      </p:tavLst>
                                    </p:anim>
                                    <p:anim calcmode="lin" valueType="num">
                                      <p:cBhvr>
                                        <p:cTn id="61" dur="500" fill="hold"/>
                                        <p:tgtEl>
                                          <p:spTgt spid="91141"/>
                                        </p:tgtEl>
                                        <p:attrNameLst>
                                          <p:attrName>ppt_y</p:attrName>
                                        </p:attrNameLst>
                                      </p:cBhvr>
                                      <p:tavLst>
                                        <p:tav tm="0">
                                          <p:val>
                                            <p:strVal val="#ppt_h+1"/>
                                          </p:val>
                                        </p:tav>
                                        <p:tav tm="100000">
                                          <p:val>
                                            <p:strVal val="#ppt_y"/>
                                          </p:val>
                                        </p:tav>
                                      </p:tavLst>
                                    </p:anim>
                                    <p:animEffect transition="in" filter="fade">
                                      <p:cBhvr>
                                        <p:cTn id="62" dur="500"/>
                                        <p:tgtEl>
                                          <p:spTgt spid="91141"/>
                                        </p:tgtEl>
                                      </p:cBhvr>
                                    </p:animEffect>
                                  </p:childTnLst>
                                </p:cTn>
                              </p:par>
                            </p:childTnLst>
                          </p:cTn>
                        </p:par>
                        <p:par>
                          <p:cTn id="63" fill="hold" nodeType="afterGroup">
                            <p:stCondLst>
                              <p:cond delay="500"/>
                            </p:stCondLst>
                            <p:childTnLst>
                              <p:par>
                                <p:cTn id="64" presetID="58" presetClass="entr" presetSubtype="0" accel="100000" fill="hold" nodeType="afterEffect">
                                  <p:stCondLst>
                                    <p:cond delay="0"/>
                                  </p:stCondLst>
                                  <p:childTnLst>
                                    <p:set>
                                      <p:cBhvr>
                                        <p:cTn id="65" dur="1" fill="hold">
                                          <p:stCondLst>
                                            <p:cond delay="0"/>
                                          </p:stCondLst>
                                        </p:cTn>
                                        <p:tgtEl>
                                          <p:spTgt spid="91142"/>
                                        </p:tgtEl>
                                        <p:attrNameLst>
                                          <p:attrName>style.visibility</p:attrName>
                                        </p:attrNameLst>
                                      </p:cBhvr>
                                      <p:to>
                                        <p:strVal val="visible"/>
                                      </p:to>
                                    </p:set>
                                    <p:anim calcmode="lin" valueType="num">
                                      <p:cBhvr>
                                        <p:cTn id="66" dur="500" fill="hold"/>
                                        <p:tgtEl>
                                          <p:spTgt spid="91142"/>
                                        </p:tgtEl>
                                        <p:attrNameLst>
                                          <p:attrName>ppt_w</p:attrName>
                                        </p:attrNameLst>
                                      </p:cBhvr>
                                      <p:tavLst>
                                        <p:tav tm="0">
                                          <p:val>
                                            <p:strVal val="#ppt_w*2.5"/>
                                          </p:val>
                                        </p:tav>
                                        <p:tav tm="100000">
                                          <p:val>
                                            <p:strVal val="#ppt_w"/>
                                          </p:val>
                                        </p:tav>
                                      </p:tavLst>
                                    </p:anim>
                                    <p:anim calcmode="lin" valueType="num">
                                      <p:cBhvr>
                                        <p:cTn id="67" dur="500" fill="hold"/>
                                        <p:tgtEl>
                                          <p:spTgt spid="91142"/>
                                        </p:tgtEl>
                                        <p:attrNameLst>
                                          <p:attrName>ppt_h</p:attrName>
                                        </p:attrNameLst>
                                      </p:cBhvr>
                                      <p:tavLst>
                                        <p:tav tm="0">
                                          <p:val>
                                            <p:strVal val="#ppt_h*0.01"/>
                                          </p:val>
                                        </p:tav>
                                        <p:tav tm="100000">
                                          <p:val>
                                            <p:strVal val="#ppt_h"/>
                                          </p:val>
                                        </p:tav>
                                      </p:tavLst>
                                    </p:anim>
                                    <p:anim calcmode="lin" valueType="num">
                                      <p:cBhvr>
                                        <p:cTn id="68" dur="500" fill="hold"/>
                                        <p:tgtEl>
                                          <p:spTgt spid="91142"/>
                                        </p:tgtEl>
                                        <p:attrNameLst>
                                          <p:attrName>ppt_x</p:attrName>
                                        </p:attrNameLst>
                                      </p:cBhvr>
                                      <p:tavLst>
                                        <p:tav tm="0">
                                          <p:val>
                                            <p:strVal val="#ppt_x"/>
                                          </p:val>
                                        </p:tav>
                                        <p:tav tm="100000">
                                          <p:val>
                                            <p:strVal val="#ppt_x"/>
                                          </p:val>
                                        </p:tav>
                                      </p:tavLst>
                                    </p:anim>
                                    <p:anim calcmode="lin" valueType="num">
                                      <p:cBhvr>
                                        <p:cTn id="69" dur="500" fill="hold"/>
                                        <p:tgtEl>
                                          <p:spTgt spid="91142"/>
                                        </p:tgtEl>
                                        <p:attrNameLst>
                                          <p:attrName>ppt_y</p:attrName>
                                        </p:attrNameLst>
                                      </p:cBhvr>
                                      <p:tavLst>
                                        <p:tav tm="0">
                                          <p:val>
                                            <p:strVal val="#ppt_h+1"/>
                                          </p:val>
                                        </p:tav>
                                        <p:tav tm="100000">
                                          <p:val>
                                            <p:strVal val="#ppt_y"/>
                                          </p:val>
                                        </p:tav>
                                      </p:tavLst>
                                    </p:anim>
                                    <p:animEffect transition="in" filter="fade">
                                      <p:cBhvr>
                                        <p:cTn id="70" dur="500"/>
                                        <p:tgtEl>
                                          <p:spTgt spid="91142"/>
                                        </p:tgtEl>
                                      </p:cBhvr>
                                    </p:animEffect>
                                  </p:childTnLst>
                                </p:cTn>
                              </p:par>
                            </p:childTnLst>
                          </p:cTn>
                        </p:par>
                        <p:par>
                          <p:cTn id="71" fill="hold" nodeType="afterGroup">
                            <p:stCondLst>
                              <p:cond delay="1000"/>
                            </p:stCondLst>
                            <p:childTnLst>
                              <p:par>
                                <p:cTn id="72" presetID="58" presetClass="entr" presetSubtype="0" accel="100000" fill="hold" nodeType="afterEffect">
                                  <p:stCondLst>
                                    <p:cond delay="0"/>
                                  </p:stCondLst>
                                  <p:childTnLst>
                                    <p:set>
                                      <p:cBhvr>
                                        <p:cTn id="73" dur="1" fill="hold">
                                          <p:stCondLst>
                                            <p:cond delay="0"/>
                                          </p:stCondLst>
                                        </p:cTn>
                                        <p:tgtEl>
                                          <p:spTgt spid="91145"/>
                                        </p:tgtEl>
                                        <p:attrNameLst>
                                          <p:attrName>style.visibility</p:attrName>
                                        </p:attrNameLst>
                                      </p:cBhvr>
                                      <p:to>
                                        <p:strVal val="visible"/>
                                      </p:to>
                                    </p:set>
                                    <p:anim calcmode="lin" valueType="num">
                                      <p:cBhvr>
                                        <p:cTn id="74" dur="500" fill="hold"/>
                                        <p:tgtEl>
                                          <p:spTgt spid="91145"/>
                                        </p:tgtEl>
                                        <p:attrNameLst>
                                          <p:attrName>ppt_w</p:attrName>
                                        </p:attrNameLst>
                                      </p:cBhvr>
                                      <p:tavLst>
                                        <p:tav tm="0">
                                          <p:val>
                                            <p:strVal val="#ppt_w*2.5"/>
                                          </p:val>
                                        </p:tav>
                                        <p:tav tm="100000">
                                          <p:val>
                                            <p:strVal val="#ppt_w"/>
                                          </p:val>
                                        </p:tav>
                                      </p:tavLst>
                                    </p:anim>
                                    <p:anim calcmode="lin" valueType="num">
                                      <p:cBhvr>
                                        <p:cTn id="75" dur="500" fill="hold"/>
                                        <p:tgtEl>
                                          <p:spTgt spid="91145"/>
                                        </p:tgtEl>
                                        <p:attrNameLst>
                                          <p:attrName>ppt_h</p:attrName>
                                        </p:attrNameLst>
                                      </p:cBhvr>
                                      <p:tavLst>
                                        <p:tav tm="0">
                                          <p:val>
                                            <p:strVal val="#ppt_h*0.01"/>
                                          </p:val>
                                        </p:tav>
                                        <p:tav tm="100000">
                                          <p:val>
                                            <p:strVal val="#ppt_h"/>
                                          </p:val>
                                        </p:tav>
                                      </p:tavLst>
                                    </p:anim>
                                    <p:anim calcmode="lin" valueType="num">
                                      <p:cBhvr>
                                        <p:cTn id="76" dur="500" fill="hold"/>
                                        <p:tgtEl>
                                          <p:spTgt spid="91145"/>
                                        </p:tgtEl>
                                        <p:attrNameLst>
                                          <p:attrName>ppt_x</p:attrName>
                                        </p:attrNameLst>
                                      </p:cBhvr>
                                      <p:tavLst>
                                        <p:tav tm="0">
                                          <p:val>
                                            <p:strVal val="#ppt_x"/>
                                          </p:val>
                                        </p:tav>
                                        <p:tav tm="100000">
                                          <p:val>
                                            <p:strVal val="#ppt_x"/>
                                          </p:val>
                                        </p:tav>
                                      </p:tavLst>
                                    </p:anim>
                                    <p:anim calcmode="lin" valueType="num">
                                      <p:cBhvr>
                                        <p:cTn id="77" dur="500" fill="hold"/>
                                        <p:tgtEl>
                                          <p:spTgt spid="91145"/>
                                        </p:tgtEl>
                                        <p:attrNameLst>
                                          <p:attrName>ppt_y</p:attrName>
                                        </p:attrNameLst>
                                      </p:cBhvr>
                                      <p:tavLst>
                                        <p:tav tm="0">
                                          <p:val>
                                            <p:strVal val="#ppt_h+1"/>
                                          </p:val>
                                        </p:tav>
                                        <p:tav tm="100000">
                                          <p:val>
                                            <p:strVal val="#ppt_y"/>
                                          </p:val>
                                        </p:tav>
                                      </p:tavLst>
                                    </p:anim>
                                    <p:animEffect transition="in" filter="fade">
                                      <p:cBhvr>
                                        <p:cTn id="78" dur="500"/>
                                        <p:tgtEl>
                                          <p:spTgt spid="9114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nodeType="clickEffect">
                                  <p:stCondLst>
                                    <p:cond delay="0"/>
                                  </p:stCondLst>
                                  <p:childTnLst>
                                    <p:set>
                                      <p:cBhvr>
                                        <p:cTn id="82" dur="1" fill="hold">
                                          <p:stCondLst>
                                            <p:cond delay="0"/>
                                          </p:stCondLst>
                                        </p:cTn>
                                        <p:tgtEl>
                                          <p:spTgt spid="91159"/>
                                        </p:tgtEl>
                                        <p:attrNameLst>
                                          <p:attrName>style.visibility</p:attrName>
                                        </p:attrNameLst>
                                      </p:cBhvr>
                                      <p:to>
                                        <p:strVal val="visible"/>
                                      </p:to>
                                    </p:set>
                                    <p:animEffect transition="in" filter="dissolve">
                                      <p:cBhvr>
                                        <p:cTn id="83" dur="500"/>
                                        <p:tgtEl>
                                          <p:spTgt spid="91159"/>
                                        </p:tgtEl>
                                      </p:cBhvr>
                                    </p:animEffect>
                                  </p:childTnLst>
                                </p:cTn>
                              </p:par>
                            </p:childTnLst>
                          </p:cTn>
                        </p:par>
                        <p:par>
                          <p:cTn id="84" fill="hold" nodeType="afterGroup">
                            <p:stCondLst>
                              <p:cond delay="500"/>
                            </p:stCondLst>
                            <p:childTnLst>
                              <p:par>
                                <p:cTn id="85" presetID="58" presetClass="entr" presetSubtype="0" accel="100000" fill="hold" nodeType="afterEffect">
                                  <p:stCondLst>
                                    <p:cond delay="0"/>
                                  </p:stCondLst>
                                  <p:childTnLst>
                                    <p:set>
                                      <p:cBhvr>
                                        <p:cTn id="86" dur="1" fill="hold">
                                          <p:stCondLst>
                                            <p:cond delay="0"/>
                                          </p:stCondLst>
                                        </p:cTn>
                                        <p:tgtEl>
                                          <p:spTgt spid="91143"/>
                                        </p:tgtEl>
                                        <p:attrNameLst>
                                          <p:attrName>style.visibility</p:attrName>
                                        </p:attrNameLst>
                                      </p:cBhvr>
                                      <p:to>
                                        <p:strVal val="visible"/>
                                      </p:to>
                                    </p:set>
                                    <p:anim calcmode="lin" valueType="num">
                                      <p:cBhvr>
                                        <p:cTn id="87" dur="500" fill="hold"/>
                                        <p:tgtEl>
                                          <p:spTgt spid="91143"/>
                                        </p:tgtEl>
                                        <p:attrNameLst>
                                          <p:attrName>ppt_w</p:attrName>
                                        </p:attrNameLst>
                                      </p:cBhvr>
                                      <p:tavLst>
                                        <p:tav tm="0">
                                          <p:val>
                                            <p:strVal val="#ppt_w*2.5"/>
                                          </p:val>
                                        </p:tav>
                                        <p:tav tm="100000">
                                          <p:val>
                                            <p:strVal val="#ppt_w"/>
                                          </p:val>
                                        </p:tav>
                                      </p:tavLst>
                                    </p:anim>
                                    <p:anim calcmode="lin" valueType="num">
                                      <p:cBhvr>
                                        <p:cTn id="88" dur="500" fill="hold"/>
                                        <p:tgtEl>
                                          <p:spTgt spid="91143"/>
                                        </p:tgtEl>
                                        <p:attrNameLst>
                                          <p:attrName>ppt_h</p:attrName>
                                        </p:attrNameLst>
                                      </p:cBhvr>
                                      <p:tavLst>
                                        <p:tav tm="0">
                                          <p:val>
                                            <p:strVal val="#ppt_h*0.01"/>
                                          </p:val>
                                        </p:tav>
                                        <p:tav tm="100000">
                                          <p:val>
                                            <p:strVal val="#ppt_h"/>
                                          </p:val>
                                        </p:tav>
                                      </p:tavLst>
                                    </p:anim>
                                    <p:anim calcmode="lin" valueType="num">
                                      <p:cBhvr>
                                        <p:cTn id="89" dur="500" fill="hold"/>
                                        <p:tgtEl>
                                          <p:spTgt spid="91143"/>
                                        </p:tgtEl>
                                        <p:attrNameLst>
                                          <p:attrName>ppt_x</p:attrName>
                                        </p:attrNameLst>
                                      </p:cBhvr>
                                      <p:tavLst>
                                        <p:tav tm="0">
                                          <p:val>
                                            <p:strVal val="#ppt_x"/>
                                          </p:val>
                                        </p:tav>
                                        <p:tav tm="100000">
                                          <p:val>
                                            <p:strVal val="#ppt_x"/>
                                          </p:val>
                                        </p:tav>
                                      </p:tavLst>
                                    </p:anim>
                                    <p:anim calcmode="lin" valueType="num">
                                      <p:cBhvr>
                                        <p:cTn id="90" dur="500" fill="hold"/>
                                        <p:tgtEl>
                                          <p:spTgt spid="91143"/>
                                        </p:tgtEl>
                                        <p:attrNameLst>
                                          <p:attrName>ppt_y</p:attrName>
                                        </p:attrNameLst>
                                      </p:cBhvr>
                                      <p:tavLst>
                                        <p:tav tm="0">
                                          <p:val>
                                            <p:strVal val="#ppt_h+1"/>
                                          </p:val>
                                        </p:tav>
                                        <p:tav tm="100000">
                                          <p:val>
                                            <p:strVal val="#ppt_y"/>
                                          </p:val>
                                        </p:tav>
                                      </p:tavLst>
                                    </p:anim>
                                    <p:animEffect transition="in" filter="fade">
                                      <p:cBhvr>
                                        <p:cTn id="91" dur="500"/>
                                        <p:tgtEl>
                                          <p:spTgt spid="91143"/>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91160"/>
                                        </p:tgtEl>
                                        <p:attrNameLst>
                                          <p:attrName>style.visibility</p:attrName>
                                        </p:attrNameLst>
                                      </p:cBhvr>
                                      <p:to>
                                        <p:strVal val="visible"/>
                                      </p:to>
                                    </p:set>
                                    <p:animEffect transition="in" filter="dissolve">
                                      <p:cBhvr>
                                        <p:cTn id="96" dur="500"/>
                                        <p:tgtEl>
                                          <p:spTgt spid="91160"/>
                                        </p:tgtEl>
                                      </p:cBhvr>
                                    </p:animEffect>
                                  </p:childTnLst>
                                </p:cTn>
                              </p:par>
                            </p:childTnLst>
                          </p:cTn>
                        </p:par>
                        <p:par>
                          <p:cTn id="97" fill="hold" nodeType="afterGroup">
                            <p:stCondLst>
                              <p:cond delay="500"/>
                            </p:stCondLst>
                            <p:childTnLst>
                              <p:par>
                                <p:cTn id="98" presetID="58" presetClass="entr" presetSubtype="0" accel="100000" fill="hold" nodeType="afterEffect">
                                  <p:stCondLst>
                                    <p:cond delay="0"/>
                                  </p:stCondLst>
                                  <p:childTnLst>
                                    <p:set>
                                      <p:cBhvr>
                                        <p:cTn id="99" dur="1" fill="hold">
                                          <p:stCondLst>
                                            <p:cond delay="0"/>
                                          </p:stCondLst>
                                        </p:cTn>
                                        <p:tgtEl>
                                          <p:spTgt spid="91144"/>
                                        </p:tgtEl>
                                        <p:attrNameLst>
                                          <p:attrName>style.visibility</p:attrName>
                                        </p:attrNameLst>
                                      </p:cBhvr>
                                      <p:to>
                                        <p:strVal val="visible"/>
                                      </p:to>
                                    </p:set>
                                    <p:anim calcmode="lin" valueType="num">
                                      <p:cBhvr>
                                        <p:cTn id="100" dur="500" fill="hold"/>
                                        <p:tgtEl>
                                          <p:spTgt spid="91144"/>
                                        </p:tgtEl>
                                        <p:attrNameLst>
                                          <p:attrName>ppt_w</p:attrName>
                                        </p:attrNameLst>
                                      </p:cBhvr>
                                      <p:tavLst>
                                        <p:tav tm="0">
                                          <p:val>
                                            <p:strVal val="#ppt_w*2.5"/>
                                          </p:val>
                                        </p:tav>
                                        <p:tav tm="100000">
                                          <p:val>
                                            <p:strVal val="#ppt_w"/>
                                          </p:val>
                                        </p:tav>
                                      </p:tavLst>
                                    </p:anim>
                                    <p:anim calcmode="lin" valueType="num">
                                      <p:cBhvr>
                                        <p:cTn id="101" dur="500" fill="hold"/>
                                        <p:tgtEl>
                                          <p:spTgt spid="91144"/>
                                        </p:tgtEl>
                                        <p:attrNameLst>
                                          <p:attrName>ppt_h</p:attrName>
                                        </p:attrNameLst>
                                      </p:cBhvr>
                                      <p:tavLst>
                                        <p:tav tm="0">
                                          <p:val>
                                            <p:strVal val="#ppt_h*0.01"/>
                                          </p:val>
                                        </p:tav>
                                        <p:tav tm="100000">
                                          <p:val>
                                            <p:strVal val="#ppt_h"/>
                                          </p:val>
                                        </p:tav>
                                      </p:tavLst>
                                    </p:anim>
                                    <p:anim calcmode="lin" valueType="num">
                                      <p:cBhvr>
                                        <p:cTn id="102" dur="500" fill="hold"/>
                                        <p:tgtEl>
                                          <p:spTgt spid="91144"/>
                                        </p:tgtEl>
                                        <p:attrNameLst>
                                          <p:attrName>ppt_x</p:attrName>
                                        </p:attrNameLst>
                                      </p:cBhvr>
                                      <p:tavLst>
                                        <p:tav tm="0">
                                          <p:val>
                                            <p:strVal val="#ppt_x"/>
                                          </p:val>
                                        </p:tav>
                                        <p:tav tm="100000">
                                          <p:val>
                                            <p:strVal val="#ppt_x"/>
                                          </p:val>
                                        </p:tav>
                                      </p:tavLst>
                                    </p:anim>
                                    <p:anim calcmode="lin" valueType="num">
                                      <p:cBhvr>
                                        <p:cTn id="103" dur="500" fill="hold"/>
                                        <p:tgtEl>
                                          <p:spTgt spid="91144"/>
                                        </p:tgtEl>
                                        <p:attrNameLst>
                                          <p:attrName>ppt_y</p:attrName>
                                        </p:attrNameLst>
                                      </p:cBhvr>
                                      <p:tavLst>
                                        <p:tav tm="0">
                                          <p:val>
                                            <p:strVal val="#ppt_h+1"/>
                                          </p:val>
                                        </p:tav>
                                        <p:tav tm="100000">
                                          <p:val>
                                            <p:strVal val="#ppt_y"/>
                                          </p:val>
                                        </p:tav>
                                      </p:tavLst>
                                    </p:anim>
                                    <p:animEffect transition="in" filter="fade">
                                      <p:cBhvr>
                                        <p:cTn id="104" dur="500"/>
                                        <p:tgtEl>
                                          <p:spTgt spid="9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P spid="91147" grpId="0" animBg="1"/>
      <p:bldP spid="91148" grpId="0" animBg="1"/>
      <p:bldP spid="91149" grpId="0" animBg="1"/>
      <p:bldP spid="91150" grpId="0" animBg="1"/>
      <p:bldP spid="911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0" y="5867400"/>
            <a:ext cx="2362200" cy="641350"/>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sz="1800">
                <a:latin typeface="Times" charset="0"/>
                <a:ea typeface="SimSun" charset="0"/>
                <a:cs typeface="SimSun" charset="0"/>
              </a:rPr>
              <a:t>John Grassmick, </a:t>
            </a:r>
          </a:p>
          <a:p>
            <a:pPr algn="ctr" eaLnBrk="1" hangingPunct="1">
              <a:defRPr/>
            </a:pPr>
            <a:r>
              <a:rPr lang="en-US" altLang="zh-CN" sz="1800">
                <a:latin typeface="Times" charset="0"/>
                <a:ea typeface="SimSun" charset="0"/>
                <a:cs typeface="SimSun" charset="0"/>
              </a:rPr>
              <a:t>Dallas Seminary</a:t>
            </a:r>
            <a:endParaRPr lang="en-US" sz="1800">
              <a:latin typeface="Times" charset="0"/>
              <a:cs typeface="Times New Roman" charset="0"/>
            </a:endParaRPr>
          </a:p>
        </p:txBody>
      </p:sp>
      <p:sp>
        <p:nvSpPr>
          <p:cNvPr id="23557" name="Rectangle 5"/>
          <p:cNvSpPr>
            <a:spLocks noGrp="1" noRot="1" noChangeArrowheads="1"/>
          </p:cNvSpPr>
          <p:nvPr>
            <p:ph type="title"/>
          </p:nvPr>
        </p:nvSpPr>
        <p:spPr>
          <a:xfrm>
            <a:off x="76200" y="152400"/>
            <a:ext cx="3429000" cy="3611563"/>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solidFill>
                  <a:schemeClr val="tx1"/>
                </a:solidFill>
                <a:effectLst/>
                <a:ea typeface="宋体" charset="0"/>
                <a:cs typeface="宋体" charset="0"/>
              </a:rPr>
              <a:t>希律王朝</a:t>
            </a:r>
            <a:br>
              <a:rPr lang="en-US" altLang="ja-JP">
                <a:solidFill>
                  <a:schemeClr val="tx1"/>
                </a:solidFill>
                <a:effectLst/>
                <a:ea typeface="宋体" charset="0"/>
                <a:cs typeface="宋体" charset="0"/>
              </a:rPr>
            </a:br>
            <a:r>
              <a:rPr lang="ja-JP" altLang="en-US">
                <a:solidFill>
                  <a:schemeClr val="tx1"/>
                </a:solidFill>
                <a:effectLst/>
                <a:ea typeface="宋体" charset="0"/>
                <a:cs typeface="宋体" charset="0"/>
              </a:rPr>
              <a:t>统治的年表</a:t>
            </a:r>
            <a:r>
              <a:rPr lang="en-US" altLang="ja-JP">
                <a:solidFill>
                  <a:schemeClr val="tx1"/>
                </a:solidFill>
                <a:effectLst/>
                <a:ea typeface="宋体" charset="0"/>
                <a:cs typeface="宋体" charset="0"/>
              </a:rPr>
              <a:t>&amp;</a:t>
            </a:r>
            <a:r>
              <a:rPr lang="ja-JP" altLang="en-US">
                <a:solidFill>
                  <a:schemeClr val="tx1"/>
                </a:solidFill>
                <a:effectLst/>
                <a:ea typeface="宋体" charset="0"/>
                <a:cs typeface="宋体" charset="0"/>
              </a:rPr>
              <a:t>顺序</a:t>
            </a:r>
            <a:br>
              <a:rPr lang="en-US" altLang="zh-CN">
                <a:solidFill>
                  <a:schemeClr val="tx1"/>
                </a:solidFill>
                <a:effectLst/>
                <a:ea typeface="宋体" charset="0"/>
                <a:cs typeface="宋体" charset="0"/>
              </a:rPr>
            </a:br>
            <a:r>
              <a:rPr lang="en-US" altLang="zh-CN">
                <a:solidFill>
                  <a:schemeClr val="tx1"/>
                </a:solidFill>
                <a:effectLst/>
                <a:ea typeface="宋体" charset="0"/>
                <a:cs typeface="宋体" charset="0"/>
              </a:rPr>
              <a:t>(</a:t>
            </a:r>
            <a:r>
              <a:rPr lang="ja-JP" altLang="en-US">
                <a:solidFill>
                  <a:schemeClr val="tx1"/>
                </a:solidFill>
                <a:effectLst/>
                <a:ea typeface="宋体" charset="0"/>
                <a:cs typeface="宋体" charset="0"/>
              </a:rPr>
              <a:t>主前</a:t>
            </a:r>
            <a:r>
              <a:rPr lang="en-US" altLang="zh-CN">
                <a:solidFill>
                  <a:schemeClr val="tx1"/>
                </a:solidFill>
                <a:effectLst/>
                <a:ea typeface="宋体" charset="0"/>
                <a:cs typeface="宋体" charset="0"/>
              </a:rPr>
              <a:t>37</a:t>
            </a:r>
            <a:r>
              <a:rPr lang="ja-JP" altLang="en-US">
                <a:solidFill>
                  <a:schemeClr val="tx1"/>
                </a:solidFill>
                <a:effectLst/>
                <a:ea typeface="宋体" charset="0"/>
                <a:cs typeface="宋体" charset="0"/>
              </a:rPr>
              <a:t>年</a:t>
            </a:r>
            <a:r>
              <a:rPr lang="en-US" altLang="ja-JP">
                <a:solidFill>
                  <a:schemeClr val="tx1"/>
                </a:solidFill>
                <a:effectLst/>
                <a:ea typeface="宋体" charset="0"/>
                <a:cs typeface="宋体" charset="0"/>
              </a:rPr>
              <a:t>-</a:t>
            </a:r>
            <a:r>
              <a:rPr lang="ja-JP" altLang="en-US">
                <a:solidFill>
                  <a:schemeClr val="tx1"/>
                </a:solidFill>
                <a:effectLst/>
                <a:ea typeface="宋体" charset="0"/>
                <a:cs typeface="宋体" charset="0"/>
              </a:rPr>
              <a:t>主后</a:t>
            </a:r>
            <a:r>
              <a:rPr lang="en-US" altLang="zh-CN">
                <a:solidFill>
                  <a:schemeClr val="tx1"/>
                </a:solidFill>
                <a:effectLst/>
                <a:ea typeface="宋体" charset="0"/>
                <a:cs typeface="宋体" charset="0"/>
              </a:rPr>
              <a:t>70</a:t>
            </a:r>
            <a:r>
              <a:rPr lang="ja-JP" altLang="en-US">
                <a:solidFill>
                  <a:schemeClr val="tx1"/>
                </a:solidFill>
                <a:effectLst/>
                <a:ea typeface="宋体" charset="0"/>
                <a:cs typeface="宋体" charset="0"/>
              </a:rPr>
              <a:t>年</a:t>
            </a:r>
            <a:r>
              <a:rPr lang="en-US" altLang="zh-CN">
                <a:solidFill>
                  <a:schemeClr val="tx1"/>
                </a:solidFill>
                <a:effectLst/>
                <a:ea typeface="宋体" charset="0"/>
                <a:cs typeface="宋体" charset="0"/>
              </a:rPr>
              <a:t>)</a:t>
            </a:r>
            <a:endParaRPr lang="en-US">
              <a:solidFill>
                <a:schemeClr val="tx1"/>
              </a:solidFill>
              <a:effectLst/>
              <a:ea typeface="宋体" charset="0"/>
              <a:cs typeface="宋体" charset="0"/>
            </a:endParaRPr>
          </a:p>
        </p:txBody>
      </p:sp>
      <p:graphicFrame>
        <p:nvGraphicFramePr>
          <p:cNvPr id="131075" name="Object 16">
            <a:hlinkClick r:id="" action="ppaction://ole?verb=0"/>
          </p:cNvPr>
          <p:cNvGraphicFramePr>
            <a:graphicFrameLocks noGrp="1" noChangeAspect="1"/>
          </p:cNvGraphicFramePr>
          <p:nvPr>
            <p:ph idx="1"/>
          </p:nvPr>
        </p:nvGraphicFramePr>
        <p:xfrm>
          <a:off x="3657600" y="0"/>
          <a:ext cx="5486400" cy="6858000"/>
        </p:xfrm>
        <a:graphic>
          <a:graphicData uri="http://schemas.openxmlformats.org/presentationml/2006/ole">
            <mc:AlternateContent xmlns:mc="http://schemas.openxmlformats.org/markup-compatibility/2006">
              <mc:Choice xmlns:v="urn:schemas-microsoft-com:vml" Requires="v">
                <p:oleObj name="Presentation" r:id="rId3" imgW="3429000" imgH="4572000" progId="PowerPoint.Show.8">
                  <p:embed/>
                </p:oleObj>
              </mc:Choice>
              <mc:Fallback>
                <p:oleObj name="Presentation" r:id="rId3" imgW="3429000" imgH="4572000" progId="PowerPoint.Show.8">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54864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3555" name="Text Box 3"/>
          <p:cNvSpPr txBox="1">
            <a:spLocks noChangeArrowheads="1"/>
          </p:cNvSpPr>
          <p:nvPr/>
        </p:nvSpPr>
        <p:spPr bwMode="auto">
          <a:xfrm>
            <a:off x="0" y="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a:solidFill>
                  <a:srgbClr val="69A6FF"/>
                </a:solidFill>
                <a:latin typeface="Times New Roman" charset="0"/>
                <a:cs typeface="+mn-cs"/>
              </a:rPr>
              <a:t>88</a:t>
            </a:r>
          </a:p>
        </p:txBody>
      </p:sp>
      <p:sp>
        <p:nvSpPr>
          <p:cNvPr id="23558" name="Text Box 6"/>
          <p:cNvSpPr txBox="1">
            <a:spLocks noChangeArrowheads="1"/>
          </p:cNvSpPr>
          <p:nvPr/>
        </p:nvSpPr>
        <p:spPr bwMode="auto">
          <a:xfrm>
            <a:off x="3962400" y="1981200"/>
            <a:ext cx="1143000" cy="366713"/>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亚基老</a:t>
            </a:r>
            <a:endParaRPr lang="en-US" sz="1800" b="1">
              <a:effectLst>
                <a:outerShdw blurRad="38100" dist="38100" dir="2700000" algn="tl">
                  <a:srgbClr val="000000"/>
                </a:outerShdw>
              </a:effectLst>
              <a:latin typeface="AR PL KaitiM GB" charset="0"/>
              <a:cs typeface="AR PL KaitiM GB" charset="0"/>
            </a:endParaRPr>
          </a:p>
        </p:txBody>
      </p:sp>
      <p:sp>
        <p:nvSpPr>
          <p:cNvPr id="23559" name="Text Box 7"/>
          <p:cNvSpPr txBox="1">
            <a:spLocks noChangeArrowheads="1"/>
          </p:cNvSpPr>
          <p:nvPr/>
        </p:nvSpPr>
        <p:spPr bwMode="auto">
          <a:xfrm>
            <a:off x="6019800" y="2300288"/>
            <a:ext cx="762000" cy="366712"/>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腓利</a:t>
            </a:r>
            <a:endParaRPr lang="en-US" sz="1800" b="1">
              <a:effectLst>
                <a:outerShdw blurRad="38100" dist="38100" dir="2700000" algn="tl">
                  <a:srgbClr val="000000"/>
                </a:outerShdw>
              </a:effectLst>
              <a:latin typeface="AR PL KaitiM GB" charset="0"/>
              <a:cs typeface="AR PL KaitiM GB" charset="0"/>
            </a:endParaRPr>
          </a:p>
        </p:txBody>
      </p:sp>
      <p:sp>
        <p:nvSpPr>
          <p:cNvPr id="23560" name="Text Box 8"/>
          <p:cNvSpPr txBox="1">
            <a:spLocks noChangeArrowheads="1"/>
          </p:cNvSpPr>
          <p:nvPr/>
        </p:nvSpPr>
        <p:spPr bwMode="auto">
          <a:xfrm>
            <a:off x="7543800" y="2743200"/>
            <a:ext cx="1447800" cy="366713"/>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安提帕</a:t>
            </a:r>
            <a:endParaRPr lang="en-US" sz="1800" b="1">
              <a:effectLst>
                <a:outerShdw blurRad="38100" dist="38100" dir="2700000" algn="tl">
                  <a:srgbClr val="000000"/>
                </a:outerShdw>
              </a:effectLst>
              <a:latin typeface="AR PL KaitiM GB" charset="0"/>
              <a:cs typeface="AR PL KaitiM GB" charset="0"/>
            </a:endParaRPr>
          </a:p>
        </p:txBody>
      </p:sp>
      <p:sp>
        <p:nvSpPr>
          <p:cNvPr id="23561" name="Text Box 9"/>
          <p:cNvSpPr txBox="1">
            <a:spLocks noChangeArrowheads="1"/>
          </p:cNvSpPr>
          <p:nvPr/>
        </p:nvSpPr>
        <p:spPr bwMode="auto">
          <a:xfrm>
            <a:off x="5486400" y="3657600"/>
            <a:ext cx="1524000" cy="366713"/>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亚基帕</a:t>
            </a:r>
            <a:r>
              <a:rPr lang="en-US" altLang="zh-CN" sz="1800" b="1">
                <a:effectLst>
                  <a:outerShdw blurRad="38100" dist="38100" dir="2700000" algn="tl">
                    <a:srgbClr val="000000"/>
                  </a:outerShdw>
                </a:effectLst>
                <a:latin typeface="AR PL KaitiM GB" charset="0"/>
                <a:cs typeface="AR PL KaitiM GB" charset="0"/>
              </a:rPr>
              <a:t> </a:t>
            </a:r>
            <a:r>
              <a:rPr lang="ja-JP" altLang="en-US" sz="1800" b="1">
                <a:effectLst>
                  <a:outerShdw blurRad="38100" dist="38100" dir="2700000" algn="tl">
                    <a:srgbClr val="000000"/>
                  </a:outerShdw>
                </a:effectLst>
                <a:latin typeface="AR PL KaitiM GB" charset="0"/>
                <a:cs typeface="AR PL KaitiM GB" charset="0"/>
              </a:rPr>
              <a:t>一世</a:t>
            </a:r>
            <a:endParaRPr lang="en-US" sz="1800" b="1">
              <a:effectLst>
                <a:outerShdw blurRad="38100" dist="38100" dir="2700000" algn="tl">
                  <a:srgbClr val="000000"/>
                </a:outerShdw>
              </a:effectLst>
              <a:latin typeface="AR PL KaitiM GB" charset="0"/>
              <a:cs typeface="AR PL KaitiM GB" charset="0"/>
            </a:endParaRPr>
          </a:p>
        </p:txBody>
      </p:sp>
      <p:sp>
        <p:nvSpPr>
          <p:cNvPr id="23562" name="Text Box 10"/>
          <p:cNvSpPr txBox="1">
            <a:spLocks noChangeArrowheads="1"/>
          </p:cNvSpPr>
          <p:nvPr/>
        </p:nvSpPr>
        <p:spPr bwMode="auto">
          <a:xfrm>
            <a:off x="5638800" y="5119688"/>
            <a:ext cx="1524000" cy="366712"/>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亚基帕</a:t>
            </a:r>
            <a:r>
              <a:rPr lang="en-US" altLang="zh-CN" sz="1800" b="1">
                <a:effectLst>
                  <a:outerShdw blurRad="38100" dist="38100" dir="2700000" algn="tl">
                    <a:srgbClr val="000000"/>
                  </a:outerShdw>
                </a:effectLst>
                <a:latin typeface="AR PL KaitiM GB" charset="0"/>
                <a:cs typeface="AR PL KaitiM GB" charset="0"/>
              </a:rPr>
              <a:t> </a:t>
            </a:r>
            <a:r>
              <a:rPr lang="ja-JP" altLang="en-US" sz="1800" b="1">
                <a:effectLst>
                  <a:outerShdw blurRad="38100" dist="38100" dir="2700000" algn="tl">
                    <a:srgbClr val="000000"/>
                  </a:outerShdw>
                </a:effectLst>
                <a:latin typeface="AR PL KaitiM GB" charset="0"/>
                <a:cs typeface="AR PL KaitiM GB" charset="0"/>
              </a:rPr>
              <a:t>二世</a:t>
            </a:r>
            <a:endParaRPr lang="en-US" sz="1800" b="1">
              <a:effectLst>
                <a:outerShdw blurRad="38100" dist="38100" dir="2700000" algn="tl">
                  <a:srgbClr val="000000"/>
                </a:outerShdw>
              </a:effectLst>
              <a:latin typeface="AR PL KaitiM GB" charset="0"/>
              <a:cs typeface="AR PL KaitiM GB" charset="0"/>
            </a:endParaRPr>
          </a:p>
        </p:txBody>
      </p:sp>
      <p:sp>
        <p:nvSpPr>
          <p:cNvPr id="23563" name="Text Box 11"/>
          <p:cNvSpPr txBox="1">
            <a:spLocks noChangeArrowheads="1"/>
          </p:cNvSpPr>
          <p:nvPr/>
        </p:nvSpPr>
        <p:spPr bwMode="auto">
          <a:xfrm>
            <a:off x="3810000" y="2833688"/>
            <a:ext cx="1371600" cy="366712"/>
          </a:xfrm>
          <a:prstGeom prst="rect">
            <a:avLst/>
          </a:prstGeom>
          <a:gradFill rotWithShape="1">
            <a:gsLst>
              <a:gs pos="0">
                <a:srgbClr val="FF0000">
                  <a:alpha val="84000"/>
                </a:srgbClr>
              </a:gs>
              <a:gs pos="100000">
                <a:srgbClr val="FF0000">
                  <a:gamma/>
                  <a:shade val="46275"/>
                  <a:invGamma/>
                </a:srgb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罗马统治者</a:t>
            </a:r>
            <a:endParaRPr lang="en-US" sz="1800" b="1">
              <a:effectLst>
                <a:outerShdw blurRad="38100" dist="38100" dir="2700000" algn="tl">
                  <a:srgbClr val="000000"/>
                </a:outerShdw>
              </a:effectLst>
              <a:latin typeface="AR PL KaitiM GB" charset="0"/>
              <a:cs typeface="AR PL KaitiM GB" charset="0"/>
            </a:endParaRPr>
          </a:p>
        </p:txBody>
      </p:sp>
      <p:sp>
        <p:nvSpPr>
          <p:cNvPr id="23564" name="Text Box 12"/>
          <p:cNvSpPr txBox="1">
            <a:spLocks noChangeArrowheads="1"/>
          </p:cNvSpPr>
          <p:nvPr/>
        </p:nvSpPr>
        <p:spPr bwMode="auto">
          <a:xfrm>
            <a:off x="5562600" y="4495800"/>
            <a:ext cx="1371600" cy="366713"/>
          </a:xfrm>
          <a:prstGeom prst="rect">
            <a:avLst/>
          </a:prstGeom>
          <a:gradFill rotWithShape="1">
            <a:gsLst>
              <a:gs pos="0">
                <a:srgbClr val="FF0000">
                  <a:alpha val="50000"/>
                </a:srgbClr>
              </a:gs>
              <a:gs pos="100000">
                <a:srgbClr val="FF0000">
                  <a:gamma/>
                  <a:shade val="46275"/>
                  <a:invGamma/>
                </a:srgbClr>
              </a:gs>
            </a:gsLst>
            <a:lin ang="5400000" scaled="1"/>
          </a:gra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defRPr/>
            </a:pPr>
            <a:r>
              <a:rPr lang="ja-JP" altLang="en-US" sz="1800" b="1">
                <a:effectLst>
                  <a:outerShdw blurRad="38100" dist="38100" dir="2700000" algn="tl">
                    <a:srgbClr val="000000"/>
                  </a:outerShdw>
                </a:effectLst>
                <a:latin typeface="AR PL KaitiM GB" charset="0"/>
                <a:cs typeface="AR PL KaitiM GB" charset="0"/>
              </a:rPr>
              <a:t>罗马统治者</a:t>
            </a:r>
            <a:endParaRPr lang="en-US" sz="1800" b="1">
              <a:effectLst>
                <a:outerShdw blurRad="38100" dist="38100" dir="2700000" algn="tl">
                  <a:srgbClr val="000000"/>
                </a:outerShdw>
              </a:effectLst>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3558"/>
                                        </p:tgtEl>
                                        <p:attrNameLst>
                                          <p:attrName>style.visibility</p:attrName>
                                        </p:attrNameLst>
                                      </p:cBhvr>
                                      <p:to>
                                        <p:strVal val="visible"/>
                                      </p:to>
                                    </p:set>
                                    <p:anim by="(-#ppt_w*2)" calcmode="lin" valueType="num">
                                      <p:cBhvr rctx="PPT">
                                        <p:cTn id="7" dur="500" autoRev="1" fill="hold">
                                          <p:stCondLst>
                                            <p:cond delay="0"/>
                                          </p:stCondLst>
                                        </p:cTn>
                                        <p:tgtEl>
                                          <p:spTgt spid="23558"/>
                                        </p:tgtEl>
                                        <p:attrNameLst>
                                          <p:attrName>ppt_w</p:attrName>
                                        </p:attrNameLst>
                                      </p:cBhvr>
                                    </p:anim>
                                    <p:anim by="(#ppt_w*0.50)" calcmode="lin" valueType="num">
                                      <p:cBhvr>
                                        <p:cTn id="8" dur="500" decel="50000" autoRev="1" fill="hold">
                                          <p:stCondLst>
                                            <p:cond delay="0"/>
                                          </p:stCondLst>
                                        </p:cTn>
                                        <p:tgtEl>
                                          <p:spTgt spid="23558"/>
                                        </p:tgtEl>
                                        <p:attrNameLst>
                                          <p:attrName>ppt_x</p:attrName>
                                        </p:attrNameLst>
                                      </p:cBhvr>
                                    </p:anim>
                                    <p:anim from="(-#ppt_h/2)" to="(#ppt_y)" calcmode="lin" valueType="num">
                                      <p:cBhvr>
                                        <p:cTn id="9" dur="1000" fill="hold">
                                          <p:stCondLst>
                                            <p:cond delay="0"/>
                                          </p:stCondLst>
                                        </p:cTn>
                                        <p:tgtEl>
                                          <p:spTgt spid="23558"/>
                                        </p:tgtEl>
                                        <p:attrNameLst>
                                          <p:attrName>ppt_y</p:attrName>
                                        </p:attrNameLst>
                                      </p:cBhvr>
                                    </p:anim>
                                    <p:animRot by="21600000">
                                      <p:cBhvr>
                                        <p:cTn id="10" dur="1000" fill="hold">
                                          <p:stCondLst>
                                            <p:cond delay="0"/>
                                          </p:stCondLst>
                                        </p:cTn>
                                        <p:tgtEl>
                                          <p:spTgt spid="23558"/>
                                        </p:tgtEl>
                                        <p:attrNameLst>
                                          <p:attrName>r</p:attrName>
                                        </p:attrNameLst>
                                      </p:cBhvr>
                                    </p:animRot>
                                  </p:childTnLst>
                                </p:cTn>
                              </p:par>
                            </p:childTnLst>
                          </p:cTn>
                        </p:par>
                        <p:par>
                          <p:cTn id="11" fill="hold" nodeType="afterGroup">
                            <p:stCondLst>
                              <p:cond delay="12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3559"/>
                                        </p:tgtEl>
                                        <p:attrNameLst>
                                          <p:attrName>style.visibility</p:attrName>
                                        </p:attrNameLst>
                                      </p:cBhvr>
                                      <p:to>
                                        <p:strVal val="visible"/>
                                      </p:to>
                                    </p:set>
                                    <p:anim by="(-#ppt_w*2)" calcmode="lin" valueType="num">
                                      <p:cBhvr rctx="PPT">
                                        <p:cTn id="14" dur="500" autoRev="1" fill="hold">
                                          <p:stCondLst>
                                            <p:cond delay="0"/>
                                          </p:stCondLst>
                                        </p:cTn>
                                        <p:tgtEl>
                                          <p:spTgt spid="23559"/>
                                        </p:tgtEl>
                                        <p:attrNameLst>
                                          <p:attrName>ppt_w</p:attrName>
                                        </p:attrNameLst>
                                      </p:cBhvr>
                                    </p:anim>
                                    <p:anim by="(#ppt_w*0.50)" calcmode="lin" valueType="num">
                                      <p:cBhvr>
                                        <p:cTn id="15" dur="500" decel="50000" autoRev="1" fill="hold">
                                          <p:stCondLst>
                                            <p:cond delay="0"/>
                                          </p:stCondLst>
                                        </p:cTn>
                                        <p:tgtEl>
                                          <p:spTgt spid="23559"/>
                                        </p:tgtEl>
                                        <p:attrNameLst>
                                          <p:attrName>ppt_x</p:attrName>
                                        </p:attrNameLst>
                                      </p:cBhvr>
                                    </p:anim>
                                    <p:anim from="(-#ppt_h/2)" to="(#ppt_y)" calcmode="lin" valueType="num">
                                      <p:cBhvr>
                                        <p:cTn id="16" dur="1000" fill="hold">
                                          <p:stCondLst>
                                            <p:cond delay="0"/>
                                          </p:stCondLst>
                                        </p:cTn>
                                        <p:tgtEl>
                                          <p:spTgt spid="23559"/>
                                        </p:tgtEl>
                                        <p:attrNameLst>
                                          <p:attrName>ppt_y</p:attrName>
                                        </p:attrNameLst>
                                      </p:cBhvr>
                                    </p:anim>
                                    <p:animRot by="21600000">
                                      <p:cBhvr>
                                        <p:cTn id="17" dur="1000" fill="hold">
                                          <p:stCondLst>
                                            <p:cond delay="0"/>
                                          </p:stCondLst>
                                        </p:cTn>
                                        <p:tgtEl>
                                          <p:spTgt spid="23559"/>
                                        </p:tgtEl>
                                        <p:attrNameLst>
                                          <p:attrName>r</p:attrName>
                                        </p:attrNameLst>
                                      </p:cBhvr>
                                    </p:animRot>
                                  </p:childTnLst>
                                </p:cTn>
                              </p:par>
                            </p:childTnLst>
                          </p:cTn>
                        </p:par>
                        <p:par>
                          <p:cTn id="18" fill="hold" nodeType="afterGroup">
                            <p:stCondLst>
                              <p:cond delay="23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23560"/>
                                        </p:tgtEl>
                                        <p:attrNameLst>
                                          <p:attrName>style.visibility</p:attrName>
                                        </p:attrNameLst>
                                      </p:cBhvr>
                                      <p:to>
                                        <p:strVal val="visible"/>
                                      </p:to>
                                    </p:set>
                                    <p:anim by="(-#ppt_w*2)" calcmode="lin" valueType="num">
                                      <p:cBhvr rctx="PPT">
                                        <p:cTn id="21" dur="500" autoRev="1" fill="hold">
                                          <p:stCondLst>
                                            <p:cond delay="0"/>
                                          </p:stCondLst>
                                        </p:cTn>
                                        <p:tgtEl>
                                          <p:spTgt spid="23560"/>
                                        </p:tgtEl>
                                        <p:attrNameLst>
                                          <p:attrName>ppt_w</p:attrName>
                                        </p:attrNameLst>
                                      </p:cBhvr>
                                    </p:anim>
                                    <p:anim by="(#ppt_w*0.50)" calcmode="lin" valueType="num">
                                      <p:cBhvr>
                                        <p:cTn id="22" dur="500" decel="50000" autoRev="1" fill="hold">
                                          <p:stCondLst>
                                            <p:cond delay="0"/>
                                          </p:stCondLst>
                                        </p:cTn>
                                        <p:tgtEl>
                                          <p:spTgt spid="23560"/>
                                        </p:tgtEl>
                                        <p:attrNameLst>
                                          <p:attrName>ppt_x</p:attrName>
                                        </p:attrNameLst>
                                      </p:cBhvr>
                                    </p:anim>
                                    <p:anim from="(-#ppt_h/2)" to="(#ppt_y)" calcmode="lin" valueType="num">
                                      <p:cBhvr>
                                        <p:cTn id="23" dur="1000" fill="hold">
                                          <p:stCondLst>
                                            <p:cond delay="0"/>
                                          </p:stCondLst>
                                        </p:cTn>
                                        <p:tgtEl>
                                          <p:spTgt spid="23560"/>
                                        </p:tgtEl>
                                        <p:attrNameLst>
                                          <p:attrName>ppt_y</p:attrName>
                                        </p:attrNameLst>
                                      </p:cBhvr>
                                    </p:anim>
                                    <p:animRot by="21600000">
                                      <p:cBhvr>
                                        <p:cTn id="24" dur="1000" fill="hold">
                                          <p:stCondLst>
                                            <p:cond delay="0"/>
                                          </p:stCondLst>
                                        </p:cTn>
                                        <p:tgtEl>
                                          <p:spTgt spid="23560"/>
                                        </p:tgtEl>
                                        <p:attrNameLst>
                                          <p:attrName>r</p:attrName>
                                        </p:attrNameLst>
                                      </p:cBhvr>
                                    </p:animRo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3563"/>
                                        </p:tgtEl>
                                        <p:attrNameLst>
                                          <p:attrName>style.visibility</p:attrName>
                                        </p:attrNameLst>
                                      </p:cBhvr>
                                      <p:to>
                                        <p:strVal val="visible"/>
                                      </p:to>
                                    </p:set>
                                    <p:anim calcmode="lin" valueType="num">
                                      <p:cBhvr>
                                        <p:cTn id="29" dur="1000" fill="hold"/>
                                        <p:tgtEl>
                                          <p:spTgt spid="23563"/>
                                        </p:tgtEl>
                                        <p:attrNameLst>
                                          <p:attrName>ppt_x</p:attrName>
                                        </p:attrNameLst>
                                      </p:cBhvr>
                                      <p:tavLst>
                                        <p:tav tm="0">
                                          <p:val>
                                            <p:strVal val="#ppt_x-.2"/>
                                          </p:val>
                                        </p:tav>
                                        <p:tav tm="100000">
                                          <p:val>
                                            <p:strVal val="#ppt_x"/>
                                          </p:val>
                                        </p:tav>
                                      </p:tavLst>
                                    </p:anim>
                                    <p:anim calcmode="lin" valueType="num">
                                      <p:cBhvr>
                                        <p:cTn id="30" dur="1000" fill="hold"/>
                                        <p:tgtEl>
                                          <p:spTgt spid="2356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5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23561"/>
                                        </p:tgtEl>
                                        <p:attrNameLst>
                                          <p:attrName>style.visibility</p:attrName>
                                        </p:attrNameLst>
                                      </p:cBhvr>
                                      <p:to>
                                        <p:strVal val="visible"/>
                                      </p:to>
                                    </p:set>
                                    <p:anim by="(-#ppt_w*2)" calcmode="lin" valueType="num">
                                      <p:cBhvr rctx="PPT">
                                        <p:cTn id="36" dur="500" autoRev="1" fill="hold">
                                          <p:stCondLst>
                                            <p:cond delay="0"/>
                                          </p:stCondLst>
                                        </p:cTn>
                                        <p:tgtEl>
                                          <p:spTgt spid="23561"/>
                                        </p:tgtEl>
                                        <p:attrNameLst>
                                          <p:attrName>ppt_w</p:attrName>
                                        </p:attrNameLst>
                                      </p:cBhvr>
                                    </p:anim>
                                    <p:anim by="(#ppt_w*0.50)" calcmode="lin" valueType="num">
                                      <p:cBhvr>
                                        <p:cTn id="37" dur="500" decel="50000" autoRev="1" fill="hold">
                                          <p:stCondLst>
                                            <p:cond delay="0"/>
                                          </p:stCondLst>
                                        </p:cTn>
                                        <p:tgtEl>
                                          <p:spTgt spid="23561"/>
                                        </p:tgtEl>
                                        <p:attrNameLst>
                                          <p:attrName>ppt_x</p:attrName>
                                        </p:attrNameLst>
                                      </p:cBhvr>
                                    </p:anim>
                                    <p:anim from="(-#ppt_h/2)" to="(#ppt_y)" calcmode="lin" valueType="num">
                                      <p:cBhvr>
                                        <p:cTn id="38" dur="1000" fill="hold">
                                          <p:stCondLst>
                                            <p:cond delay="0"/>
                                          </p:stCondLst>
                                        </p:cTn>
                                        <p:tgtEl>
                                          <p:spTgt spid="23561"/>
                                        </p:tgtEl>
                                        <p:attrNameLst>
                                          <p:attrName>ppt_y</p:attrName>
                                        </p:attrNameLst>
                                      </p:cBhvr>
                                    </p:anim>
                                    <p:animRot by="21600000">
                                      <p:cBhvr>
                                        <p:cTn id="39" dur="1000" fill="hold">
                                          <p:stCondLst>
                                            <p:cond delay="0"/>
                                          </p:stCondLst>
                                        </p:cTn>
                                        <p:tgtEl>
                                          <p:spTgt spid="23561"/>
                                        </p:tgtEl>
                                        <p:attrNameLst>
                                          <p:attrName>r</p:attrName>
                                        </p:attrNameLst>
                                      </p:cBhvr>
                                    </p:animRo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23564"/>
                                        </p:tgtEl>
                                        <p:attrNameLst>
                                          <p:attrName>style.visibility</p:attrName>
                                        </p:attrNameLst>
                                      </p:cBhvr>
                                      <p:to>
                                        <p:strVal val="visible"/>
                                      </p:to>
                                    </p:set>
                                    <p:anim calcmode="lin" valueType="num">
                                      <p:cBhvr>
                                        <p:cTn id="44" dur="1000" fill="hold"/>
                                        <p:tgtEl>
                                          <p:spTgt spid="23564"/>
                                        </p:tgtEl>
                                        <p:attrNameLst>
                                          <p:attrName>ppt_x</p:attrName>
                                        </p:attrNameLst>
                                      </p:cBhvr>
                                      <p:tavLst>
                                        <p:tav tm="0">
                                          <p:val>
                                            <p:strVal val="#ppt_x-.2"/>
                                          </p:val>
                                        </p:tav>
                                        <p:tav tm="100000">
                                          <p:val>
                                            <p:strVal val="#ppt_x"/>
                                          </p:val>
                                        </p:tav>
                                      </p:tavLst>
                                    </p:anim>
                                    <p:anim calcmode="lin" valueType="num">
                                      <p:cBhvr>
                                        <p:cTn id="45" dur="1000" fill="hold"/>
                                        <p:tgtEl>
                                          <p:spTgt spid="23564"/>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356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23562"/>
                                        </p:tgtEl>
                                        <p:attrNameLst>
                                          <p:attrName>style.visibility</p:attrName>
                                        </p:attrNameLst>
                                      </p:cBhvr>
                                      <p:to>
                                        <p:strVal val="visible"/>
                                      </p:to>
                                    </p:set>
                                    <p:anim by="(-#ppt_w*2)" calcmode="lin" valueType="num">
                                      <p:cBhvr rctx="PPT">
                                        <p:cTn id="51" dur="500" autoRev="1" fill="hold">
                                          <p:stCondLst>
                                            <p:cond delay="0"/>
                                          </p:stCondLst>
                                        </p:cTn>
                                        <p:tgtEl>
                                          <p:spTgt spid="23562"/>
                                        </p:tgtEl>
                                        <p:attrNameLst>
                                          <p:attrName>ppt_w</p:attrName>
                                        </p:attrNameLst>
                                      </p:cBhvr>
                                    </p:anim>
                                    <p:anim by="(#ppt_w*0.50)" calcmode="lin" valueType="num">
                                      <p:cBhvr>
                                        <p:cTn id="52" dur="500" decel="50000" autoRev="1" fill="hold">
                                          <p:stCondLst>
                                            <p:cond delay="0"/>
                                          </p:stCondLst>
                                        </p:cTn>
                                        <p:tgtEl>
                                          <p:spTgt spid="23562"/>
                                        </p:tgtEl>
                                        <p:attrNameLst>
                                          <p:attrName>ppt_x</p:attrName>
                                        </p:attrNameLst>
                                      </p:cBhvr>
                                    </p:anim>
                                    <p:anim from="(-#ppt_h/2)" to="(#ppt_y)" calcmode="lin" valueType="num">
                                      <p:cBhvr>
                                        <p:cTn id="53" dur="1000" fill="hold">
                                          <p:stCondLst>
                                            <p:cond delay="0"/>
                                          </p:stCondLst>
                                        </p:cTn>
                                        <p:tgtEl>
                                          <p:spTgt spid="23562"/>
                                        </p:tgtEl>
                                        <p:attrNameLst>
                                          <p:attrName>ppt_y</p:attrName>
                                        </p:attrNameLst>
                                      </p:cBhvr>
                                    </p:anim>
                                    <p:animRot by="21600000">
                                      <p:cBhvr>
                                        <p:cTn id="54" dur="1000" fill="hold">
                                          <p:stCondLst>
                                            <p:cond delay="0"/>
                                          </p:stCondLst>
                                        </p:cTn>
                                        <p:tgtEl>
                                          <p:spTgt spid="235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59" grpId="0" animBg="1"/>
      <p:bldP spid="23560" grpId="0" animBg="1"/>
      <p:bldP spid="23561" grpId="0" animBg="1"/>
      <p:bldP spid="23562" grpId="0" animBg="1"/>
      <p:bldP spid="23563" grpId="0" animBg="1"/>
      <p:bldP spid="235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600200" y="1676400"/>
            <a:ext cx="6096000" cy="366713"/>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defRPr/>
            </a:pPr>
            <a:r>
              <a:rPr lang="en-US" altLang="zh-CN" sz="1800">
                <a:latin typeface="Times" charset="0"/>
                <a:ea typeface="SimSun" charset="0"/>
                <a:cs typeface="SimSun" charset="0"/>
              </a:rPr>
              <a:t>H. Wayne House</a:t>
            </a:r>
          </a:p>
        </p:txBody>
      </p:sp>
      <p:pic>
        <p:nvPicPr>
          <p:cNvPr id="133122"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600200"/>
            <a:ext cx="9144000"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 Box 4"/>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a:latin typeface="Times New Roman" charset="0"/>
                <a:cs typeface="+mn-cs"/>
              </a:rPr>
              <a:t>90</a:t>
            </a:r>
          </a:p>
        </p:txBody>
      </p:sp>
      <p:sp>
        <p:nvSpPr>
          <p:cNvPr id="25605" name="Rectangle 5"/>
          <p:cNvSpPr>
            <a:spLocks noGrp="1" noRot="1" noChangeArrowheads="1"/>
          </p:cNvSpPr>
          <p:nvPr>
            <p:ph type="title"/>
          </p:nvPr>
        </p:nvSpPr>
        <p:spPr>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4000">
                <a:solidFill>
                  <a:schemeClr val="tx1"/>
                </a:solidFill>
                <a:effectLst/>
                <a:ea typeface="宋体" charset="0"/>
                <a:cs typeface="宋体" charset="0"/>
              </a:rPr>
              <a:t>希律王朝的家族表</a:t>
            </a:r>
            <a:endParaRPr lang="en-US" sz="4000">
              <a:solidFill>
                <a:schemeClr val="tx1"/>
              </a:solidFill>
              <a:effectLst/>
              <a:ea typeface="宋体" charset="0"/>
              <a:cs typeface="宋体" charset="0"/>
            </a:endParaRPr>
          </a:p>
        </p:txBody>
      </p:sp>
      <p:pic>
        <p:nvPicPr>
          <p:cNvPr id="25606" name="Picture 6"/>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0" y="1649413"/>
            <a:ext cx="9161463" cy="5208587"/>
          </a:xfrm>
        </p:spPr>
      </p:pic>
      <p:sp>
        <p:nvSpPr>
          <p:cNvPr id="25608" name="AutoShape 8"/>
          <p:cNvSpPr>
            <a:spLocks noChangeArrowheads="1"/>
          </p:cNvSpPr>
          <p:nvPr/>
        </p:nvSpPr>
        <p:spPr bwMode="auto">
          <a:xfrm>
            <a:off x="6710363" y="3281363"/>
            <a:ext cx="147637" cy="147637"/>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609" name="AutoShape 9"/>
          <p:cNvSpPr>
            <a:spLocks noChangeArrowheads="1"/>
          </p:cNvSpPr>
          <p:nvPr/>
        </p:nvSpPr>
        <p:spPr bwMode="auto">
          <a:xfrm>
            <a:off x="5719763" y="3886200"/>
            <a:ext cx="147637" cy="147638"/>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610" name="AutoShape 10"/>
          <p:cNvSpPr>
            <a:spLocks noChangeArrowheads="1"/>
          </p:cNvSpPr>
          <p:nvPr/>
        </p:nvSpPr>
        <p:spPr bwMode="auto">
          <a:xfrm>
            <a:off x="7853363" y="4267200"/>
            <a:ext cx="147637" cy="147638"/>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611" name="AutoShape 11"/>
          <p:cNvSpPr>
            <a:spLocks noChangeArrowheads="1"/>
          </p:cNvSpPr>
          <p:nvPr/>
        </p:nvSpPr>
        <p:spPr bwMode="auto">
          <a:xfrm>
            <a:off x="3967163" y="1981200"/>
            <a:ext cx="147637" cy="147638"/>
          </a:xfrm>
          <a:prstGeom prst="diamond">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612" name="AutoShape 12"/>
          <p:cNvSpPr>
            <a:spLocks noChangeArrowheads="1"/>
          </p:cNvSpPr>
          <p:nvPr/>
        </p:nvSpPr>
        <p:spPr bwMode="auto">
          <a:xfrm>
            <a:off x="4419600" y="2743200"/>
            <a:ext cx="147638" cy="147638"/>
          </a:xfrm>
          <a:prstGeom prst="diamond">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613" name="AutoShape 13"/>
          <p:cNvSpPr>
            <a:spLocks noChangeArrowheads="1"/>
          </p:cNvSpPr>
          <p:nvPr/>
        </p:nvSpPr>
        <p:spPr bwMode="auto">
          <a:xfrm>
            <a:off x="5562600" y="5334000"/>
            <a:ext cx="147638" cy="147638"/>
          </a:xfrm>
          <a:prstGeom prst="diamond">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5791200" y="122238"/>
            <a:ext cx="3200400" cy="254476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cs typeface="+mj-cs"/>
              </a:rPr>
              <a:t>大希律王朝</a:t>
            </a:r>
            <a:endParaRPr lang="en-US">
              <a:cs typeface="+mj-cs"/>
            </a:endParaRPr>
          </a:p>
        </p:txBody>
      </p:sp>
      <p:pic>
        <p:nvPicPr>
          <p:cNvPr id="135170" name="Picture 4" descr="Dynas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78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9" name="Text Box 5"/>
          <p:cNvSpPr txBox="1">
            <a:spLocks noChangeArrowheads="1"/>
          </p:cNvSpPr>
          <p:nvPr/>
        </p:nvSpPr>
        <p:spPr bwMode="auto">
          <a:xfrm>
            <a:off x="5546725" y="2819400"/>
            <a:ext cx="3597275" cy="304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400" b="1" dirty="0">
                <a:solidFill>
                  <a:srgbClr val="FFFFFF"/>
                </a:solidFill>
                <a:effectLst>
                  <a:outerShdw blurRad="38100" dist="38100" dir="2700000" algn="tl">
                    <a:srgbClr val="000000"/>
                  </a:outerShdw>
                </a:effectLst>
                <a:latin typeface="AR PL KaitiM GB" charset="0"/>
                <a:cs typeface="AR PL KaitiM GB" charset="0"/>
              </a:rPr>
              <a:t>大希律结婚十次。他在一同时间有九位妻子。她们之间勾心斗角，争权夺利设法巩固本家的地位。最复杂的是家族里随意通婚的行为。左边的图设法描述他家族的复杂关系。</a:t>
            </a:r>
            <a:endParaRPr lang="en-US" sz="2400" b="1" dirty="0">
              <a:solidFill>
                <a:srgbClr val="FFFFFF"/>
              </a:solidFill>
              <a:effectLst>
                <a:outerShdw blurRad="38100" dist="38100" dir="2700000" algn="tl">
                  <a:srgbClr val="000000"/>
                </a:outerShdw>
              </a:effectLst>
              <a:latin typeface="AR PL KaitiM GB" charset="0"/>
              <a:cs typeface="AR PL KaitiM GB"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105400" y="6415088"/>
            <a:ext cx="3962400" cy="366712"/>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defRPr/>
            </a:pPr>
            <a:r>
              <a:rPr lang="en-US" altLang="zh-CN" sz="1800" i="1">
                <a:latin typeface="Times" charset="0"/>
                <a:ea typeface="SimSun" charset="0"/>
                <a:cs typeface="SimSun" charset="0"/>
              </a:rPr>
              <a:t>Bible Visual Resource Book, </a:t>
            </a:r>
            <a:r>
              <a:rPr lang="en-US" altLang="zh-CN" sz="1800">
                <a:latin typeface="Times" charset="0"/>
                <a:ea typeface="SimSun" charset="0"/>
                <a:cs typeface="SimSun" charset="0"/>
              </a:rPr>
              <a:t>181</a:t>
            </a:r>
            <a:endParaRPr lang="en-US" sz="1800">
              <a:latin typeface="Times" charset="0"/>
              <a:cs typeface="Times New Roman" charset="0"/>
            </a:endParaRPr>
          </a:p>
        </p:txBody>
      </p:sp>
      <p:sp>
        <p:nvSpPr>
          <p:cNvPr id="24579" name="Text Box 3"/>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a:latin typeface="Times New Roman" charset="0"/>
                <a:cs typeface="+mn-cs"/>
              </a:rPr>
              <a:t>89</a:t>
            </a:r>
          </a:p>
        </p:txBody>
      </p:sp>
      <p:pic>
        <p:nvPicPr>
          <p:cNvPr id="137219"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008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Rectangle 5"/>
          <p:cNvSpPr>
            <a:spLocks noGrp="1" noRot="1" noChangeArrowheads="1"/>
          </p:cNvSpPr>
          <p:nvPr>
            <p:ph type="title" idx="4294967295"/>
          </p:nvPr>
        </p:nvSpPr>
        <p:spPr>
          <a:xfrm>
            <a:off x="5486400" y="152400"/>
            <a:ext cx="3276600" cy="3459163"/>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solidFill>
                  <a:schemeClr val="tx1"/>
                </a:solidFill>
                <a:effectLst/>
                <a:ea typeface="宋体" charset="0"/>
                <a:cs typeface="宋体" charset="0"/>
              </a:rPr>
              <a:t>希律家族所掌权的地盘</a:t>
            </a:r>
            <a:endParaRPr lang="en-US">
              <a:solidFill>
                <a:schemeClr val="tx1"/>
              </a:solidFill>
              <a:effectLst/>
              <a:ea typeface="宋体" charset="0"/>
              <a:cs typeface="宋体" charset="0"/>
            </a:endParaRPr>
          </a:p>
        </p:txBody>
      </p:sp>
      <p:sp>
        <p:nvSpPr>
          <p:cNvPr id="24582" name="Rectangle 6"/>
          <p:cNvSpPr>
            <a:spLocks noChangeArrowheads="1"/>
          </p:cNvSpPr>
          <p:nvPr/>
        </p:nvSpPr>
        <p:spPr bwMode="auto">
          <a:xfrm>
            <a:off x="304800" y="4343400"/>
            <a:ext cx="609600" cy="381000"/>
          </a:xfrm>
          <a:prstGeom prst="rect">
            <a:avLst/>
          </a:prstGeom>
          <a:noFill/>
          <a:ln w="254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583" name="Rectangle 7"/>
          <p:cNvSpPr>
            <a:spLocks noChangeArrowheads="1"/>
          </p:cNvSpPr>
          <p:nvPr/>
        </p:nvSpPr>
        <p:spPr bwMode="auto">
          <a:xfrm>
            <a:off x="3581400" y="4800600"/>
            <a:ext cx="609600" cy="228600"/>
          </a:xfrm>
          <a:prstGeom prst="rect">
            <a:avLst/>
          </a:prstGeom>
          <a:noFill/>
          <a:ln w="254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584" name="Rectangle 8"/>
          <p:cNvSpPr>
            <a:spLocks noChangeArrowheads="1"/>
          </p:cNvSpPr>
          <p:nvPr/>
        </p:nvSpPr>
        <p:spPr bwMode="auto">
          <a:xfrm>
            <a:off x="2514600" y="4191000"/>
            <a:ext cx="609600" cy="228600"/>
          </a:xfrm>
          <a:prstGeom prst="rect">
            <a:avLst/>
          </a:prstGeom>
          <a:noFill/>
          <a:ln w="254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585" name="Rectangle 9"/>
          <p:cNvSpPr>
            <a:spLocks noChangeArrowheads="1"/>
          </p:cNvSpPr>
          <p:nvPr/>
        </p:nvSpPr>
        <p:spPr bwMode="auto">
          <a:xfrm>
            <a:off x="1447800" y="2514600"/>
            <a:ext cx="838200" cy="228600"/>
          </a:xfrm>
          <a:prstGeom prst="rect">
            <a:avLst/>
          </a:prstGeom>
          <a:noFill/>
          <a:ln w="31750">
            <a:solidFill>
              <a:srgbClr val="008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586" name="Rectangle 10"/>
          <p:cNvSpPr>
            <a:spLocks noChangeArrowheads="1"/>
          </p:cNvSpPr>
          <p:nvPr/>
        </p:nvSpPr>
        <p:spPr bwMode="auto">
          <a:xfrm>
            <a:off x="1447800" y="3200400"/>
            <a:ext cx="838200" cy="228600"/>
          </a:xfrm>
          <a:prstGeom prst="rect">
            <a:avLst/>
          </a:prstGeom>
          <a:noFill/>
          <a:ln w="31750">
            <a:solidFill>
              <a:srgbClr val="008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587" name="Rectangle 11"/>
          <p:cNvSpPr>
            <a:spLocks noChangeArrowheads="1"/>
          </p:cNvSpPr>
          <p:nvPr/>
        </p:nvSpPr>
        <p:spPr bwMode="auto">
          <a:xfrm>
            <a:off x="1447800" y="4572000"/>
            <a:ext cx="838200" cy="228600"/>
          </a:xfrm>
          <a:prstGeom prst="rect">
            <a:avLst/>
          </a:prstGeom>
          <a:noFill/>
          <a:ln w="31750">
            <a:solidFill>
              <a:srgbClr val="008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588" name="Text Box 12"/>
          <p:cNvSpPr txBox="1">
            <a:spLocks noChangeArrowheads="1"/>
          </p:cNvSpPr>
          <p:nvPr/>
        </p:nvSpPr>
        <p:spPr bwMode="auto">
          <a:xfrm>
            <a:off x="3733800" y="3671888"/>
            <a:ext cx="914400" cy="36671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第四代</a:t>
            </a:r>
            <a:endParaRPr lang="en-US" sz="1800" b="1">
              <a:solidFill>
                <a:srgbClr val="CC0000"/>
              </a:solidFill>
              <a:effectLst>
                <a:outerShdw blurRad="38100" dist="38100" dir="2700000" algn="tl">
                  <a:srgbClr val="DDDDDD"/>
                </a:outerShdw>
              </a:effectLst>
              <a:latin typeface="AR PL KaitiM GB" charset="0"/>
              <a:cs typeface="AR PL KaitiM GB" charset="0"/>
            </a:endParaRPr>
          </a:p>
        </p:txBody>
      </p:sp>
      <p:sp>
        <p:nvSpPr>
          <p:cNvPr id="24589" name="Text Box 13"/>
          <p:cNvSpPr txBox="1">
            <a:spLocks noChangeArrowheads="1"/>
          </p:cNvSpPr>
          <p:nvPr/>
        </p:nvSpPr>
        <p:spPr bwMode="auto">
          <a:xfrm>
            <a:off x="0" y="1981200"/>
            <a:ext cx="914400" cy="3667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第一代</a:t>
            </a:r>
            <a:endParaRPr lang="en-US" sz="1800" b="1">
              <a:solidFill>
                <a:srgbClr val="CC0000"/>
              </a:solidFill>
              <a:effectLst>
                <a:outerShdw blurRad="38100" dist="38100" dir="2700000" algn="tl">
                  <a:srgbClr val="DDDDDD"/>
                </a:outerShdw>
              </a:effectLst>
              <a:latin typeface="AR PL KaitiM GB" charset="0"/>
              <a:cs typeface="AR PL KaitiM GB" charset="0"/>
            </a:endParaRPr>
          </a:p>
        </p:txBody>
      </p:sp>
      <p:sp>
        <p:nvSpPr>
          <p:cNvPr id="24590" name="Text Box 14"/>
          <p:cNvSpPr txBox="1">
            <a:spLocks noChangeArrowheads="1"/>
          </p:cNvSpPr>
          <p:nvPr/>
        </p:nvSpPr>
        <p:spPr bwMode="auto">
          <a:xfrm>
            <a:off x="1981200" y="76200"/>
            <a:ext cx="990600" cy="3667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第二代</a:t>
            </a:r>
            <a:endParaRPr lang="en-US" sz="1800" b="1">
              <a:solidFill>
                <a:srgbClr val="CC0000"/>
              </a:solidFill>
              <a:effectLst>
                <a:outerShdw blurRad="38100" dist="38100" dir="2700000" algn="tl">
                  <a:srgbClr val="DDDDDD"/>
                </a:outerShdw>
              </a:effectLst>
              <a:latin typeface="AR PL KaitiM GB" charset="0"/>
              <a:cs typeface="AR PL KaitiM GB" charset="0"/>
            </a:endParaRPr>
          </a:p>
        </p:txBody>
      </p:sp>
      <p:sp>
        <p:nvSpPr>
          <p:cNvPr id="24591" name="Text Box 15"/>
          <p:cNvSpPr txBox="1">
            <a:spLocks noChangeArrowheads="1"/>
          </p:cNvSpPr>
          <p:nvPr/>
        </p:nvSpPr>
        <p:spPr bwMode="auto">
          <a:xfrm>
            <a:off x="2590800" y="2590800"/>
            <a:ext cx="838200" cy="3365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rgbClr val="CC0000"/>
                </a:solidFill>
                <a:effectLst>
                  <a:outerShdw blurRad="38100" dist="38100" dir="2700000" algn="tl">
                    <a:srgbClr val="DDDDDD"/>
                  </a:outerShdw>
                </a:effectLst>
                <a:latin typeface="AR PL KaitiM GB" charset="0"/>
                <a:cs typeface="AR PL KaitiM GB" charset="0"/>
              </a:rPr>
              <a:t>第三代</a:t>
            </a:r>
            <a:endParaRPr lang="en-US" sz="1600" b="1">
              <a:solidFill>
                <a:srgbClr val="CC0000"/>
              </a:solidFill>
              <a:effectLst>
                <a:outerShdw blurRad="38100" dist="38100" dir="2700000" algn="tl">
                  <a:srgbClr val="DDDDDD"/>
                </a:outerShdw>
              </a:effectLst>
              <a:latin typeface="AR PL KaitiM GB" charset="0"/>
              <a:cs typeface="AR PL KaitiM GB" charset="0"/>
            </a:endParaRPr>
          </a:p>
        </p:txBody>
      </p:sp>
      <p:sp>
        <p:nvSpPr>
          <p:cNvPr id="24592" name="Text Box 16"/>
          <p:cNvSpPr txBox="1">
            <a:spLocks noChangeArrowheads="1"/>
          </p:cNvSpPr>
          <p:nvPr/>
        </p:nvSpPr>
        <p:spPr bwMode="auto">
          <a:xfrm>
            <a:off x="349250" y="4038600"/>
            <a:ext cx="7175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rgbClr val="3333CC"/>
                </a:solidFill>
                <a:latin typeface="AR PL KaitiM GB" charset="0"/>
                <a:cs typeface="AR PL KaitiM GB" charset="0"/>
              </a:rPr>
              <a:t>大希律</a:t>
            </a:r>
            <a:endParaRPr lang="en-US" sz="1400" b="1">
              <a:solidFill>
                <a:srgbClr val="3333CC"/>
              </a:solidFill>
              <a:latin typeface="AR PL KaitiM GB" charset="0"/>
              <a:cs typeface="AR PL KaitiM GB" charset="0"/>
            </a:endParaRPr>
          </a:p>
        </p:txBody>
      </p:sp>
      <p:sp>
        <p:nvSpPr>
          <p:cNvPr id="24593" name="Text Box 17"/>
          <p:cNvSpPr txBox="1">
            <a:spLocks noChangeArrowheads="1"/>
          </p:cNvSpPr>
          <p:nvPr/>
        </p:nvSpPr>
        <p:spPr bwMode="auto">
          <a:xfrm>
            <a:off x="2514600" y="3886200"/>
            <a:ext cx="8953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rgbClr val="3333CC"/>
                </a:solidFill>
                <a:latin typeface="AR PL KaitiM GB" charset="0"/>
                <a:cs typeface="AR PL KaitiM GB" charset="0"/>
              </a:rPr>
              <a:t>大亚基帕</a:t>
            </a:r>
            <a:endParaRPr lang="en-US" sz="1400" b="1">
              <a:solidFill>
                <a:srgbClr val="3333CC"/>
              </a:solidFill>
              <a:latin typeface="AR PL KaitiM GB" charset="0"/>
              <a:cs typeface="AR PL KaitiM GB" charset="0"/>
            </a:endParaRPr>
          </a:p>
        </p:txBody>
      </p:sp>
      <p:sp>
        <p:nvSpPr>
          <p:cNvPr id="24594" name="Text Box 18"/>
          <p:cNvSpPr txBox="1">
            <a:spLocks noChangeArrowheads="1"/>
          </p:cNvSpPr>
          <p:nvPr/>
        </p:nvSpPr>
        <p:spPr bwMode="auto">
          <a:xfrm>
            <a:off x="4114800" y="4800600"/>
            <a:ext cx="8953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rgbClr val="3333CC"/>
                </a:solidFill>
                <a:latin typeface="AR PL KaitiM GB" charset="0"/>
                <a:cs typeface="AR PL KaitiM GB" charset="0"/>
              </a:rPr>
              <a:t>小亚基帕</a:t>
            </a:r>
            <a:endParaRPr lang="en-US" sz="1400" b="1">
              <a:solidFill>
                <a:srgbClr val="3333CC"/>
              </a:solidFill>
              <a:latin typeface="AR PL KaitiM GB" charset="0"/>
              <a:cs typeface="AR PL KaitiM GB" charset="0"/>
            </a:endParaRPr>
          </a:p>
        </p:txBody>
      </p:sp>
      <p:sp>
        <p:nvSpPr>
          <p:cNvPr id="24595" name="Text Box 19"/>
          <p:cNvSpPr txBox="1">
            <a:spLocks noChangeArrowheads="1"/>
          </p:cNvSpPr>
          <p:nvPr/>
        </p:nvSpPr>
        <p:spPr bwMode="auto">
          <a:xfrm>
            <a:off x="228600" y="2514600"/>
            <a:ext cx="12509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rgbClr val="660033"/>
                </a:solidFill>
                <a:latin typeface="AR PL KaitiM GB" charset="0"/>
                <a:cs typeface="AR PL KaitiM GB" charset="0"/>
              </a:rPr>
              <a:t>希律腓利二世</a:t>
            </a:r>
            <a:endParaRPr lang="en-US" sz="1400" b="1">
              <a:solidFill>
                <a:srgbClr val="660033"/>
              </a:solidFill>
              <a:latin typeface="AR PL KaitiM GB" charset="0"/>
              <a:cs typeface="AR PL KaitiM GB" charset="0"/>
            </a:endParaRPr>
          </a:p>
        </p:txBody>
      </p:sp>
      <p:sp>
        <p:nvSpPr>
          <p:cNvPr id="24596" name="Text Box 20"/>
          <p:cNvSpPr txBox="1">
            <a:spLocks noChangeArrowheads="1"/>
          </p:cNvSpPr>
          <p:nvPr/>
        </p:nvSpPr>
        <p:spPr bwMode="auto">
          <a:xfrm>
            <a:off x="450850" y="3200400"/>
            <a:ext cx="1073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rgbClr val="660033"/>
                </a:solidFill>
                <a:latin typeface="AR PL KaitiM GB" charset="0"/>
                <a:cs typeface="AR PL KaitiM GB" charset="0"/>
              </a:rPr>
              <a:t>希律亚基老</a:t>
            </a:r>
            <a:endParaRPr lang="en-US" sz="1400" b="1">
              <a:solidFill>
                <a:srgbClr val="660033"/>
              </a:solidFill>
              <a:latin typeface="AR PL KaitiM GB" charset="0"/>
              <a:cs typeface="AR PL KaitiM GB" charset="0"/>
            </a:endParaRPr>
          </a:p>
        </p:txBody>
      </p:sp>
      <p:sp>
        <p:nvSpPr>
          <p:cNvPr id="24597" name="Text Box 21"/>
          <p:cNvSpPr txBox="1">
            <a:spLocks noChangeArrowheads="1"/>
          </p:cNvSpPr>
          <p:nvPr/>
        </p:nvSpPr>
        <p:spPr bwMode="auto">
          <a:xfrm>
            <a:off x="2203450" y="4572000"/>
            <a:ext cx="1073150" cy="304800"/>
          </a:xfrm>
          <a:prstGeom prst="rect">
            <a:avLst/>
          </a:prstGeom>
          <a:solidFill>
            <a:schemeClr val="tx1">
              <a:alpha val="58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rgbClr val="660033"/>
                </a:solidFill>
                <a:latin typeface="AR PL KaitiM GB" charset="0"/>
                <a:cs typeface="AR PL KaitiM GB" charset="0"/>
              </a:rPr>
              <a:t>希律安提帕</a:t>
            </a:r>
            <a:endParaRPr lang="en-US" sz="1400" b="1">
              <a:solidFill>
                <a:srgbClr val="660033"/>
              </a:solidFill>
              <a:latin typeface="AR PL KaitiM GB" charset="0"/>
              <a:cs typeface="AR PL KaitiM GB" charset="0"/>
            </a:endParaRPr>
          </a:p>
        </p:txBody>
      </p:sp>
      <p:sp>
        <p:nvSpPr>
          <p:cNvPr id="24598" name="Rectangle 22"/>
          <p:cNvSpPr>
            <a:spLocks noRot="1" noChangeArrowheads="1"/>
          </p:cNvSpPr>
          <p:nvPr/>
        </p:nvSpPr>
        <p:spPr bwMode="auto">
          <a:xfrm>
            <a:off x="0" y="0"/>
            <a:ext cx="1295400" cy="304800"/>
          </a:xfrm>
          <a:prstGeom prst="rect">
            <a:avLst/>
          </a:prstGeom>
          <a:solidFill>
            <a:schemeClr val="tx1">
              <a:alpha val="83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2000" b="1">
                <a:solidFill>
                  <a:schemeClr val="bg1"/>
                </a:solidFill>
                <a:effectLst>
                  <a:outerShdw blurRad="38100" dist="38100" dir="2700000" algn="tl">
                    <a:srgbClr val="DDDDDD"/>
                  </a:outerShdw>
                </a:effectLst>
                <a:latin typeface="AR PL KaitiM GB" charset="0"/>
                <a:cs typeface="AR PL KaitiM GB" charset="0"/>
              </a:rPr>
              <a:t>希律家族</a:t>
            </a:r>
            <a:endParaRPr lang="en-US" sz="2000" b="1">
              <a:solidFill>
                <a:schemeClr val="bg1"/>
              </a:solidFill>
              <a:effectLst>
                <a:outerShdw blurRad="38100" dist="38100" dir="2700000" algn="tl">
                  <a:srgbClr val="DDDDDD"/>
                </a:outerShdw>
              </a:effectLst>
              <a:latin typeface="AR PL KaitiM GB" charset="0"/>
              <a:cs typeface="AR PL KaitiM GB"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5334000" y="6324600"/>
            <a:ext cx="3810000" cy="457200"/>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defRPr/>
            </a:pPr>
            <a:r>
              <a:rPr lang="en-US" altLang="zh-CN" sz="2400">
                <a:latin typeface="Times" charset="0"/>
                <a:ea typeface="SimSun" charset="0"/>
                <a:cs typeface="SimSun" charset="0"/>
              </a:rPr>
              <a:t> </a:t>
            </a:r>
            <a:r>
              <a:rPr lang="en-US" altLang="zh-CN" sz="1800" i="1">
                <a:latin typeface="Times" charset="0"/>
                <a:ea typeface="SimSun" charset="0"/>
                <a:cs typeface="SimSun" charset="0"/>
              </a:rPr>
              <a:t>Bible Visual Resource Book, </a:t>
            </a:r>
            <a:r>
              <a:rPr lang="en-US" altLang="zh-CN" sz="1800">
                <a:latin typeface="Times" charset="0"/>
                <a:ea typeface="SimSun" charset="0"/>
                <a:cs typeface="SimSun" charset="0"/>
              </a:rPr>
              <a:t>181</a:t>
            </a:r>
            <a:endParaRPr lang="en-US" sz="1800">
              <a:latin typeface="Times" charset="0"/>
              <a:cs typeface="Times New Roman" charset="0"/>
            </a:endParaRPr>
          </a:p>
        </p:txBody>
      </p:sp>
      <p:sp>
        <p:nvSpPr>
          <p:cNvPr id="80899" name="Text Box 3"/>
          <p:cNvSpPr txBox="1">
            <a:spLocks noChangeArrowheads="1"/>
          </p:cNvSpPr>
          <p:nvPr/>
        </p:nvSpPr>
        <p:spPr bwMode="auto">
          <a:xfrm>
            <a:off x="7924800" y="0"/>
            <a:ext cx="11826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a:latin typeface="Times New Roman" charset="0"/>
                <a:cs typeface="+mn-cs"/>
              </a:rPr>
              <a:t>80 &amp; 89</a:t>
            </a:r>
          </a:p>
        </p:txBody>
      </p:sp>
      <p:pic>
        <p:nvPicPr>
          <p:cNvPr id="80900" name="Picture 4"/>
          <p:cNvPicPr>
            <a:picLocks noChangeAspect="1" noChangeArrowheads="1"/>
          </p:cNvPicPr>
          <p:nvPr/>
        </p:nvPicPr>
        <p:blipFill>
          <a:blip r:embed="rId3" cstate="screen">
            <a:alphaModFix amt="22000"/>
            <a:extLst>
              <a:ext uri="{28A0092B-C50C-407E-A947-70E740481C1C}">
                <a14:useLocalDpi xmlns:a14="http://schemas.microsoft.com/office/drawing/2010/main" val="0"/>
              </a:ext>
            </a:extLst>
          </a:blip>
          <a:srcRect/>
          <a:stretch>
            <a:fillRect/>
          </a:stretch>
        </p:blipFill>
        <p:spPr bwMode="auto">
          <a:xfrm>
            <a:off x="4763" y="0"/>
            <a:ext cx="4035425" cy="6864350"/>
          </a:xfrm>
          <a:prstGeom prst="rect">
            <a:avLst/>
          </a:prstGeom>
          <a:solidFill>
            <a:srgbClr val="FF0000">
              <a:alpha val="22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0901" name="Rectangle 5"/>
          <p:cNvSpPr>
            <a:spLocks noGrp="1" noRot="1" noChangeArrowheads="1"/>
          </p:cNvSpPr>
          <p:nvPr>
            <p:ph type="title" idx="4294967295"/>
          </p:nvPr>
        </p:nvSpPr>
        <p:spPr>
          <a:xfrm>
            <a:off x="4800600" y="0"/>
            <a:ext cx="4114800" cy="2057400"/>
          </a:xfr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200">
                <a:solidFill>
                  <a:schemeClr val="tx1"/>
                </a:solidFill>
                <a:effectLst>
                  <a:outerShdw blurRad="50800" dist="38100" dir="2700000" algn="tl" rotWithShape="0">
                    <a:srgbClr val="000000">
                      <a:alpha val="43000"/>
                    </a:srgbClr>
                  </a:outerShdw>
                </a:effectLst>
                <a:latin typeface="Arial"/>
                <a:ea typeface="宋体" charset="0"/>
                <a:cs typeface="Arial"/>
              </a:rPr>
              <a:t>大希律</a:t>
            </a:r>
            <a:br>
              <a:rPr lang="en-US" altLang="ja-JP" sz="3200">
                <a:solidFill>
                  <a:schemeClr val="tx1"/>
                </a:solidFill>
                <a:effectLst>
                  <a:outerShdw blurRad="50800" dist="38100" dir="2700000" algn="tl" rotWithShape="0">
                    <a:srgbClr val="000000">
                      <a:alpha val="43000"/>
                    </a:srgbClr>
                  </a:outerShdw>
                </a:effectLst>
                <a:latin typeface="Arial"/>
                <a:ea typeface="宋体" charset="0"/>
                <a:cs typeface="Arial"/>
              </a:rPr>
            </a:br>
            <a:r>
              <a:rPr lang="ja-JP" altLang="en-US" sz="3200">
                <a:solidFill>
                  <a:schemeClr val="tx1"/>
                </a:solidFill>
                <a:effectLst>
                  <a:outerShdw blurRad="50800" dist="38100" dir="2700000" algn="tl" rotWithShape="0">
                    <a:srgbClr val="000000">
                      <a:alpha val="43000"/>
                    </a:srgbClr>
                  </a:outerShdw>
                </a:effectLst>
                <a:latin typeface="Arial"/>
                <a:ea typeface="宋体" charset="0"/>
                <a:cs typeface="Arial"/>
              </a:rPr>
              <a:t>三位掌权的儿子</a:t>
            </a:r>
            <a:endParaRPr lang="en-US" sz="3200">
              <a:solidFill>
                <a:schemeClr val="tx1"/>
              </a:solidFill>
              <a:effectLst>
                <a:outerShdw blurRad="50800" dist="38100" dir="2700000" algn="tl" rotWithShape="0">
                  <a:srgbClr val="000000">
                    <a:alpha val="43000"/>
                  </a:srgbClr>
                </a:outerShdw>
              </a:effectLst>
              <a:latin typeface="Arial"/>
              <a:ea typeface="宋体" charset="0"/>
              <a:cs typeface="Arial"/>
            </a:endParaRPr>
          </a:p>
        </p:txBody>
      </p:sp>
      <p:sp>
        <p:nvSpPr>
          <p:cNvPr id="80902" name="AutoShape 6"/>
          <p:cNvSpPr>
            <a:spLocks noChangeArrowheads="1"/>
          </p:cNvSpPr>
          <p:nvPr/>
        </p:nvSpPr>
        <p:spPr bwMode="auto">
          <a:xfrm flipV="1">
            <a:off x="0" y="0"/>
            <a:ext cx="1905000" cy="56388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903" name="AutoShape 7"/>
          <p:cNvSpPr>
            <a:spLocks noChangeArrowheads="1"/>
          </p:cNvSpPr>
          <p:nvPr/>
        </p:nvSpPr>
        <p:spPr bwMode="auto">
          <a:xfrm flipH="1">
            <a:off x="2514600" y="2438400"/>
            <a:ext cx="1524000" cy="44196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912" name="Line 16"/>
          <p:cNvSpPr>
            <a:spLocks noChangeShapeType="1"/>
          </p:cNvSpPr>
          <p:nvPr/>
        </p:nvSpPr>
        <p:spPr bwMode="auto">
          <a:xfrm flipH="1">
            <a:off x="1752600" y="4800600"/>
            <a:ext cx="38862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0914" name="Line 18"/>
          <p:cNvSpPr>
            <a:spLocks noChangeShapeType="1"/>
          </p:cNvSpPr>
          <p:nvPr/>
        </p:nvSpPr>
        <p:spPr bwMode="auto">
          <a:xfrm flipH="1">
            <a:off x="3276600" y="2438400"/>
            <a:ext cx="2362200"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0917" name="Text Box 21"/>
          <p:cNvSpPr txBox="1">
            <a:spLocks noChangeArrowheads="1"/>
          </p:cNvSpPr>
          <p:nvPr/>
        </p:nvSpPr>
        <p:spPr bwMode="auto">
          <a:xfrm>
            <a:off x="609600" y="6172200"/>
            <a:ext cx="1371600" cy="5191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b="1">
                <a:solidFill>
                  <a:srgbClr val="CC0000"/>
                </a:solidFill>
                <a:effectLst>
                  <a:outerShdw blurRad="38100" dist="38100" dir="2700000" algn="tl">
                    <a:srgbClr val="DDDDDD"/>
                  </a:outerShdw>
                </a:effectLst>
                <a:latin typeface="AR PL KaitiM GB" charset="0"/>
                <a:cs typeface="AR PL KaitiM GB" charset="0"/>
              </a:rPr>
              <a:t>第二代</a:t>
            </a:r>
            <a:endParaRPr lang="en-US" b="1">
              <a:solidFill>
                <a:srgbClr val="CC0000"/>
              </a:solidFill>
              <a:effectLst>
                <a:outerShdw blurRad="38100" dist="38100" dir="2700000" algn="tl">
                  <a:srgbClr val="DDDDDD"/>
                </a:outerShdw>
              </a:effectLst>
              <a:latin typeface="AR PL KaitiM GB" charset="0"/>
              <a:cs typeface="AR PL KaitiM GB" charset="0"/>
            </a:endParaRPr>
          </a:p>
        </p:txBody>
      </p:sp>
      <p:sp>
        <p:nvSpPr>
          <p:cNvPr id="80918" name="Text Box 22"/>
          <p:cNvSpPr txBox="1">
            <a:spLocks noChangeArrowheads="1"/>
          </p:cNvSpPr>
          <p:nvPr/>
        </p:nvSpPr>
        <p:spPr bwMode="auto">
          <a:xfrm>
            <a:off x="5683250" y="2025650"/>
            <a:ext cx="2622550" cy="579438"/>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3200" b="1">
                <a:solidFill>
                  <a:srgbClr val="FFD72B"/>
                </a:solidFill>
                <a:effectLst>
                  <a:outerShdw blurRad="38100" dist="38100" dir="2700000" algn="tl">
                    <a:srgbClr val="000000"/>
                  </a:outerShdw>
                </a:effectLst>
                <a:latin typeface="AR PL KaitiM GB" charset="0"/>
                <a:cs typeface="AR PL KaitiM GB" charset="0"/>
              </a:rPr>
              <a:t>希律腓利二世</a:t>
            </a:r>
            <a:endParaRPr lang="en-US" sz="3200" b="1">
              <a:solidFill>
                <a:srgbClr val="FFD72B"/>
              </a:solidFill>
              <a:effectLst>
                <a:outerShdw blurRad="38100" dist="38100" dir="2700000" algn="tl">
                  <a:srgbClr val="000000"/>
                </a:outerShdw>
              </a:effectLst>
              <a:latin typeface="AR PL KaitiM GB" charset="0"/>
              <a:cs typeface="AR PL KaitiM GB" charset="0"/>
            </a:endParaRPr>
          </a:p>
        </p:txBody>
      </p:sp>
      <p:sp>
        <p:nvSpPr>
          <p:cNvPr id="80919" name="Text Box 23"/>
          <p:cNvSpPr txBox="1">
            <a:spLocks noChangeArrowheads="1"/>
          </p:cNvSpPr>
          <p:nvPr/>
        </p:nvSpPr>
        <p:spPr bwMode="auto">
          <a:xfrm>
            <a:off x="5708650" y="3238500"/>
            <a:ext cx="2216150" cy="579438"/>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3200" b="1">
                <a:solidFill>
                  <a:srgbClr val="66FFFF"/>
                </a:solidFill>
                <a:effectLst>
                  <a:outerShdw blurRad="38100" dist="38100" dir="2700000" algn="tl">
                    <a:srgbClr val="000000"/>
                  </a:outerShdw>
                </a:effectLst>
                <a:latin typeface="AR PL KaitiM GB" charset="0"/>
                <a:cs typeface="AR PL KaitiM GB" charset="0"/>
              </a:rPr>
              <a:t>希律安提帕</a:t>
            </a:r>
            <a:endParaRPr lang="en-US" sz="3200" b="1">
              <a:solidFill>
                <a:srgbClr val="66FFFF"/>
              </a:solidFill>
              <a:effectLst>
                <a:outerShdw blurRad="38100" dist="38100" dir="2700000" algn="tl">
                  <a:srgbClr val="000000"/>
                </a:outerShdw>
              </a:effectLst>
              <a:latin typeface="AR PL KaitiM GB" charset="0"/>
              <a:cs typeface="AR PL KaitiM GB" charset="0"/>
            </a:endParaRPr>
          </a:p>
        </p:txBody>
      </p:sp>
      <p:sp>
        <p:nvSpPr>
          <p:cNvPr id="80920" name="Text Box 24"/>
          <p:cNvSpPr txBox="1">
            <a:spLocks noChangeArrowheads="1"/>
          </p:cNvSpPr>
          <p:nvPr/>
        </p:nvSpPr>
        <p:spPr bwMode="auto">
          <a:xfrm>
            <a:off x="5708650" y="4449763"/>
            <a:ext cx="221615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3200" b="1">
                <a:solidFill>
                  <a:srgbClr val="FF0000"/>
                </a:solidFill>
                <a:effectLst>
                  <a:outerShdw blurRad="38100" dist="38100" dir="2700000" algn="tl">
                    <a:srgbClr val="000000"/>
                  </a:outerShdw>
                </a:effectLst>
                <a:latin typeface="AR PL KaitiM GB" charset="0"/>
                <a:cs typeface="AR PL KaitiM GB" charset="0"/>
              </a:rPr>
              <a:t>希律亚基老</a:t>
            </a:r>
            <a:endParaRPr lang="en-US" sz="3200" b="1">
              <a:solidFill>
                <a:srgbClr val="FF0000"/>
              </a:solidFill>
              <a:effectLst>
                <a:outerShdw blurRad="38100" dist="38100" dir="2700000" algn="tl">
                  <a:srgbClr val="000000"/>
                </a:outerShdw>
              </a:effectLst>
              <a:latin typeface="AR PL KaitiM GB" charset="0"/>
              <a:cs typeface="AR PL KaitiM GB" charset="0"/>
            </a:endParaRPr>
          </a:p>
        </p:txBody>
      </p:sp>
      <p:sp>
        <p:nvSpPr>
          <p:cNvPr id="80921" name="Rectangle 25"/>
          <p:cNvSpPr>
            <a:spLocks noChangeArrowheads="1"/>
          </p:cNvSpPr>
          <p:nvPr/>
        </p:nvSpPr>
        <p:spPr bwMode="auto">
          <a:xfrm>
            <a:off x="908050" y="5470525"/>
            <a:ext cx="946150" cy="3968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b="1">
                <a:solidFill>
                  <a:srgbClr val="660033"/>
                </a:solidFill>
                <a:effectLst>
                  <a:outerShdw blurRad="38100" dist="38100" dir="2700000" algn="tl">
                    <a:srgbClr val="DDDDDD"/>
                  </a:outerShdw>
                </a:effectLst>
                <a:latin typeface="AR PL KaitiM GB" charset="0"/>
                <a:cs typeface="AR PL KaitiM GB" charset="0"/>
              </a:rPr>
              <a:t>以土买</a:t>
            </a:r>
            <a:endParaRPr lang="en-US" sz="2000" b="1">
              <a:solidFill>
                <a:srgbClr val="660033"/>
              </a:solidFill>
              <a:effectLst>
                <a:outerShdw blurRad="38100" dist="38100" dir="2700000" algn="tl">
                  <a:srgbClr val="DDDDDD"/>
                </a:outerShdw>
              </a:effectLst>
              <a:latin typeface="AR PL KaitiM GB" charset="0"/>
              <a:cs typeface="AR PL KaitiM GB" charset="0"/>
            </a:endParaRPr>
          </a:p>
        </p:txBody>
      </p:sp>
      <p:sp>
        <p:nvSpPr>
          <p:cNvPr id="80922" name="Rectangle 26"/>
          <p:cNvSpPr>
            <a:spLocks noChangeArrowheads="1"/>
          </p:cNvSpPr>
          <p:nvPr/>
        </p:nvSpPr>
        <p:spPr bwMode="auto">
          <a:xfrm>
            <a:off x="1066800" y="4937125"/>
            <a:ext cx="692150" cy="3968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b="1">
                <a:solidFill>
                  <a:schemeClr val="bg2"/>
                </a:solidFill>
                <a:effectLst>
                  <a:outerShdw blurRad="38100" dist="38100" dir="2700000" algn="tl">
                    <a:srgbClr val="DDDDDD"/>
                  </a:outerShdw>
                </a:effectLst>
                <a:latin typeface="AR PL KaitiM GB" charset="0"/>
                <a:cs typeface="AR PL KaitiM GB" charset="0"/>
              </a:rPr>
              <a:t>犹太</a:t>
            </a:r>
            <a:endParaRPr lang="en-US" sz="2000" b="1">
              <a:solidFill>
                <a:schemeClr val="bg2"/>
              </a:solidFill>
              <a:effectLst>
                <a:outerShdw blurRad="38100" dist="38100" dir="2700000" algn="tl">
                  <a:srgbClr val="DDDDDD"/>
                </a:outerShdw>
              </a:effectLst>
              <a:latin typeface="AR PL KaitiM GB" charset="0"/>
              <a:cs typeface="AR PL KaitiM GB" charset="0"/>
            </a:endParaRPr>
          </a:p>
        </p:txBody>
      </p:sp>
      <p:sp>
        <p:nvSpPr>
          <p:cNvPr id="80923" name="Rectangle 27"/>
          <p:cNvSpPr>
            <a:spLocks noChangeArrowheads="1"/>
          </p:cNvSpPr>
          <p:nvPr/>
        </p:nvSpPr>
        <p:spPr bwMode="auto">
          <a:xfrm rot="17326198">
            <a:off x="-269081" y="2778919"/>
            <a:ext cx="2366962" cy="457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ja-JP" altLang="en-US" sz="2400" b="1">
                <a:solidFill>
                  <a:srgbClr val="3333CC"/>
                </a:solidFill>
                <a:effectLst>
                  <a:outerShdw blurRad="38100" dist="38100" dir="2700000" algn="tl">
                    <a:srgbClr val="DDDDDD"/>
                  </a:outerShdw>
                </a:effectLst>
                <a:latin typeface="AR PL KaitiM GB" charset="0"/>
                <a:cs typeface="AR PL KaitiM GB" charset="0"/>
              </a:rPr>
              <a:t>地</a:t>
            </a:r>
            <a:r>
              <a:rPr lang="en-US" altLang="ja-JP" sz="2400" b="1">
                <a:solidFill>
                  <a:srgbClr val="3333CC"/>
                </a:solidFill>
                <a:effectLst>
                  <a:outerShdw blurRad="38100" dist="38100" dir="2700000" algn="tl">
                    <a:srgbClr val="DDDDDD"/>
                  </a:outerShdw>
                </a:effectLst>
                <a:latin typeface="AR PL KaitiM GB" charset="0"/>
                <a:cs typeface="AR PL KaitiM GB" charset="0"/>
              </a:rPr>
              <a:t>  </a:t>
            </a:r>
            <a:r>
              <a:rPr lang="ja-JP" altLang="en-US" sz="2400" b="1">
                <a:solidFill>
                  <a:srgbClr val="3333CC"/>
                </a:solidFill>
                <a:effectLst>
                  <a:outerShdw blurRad="38100" dist="38100" dir="2700000" algn="tl">
                    <a:srgbClr val="DDDDDD"/>
                  </a:outerShdw>
                </a:effectLst>
                <a:latin typeface="AR PL KaitiM GB" charset="0"/>
                <a:cs typeface="AR PL KaitiM GB" charset="0"/>
              </a:rPr>
              <a:t>中</a:t>
            </a:r>
            <a:r>
              <a:rPr lang="en-US" altLang="ja-JP" sz="2400" b="1">
                <a:solidFill>
                  <a:srgbClr val="3333CC"/>
                </a:solidFill>
                <a:effectLst>
                  <a:outerShdw blurRad="38100" dist="38100" dir="2700000" algn="tl">
                    <a:srgbClr val="DDDDDD"/>
                  </a:outerShdw>
                </a:effectLst>
                <a:latin typeface="AR PL KaitiM GB" charset="0"/>
                <a:cs typeface="AR PL KaitiM GB" charset="0"/>
              </a:rPr>
              <a:t>  </a:t>
            </a:r>
            <a:r>
              <a:rPr lang="ja-JP" altLang="en-US" sz="2400" b="1">
                <a:solidFill>
                  <a:srgbClr val="3333CC"/>
                </a:solidFill>
                <a:effectLst>
                  <a:outerShdw blurRad="38100" dist="38100" dir="2700000" algn="tl">
                    <a:srgbClr val="DDDDDD"/>
                  </a:outerShdw>
                </a:effectLst>
                <a:latin typeface="AR PL KaitiM GB" charset="0"/>
                <a:cs typeface="AR PL KaitiM GB" charset="0"/>
              </a:rPr>
              <a:t>海</a:t>
            </a:r>
            <a:endParaRPr lang="en-US" sz="2400" b="1">
              <a:solidFill>
                <a:srgbClr val="3333CC"/>
              </a:solidFill>
              <a:effectLst>
                <a:outerShdw blurRad="38100" dist="38100" dir="2700000" algn="tl">
                  <a:srgbClr val="DDDDDD"/>
                </a:outerShdw>
              </a:effectLst>
              <a:latin typeface="AR PL KaitiM GB" charset="0"/>
              <a:cs typeface="AR PL KaitiM GB" charset="0"/>
            </a:endParaRPr>
          </a:p>
        </p:txBody>
      </p:sp>
      <p:sp>
        <p:nvSpPr>
          <p:cNvPr id="80925" name="Rectangle 29"/>
          <p:cNvSpPr>
            <a:spLocks noChangeArrowheads="1"/>
          </p:cNvSpPr>
          <p:nvPr/>
        </p:nvSpPr>
        <p:spPr bwMode="auto">
          <a:xfrm rot="-3280401">
            <a:off x="1531938" y="2678112"/>
            <a:ext cx="960438" cy="3667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ja-JP" altLang="en-US" sz="1800" b="1">
                <a:solidFill>
                  <a:schemeClr val="bg2"/>
                </a:solidFill>
                <a:effectLst>
                  <a:outerShdw blurRad="38100" dist="38100" dir="2700000" algn="tl">
                    <a:srgbClr val="DDDDDD"/>
                  </a:outerShdw>
                </a:effectLst>
                <a:latin typeface="AR PL KaitiM GB" charset="0"/>
                <a:cs typeface="AR PL KaitiM GB" charset="0"/>
              </a:rPr>
              <a:t>加利利</a:t>
            </a:r>
            <a:endParaRPr lang="en-US" sz="1800" b="1">
              <a:solidFill>
                <a:schemeClr val="bg2"/>
              </a:solidFill>
              <a:effectLst>
                <a:outerShdw blurRad="38100" dist="38100" dir="2700000" algn="tl">
                  <a:srgbClr val="DDDDDD"/>
                </a:outerShdw>
              </a:effectLst>
              <a:latin typeface="AR PL KaitiM GB" charset="0"/>
              <a:cs typeface="AR PL KaitiM GB" charset="0"/>
            </a:endParaRPr>
          </a:p>
        </p:txBody>
      </p:sp>
      <p:grpSp>
        <p:nvGrpSpPr>
          <p:cNvPr id="139281" name="Group 20"/>
          <p:cNvGrpSpPr>
            <a:grpSpLocks/>
          </p:cNvGrpSpPr>
          <p:nvPr/>
        </p:nvGrpSpPr>
        <p:grpSpPr bwMode="auto">
          <a:xfrm>
            <a:off x="2209800" y="2971800"/>
            <a:ext cx="3429000" cy="1295400"/>
            <a:chOff x="1200" y="1920"/>
            <a:chExt cx="2352" cy="768"/>
          </a:xfrm>
        </p:grpSpPr>
        <p:sp>
          <p:nvSpPr>
            <p:cNvPr id="80913" name="Line 17"/>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0915" name="Line 19"/>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0926" name="Rectangle 30"/>
          <p:cNvSpPr>
            <a:spLocks noChangeArrowheads="1"/>
          </p:cNvSpPr>
          <p:nvPr/>
        </p:nvSpPr>
        <p:spPr bwMode="auto">
          <a:xfrm>
            <a:off x="2133600" y="762000"/>
            <a:ext cx="7620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927" name="Rectangle 31"/>
          <p:cNvSpPr>
            <a:spLocks noChangeArrowheads="1"/>
          </p:cNvSpPr>
          <p:nvPr/>
        </p:nvSpPr>
        <p:spPr bwMode="auto">
          <a:xfrm>
            <a:off x="2438400" y="3962400"/>
            <a:ext cx="2286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924" name="Text Box 28"/>
          <p:cNvSpPr txBox="1">
            <a:spLocks noChangeArrowheads="1"/>
          </p:cNvSpPr>
          <p:nvPr/>
        </p:nvSpPr>
        <p:spPr bwMode="auto">
          <a:xfrm>
            <a:off x="2286000" y="4038600"/>
            <a:ext cx="458788" cy="79375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1800" b="1">
                <a:solidFill>
                  <a:schemeClr val="bg2"/>
                </a:solidFill>
                <a:effectLst>
                  <a:outerShdw blurRad="38100" dist="38100" dir="2700000" algn="tl">
                    <a:srgbClr val="000000"/>
                  </a:outerShdw>
                </a:effectLst>
                <a:latin typeface="AR PL KaitiM GB" charset="0"/>
                <a:cs typeface="AR PL KaitiM GB" charset="0"/>
              </a:rPr>
              <a:t>比利亚</a:t>
            </a:r>
            <a:endParaRPr lang="en-US" sz="1800" b="1">
              <a:solidFill>
                <a:schemeClr val="bg2"/>
              </a:solidFill>
              <a:effectLst>
                <a:outerShdw blurRad="38100" dist="38100" dir="2700000" algn="tl">
                  <a:srgbClr val="000000"/>
                </a:outerShdw>
              </a:effectLst>
              <a:latin typeface="AR PL KaitiM GB" charset="0"/>
              <a:cs typeface="AR PL KaitiM GB" charset="0"/>
            </a:endParaRPr>
          </a:p>
        </p:txBody>
      </p:sp>
      <p:sp>
        <p:nvSpPr>
          <p:cNvPr id="80928" name="Text Box 32"/>
          <p:cNvSpPr txBox="1">
            <a:spLocks noChangeArrowheads="1"/>
          </p:cNvSpPr>
          <p:nvPr/>
        </p:nvSpPr>
        <p:spPr bwMode="auto">
          <a:xfrm rot="2147338">
            <a:off x="1295400" y="3581400"/>
            <a:ext cx="996950" cy="3365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chemeClr val="bg2"/>
                </a:solidFill>
                <a:latin typeface="AR PL KaitiM GB" charset="0"/>
                <a:cs typeface="AR PL KaitiM GB" charset="0"/>
              </a:rPr>
              <a:t>撒玛利亚</a:t>
            </a:r>
            <a:endParaRPr lang="en-US" sz="1600" b="1">
              <a:solidFill>
                <a:schemeClr val="bg2"/>
              </a:solidFill>
              <a:latin typeface="AR PL KaitiM GB" charset="0"/>
              <a:cs typeface="AR PL KaitiM GB" charset="0"/>
            </a:endParaRPr>
          </a:p>
        </p:txBody>
      </p:sp>
      <p:sp>
        <p:nvSpPr>
          <p:cNvPr id="80929" name="Text Box 33"/>
          <p:cNvSpPr txBox="1">
            <a:spLocks noChangeArrowheads="1"/>
          </p:cNvSpPr>
          <p:nvPr/>
        </p:nvSpPr>
        <p:spPr bwMode="auto">
          <a:xfrm>
            <a:off x="2286000" y="1066800"/>
            <a:ext cx="1098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chemeClr val="bg2"/>
                </a:solidFill>
                <a:effectLst>
                  <a:outerShdw blurRad="38100" dist="38100" dir="2700000" algn="tl">
                    <a:srgbClr val="000000"/>
                  </a:outerShdw>
                </a:effectLst>
                <a:latin typeface="AR PL KaitiM GB" charset="0"/>
                <a:cs typeface="AR PL KaitiM GB" charset="0"/>
              </a:rPr>
              <a:t>以土利亚</a:t>
            </a:r>
            <a:endParaRPr lang="en-US" sz="1800" b="1">
              <a:solidFill>
                <a:schemeClr val="bg2"/>
              </a:solidFill>
              <a:effectLst>
                <a:outerShdw blurRad="38100" dist="38100" dir="2700000" algn="tl">
                  <a:srgbClr val="000000"/>
                </a:outerShdw>
              </a:effectLst>
              <a:latin typeface="AR PL KaitiM GB" charset="0"/>
              <a:cs typeface="AR PL KaitiM GB"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457200" y="274638"/>
            <a:ext cx="8229600" cy="185896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cs typeface="+mj-cs"/>
              </a:rPr>
              <a:t>耶稣在本丢彼拉多面前</a:t>
            </a:r>
            <a:br>
              <a:rPr lang="en-US" altLang="ja-JP">
                <a:cs typeface="+mj-cs"/>
              </a:rPr>
            </a:br>
            <a:r>
              <a:rPr lang="ja-JP" altLang="en-US">
                <a:cs typeface="+mj-cs"/>
              </a:rPr>
              <a:t>受审的情景</a:t>
            </a:r>
            <a:endParaRPr lang="en-US">
              <a:cs typeface="+mj-cs"/>
            </a:endParaRPr>
          </a:p>
        </p:txBody>
      </p:sp>
      <p:grpSp>
        <p:nvGrpSpPr>
          <p:cNvPr id="141314" name="Group 7"/>
          <p:cNvGrpSpPr>
            <a:grpSpLocks/>
          </p:cNvGrpSpPr>
          <p:nvPr/>
        </p:nvGrpSpPr>
        <p:grpSpPr bwMode="auto">
          <a:xfrm>
            <a:off x="0" y="2667000"/>
            <a:ext cx="9120188" cy="3838575"/>
            <a:chOff x="0" y="948"/>
            <a:chExt cx="5745" cy="2418"/>
          </a:xfrm>
        </p:grpSpPr>
        <p:pic>
          <p:nvPicPr>
            <p:cNvPr id="141319" name="Picture 5" descr="Pilate"/>
            <p:cNvPicPr>
              <a:picLocks noChangeAspect="1" noChangeArrowheads="1"/>
            </p:cNvPicPr>
            <p:nvPr/>
          </p:nvPicPr>
          <p:blipFill>
            <a:blip r:embed="rId3" cstate="screen">
              <a:extLst>
                <a:ext uri="{28A0092B-C50C-407E-A947-70E740481C1C}">
                  <a14:useLocalDpi xmlns:a14="http://schemas.microsoft.com/office/drawing/2010/main" val="0"/>
                </a:ext>
              </a:extLst>
            </a:blip>
            <a:srcRect l="-279"/>
            <a:stretch>
              <a:fillRect/>
            </a:stretch>
          </p:blipFill>
          <p:spPr bwMode="auto">
            <a:xfrm>
              <a:off x="0" y="2592"/>
              <a:ext cx="5745" cy="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20" name="Picture 6" descr="Pilat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948"/>
              <a:ext cx="4433" cy="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512" name="AutoShape 8"/>
          <p:cNvSpPr>
            <a:spLocks noChangeArrowheads="1"/>
          </p:cNvSpPr>
          <p:nvPr/>
        </p:nvSpPr>
        <p:spPr bwMode="auto">
          <a:xfrm>
            <a:off x="914400" y="4114800"/>
            <a:ext cx="990600" cy="990600"/>
          </a:xfrm>
          <a:prstGeom prst="wedgeRoundRectCallout">
            <a:avLst>
              <a:gd name="adj1" fmla="val -63301"/>
              <a:gd name="adj2" fmla="val 90866"/>
              <a:gd name="adj3" fmla="val 16667"/>
            </a:avLst>
          </a:prstGeom>
          <a:noFill/>
          <a:ln w="9525">
            <a:solidFill>
              <a:srgbClr val="00FF00"/>
            </a:solidFill>
            <a:miter lim="800000"/>
            <a:headEnd/>
            <a:tailEnd/>
          </a:ln>
          <a:effectLst/>
          <a:extLst>
            <a:ext uri="{909E8E84-426E-40dd-AFC4-6F175D3DCCD1}">
              <a14:hiddenFill xmlns:a14="http://schemas.microsoft.com/office/drawing/2010/main" xmlns="">
                <a:solidFill>
                  <a:srgbClr val="FFFF99">
                    <a:alpha val="33000"/>
                  </a:srgb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ja-JP" altLang="en-US" sz="1800" b="1">
                <a:solidFill>
                  <a:srgbClr val="99CCFF"/>
                </a:solidFill>
                <a:latin typeface="AR PL KaitiM GB" charset="0"/>
                <a:cs typeface="AR PL KaitiM GB" charset="0"/>
              </a:rPr>
              <a:t>把他钉十字架</a:t>
            </a:r>
            <a:r>
              <a:rPr lang="en-US" altLang="ja-JP" sz="1800" b="1">
                <a:solidFill>
                  <a:srgbClr val="99CCFF"/>
                </a:solidFill>
                <a:latin typeface="AR PL KaitiM GB" charset="0"/>
                <a:cs typeface="AR PL KaitiM GB" charset="0"/>
              </a:rPr>
              <a:t>!!</a:t>
            </a:r>
            <a:endParaRPr lang="en-US" sz="1800" b="1">
              <a:solidFill>
                <a:srgbClr val="99CCFF"/>
              </a:solidFill>
              <a:latin typeface="AR PL KaitiM GB" charset="0"/>
              <a:cs typeface="AR PL KaitiM GB" charset="0"/>
            </a:endParaRPr>
          </a:p>
        </p:txBody>
      </p:sp>
      <p:sp>
        <p:nvSpPr>
          <p:cNvPr id="21513" name="AutoShape 9"/>
          <p:cNvSpPr>
            <a:spLocks noChangeArrowheads="1"/>
          </p:cNvSpPr>
          <p:nvPr/>
        </p:nvSpPr>
        <p:spPr bwMode="auto">
          <a:xfrm>
            <a:off x="0" y="3505200"/>
            <a:ext cx="1219200" cy="762000"/>
          </a:xfrm>
          <a:prstGeom prst="wedgeEllipseCallout">
            <a:avLst>
              <a:gd name="adj1" fmla="val -8074"/>
              <a:gd name="adj2" fmla="val 206458"/>
            </a:avLst>
          </a:prstGeom>
          <a:noFill/>
          <a:ln w="15875">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ja-JP" altLang="en-US" sz="1400" b="1">
                <a:latin typeface="AR PL KaitiM GB" charset="0"/>
                <a:cs typeface="AR PL KaitiM GB" charset="0"/>
              </a:rPr>
              <a:t>把他钉十字架</a:t>
            </a:r>
            <a:r>
              <a:rPr lang="en-US" altLang="ja-JP" sz="1400" b="1">
                <a:latin typeface="AR PL KaitiM GB" charset="0"/>
                <a:cs typeface="AR PL KaitiM GB" charset="0"/>
              </a:rPr>
              <a:t>!!</a:t>
            </a:r>
            <a:endParaRPr lang="en-US" sz="1400" b="1">
              <a:latin typeface="AR PL KaitiM GB" charset="0"/>
              <a:cs typeface="AR PL KaitiM GB" charset="0"/>
            </a:endParaRPr>
          </a:p>
        </p:txBody>
      </p:sp>
      <p:sp>
        <p:nvSpPr>
          <p:cNvPr id="21514" name="AutoShape 10"/>
          <p:cNvSpPr>
            <a:spLocks noChangeArrowheads="1"/>
          </p:cNvSpPr>
          <p:nvPr/>
        </p:nvSpPr>
        <p:spPr bwMode="auto">
          <a:xfrm>
            <a:off x="838200" y="3124200"/>
            <a:ext cx="1219200" cy="762000"/>
          </a:xfrm>
          <a:prstGeom prst="wedgeEllipseCallout">
            <a:avLst>
              <a:gd name="adj1" fmla="val -16144"/>
              <a:gd name="adj2" fmla="val 71667"/>
            </a:avLst>
          </a:prstGeom>
          <a:noFill/>
          <a:ln w="15875">
            <a:solidFill>
              <a:srgbClr val="00CC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ja-JP" altLang="en-US" sz="1400" b="1">
                <a:solidFill>
                  <a:srgbClr val="66FF66"/>
                </a:solidFill>
                <a:latin typeface="AR PL KaitiM GB" charset="0"/>
                <a:cs typeface="AR PL KaitiM GB" charset="0"/>
              </a:rPr>
              <a:t>把他钉十字架</a:t>
            </a:r>
            <a:r>
              <a:rPr lang="en-US" altLang="ja-JP" sz="1400" b="1">
                <a:solidFill>
                  <a:srgbClr val="66FF66"/>
                </a:solidFill>
                <a:latin typeface="AR PL KaitiM GB" charset="0"/>
                <a:cs typeface="AR PL KaitiM GB" charset="0"/>
              </a:rPr>
              <a:t>!!</a:t>
            </a:r>
            <a:endParaRPr lang="en-US" sz="1400" b="1">
              <a:solidFill>
                <a:srgbClr val="66FF66"/>
              </a:solidFill>
              <a:latin typeface="AR PL KaitiM GB" charset="0"/>
              <a:cs typeface="AR PL KaitiM GB" charset="0"/>
            </a:endParaRPr>
          </a:p>
        </p:txBody>
      </p:sp>
      <p:sp>
        <p:nvSpPr>
          <p:cNvPr id="21515" name="AutoShape 11"/>
          <p:cNvSpPr>
            <a:spLocks noChangeArrowheads="1"/>
          </p:cNvSpPr>
          <p:nvPr/>
        </p:nvSpPr>
        <p:spPr bwMode="auto">
          <a:xfrm>
            <a:off x="0" y="2819400"/>
            <a:ext cx="838200" cy="609600"/>
          </a:xfrm>
          <a:prstGeom prst="wedgeRoundRectCallout">
            <a:avLst>
              <a:gd name="adj1" fmla="val -24810"/>
              <a:gd name="adj2" fmla="val 74218"/>
              <a:gd name="adj3" fmla="val 16667"/>
            </a:avLst>
          </a:prstGeom>
          <a:noFill/>
          <a:ln w="9525">
            <a:solidFill>
              <a:srgbClr val="FF0000"/>
            </a:solidFill>
            <a:miter lim="800000"/>
            <a:headEnd/>
            <a:tailEnd/>
          </a:ln>
          <a:effectLst/>
          <a:extLst>
            <a:ext uri="{909E8E84-426E-40dd-AFC4-6F175D3DCCD1}">
              <a14:hiddenFill xmlns:a14="http://schemas.microsoft.com/office/drawing/2010/main" xmlns="">
                <a:solidFill>
                  <a:srgbClr val="FFFF99">
                    <a:alpha val="33000"/>
                  </a:srgb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ja-JP" altLang="en-US" sz="1200" b="1" dirty="0">
                <a:solidFill>
                  <a:srgbClr val="FFFFFF"/>
                </a:solidFill>
                <a:latin typeface="AR PL KaitiM GB" charset="0"/>
                <a:cs typeface="AR PL KaitiM GB" charset="0"/>
              </a:rPr>
              <a:t>把他钉十字架</a:t>
            </a:r>
            <a:r>
              <a:rPr lang="en-US" altLang="ja-JP" sz="1200" b="1" dirty="0">
                <a:solidFill>
                  <a:srgbClr val="FFFFFF"/>
                </a:solidFill>
                <a:latin typeface="AR PL KaitiM GB" charset="0"/>
                <a:cs typeface="AR PL KaitiM GB" charset="0"/>
              </a:rPr>
              <a:t>!!</a:t>
            </a:r>
            <a:endParaRPr lang="en-US" sz="1200" b="1" dirty="0">
              <a:solidFill>
                <a:srgbClr val="FFFFFF"/>
              </a:solidFill>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Effect transition="in" filter="dissolve">
                                      <p:cBhvr>
                                        <p:cTn id="7" dur="1000"/>
                                        <p:tgtEl>
                                          <p:spTgt spid="21515"/>
                                        </p:tgtEl>
                                      </p:cBhvr>
                                    </p:animEffect>
                                  </p:childTnLst>
                                </p:cTn>
                              </p:par>
                            </p:childTnLst>
                          </p:cTn>
                        </p:par>
                        <p:par>
                          <p:cTn id="8" fill="hold" nodeType="afterGroup">
                            <p:stCondLst>
                              <p:cond delay="1000"/>
                            </p:stCondLst>
                            <p:childTnLst>
                              <p:par>
                                <p:cTn id="9" presetID="9" presetClass="entr" presetSubtype="0" repeatCount="2000" fill="hold" grpId="0" nodeType="afterEffect">
                                  <p:stCondLst>
                                    <p:cond delay="0"/>
                                  </p:stCondLst>
                                  <p:childTnLst>
                                    <p:set>
                                      <p:cBhvr>
                                        <p:cTn id="10" dur="1" fill="hold">
                                          <p:stCondLst>
                                            <p:cond delay="0"/>
                                          </p:stCondLst>
                                        </p:cTn>
                                        <p:tgtEl>
                                          <p:spTgt spid="21512"/>
                                        </p:tgtEl>
                                        <p:attrNameLst>
                                          <p:attrName>style.visibility</p:attrName>
                                        </p:attrNameLst>
                                      </p:cBhvr>
                                      <p:to>
                                        <p:strVal val="visible"/>
                                      </p:to>
                                    </p:set>
                                    <p:animEffect transition="in" filter="dissolve">
                                      <p:cBhvr>
                                        <p:cTn id="11" dur="1000"/>
                                        <p:tgtEl>
                                          <p:spTgt spid="21512"/>
                                        </p:tgtEl>
                                      </p:cBhvr>
                                    </p:animEffect>
                                  </p:childTnLst>
                                </p:cTn>
                              </p:par>
                            </p:childTnLst>
                          </p:cTn>
                        </p:par>
                        <p:par>
                          <p:cTn id="12" fill="hold" nodeType="afterGroup">
                            <p:stCondLst>
                              <p:cond delay="3000"/>
                            </p:stCondLst>
                            <p:childTnLst>
                              <p:par>
                                <p:cTn id="13" presetID="9" presetClass="exit" presetSubtype="0" fill="hold" grpId="1" nodeType="afterEffect">
                                  <p:stCondLst>
                                    <p:cond delay="0"/>
                                  </p:stCondLst>
                                  <p:childTnLst>
                                    <p:animEffect transition="out" filter="dissolve">
                                      <p:cBhvr>
                                        <p:cTn id="14" dur="500"/>
                                        <p:tgtEl>
                                          <p:spTgt spid="21515"/>
                                        </p:tgtEl>
                                      </p:cBhvr>
                                    </p:animEffect>
                                    <p:set>
                                      <p:cBhvr>
                                        <p:cTn id="15" dur="1" fill="hold">
                                          <p:stCondLst>
                                            <p:cond delay="499"/>
                                          </p:stCondLst>
                                        </p:cTn>
                                        <p:tgtEl>
                                          <p:spTgt spid="21515"/>
                                        </p:tgtEl>
                                        <p:attrNameLst>
                                          <p:attrName>style.visibility</p:attrName>
                                        </p:attrNameLst>
                                      </p:cBhvr>
                                      <p:to>
                                        <p:strVal val="hidden"/>
                                      </p:to>
                                    </p:set>
                                  </p:childTnLst>
                                </p:cTn>
                              </p:par>
                            </p:childTnLst>
                          </p:cTn>
                        </p:par>
                        <p:par>
                          <p:cTn id="16" fill="hold" nodeType="afterGroup">
                            <p:stCondLst>
                              <p:cond delay="3500"/>
                            </p:stCondLst>
                            <p:childTnLst>
                              <p:par>
                                <p:cTn id="17" presetID="9" presetClass="entr" presetSubtype="0" repeatCount="2000" fill="hold" grpId="0" nodeType="afterEffect">
                                  <p:stCondLst>
                                    <p:cond delay="0"/>
                                  </p:stCondLst>
                                  <p:childTnLst>
                                    <p:set>
                                      <p:cBhvr>
                                        <p:cTn id="18" dur="1" fill="hold">
                                          <p:stCondLst>
                                            <p:cond delay="0"/>
                                          </p:stCondLst>
                                        </p:cTn>
                                        <p:tgtEl>
                                          <p:spTgt spid="21513"/>
                                        </p:tgtEl>
                                        <p:attrNameLst>
                                          <p:attrName>style.visibility</p:attrName>
                                        </p:attrNameLst>
                                      </p:cBhvr>
                                      <p:to>
                                        <p:strVal val="visible"/>
                                      </p:to>
                                    </p:set>
                                    <p:animEffect transition="in" filter="dissolve">
                                      <p:cBhvr>
                                        <p:cTn id="19" dur="1000"/>
                                        <p:tgtEl>
                                          <p:spTgt spid="21513"/>
                                        </p:tgtEl>
                                      </p:cBhvr>
                                    </p:animEffect>
                                  </p:childTnLst>
                                </p:cTn>
                              </p:par>
                            </p:childTnLst>
                          </p:cTn>
                        </p:par>
                        <p:par>
                          <p:cTn id="20" fill="hold" nodeType="afterGroup">
                            <p:stCondLst>
                              <p:cond delay="5500"/>
                            </p:stCondLst>
                            <p:childTnLst>
                              <p:par>
                                <p:cTn id="21" presetID="9" presetClass="exit" presetSubtype="0" fill="hold" grpId="1" nodeType="afterEffect">
                                  <p:stCondLst>
                                    <p:cond delay="0"/>
                                  </p:stCondLst>
                                  <p:childTnLst>
                                    <p:animEffect transition="out" filter="dissolve">
                                      <p:cBhvr>
                                        <p:cTn id="22" dur="500"/>
                                        <p:tgtEl>
                                          <p:spTgt spid="21512"/>
                                        </p:tgtEl>
                                      </p:cBhvr>
                                    </p:animEffect>
                                    <p:set>
                                      <p:cBhvr>
                                        <p:cTn id="23" dur="1" fill="hold">
                                          <p:stCondLst>
                                            <p:cond delay="499"/>
                                          </p:stCondLst>
                                        </p:cTn>
                                        <p:tgtEl>
                                          <p:spTgt spid="21512"/>
                                        </p:tgtEl>
                                        <p:attrNameLst>
                                          <p:attrName>style.visibility</p:attrName>
                                        </p:attrNameLst>
                                      </p:cBhvr>
                                      <p:to>
                                        <p:strVal val="hidden"/>
                                      </p:to>
                                    </p:set>
                                  </p:childTnLst>
                                </p:cTn>
                              </p:par>
                            </p:childTnLst>
                          </p:cTn>
                        </p:par>
                        <p:par>
                          <p:cTn id="24" fill="hold" nodeType="afterGroup">
                            <p:stCondLst>
                              <p:cond delay="6000"/>
                            </p:stCondLst>
                            <p:childTnLst>
                              <p:par>
                                <p:cTn id="25" presetID="9" presetClass="entr" presetSubtype="0" fill="hold" grpId="0" nodeType="afterEffect">
                                  <p:stCondLst>
                                    <p:cond delay="0"/>
                                  </p:stCondLst>
                                  <p:childTnLst>
                                    <p:set>
                                      <p:cBhvr>
                                        <p:cTn id="26" dur="1" fill="hold">
                                          <p:stCondLst>
                                            <p:cond delay="0"/>
                                          </p:stCondLst>
                                        </p:cTn>
                                        <p:tgtEl>
                                          <p:spTgt spid="21514"/>
                                        </p:tgtEl>
                                        <p:attrNameLst>
                                          <p:attrName>style.visibility</p:attrName>
                                        </p:attrNameLst>
                                      </p:cBhvr>
                                      <p:to>
                                        <p:strVal val="visible"/>
                                      </p:to>
                                    </p:set>
                                    <p:animEffect transition="in" filter="dissolve">
                                      <p:cBhvr>
                                        <p:cTn id="27" dur="1000"/>
                                        <p:tgtEl>
                                          <p:spTgt spid="21514"/>
                                        </p:tgtEl>
                                      </p:cBhvr>
                                    </p:animEffect>
                                  </p:childTnLst>
                                </p:cTn>
                              </p:par>
                            </p:childTnLst>
                          </p:cTn>
                        </p:par>
                        <p:par>
                          <p:cTn id="28" fill="hold" nodeType="afterGroup">
                            <p:stCondLst>
                              <p:cond delay="7000"/>
                            </p:stCondLst>
                            <p:childTnLst>
                              <p:par>
                                <p:cTn id="29" presetID="9" presetClass="exit" presetSubtype="0" fill="hold" grpId="1" nodeType="afterEffect">
                                  <p:stCondLst>
                                    <p:cond delay="0"/>
                                  </p:stCondLst>
                                  <p:childTnLst>
                                    <p:animEffect transition="out" filter="dissolve">
                                      <p:cBhvr>
                                        <p:cTn id="30" dur="500"/>
                                        <p:tgtEl>
                                          <p:spTgt spid="21513"/>
                                        </p:tgtEl>
                                      </p:cBhvr>
                                    </p:animEffect>
                                    <p:set>
                                      <p:cBhvr>
                                        <p:cTn id="31" dur="1" fill="hold">
                                          <p:stCondLst>
                                            <p:cond delay="499"/>
                                          </p:stCondLst>
                                        </p:cTn>
                                        <p:tgtEl>
                                          <p:spTgt spid="21513"/>
                                        </p:tgtEl>
                                        <p:attrNameLst>
                                          <p:attrName>style.visibility</p:attrName>
                                        </p:attrNameLst>
                                      </p:cBhvr>
                                      <p:to>
                                        <p:strVal val="hidden"/>
                                      </p:to>
                                    </p:set>
                                  </p:childTnLst>
                                </p:cTn>
                              </p:par>
                            </p:childTnLst>
                          </p:cTn>
                        </p:par>
                        <p:par>
                          <p:cTn id="32" fill="hold" nodeType="afterGroup">
                            <p:stCondLst>
                              <p:cond delay="7500"/>
                            </p:stCondLst>
                            <p:childTnLst>
                              <p:par>
                                <p:cTn id="33" presetID="9" presetClass="exit" presetSubtype="0" fill="hold" grpId="1" nodeType="afterEffect">
                                  <p:stCondLst>
                                    <p:cond delay="0"/>
                                  </p:stCondLst>
                                  <p:childTnLst>
                                    <p:animEffect transition="out" filter="dissolve">
                                      <p:cBhvr>
                                        <p:cTn id="34" dur="500"/>
                                        <p:tgtEl>
                                          <p:spTgt spid="21514"/>
                                        </p:tgtEl>
                                      </p:cBhvr>
                                    </p:animEffect>
                                    <p:set>
                                      <p:cBhvr>
                                        <p:cTn id="35" dur="1" fill="hold">
                                          <p:stCondLst>
                                            <p:cond delay="499"/>
                                          </p:stCondLst>
                                        </p:cTn>
                                        <p:tgtEl>
                                          <p:spTgt spid="2151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6" presetClass="entr" presetSubtype="0" fill="hold" grpId="0" nodeType="clickEffect">
                                  <p:stCondLst>
                                    <p:cond delay="0"/>
                                  </p:stCondLst>
                                  <p:iterate type="lt">
                                    <p:tmPct val="10000"/>
                                  </p:iterate>
                                  <p:childTnLst>
                                    <p:set>
                                      <p:cBhvr>
                                        <p:cTn id="39" dur="1" fill="hold">
                                          <p:stCondLst>
                                            <p:cond delay="0"/>
                                          </p:stCondLst>
                                        </p:cTn>
                                        <p:tgtEl>
                                          <p:spTgt spid="21506"/>
                                        </p:tgtEl>
                                        <p:attrNameLst>
                                          <p:attrName>style.visibility</p:attrName>
                                        </p:attrNameLst>
                                      </p:cBhvr>
                                      <p:to>
                                        <p:strVal val="visible"/>
                                      </p:to>
                                    </p:set>
                                    <p:anim by="(-#ppt_w*2)" calcmode="lin" valueType="num">
                                      <p:cBhvr rctx="PPT">
                                        <p:cTn id="40" dur="1000" autoRev="1" fill="hold">
                                          <p:stCondLst>
                                            <p:cond delay="0"/>
                                          </p:stCondLst>
                                        </p:cTn>
                                        <p:tgtEl>
                                          <p:spTgt spid="21506"/>
                                        </p:tgtEl>
                                        <p:attrNameLst>
                                          <p:attrName>ppt_w</p:attrName>
                                        </p:attrNameLst>
                                      </p:cBhvr>
                                    </p:anim>
                                    <p:anim by="(#ppt_w*0.50)" calcmode="lin" valueType="num">
                                      <p:cBhvr>
                                        <p:cTn id="41" dur="1000" decel="50000" autoRev="1" fill="hold">
                                          <p:stCondLst>
                                            <p:cond delay="0"/>
                                          </p:stCondLst>
                                        </p:cTn>
                                        <p:tgtEl>
                                          <p:spTgt spid="21506"/>
                                        </p:tgtEl>
                                        <p:attrNameLst>
                                          <p:attrName>ppt_x</p:attrName>
                                        </p:attrNameLst>
                                      </p:cBhvr>
                                    </p:anim>
                                    <p:anim from="(-#ppt_h/2)" to="(#ppt_y)" calcmode="lin" valueType="num">
                                      <p:cBhvr>
                                        <p:cTn id="42" dur="2000" fill="hold">
                                          <p:stCondLst>
                                            <p:cond delay="0"/>
                                          </p:stCondLst>
                                        </p:cTn>
                                        <p:tgtEl>
                                          <p:spTgt spid="21506"/>
                                        </p:tgtEl>
                                        <p:attrNameLst>
                                          <p:attrName>ppt_y</p:attrName>
                                        </p:attrNameLst>
                                      </p:cBhvr>
                                    </p:anim>
                                    <p:animRot by="21600000">
                                      <p:cBhvr>
                                        <p:cTn id="43" dur="2000" fill="hold">
                                          <p:stCondLst>
                                            <p:cond delay="0"/>
                                          </p:stCondLst>
                                        </p:cTn>
                                        <p:tgtEl>
                                          <p:spTgt spid="215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2" grpId="0" animBg="1"/>
      <p:bldP spid="21512" grpId="1" animBg="1"/>
      <p:bldP spid="21513" grpId="0" animBg="1"/>
      <p:bldP spid="21513" grpId="1" animBg="1"/>
      <p:bldP spid="21514" grpId="0" animBg="1"/>
      <p:bldP spid="21514" grpId="1" animBg="1"/>
      <p:bldP spid="21515" grpId="0" animBg="1"/>
      <p:bldP spid="215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descr="Pav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8"/>
          <p:cNvSpPr txBox="1">
            <a:spLocks noChangeArrowheads="1"/>
          </p:cNvSpPr>
          <p:nvPr/>
        </p:nvSpPr>
        <p:spPr bwMode="auto">
          <a:xfrm>
            <a:off x="2209800" y="1219200"/>
            <a:ext cx="6553200"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r">
              <a:defRPr/>
            </a:pPr>
            <a:r>
              <a:rPr lang="ja-JP" altLang="en-US" b="1" u="sng">
                <a:solidFill>
                  <a:schemeClr val="folHlink"/>
                </a:solidFill>
                <a:effectLst>
                  <a:outerShdw blurRad="38100" dist="38100" dir="2700000" algn="tl">
                    <a:srgbClr val="000000"/>
                  </a:outerShdw>
                </a:effectLst>
                <a:latin typeface="AR PL KaitiM GB" charset="0"/>
                <a:cs typeface="AR PL KaitiM GB" charset="0"/>
              </a:rPr>
              <a:t>彼拉多</a:t>
            </a:r>
            <a:r>
              <a:rPr lang="en-US" altLang="ja-JP" b="1">
                <a:solidFill>
                  <a:schemeClr val="folHlink"/>
                </a:solidFill>
                <a:effectLst>
                  <a:outerShdw blurRad="38100" dist="38100" dir="2700000" algn="tl">
                    <a:srgbClr val="000000"/>
                  </a:outerShdw>
                </a:effectLst>
                <a:latin typeface="AR PL KaitiM GB" charset="0"/>
                <a:cs typeface="AR PL KaitiM GB" charset="0"/>
              </a:rPr>
              <a:t> </a:t>
            </a:r>
            <a:r>
              <a:rPr lang="ja-JP" altLang="en-US" b="1">
                <a:solidFill>
                  <a:schemeClr val="folHlink"/>
                </a:solidFill>
                <a:effectLst>
                  <a:outerShdw blurRad="38100" dist="38100" dir="2700000" algn="tl">
                    <a:srgbClr val="000000"/>
                  </a:outerShdw>
                </a:effectLst>
                <a:latin typeface="Arial" charset="0"/>
                <a:cs typeface="AR PL KaitiM GB" charset="0"/>
              </a:rPr>
              <a:t>“</a:t>
            </a:r>
            <a:r>
              <a:rPr lang="ja-JP" altLang="en-US" b="1">
                <a:solidFill>
                  <a:schemeClr val="folHlink"/>
                </a:solidFill>
                <a:effectLst>
                  <a:outerShdw blurRad="38100" dist="38100" dir="2700000" algn="tl">
                    <a:srgbClr val="000000"/>
                  </a:outerShdw>
                </a:effectLst>
                <a:latin typeface="AR PL KaitiM GB" charset="0"/>
                <a:cs typeface="AR PL KaitiM GB" charset="0"/>
              </a:rPr>
              <a:t>就把耶稣带到外面，到了一个名叫</a:t>
            </a:r>
            <a:r>
              <a:rPr lang="en-US" altLang="ja-JP" b="1">
                <a:solidFill>
                  <a:schemeClr val="folHlink"/>
                </a:solidFill>
                <a:effectLst>
                  <a:outerShdw blurRad="38100" dist="38100" dir="2700000" algn="tl">
                    <a:srgbClr val="000000"/>
                  </a:outerShdw>
                </a:effectLst>
                <a:latin typeface="AR PL KaitiM GB" charset="0"/>
                <a:cs typeface="AR PL KaitiM GB" charset="0"/>
              </a:rPr>
              <a:t> </a:t>
            </a:r>
            <a:r>
              <a:rPr lang="ja-JP" altLang="en-US" b="1">
                <a:solidFill>
                  <a:schemeClr val="folHlink"/>
                </a:solidFill>
                <a:effectLst>
                  <a:outerShdw blurRad="38100" dist="38100" dir="2700000" algn="tl">
                    <a:srgbClr val="000000"/>
                  </a:outerShdw>
                </a:effectLst>
                <a:latin typeface="Arial" charset="0"/>
                <a:cs typeface="AR PL KaitiM GB" charset="0"/>
              </a:rPr>
              <a:t>“</a:t>
            </a:r>
            <a:r>
              <a:rPr lang="ja-JP" altLang="en-US" b="1">
                <a:solidFill>
                  <a:schemeClr val="folHlink"/>
                </a:solidFill>
                <a:effectLst>
                  <a:outerShdw blurRad="38100" dist="38100" dir="2700000" algn="tl">
                    <a:srgbClr val="000000"/>
                  </a:outerShdw>
                </a:effectLst>
                <a:latin typeface="AR PL KaitiM GB" charset="0"/>
                <a:cs typeface="AR PL KaitiM GB" charset="0"/>
              </a:rPr>
              <a:t>铺石地</a:t>
            </a:r>
            <a:r>
              <a:rPr lang="ja-JP" altLang="en-US" b="1">
                <a:solidFill>
                  <a:schemeClr val="folHlink"/>
                </a:solidFill>
                <a:effectLst>
                  <a:outerShdw blurRad="38100" dist="38100" dir="2700000" algn="tl">
                    <a:srgbClr val="000000"/>
                  </a:outerShdw>
                </a:effectLst>
                <a:latin typeface="Arial" charset="0"/>
                <a:cs typeface="AR PL KaitiM GB" charset="0"/>
              </a:rPr>
              <a:t>”</a:t>
            </a:r>
            <a:r>
              <a:rPr lang="en-US" altLang="ja-JP" b="1">
                <a:solidFill>
                  <a:schemeClr val="folHlink"/>
                </a:solidFill>
                <a:effectLst>
                  <a:outerShdw blurRad="38100" dist="38100" dir="2700000" algn="tl">
                    <a:srgbClr val="000000"/>
                  </a:outerShdw>
                </a:effectLst>
                <a:latin typeface="AR PL KaitiM GB" charset="0"/>
                <a:cs typeface="AR PL KaitiM GB" charset="0"/>
              </a:rPr>
              <a:t> (</a:t>
            </a:r>
            <a:r>
              <a:rPr lang="ja-JP" altLang="en-US" b="1" u="sng">
                <a:solidFill>
                  <a:schemeClr val="folHlink"/>
                </a:solidFill>
                <a:effectLst>
                  <a:outerShdw blurRad="38100" dist="38100" dir="2700000" algn="tl">
                    <a:srgbClr val="000000"/>
                  </a:outerShdw>
                </a:effectLst>
                <a:latin typeface="AR PL KaitiM GB" charset="0"/>
                <a:cs typeface="AR PL KaitiM GB" charset="0"/>
              </a:rPr>
              <a:t>希伯来</a:t>
            </a:r>
            <a:r>
              <a:rPr lang="ja-JP" altLang="en-US" b="1">
                <a:solidFill>
                  <a:schemeClr val="folHlink"/>
                </a:solidFill>
                <a:effectLst>
                  <a:outerShdw blurRad="38100" dist="38100" dir="2700000" algn="tl">
                    <a:srgbClr val="000000"/>
                  </a:outerShdw>
                </a:effectLst>
                <a:latin typeface="AR PL KaitiM GB" charset="0"/>
                <a:cs typeface="AR PL KaitiM GB" charset="0"/>
              </a:rPr>
              <a:t>话叫</a:t>
            </a:r>
            <a:r>
              <a:rPr lang="ja-JP" altLang="en-US" b="1" u="sng">
                <a:solidFill>
                  <a:schemeClr val="folHlink"/>
                </a:solidFill>
                <a:effectLst>
                  <a:outerShdw blurRad="38100" dist="38100" dir="2700000" algn="tl">
                    <a:srgbClr val="000000"/>
                  </a:outerShdw>
                </a:effectLst>
                <a:latin typeface="AR PL KaitiM GB" charset="0"/>
                <a:cs typeface="AR PL KaitiM GB" charset="0"/>
              </a:rPr>
              <a:t>加巴大</a:t>
            </a:r>
            <a:r>
              <a:rPr lang="en-US" altLang="ja-JP" b="1">
                <a:solidFill>
                  <a:schemeClr val="folHlink"/>
                </a:solidFill>
                <a:effectLst>
                  <a:outerShdw blurRad="38100" dist="38100" dir="2700000" algn="tl">
                    <a:srgbClr val="000000"/>
                  </a:outerShdw>
                </a:effectLst>
                <a:latin typeface="AR PL KaitiM GB" charset="0"/>
                <a:cs typeface="AR PL KaitiM GB" charset="0"/>
              </a:rPr>
              <a:t>) </a:t>
            </a:r>
            <a:r>
              <a:rPr lang="ja-JP" altLang="en-US" b="1">
                <a:solidFill>
                  <a:schemeClr val="folHlink"/>
                </a:solidFill>
                <a:effectLst>
                  <a:outerShdw blurRad="38100" dist="38100" dir="2700000" algn="tl">
                    <a:srgbClr val="000000"/>
                  </a:outerShdw>
                </a:effectLst>
                <a:latin typeface="AR PL KaitiM GB" charset="0"/>
                <a:cs typeface="AR PL KaitiM GB" charset="0"/>
              </a:rPr>
              <a:t>的地方，就在那里开庭审问。</a:t>
            </a:r>
            <a:r>
              <a:rPr lang="ja-JP" altLang="en-US" b="1">
                <a:solidFill>
                  <a:schemeClr val="folHlink"/>
                </a:solidFill>
                <a:effectLst>
                  <a:outerShdw blurRad="38100" dist="38100" dir="2700000" algn="tl">
                    <a:srgbClr val="000000"/>
                  </a:outerShdw>
                </a:effectLst>
                <a:latin typeface="Arial" charset="0"/>
                <a:cs typeface="AR PL KaitiM GB" charset="0"/>
              </a:rPr>
              <a:t>”</a:t>
            </a:r>
            <a:r>
              <a:rPr lang="en-US" altLang="ja-JP" b="1">
                <a:solidFill>
                  <a:schemeClr val="folHlink"/>
                </a:solidFill>
                <a:effectLst>
                  <a:outerShdw blurRad="38100" dist="38100" dir="2700000" algn="tl">
                    <a:srgbClr val="000000"/>
                  </a:outerShdw>
                </a:effectLst>
                <a:latin typeface="AR PL KaitiM GB" charset="0"/>
                <a:cs typeface="AR PL KaitiM GB" charset="0"/>
              </a:rPr>
              <a:t> (</a:t>
            </a:r>
            <a:r>
              <a:rPr lang="ja-JP" altLang="en-US" b="1">
                <a:solidFill>
                  <a:schemeClr val="folHlink"/>
                </a:solidFill>
                <a:effectLst>
                  <a:outerShdw blurRad="38100" dist="38100" dir="2700000" algn="tl">
                    <a:srgbClr val="000000"/>
                  </a:outerShdw>
                </a:effectLst>
                <a:latin typeface="AR PL KaitiM GB" charset="0"/>
                <a:cs typeface="AR PL KaitiM GB" charset="0"/>
              </a:rPr>
              <a:t>约</a:t>
            </a:r>
            <a:r>
              <a:rPr lang="en-US" altLang="ja-JP" b="1">
                <a:solidFill>
                  <a:schemeClr val="folHlink"/>
                </a:solidFill>
                <a:effectLst>
                  <a:outerShdw blurRad="38100" dist="38100" dir="2700000" algn="tl">
                    <a:srgbClr val="000000"/>
                  </a:outerShdw>
                </a:effectLst>
                <a:latin typeface="AR PL KaitiM GB" charset="0"/>
                <a:cs typeface="AR PL KaitiM GB" charset="0"/>
              </a:rPr>
              <a:t>19:13)</a:t>
            </a:r>
            <a:endParaRPr lang="en-US" b="1">
              <a:solidFill>
                <a:schemeClr val="folHlink"/>
              </a:solidFill>
              <a:effectLst>
                <a:outerShdw blurRad="38100" dist="38100" dir="2700000" algn="tl">
                  <a:srgbClr val="000000"/>
                </a:outerShdw>
              </a:effectLst>
              <a:latin typeface="AR PL KaitiM GB" charset="0"/>
              <a:cs typeface="AR PL KaitiM GB" charset="0"/>
            </a:endParaRPr>
          </a:p>
        </p:txBody>
      </p:sp>
      <p:sp>
        <p:nvSpPr>
          <p:cNvPr id="58370" name="Rectangle 2"/>
          <p:cNvSpPr>
            <a:spLocks noGrp="1" noChangeArrowheads="1"/>
          </p:cNvSpPr>
          <p:nvPr>
            <p:ph type="ctrTitle"/>
          </p:nvPr>
        </p:nvSpPr>
        <p:spPr>
          <a:xfrm>
            <a:off x="2514600" y="0"/>
            <a:ext cx="6400800" cy="1447800"/>
          </a:xfrm>
        </p:spPr>
        <p:txBody>
          <a:bodyPr/>
          <a:lstStyle/>
          <a:p>
            <a:pPr eaLnBrk="1" hangingPunct="1">
              <a:defRPr/>
            </a:pPr>
            <a:r>
              <a:rPr lang="ja-JP" altLang="en-US">
                <a:solidFill>
                  <a:schemeClr val="tx1"/>
                </a:solidFill>
                <a:latin typeface="Arial" charset="0"/>
                <a:ea typeface="ＭＳ Ｐゴシック" charset="0"/>
                <a:cs typeface="AR PL KaitiM GB" charset="0"/>
              </a:rPr>
              <a:t>“</a:t>
            </a:r>
            <a:r>
              <a:rPr lang="ja-JP" altLang="en-US">
                <a:solidFill>
                  <a:schemeClr val="tx1"/>
                </a:solidFill>
                <a:latin typeface="AR PL KaitiM GB" charset="0"/>
                <a:ea typeface="ＭＳ Ｐゴシック" charset="0"/>
                <a:cs typeface="AR PL KaitiM GB" charset="0"/>
              </a:rPr>
              <a:t>铺石地</a:t>
            </a:r>
            <a:r>
              <a:rPr lang="ja-JP" altLang="en-US">
                <a:solidFill>
                  <a:schemeClr val="tx1"/>
                </a:solidFill>
                <a:latin typeface="Arial" charset="0"/>
                <a:ea typeface="ＭＳ Ｐゴシック" charset="0"/>
                <a:cs typeface="AR PL KaitiM GB" charset="0"/>
              </a:rPr>
              <a:t>”</a:t>
            </a:r>
            <a:r>
              <a:rPr lang="ja-JP" altLang="en-US">
                <a:latin typeface="AR PL KaitiM GB" charset="0"/>
                <a:ea typeface="ＭＳ Ｐゴシック" charset="0"/>
                <a:cs typeface="AR PL KaitiM GB" charset="0"/>
              </a:rPr>
              <a:t>行道</a:t>
            </a:r>
            <a:endParaRPr lang="en-US">
              <a:latin typeface="AR PL KaitiM GB" charset="0"/>
              <a:ea typeface="ＭＳ Ｐゴシック" charset="0"/>
              <a:cs typeface="AR PL KaitiM GB"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Pav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4" descr="Pavement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71628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Rectangle 5"/>
          <p:cNvSpPr>
            <a:spLocks noGrp="1" noChangeArrowheads="1"/>
          </p:cNvSpPr>
          <p:nvPr>
            <p:ph type="ctrTitle"/>
          </p:nvPr>
        </p:nvSpPr>
        <p:spPr>
          <a:xfrm>
            <a:off x="3733800" y="76200"/>
            <a:ext cx="5486400" cy="1447800"/>
          </a:xfrm>
        </p:spPr>
        <p:txBody>
          <a:bodyPr/>
          <a:lstStyle/>
          <a:p>
            <a:pPr eaLnBrk="1" hangingPunct="1">
              <a:defRPr/>
            </a:pPr>
            <a:r>
              <a:rPr lang="ja-JP" altLang="en-US">
                <a:solidFill>
                  <a:schemeClr val="tx1"/>
                </a:solidFill>
                <a:latin typeface="Arial" charset="0"/>
                <a:ea typeface="ＭＳ Ｐゴシック" charset="0"/>
                <a:cs typeface="AR PL KaitiM GB" charset="0"/>
              </a:rPr>
              <a:t>“</a:t>
            </a:r>
            <a:r>
              <a:rPr lang="ja-JP" altLang="en-US">
                <a:solidFill>
                  <a:schemeClr val="tx1"/>
                </a:solidFill>
                <a:latin typeface="AR PL KaitiM GB" charset="0"/>
                <a:ea typeface="ＭＳ Ｐゴシック" charset="0"/>
                <a:cs typeface="AR PL KaitiM GB" charset="0"/>
              </a:rPr>
              <a:t>铺石地</a:t>
            </a:r>
            <a:r>
              <a:rPr lang="ja-JP" altLang="en-US">
                <a:solidFill>
                  <a:schemeClr val="tx1"/>
                </a:solidFill>
                <a:latin typeface="Arial" charset="0"/>
                <a:ea typeface="ＭＳ Ｐゴシック" charset="0"/>
                <a:cs typeface="AR PL KaitiM GB" charset="0"/>
              </a:rPr>
              <a:t>”</a:t>
            </a:r>
            <a:r>
              <a:rPr lang="ja-JP" altLang="en-US">
                <a:latin typeface="AR PL KaitiM GB" charset="0"/>
                <a:ea typeface="ＭＳ Ｐゴシック" charset="0"/>
                <a:cs typeface="AR PL KaitiM GB" charset="0"/>
              </a:rPr>
              <a:t>行道</a:t>
            </a:r>
            <a:endParaRPr lang="en-US">
              <a:latin typeface="Garamond" charset="0"/>
              <a:ea typeface="ＭＳ Ｐゴシック" charset="0"/>
            </a:endParaRPr>
          </a:p>
        </p:txBody>
      </p:sp>
      <p:sp>
        <p:nvSpPr>
          <p:cNvPr id="61446" name="Rectangle 6"/>
          <p:cNvSpPr>
            <a:spLocks noGrp="1" noChangeArrowheads="1"/>
          </p:cNvSpPr>
          <p:nvPr>
            <p:ph type="subTitle" idx="1"/>
          </p:nvPr>
        </p:nvSpPr>
        <p:spPr>
          <a:xfrm>
            <a:off x="4876800" y="6019800"/>
            <a:ext cx="4038600" cy="827088"/>
          </a:xfrm>
        </p:spPr>
        <p:txBody>
          <a:bodyPr/>
          <a:lstStyle/>
          <a:p>
            <a:pPr eaLnBrk="1" hangingPunct="1">
              <a:defRPr/>
            </a:pPr>
            <a:r>
              <a:rPr lang="ja-JP" altLang="en-US" b="1">
                <a:solidFill>
                  <a:srgbClr val="FF9900"/>
                </a:solidFill>
                <a:latin typeface="Arial" charset="0"/>
                <a:ea typeface="ＭＳ Ｐゴシック" charset="0"/>
                <a:cs typeface="AR PL KaitiM GB" charset="0"/>
              </a:rPr>
              <a:t>“</a:t>
            </a:r>
            <a:r>
              <a:rPr lang="ja-JP" altLang="en-US" b="1">
                <a:solidFill>
                  <a:srgbClr val="FF9900"/>
                </a:solidFill>
                <a:latin typeface="AR PL KaitiM GB" charset="0"/>
                <a:ea typeface="ＭＳ Ｐゴシック" charset="0"/>
                <a:cs typeface="AR PL KaitiM GB" charset="0"/>
              </a:rPr>
              <a:t>犹太王</a:t>
            </a:r>
            <a:r>
              <a:rPr lang="ja-JP" altLang="en-US" b="1">
                <a:solidFill>
                  <a:srgbClr val="FF9900"/>
                </a:solidFill>
                <a:latin typeface="Arial" charset="0"/>
                <a:ea typeface="ＭＳ Ｐゴシック" charset="0"/>
                <a:cs typeface="AR PL KaitiM GB" charset="0"/>
              </a:rPr>
              <a:t>”</a:t>
            </a:r>
            <a:r>
              <a:rPr lang="ja-JP" altLang="en-US" b="1">
                <a:solidFill>
                  <a:srgbClr val="FF9900"/>
                </a:solidFill>
                <a:latin typeface="AR PL KaitiM GB" charset="0"/>
                <a:ea typeface="ＭＳ Ｐゴシック" charset="0"/>
                <a:cs typeface="AR PL KaitiM GB" charset="0"/>
              </a:rPr>
              <a:t>游戏</a:t>
            </a:r>
            <a:endParaRPr lang="en-US" b="1">
              <a:solidFill>
                <a:srgbClr val="FF9900"/>
              </a:solidFill>
              <a:latin typeface="AR PL KaitiM GB" charset="0"/>
              <a:ea typeface="ＭＳ Ｐゴシック" charset="0"/>
              <a:cs typeface="AR PL KaitiM GB" charset="0"/>
            </a:endParaRPr>
          </a:p>
        </p:txBody>
      </p:sp>
      <p:sp>
        <p:nvSpPr>
          <p:cNvPr id="61447" name="Rectangle 7"/>
          <p:cNvSpPr>
            <a:spLocks noChangeArrowheads="1"/>
          </p:cNvSpPr>
          <p:nvPr/>
        </p:nvSpPr>
        <p:spPr bwMode="auto">
          <a:xfrm>
            <a:off x="0" y="0"/>
            <a:ext cx="2057400" cy="68580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448" name="Text Box 8"/>
          <p:cNvSpPr txBox="1">
            <a:spLocks noChangeArrowheads="1"/>
          </p:cNvSpPr>
          <p:nvPr/>
        </p:nvSpPr>
        <p:spPr bwMode="auto">
          <a:xfrm>
            <a:off x="0" y="55563"/>
            <a:ext cx="3276600" cy="6802437"/>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b="1" dirty="0">
                <a:solidFill>
                  <a:srgbClr val="FF9900"/>
                </a:solidFill>
                <a:effectLst>
                  <a:outerShdw blurRad="38100" dist="38100" dir="2700000" algn="tl">
                    <a:srgbClr val="000000"/>
                  </a:outerShdw>
                </a:effectLst>
                <a:latin typeface="AR PL KaitiM GB" charset="0"/>
                <a:cs typeface="AR PL KaitiM GB" charset="0"/>
              </a:rPr>
              <a:t>士兵戏弄耶稣</a:t>
            </a:r>
            <a:endParaRPr lang="en-US" altLang="ja-JP" b="1" dirty="0">
              <a:solidFill>
                <a:srgbClr val="FF9900"/>
              </a:solidFill>
              <a:effectLst>
                <a:outerShdw blurRad="38100" dist="38100" dir="2700000" algn="tl">
                  <a:srgbClr val="000000"/>
                </a:outerShdw>
              </a:effectLst>
              <a:latin typeface="AR PL KaitiM GB" charset="0"/>
              <a:cs typeface="AR PL KaitiM GB" charset="0"/>
            </a:endParaRPr>
          </a:p>
          <a:p>
            <a:pPr>
              <a:defRPr/>
            </a:pPr>
            <a:r>
              <a:rPr lang="ja-JP" altLang="en-US" b="1" dirty="0">
                <a:effectLst>
                  <a:outerShdw blurRad="38100" dist="38100" dir="2700000" algn="tl">
                    <a:srgbClr val="000000"/>
                  </a:outerShdw>
                </a:effectLst>
                <a:latin typeface="AR PL KaitiM GB" charset="0"/>
                <a:cs typeface="AR PL KaitiM GB" charset="0"/>
              </a:rPr>
              <a:t>总督的士兵把耶稣带到总督府，召集全队士兵到他面前。他们脱去他的衣服，给他披上朱红色外袍，又用荆棘编成冠冕，戴在他的头上，把一根芦苇放在他的右手，跪在他面前讥笑他说</a:t>
            </a:r>
            <a:r>
              <a:rPr lang="en-US" altLang="ja-JP" b="1" dirty="0">
                <a:effectLst>
                  <a:outerShdw blurRad="38100" dist="38100" dir="2700000" algn="tl">
                    <a:srgbClr val="000000"/>
                  </a:outerShdw>
                </a:effectLst>
                <a:latin typeface="AR PL KaitiM GB" charset="0"/>
                <a:cs typeface="AR PL KaitiM GB" charset="0"/>
              </a:rPr>
              <a:t>: </a:t>
            </a:r>
            <a:r>
              <a:rPr lang="ja-JP" altLang="en-US" b="1" dirty="0">
                <a:effectLst>
                  <a:outerShdw blurRad="38100" dist="38100" dir="2700000" algn="tl">
                    <a:srgbClr val="000000"/>
                  </a:outerShdw>
                </a:effectLst>
                <a:latin typeface="Arial" charset="0"/>
                <a:cs typeface="AR PL KaitiM GB" charset="0"/>
              </a:rPr>
              <a:t>“</a:t>
            </a:r>
            <a:r>
              <a:rPr lang="ja-JP" altLang="en-US" b="1" u="sng" dirty="0">
                <a:effectLst>
                  <a:outerShdw blurRad="38100" dist="38100" dir="2700000" algn="tl">
                    <a:srgbClr val="000000"/>
                  </a:outerShdw>
                </a:effectLst>
                <a:latin typeface="AR PL KaitiM GB" charset="0"/>
                <a:cs typeface="AR PL KaitiM GB" charset="0"/>
              </a:rPr>
              <a:t>犹太</a:t>
            </a:r>
            <a:r>
              <a:rPr lang="ja-JP" altLang="en-US" b="1" dirty="0">
                <a:effectLst>
                  <a:outerShdw blurRad="38100" dist="38100" dir="2700000" algn="tl">
                    <a:srgbClr val="000000"/>
                  </a:outerShdw>
                </a:effectLst>
                <a:latin typeface="AR PL KaitiM GB" charset="0"/>
                <a:cs typeface="AR PL KaitiM GB" charset="0"/>
              </a:rPr>
              <a:t>人的王万岁</a:t>
            </a:r>
            <a:r>
              <a:rPr lang="en-US" altLang="ja-JP" b="1" dirty="0">
                <a:effectLst>
                  <a:outerShdw blurRad="38100" dist="38100" dir="2700000" algn="tl">
                    <a:srgbClr val="000000"/>
                  </a:outerShdw>
                </a:effectLst>
                <a:latin typeface="AR PL KaitiM GB" charset="0"/>
                <a:cs typeface="AR PL KaitiM GB" charset="0"/>
              </a:rPr>
              <a:t>!</a:t>
            </a:r>
            <a:r>
              <a:rPr lang="ja-JP" altLang="en-US" b="1" dirty="0">
                <a:effectLst>
                  <a:outerShdw blurRad="38100" dist="38100" dir="2700000" algn="tl">
                    <a:srgbClr val="000000"/>
                  </a:outerShdw>
                </a:effectLst>
                <a:latin typeface="Arial" charset="0"/>
                <a:cs typeface="AR PL KaitiM GB" charset="0"/>
              </a:rPr>
              <a:t>”</a:t>
            </a:r>
            <a:r>
              <a:rPr lang="en-US" altLang="ja-JP" b="1" dirty="0">
                <a:effectLst>
                  <a:outerShdw blurRad="38100" dist="38100" dir="2700000" algn="tl">
                    <a:srgbClr val="000000"/>
                  </a:outerShdw>
                </a:effectLst>
                <a:latin typeface="AR PL KaitiM GB" charset="0"/>
                <a:cs typeface="AR PL KaitiM GB" charset="0"/>
              </a:rPr>
              <a:t> </a:t>
            </a:r>
            <a:r>
              <a:rPr lang="ja-JP" altLang="en-US" b="1" dirty="0">
                <a:effectLst>
                  <a:outerShdw blurRad="38100" dist="38100" dir="2700000" algn="tl">
                    <a:srgbClr val="000000"/>
                  </a:outerShdw>
                </a:effectLst>
                <a:latin typeface="AR PL KaitiM GB" charset="0"/>
                <a:cs typeface="AR PL KaitiM GB" charset="0"/>
              </a:rPr>
              <a:t>然后向他吐唾沫，又拿起芦苇打他的头。</a:t>
            </a:r>
            <a:r>
              <a:rPr lang="en-US" altLang="ja-JP" b="1" dirty="0">
                <a:effectLst>
                  <a:outerShdw blurRad="38100" dist="38100" dir="2700000" algn="tl">
                    <a:srgbClr val="000000"/>
                  </a:outerShdw>
                </a:effectLst>
                <a:latin typeface="AR PL KaitiM GB" charset="0"/>
                <a:cs typeface="AR PL KaitiM GB" charset="0"/>
              </a:rPr>
              <a:t> </a:t>
            </a:r>
          </a:p>
          <a:p>
            <a:pPr>
              <a:defRPr/>
            </a:pPr>
            <a:r>
              <a:rPr lang="en-US" sz="2000" b="1" dirty="0">
                <a:effectLst>
                  <a:outerShdw blurRad="38100" dist="38100" dir="2700000" algn="tl">
                    <a:srgbClr val="000000"/>
                  </a:outerShdw>
                </a:effectLst>
                <a:latin typeface="AR PL KaitiM GB" charset="0"/>
                <a:cs typeface="AR PL KaitiM GB" charset="0"/>
              </a:rPr>
              <a:t>(</a:t>
            </a:r>
            <a:r>
              <a:rPr lang="ja-JP" altLang="en-US" sz="2000" b="1" dirty="0">
                <a:effectLst>
                  <a:outerShdw blurRad="38100" dist="38100" dir="2700000" algn="tl">
                    <a:srgbClr val="000000"/>
                  </a:outerShdw>
                </a:effectLst>
                <a:latin typeface="AR PL KaitiM GB" charset="0"/>
                <a:cs typeface="AR PL KaitiM GB" charset="0"/>
              </a:rPr>
              <a:t>太</a:t>
            </a:r>
            <a:r>
              <a:rPr lang="en-US" altLang="ja-JP" sz="2000" b="1" dirty="0">
                <a:effectLst>
                  <a:outerShdw blurRad="38100" dist="38100" dir="2700000" algn="tl">
                    <a:srgbClr val="000000"/>
                  </a:outerShdw>
                </a:effectLst>
                <a:latin typeface="AR PL KaitiM GB" charset="0"/>
                <a:cs typeface="AR PL KaitiM GB" charset="0"/>
              </a:rPr>
              <a:t>27:27-30)</a:t>
            </a:r>
            <a:endParaRPr lang="en-US" sz="2000" b="1" dirty="0">
              <a:effectLst>
                <a:outerShdw blurRad="38100" dist="38100" dir="2700000" algn="tl">
                  <a:srgbClr val="000000"/>
                </a:outerShdw>
              </a:effectLst>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800" decel="100000"/>
                                        <p:tgtEl>
                                          <p:spTgt spid="61444"/>
                                        </p:tgtEl>
                                      </p:cBhvr>
                                    </p:animEffect>
                                    <p:anim calcmode="lin" valueType="num">
                                      <p:cBhvr>
                                        <p:cTn id="8" dur="800" decel="100000" fill="hold"/>
                                        <p:tgtEl>
                                          <p:spTgt spid="61444"/>
                                        </p:tgtEl>
                                        <p:attrNameLst>
                                          <p:attrName>style.rotation</p:attrName>
                                        </p:attrNameLst>
                                      </p:cBhvr>
                                      <p:tavLst>
                                        <p:tav tm="0">
                                          <p:val>
                                            <p:fltVal val="-90"/>
                                          </p:val>
                                        </p:tav>
                                        <p:tav tm="100000">
                                          <p:val>
                                            <p:fltVal val="0"/>
                                          </p:val>
                                        </p:tav>
                                      </p:tavLst>
                                    </p:anim>
                                    <p:anim calcmode="lin" valueType="num">
                                      <p:cBhvr>
                                        <p:cTn id="9" dur="800" decel="100000" fill="hold"/>
                                        <p:tgtEl>
                                          <p:spTgt spid="61444"/>
                                        </p:tgtEl>
                                        <p:attrNameLst>
                                          <p:attrName>ppt_x</p:attrName>
                                        </p:attrNameLst>
                                      </p:cBhvr>
                                      <p:tavLst>
                                        <p:tav tm="0">
                                          <p:val>
                                            <p:strVal val="#ppt_x+0.4"/>
                                          </p:val>
                                        </p:tav>
                                        <p:tav tm="100000">
                                          <p:val>
                                            <p:strVal val="#ppt_x-0.05"/>
                                          </p:val>
                                        </p:tav>
                                      </p:tavLst>
                                    </p:anim>
                                    <p:anim calcmode="lin" valueType="num">
                                      <p:cBhvr>
                                        <p:cTn id="10" dur="800" decel="100000" fill="hold"/>
                                        <p:tgtEl>
                                          <p:spTgt spid="6144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1446">
                                            <p:txEl>
                                              <p:pRg st="0" end="0"/>
                                            </p:txEl>
                                          </p:spTgt>
                                        </p:tgtEl>
                                        <p:attrNameLst>
                                          <p:attrName>style.visibility</p:attrName>
                                        </p:attrNameLst>
                                      </p:cBhvr>
                                      <p:to>
                                        <p:strVal val="visible"/>
                                      </p:to>
                                    </p:set>
                                    <p:animEffect transition="in" filter="fade">
                                      <p:cBhvr>
                                        <p:cTn id="15" dur="800" decel="100000"/>
                                        <p:tgtEl>
                                          <p:spTgt spid="61446">
                                            <p:txEl>
                                              <p:pRg st="0" end="0"/>
                                            </p:txEl>
                                          </p:spTgt>
                                        </p:tgtEl>
                                      </p:cBhvr>
                                    </p:animEffect>
                                    <p:anim calcmode="lin" valueType="num">
                                      <p:cBhvr>
                                        <p:cTn id="16" dur="800" decel="100000" fill="hold"/>
                                        <p:tgtEl>
                                          <p:spTgt spid="61446">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1446">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1446">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1446">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1446">
                                            <p:txEl>
                                              <p:pRg st="0" end="0"/>
                                            </p:txEl>
                                          </p:spTgt>
                                        </p:tgtEl>
                                        <p:attrNameLst>
                                          <p:attrName>ppt_y</p:attrName>
                                        </p:attrNameLst>
                                      </p:cBhvr>
                                      <p:tavLst>
                                        <p:tav tm="0">
                                          <p:val>
                                            <p:strVal val="#ppt_y+0.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61447"/>
                                        </p:tgtEl>
                                        <p:attrNameLst>
                                          <p:attrName>style.visibility</p:attrName>
                                        </p:attrNameLst>
                                      </p:cBhvr>
                                      <p:to>
                                        <p:strVal val="visible"/>
                                      </p:to>
                                    </p:set>
                                    <p:animEffect transition="in" filter="dissolve">
                                      <p:cBhvr>
                                        <p:cTn id="23"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build="p"/>
      <p:bldP spid="614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6"/>
          <p:cNvSpPr>
            <a:spLocks noGrp="1" noChangeArrowheads="1"/>
          </p:cNvSpPr>
          <p:nvPr>
            <p:ph type="body" idx="1"/>
          </p:nvPr>
        </p:nvSpPr>
        <p:spPr>
          <a:xfrm>
            <a:off x="533400" y="2819400"/>
            <a:ext cx="8305800" cy="3962400"/>
          </a:xfrm>
          <a:gradFill rotWithShape="1">
            <a:gsLst>
              <a:gs pos="0">
                <a:schemeClr val="accent1">
                  <a:alpha val="81000"/>
                </a:schemeClr>
              </a:gs>
              <a:gs pos="100000">
                <a:schemeClr val="accent1">
                  <a:gamma/>
                  <a:shade val="46275"/>
                  <a:invGamma/>
                </a:schemeClr>
              </a:gs>
            </a:gsLst>
            <a:lin ang="5400000" scaled="1"/>
          </a:gradFill>
        </p:spPr>
        <p:txBody>
          <a:bodyPr/>
          <a:lstStyle/>
          <a:p>
            <a:pPr eaLnBrk="1" hangingPunct="1">
              <a:defRPr/>
            </a:pPr>
            <a:r>
              <a:rPr lang="ja-JP" altLang="en-US" b="1">
                <a:latin typeface="AR PL KaitiM GB" charset="0"/>
                <a:ea typeface="ＭＳ Ｐゴシック" charset="0"/>
                <a:cs typeface="AR PL KaitiM GB" charset="0"/>
              </a:rPr>
              <a:t>一些历史家有记载</a:t>
            </a:r>
            <a:r>
              <a:rPr lang="ja-JP" altLang="en-US" b="1" u="sng">
                <a:latin typeface="AR PL KaitiM GB" charset="0"/>
                <a:ea typeface="ＭＳ Ｐゴシック" charset="0"/>
                <a:cs typeface="AR PL KaitiM GB" charset="0"/>
              </a:rPr>
              <a:t>比拉多</a:t>
            </a:r>
            <a:r>
              <a:rPr lang="ja-JP" altLang="en-US" b="1">
                <a:latin typeface="AR PL KaitiM GB" charset="0"/>
                <a:ea typeface="ＭＳ Ｐゴシック" charset="0"/>
                <a:cs typeface="AR PL KaitiM GB" charset="0"/>
              </a:rPr>
              <a:t>这个名字，但因为从未找到考古学方面的证据，使到一些研究员怀疑</a:t>
            </a:r>
            <a:r>
              <a:rPr lang="ja-JP" altLang="en-US" b="1" u="sng">
                <a:latin typeface="AR PL KaitiM GB" charset="0"/>
                <a:ea typeface="ＭＳ Ｐゴシック" charset="0"/>
                <a:cs typeface="AR PL KaitiM GB" charset="0"/>
              </a:rPr>
              <a:t>比拉多</a:t>
            </a:r>
            <a:r>
              <a:rPr lang="ja-JP" altLang="en-US" b="1">
                <a:latin typeface="AR PL KaitiM GB" charset="0"/>
                <a:ea typeface="ＭＳ Ｐゴシック" charset="0"/>
                <a:cs typeface="AR PL KaitiM GB" charset="0"/>
              </a:rPr>
              <a:t>的存在。</a:t>
            </a:r>
            <a:endParaRPr lang="en-US" altLang="ja-JP" b="1">
              <a:latin typeface="AR PL KaitiM GB" charset="0"/>
              <a:ea typeface="ＭＳ Ｐゴシック" charset="0"/>
              <a:cs typeface="AR PL KaitiM GB" charset="0"/>
            </a:endParaRPr>
          </a:p>
          <a:p>
            <a:pPr eaLnBrk="1" hangingPunct="1">
              <a:defRPr/>
            </a:pPr>
            <a:r>
              <a:rPr lang="ja-JP" altLang="en-US" b="1">
                <a:latin typeface="AR PL KaitiM GB" charset="0"/>
                <a:ea typeface="ＭＳ Ｐゴシック" charset="0"/>
                <a:cs typeface="AR PL KaitiM GB" charset="0"/>
              </a:rPr>
              <a:t>但是在</a:t>
            </a:r>
            <a:r>
              <a:rPr lang="en-US" altLang="ja-JP" b="1">
                <a:latin typeface="AR PL KaitiM GB" charset="0"/>
                <a:ea typeface="ＭＳ Ｐゴシック" charset="0"/>
                <a:cs typeface="AR PL KaitiM GB" charset="0"/>
              </a:rPr>
              <a:t>1961</a:t>
            </a:r>
            <a:r>
              <a:rPr lang="ja-JP" altLang="en-US" b="1">
                <a:latin typeface="AR PL KaitiM GB" charset="0"/>
                <a:ea typeface="ＭＳ Ｐゴシック" charset="0"/>
                <a:cs typeface="AR PL KaitiM GB" charset="0"/>
              </a:rPr>
              <a:t>年这个碑文被挖掘。</a:t>
            </a:r>
            <a:endParaRPr lang="en-US" altLang="ja-JP" b="1">
              <a:latin typeface="AR PL KaitiM GB" charset="0"/>
              <a:ea typeface="ＭＳ Ｐゴシック" charset="0"/>
              <a:cs typeface="AR PL KaitiM GB" charset="0"/>
            </a:endParaRPr>
          </a:p>
          <a:p>
            <a:pPr eaLnBrk="1" hangingPunct="1">
              <a:defRPr/>
            </a:pPr>
            <a:r>
              <a:rPr lang="ja-JP" altLang="en-US" b="1">
                <a:latin typeface="AR PL KaitiM GB" charset="0"/>
                <a:ea typeface="ＭＳ Ｐゴシック" charset="0"/>
                <a:cs typeface="AR PL KaitiM GB" charset="0"/>
              </a:rPr>
              <a:t>这个证据刻在一块磐石上。这快磐石被循环利用，它是在凯撒利亚的剧场被发现的。</a:t>
            </a:r>
            <a:endParaRPr lang="en-US" altLang="ja-JP" b="1">
              <a:latin typeface="AR PL KaitiM GB" charset="0"/>
              <a:ea typeface="ＭＳ Ｐゴシック" charset="0"/>
              <a:cs typeface="AR PL KaitiM GB" charset="0"/>
            </a:endParaRPr>
          </a:p>
          <a:p>
            <a:pPr eaLnBrk="1" hangingPunct="1">
              <a:defRPr/>
            </a:pPr>
            <a:r>
              <a:rPr lang="ja-JP" altLang="en-US" b="1">
                <a:latin typeface="AR PL KaitiM GB" charset="0"/>
                <a:ea typeface="ＭＳ Ｐゴシック" charset="0"/>
                <a:cs typeface="AR PL KaitiM GB" charset="0"/>
              </a:rPr>
              <a:t>这可是第一个有关于</a:t>
            </a:r>
            <a:r>
              <a:rPr lang="ja-JP" altLang="en-US" b="1" u="sng">
                <a:latin typeface="AR PL KaitiM GB" charset="0"/>
                <a:ea typeface="ＭＳ Ｐゴシック" charset="0"/>
                <a:cs typeface="AR PL KaitiM GB" charset="0"/>
              </a:rPr>
              <a:t>比拉多</a:t>
            </a:r>
            <a:r>
              <a:rPr lang="ja-JP" altLang="en-US" b="1">
                <a:latin typeface="AR PL KaitiM GB" charset="0"/>
                <a:ea typeface="ＭＳ Ｐゴシック" charset="0"/>
                <a:cs typeface="AR PL KaitiM GB" charset="0"/>
              </a:rPr>
              <a:t>的考古学证据。</a:t>
            </a:r>
            <a:endParaRPr lang="en-US" b="1">
              <a:latin typeface="AR PL KaitiM GB" charset="0"/>
              <a:ea typeface="ＭＳ Ｐゴシック" charset="0"/>
              <a:cs typeface="AR PL KaitiM GB" charset="0"/>
            </a:endParaRPr>
          </a:p>
        </p:txBody>
      </p:sp>
      <p:pic>
        <p:nvPicPr>
          <p:cNvPr id="53252" name="Picture 4" descr="Pi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1628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 Box 5"/>
          <p:cNvSpPr txBox="1">
            <a:spLocks noChangeArrowheads="1"/>
          </p:cNvSpPr>
          <p:nvPr/>
        </p:nvSpPr>
        <p:spPr bwMode="auto">
          <a:xfrm>
            <a:off x="990600" y="3717925"/>
            <a:ext cx="2286000" cy="131127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ja-JP" altLang="en-US" sz="2000">
                <a:latin typeface="Arial"/>
                <a:cs typeface="+mn-cs"/>
              </a:rPr>
              <a:t>“</a:t>
            </a:r>
            <a:r>
              <a:rPr lang="en-US" sz="2000">
                <a:cs typeface="+mn-cs"/>
              </a:rPr>
              <a:t>To the people of Caesarea Tiberium,</a:t>
            </a:r>
          </a:p>
          <a:p>
            <a:pPr>
              <a:defRPr/>
            </a:pPr>
            <a:r>
              <a:rPr lang="en-US" sz="2000">
                <a:cs typeface="+mn-cs"/>
              </a:rPr>
              <a:t>Pontius Pilate, Prefect of Judea.</a:t>
            </a:r>
            <a:r>
              <a:rPr lang="ja-JP" altLang="en-US" sz="2000">
                <a:latin typeface="Arial"/>
                <a:cs typeface="+mn-cs"/>
              </a:rPr>
              <a:t>”</a:t>
            </a:r>
            <a:endParaRPr lang="en-US" sz="2000">
              <a:cs typeface="+mn-cs"/>
            </a:endParaRPr>
          </a:p>
        </p:txBody>
      </p:sp>
      <p:sp>
        <p:nvSpPr>
          <p:cNvPr id="53250" name="Rectangle 2"/>
          <p:cNvSpPr>
            <a:spLocks noGrp="1" noRot="1" noChangeArrowheads="1"/>
          </p:cNvSpPr>
          <p:nvPr>
            <p:ph type="title"/>
          </p:nvPr>
        </p:nvSpPr>
        <p:spPr>
          <a:xfrm>
            <a:off x="457200" y="0"/>
            <a:ext cx="8458200" cy="1143000"/>
          </a:xfrm>
          <a:gradFill rotWithShape="1">
            <a:gsLst>
              <a:gs pos="0">
                <a:schemeClr val="accent1">
                  <a:alpha val="89999"/>
                </a:schemeClr>
              </a:gs>
              <a:gs pos="50000">
                <a:schemeClr val="accent1">
                  <a:gamma/>
                  <a:shade val="46275"/>
                  <a:invGamma/>
                </a:schemeClr>
              </a:gs>
              <a:gs pos="100000">
                <a:schemeClr val="accent1">
                  <a:alpha val="89999"/>
                </a:schemeClr>
              </a:gs>
            </a:gsLst>
            <a:lin ang="5400000" scaled="1"/>
          </a:gradFill>
        </p:spPr>
        <p:txBody>
          <a:bodyPr/>
          <a:lstStyle/>
          <a:p>
            <a:pPr eaLnBrk="1" hangingPunct="1">
              <a:defRPr/>
            </a:pPr>
            <a:r>
              <a:rPr lang="ja-JP" altLang="en-US" sz="4800" u="sng">
                <a:solidFill>
                  <a:schemeClr val="folHlink"/>
                </a:solidFill>
                <a:latin typeface="AR PL KaitiM GB" charset="0"/>
                <a:ea typeface="ＭＳ Ｐゴシック" charset="0"/>
                <a:cs typeface="AR PL KaitiM GB" charset="0"/>
              </a:rPr>
              <a:t>比拉多</a:t>
            </a:r>
            <a:r>
              <a:rPr lang="ja-JP" altLang="en-US" sz="4800">
                <a:solidFill>
                  <a:schemeClr val="folHlink"/>
                </a:solidFill>
                <a:latin typeface="AR PL KaitiM GB" charset="0"/>
                <a:ea typeface="ＭＳ Ｐゴシック" charset="0"/>
                <a:cs typeface="AR PL KaitiM GB" charset="0"/>
              </a:rPr>
              <a:t>之碑文</a:t>
            </a:r>
            <a:endParaRPr lang="en-US" sz="4800">
              <a:solidFill>
                <a:schemeClr val="folHlink"/>
              </a:solidFill>
              <a:latin typeface="AR PL KaitiM GB" charset="0"/>
              <a:ea typeface="ＭＳ Ｐゴシック" charset="0"/>
              <a:cs typeface="AR PL KaitiM GB" charset="0"/>
            </a:endParaRPr>
          </a:p>
        </p:txBody>
      </p:sp>
      <p:sp>
        <p:nvSpPr>
          <p:cNvPr id="53255" name="Rectangle 7"/>
          <p:cNvSpPr>
            <a:spLocks noChangeArrowheads="1"/>
          </p:cNvSpPr>
          <p:nvPr/>
        </p:nvSpPr>
        <p:spPr bwMode="auto">
          <a:xfrm>
            <a:off x="3581400" y="1447800"/>
            <a:ext cx="2895600" cy="1981200"/>
          </a:xfrm>
          <a:prstGeom prst="rect">
            <a:avLst/>
          </a:prstGeom>
          <a:noFill/>
          <a:ln w="38100">
            <a:solidFill>
              <a:srgbClr val="FFFF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256" name="Text Box 8"/>
          <p:cNvSpPr txBox="1">
            <a:spLocks noChangeArrowheads="1"/>
          </p:cNvSpPr>
          <p:nvPr/>
        </p:nvSpPr>
        <p:spPr bwMode="auto">
          <a:xfrm>
            <a:off x="3581400" y="3505200"/>
            <a:ext cx="4572000" cy="1570038"/>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400" b="1" dirty="0">
                <a:latin typeface="AR PL KaitiM GB" charset="0"/>
                <a:cs typeface="AR PL KaitiM GB" charset="0"/>
              </a:rPr>
              <a:t>碑文上所写的是以下的致词</a:t>
            </a:r>
            <a:r>
              <a:rPr lang="en-US" altLang="ja-JP" sz="2400" b="1" dirty="0">
                <a:latin typeface="AR PL KaitiM GB" charset="0"/>
                <a:cs typeface="AR PL KaitiM GB" charset="0"/>
              </a:rPr>
              <a:t>:</a:t>
            </a:r>
          </a:p>
          <a:p>
            <a:pPr>
              <a:defRPr/>
            </a:pPr>
            <a:r>
              <a:rPr lang="en-GB" sz="2400" b="1" dirty="0">
                <a:latin typeface="Arial" charset="0"/>
                <a:cs typeface="AR PL KaitiM GB" charset="0"/>
              </a:rPr>
              <a:t>“</a:t>
            </a:r>
            <a:r>
              <a:rPr lang="en-GB" sz="2400" b="1" dirty="0" err="1">
                <a:latin typeface="AR PL KaitiM GB" charset="0"/>
                <a:cs typeface="AR PL KaitiM GB" charset="0"/>
              </a:rPr>
              <a:t>致</a:t>
            </a:r>
            <a:r>
              <a:rPr lang="en-GB" altLang="ja-JP" sz="2400" b="1" dirty="0">
                <a:latin typeface="AR PL KaitiM GB" charset="0"/>
                <a:cs typeface="AR PL KaitiM GB" charset="0"/>
              </a:rPr>
              <a:t> </a:t>
            </a:r>
            <a:r>
              <a:rPr lang="en-GB" sz="2400" b="1" u="sng" dirty="0" err="1">
                <a:latin typeface="AR PL KaitiM GB" charset="0"/>
                <a:cs typeface="AR PL KaitiM GB" charset="0"/>
              </a:rPr>
              <a:t>凯撒利亚</a:t>
            </a:r>
            <a:r>
              <a:rPr lang="en-GB" altLang="ja-JP" sz="2400" b="1" dirty="0">
                <a:latin typeface="AR PL KaitiM GB" charset="0"/>
                <a:cs typeface="AR PL KaitiM GB" charset="0"/>
              </a:rPr>
              <a:t> </a:t>
            </a:r>
            <a:r>
              <a:rPr lang="en-GB" sz="2400" b="1" u="sng" dirty="0" err="1">
                <a:latin typeface="AR PL KaitiM GB" charset="0"/>
                <a:cs typeface="AR PL KaitiM GB" charset="0"/>
              </a:rPr>
              <a:t>帝备利尔乌孟</a:t>
            </a:r>
            <a:r>
              <a:rPr lang="en-GB" altLang="ja-JP" sz="2400" b="1" dirty="0">
                <a:latin typeface="AR PL KaitiM GB" charset="0"/>
                <a:cs typeface="AR PL KaitiM GB" charset="0"/>
              </a:rPr>
              <a:t> </a:t>
            </a:r>
            <a:r>
              <a:rPr lang="en-GB" sz="2400" b="1" dirty="0" err="1">
                <a:latin typeface="AR PL KaitiM GB" charset="0"/>
                <a:cs typeface="AR PL KaitiM GB" charset="0"/>
              </a:rPr>
              <a:t>的居民，本丢比拉多，犹大的地方行政长官</a:t>
            </a:r>
            <a:r>
              <a:rPr lang="en-GB" sz="2400" b="1" dirty="0">
                <a:latin typeface="AR PL KaitiM GB" charset="0"/>
                <a:cs typeface="AR PL KaitiM GB" charset="0"/>
              </a:rPr>
              <a:t>。</a:t>
            </a:r>
            <a:r>
              <a:rPr lang="en-GB" sz="2400" b="1" dirty="0">
                <a:latin typeface="Arial" charset="0"/>
                <a:cs typeface="AR PL KaitiM GB" charset="0"/>
              </a:rPr>
              <a:t>”</a:t>
            </a:r>
            <a:endParaRPr lang="en-US" sz="2400" b="1" dirty="0">
              <a:latin typeface="AR PL KaitiM GB" charset="0"/>
              <a:cs typeface="AR PL KaitiM GB" charset="0"/>
            </a:endParaRPr>
          </a:p>
        </p:txBody>
      </p:sp>
      <p:sp>
        <p:nvSpPr>
          <p:cNvPr id="53257" name="AutoShape 9" descr="Granite"/>
          <p:cNvSpPr>
            <a:spLocks noChangeArrowheads="1"/>
          </p:cNvSpPr>
          <p:nvPr/>
        </p:nvSpPr>
        <p:spPr bwMode="auto">
          <a:xfrm>
            <a:off x="2667000" y="4267200"/>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4"/>
            <a:srcRect/>
            <a:tile tx="0" ty="0" sx="100000" sy="100000" flip="none" algn="tl"/>
          </a:blipFill>
          <a:ln w="9525">
            <a:solidFill>
              <a:srgbClr val="FF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childTnLst>
                                    <p:set>
                                      <p:cBhvr>
                                        <p:cTn id="6" dur="1" fill="hold">
                                          <p:stCondLst>
                                            <p:cond delay="0"/>
                                          </p:stCondLst>
                                        </p:cTn>
                                        <p:tgtEl>
                                          <p:spTgt spid="53254">
                                            <p:txEl>
                                              <p:pRg st="0" end="0"/>
                                            </p:txEl>
                                          </p:spTgt>
                                        </p:tgtEl>
                                        <p:attrNameLst>
                                          <p:attrName>style.visibility</p:attrName>
                                        </p:attrNameLst>
                                      </p:cBhvr>
                                      <p:to>
                                        <p:strVal val="visible"/>
                                      </p:to>
                                    </p:set>
                                    <p:anim calcmode="discrete" valueType="clr">
                                      <p:cBhvr override="childStyle">
                                        <p:cTn id="7" dur="500"/>
                                        <p:tgtEl>
                                          <p:spTgt spid="532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53254">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532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childTnLst>
                                    <p:set>
                                      <p:cBhvr>
                                        <p:cTn id="13" dur="1" fill="hold">
                                          <p:stCondLst>
                                            <p:cond delay="0"/>
                                          </p:stCondLst>
                                        </p:cTn>
                                        <p:tgtEl>
                                          <p:spTgt spid="53254">
                                            <p:txEl>
                                              <p:pRg st="1" end="1"/>
                                            </p:txEl>
                                          </p:spTgt>
                                        </p:tgtEl>
                                        <p:attrNameLst>
                                          <p:attrName>style.visibility</p:attrName>
                                        </p:attrNameLst>
                                      </p:cBhvr>
                                      <p:to>
                                        <p:strVal val="visible"/>
                                      </p:to>
                                    </p:set>
                                    <p:anim calcmode="discrete" valueType="clr">
                                      <p:cBhvr override="childStyle">
                                        <p:cTn id="14" dur="500"/>
                                        <p:tgtEl>
                                          <p:spTgt spid="532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53254">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532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53252"/>
                                        </p:tgtEl>
                                        <p:attrNameLst>
                                          <p:attrName>style.visibility</p:attrName>
                                        </p:attrNameLst>
                                      </p:cBhvr>
                                      <p:to>
                                        <p:strVal val="visible"/>
                                      </p:to>
                                    </p:set>
                                    <p:animEffect transition="in" filter="dissolve">
                                      <p:cBhvr>
                                        <p:cTn id="21" dur="500"/>
                                        <p:tgtEl>
                                          <p:spTgt spid="5325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dissolve">
                                      <p:cBhvr>
                                        <p:cTn id="24" dur="500"/>
                                        <p:tgtEl>
                                          <p:spTgt spid="5325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53253"/>
                                        </p:tgtEl>
                                        <p:attrNameLst>
                                          <p:attrName>style.visibility</p:attrName>
                                        </p:attrNameLst>
                                      </p:cBhvr>
                                      <p:to>
                                        <p:strVal val="visible"/>
                                      </p:to>
                                    </p:set>
                                    <p:anim calcmode="lin" valueType="num">
                                      <p:cBhvr>
                                        <p:cTn id="29" dur="1000" fill="hold"/>
                                        <p:tgtEl>
                                          <p:spTgt spid="53253"/>
                                        </p:tgtEl>
                                        <p:attrNameLst>
                                          <p:attrName>ppt_w</p:attrName>
                                        </p:attrNameLst>
                                      </p:cBhvr>
                                      <p:tavLst>
                                        <p:tav tm="0">
                                          <p:val>
                                            <p:fltVal val="0"/>
                                          </p:val>
                                        </p:tav>
                                        <p:tav tm="100000">
                                          <p:val>
                                            <p:strVal val="#ppt_w"/>
                                          </p:val>
                                        </p:tav>
                                      </p:tavLst>
                                    </p:anim>
                                    <p:anim calcmode="lin" valueType="num">
                                      <p:cBhvr>
                                        <p:cTn id="30" dur="1000" fill="hold"/>
                                        <p:tgtEl>
                                          <p:spTgt spid="53253"/>
                                        </p:tgtEl>
                                        <p:attrNameLst>
                                          <p:attrName>ppt_h</p:attrName>
                                        </p:attrNameLst>
                                      </p:cBhvr>
                                      <p:tavLst>
                                        <p:tav tm="0">
                                          <p:val>
                                            <p:fltVal val="0"/>
                                          </p:val>
                                        </p:tav>
                                        <p:tav tm="100000">
                                          <p:val>
                                            <p:strVal val="#ppt_h"/>
                                          </p:val>
                                        </p:tav>
                                      </p:tavLst>
                                    </p:anim>
                                    <p:anim calcmode="lin" valueType="num">
                                      <p:cBhvr>
                                        <p:cTn id="31" dur="1000" fill="hold"/>
                                        <p:tgtEl>
                                          <p:spTgt spid="5325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3253"/>
                                        </p:tgtEl>
                                        <p:attrNameLst>
                                          <p:attrName>ppt_y</p:attrName>
                                        </p:attrNameLst>
                                      </p:cBhvr>
                                      <p:tavLst>
                                        <p:tav tm="0" fmla="#ppt_y+(sin(-2*pi*(1-$))*-#ppt_x+cos(-2*pi*(1-$))*(1-#ppt_y))*(1-$)">
                                          <p:val>
                                            <p:fltVal val="0"/>
                                          </p:val>
                                        </p:tav>
                                        <p:tav tm="100000">
                                          <p:val>
                                            <p:fltVal val="1"/>
                                          </p:val>
                                        </p:tav>
                                      </p:tavLst>
                                    </p:anim>
                                  </p:childTnLst>
                                </p:cTn>
                              </p:par>
                            </p:childTnLst>
                          </p:cTn>
                        </p:par>
                        <p:par>
                          <p:cTn id="33" fill="hold" nodeType="afterGroup">
                            <p:stCondLst>
                              <p:cond delay="1000"/>
                            </p:stCondLst>
                            <p:childTnLst>
                              <p:par>
                                <p:cTn id="34" presetID="29" presetClass="entr" presetSubtype="0" fill="hold" nodeType="afterEffect">
                                  <p:stCondLst>
                                    <p:cond delay="0"/>
                                  </p:stCondLst>
                                  <p:childTnLst>
                                    <p:set>
                                      <p:cBhvr>
                                        <p:cTn id="35" dur="1" fill="hold">
                                          <p:stCondLst>
                                            <p:cond delay="0"/>
                                          </p:stCondLst>
                                        </p:cTn>
                                        <p:tgtEl>
                                          <p:spTgt spid="53257"/>
                                        </p:tgtEl>
                                        <p:attrNameLst>
                                          <p:attrName>style.visibility</p:attrName>
                                        </p:attrNameLst>
                                      </p:cBhvr>
                                      <p:to>
                                        <p:strVal val="visible"/>
                                      </p:to>
                                    </p:set>
                                    <p:anim calcmode="lin" valueType="num">
                                      <p:cBhvr>
                                        <p:cTn id="36" dur="1000" fill="hold"/>
                                        <p:tgtEl>
                                          <p:spTgt spid="53257"/>
                                        </p:tgtEl>
                                        <p:attrNameLst>
                                          <p:attrName>ppt_x</p:attrName>
                                        </p:attrNameLst>
                                      </p:cBhvr>
                                      <p:tavLst>
                                        <p:tav tm="0">
                                          <p:val>
                                            <p:strVal val="#ppt_x-.2"/>
                                          </p:val>
                                        </p:tav>
                                        <p:tav tm="100000">
                                          <p:val>
                                            <p:strVal val="#ppt_x"/>
                                          </p:val>
                                        </p:tav>
                                      </p:tavLst>
                                    </p:anim>
                                    <p:anim calcmode="lin" valueType="num">
                                      <p:cBhvr>
                                        <p:cTn id="37" dur="1000" fill="hold"/>
                                        <p:tgtEl>
                                          <p:spTgt spid="53257"/>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3257"/>
                                        </p:tgtEl>
                                      </p:cBhvr>
                                    </p:animEffect>
                                  </p:childTnLst>
                                </p:cTn>
                              </p:par>
                            </p:childTnLst>
                          </p:cTn>
                        </p:par>
                        <p:par>
                          <p:cTn id="39" fill="hold" nodeType="afterGroup">
                            <p:stCondLst>
                              <p:cond delay="2000"/>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256"/>
                                        </p:tgtEl>
                                        <p:attrNameLst>
                                          <p:attrName>style.visibility</p:attrName>
                                        </p:attrNameLst>
                                      </p:cBhvr>
                                      <p:to>
                                        <p:strVal val="visible"/>
                                      </p:to>
                                    </p:set>
                                    <p:anim by="(-#ppt_w*2)" calcmode="lin" valueType="num">
                                      <p:cBhvr rctx="PPT">
                                        <p:cTn id="42" dur="500" autoRev="1" fill="hold">
                                          <p:stCondLst>
                                            <p:cond delay="0"/>
                                          </p:stCondLst>
                                        </p:cTn>
                                        <p:tgtEl>
                                          <p:spTgt spid="53256"/>
                                        </p:tgtEl>
                                        <p:attrNameLst>
                                          <p:attrName>ppt_w</p:attrName>
                                        </p:attrNameLst>
                                      </p:cBhvr>
                                    </p:anim>
                                    <p:anim by="(#ppt_w*0.50)" calcmode="lin" valueType="num">
                                      <p:cBhvr>
                                        <p:cTn id="43" dur="500" decel="50000" autoRev="1" fill="hold">
                                          <p:stCondLst>
                                            <p:cond delay="0"/>
                                          </p:stCondLst>
                                        </p:cTn>
                                        <p:tgtEl>
                                          <p:spTgt spid="53256"/>
                                        </p:tgtEl>
                                        <p:attrNameLst>
                                          <p:attrName>ppt_x</p:attrName>
                                        </p:attrNameLst>
                                      </p:cBhvr>
                                    </p:anim>
                                    <p:anim from="(-#ppt_h/2)" to="(#ppt_y)" calcmode="lin" valueType="num">
                                      <p:cBhvr>
                                        <p:cTn id="44" dur="1000" fill="hold">
                                          <p:stCondLst>
                                            <p:cond delay="0"/>
                                          </p:stCondLst>
                                        </p:cTn>
                                        <p:tgtEl>
                                          <p:spTgt spid="53256"/>
                                        </p:tgtEl>
                                        <p:attrNameLst>
                                          <p:attrName>ppt_y</p:attrName>
                                        </p:attrNameLst>
                                      </p:cBhvr>
                                    </p:anim>
                                    <p:animRot by="21600000">
                                      <p:cBhvr>
                                        <p:cTn id="45" dur="1000" fill="hold">
                                          <p:stCondLst>
                                            <p:cond delay="0"/>
                                          </p:stCondLst>
                                        </p:cTn>
                                        <p:tgtEl>
                                          <p:spTgt spid="53256"/>
                                        </p:tgtEl>
                                        <p:attrNameLst>
                                          <p:attrName>r</p:attrName>
                                        </p:attrNameLst>
                                      </p:cBhvr>
                                    </p:animRot>
                                  </p:childTnLst>
                                </p:cTn>
                              </p:par>
                            </p:childTnLst>
                          </p:cTn>
                        </p:par>
                        <p:par>
                          <p:cTn id="46" fill="hold" nodeType="afterGroup">
                            <p:stCondLst>
                              <p:cond delay="7500"/>
                            </p:stCondLst>
                            <p:childTnLst>
                              <p:par>
                                <p:cTn id="47" presetID="35" presetClass="emph" presetSubtype="0" repeatCount="indefinite" fill="hold" grpId="1" nodeType="afterEffect">
                                  <p:stCondLst>
                                    <p:cond delay="0"/>
                                  </p:stCondLst>
                                  <p:endCondLst>
                                    <p:cond evt="onNext" delay="0">
                                      <p:tgtEl>
                                        <p:sldTgt/>
                                      </p:tgtEl>
                                    </p:cond>
                                  </p:endCondLst>
                                  <p:childTnLst>
                                    <p:anim calcmode="discrete" valueType="str">
                                      <p:cBhvr>
                                        <p:cTn id="48" dur="1000" fill="hold"/>
                                        <p:tgtEl>
                                          <p:spTgt spid="53255"/>
                                        </p:tgtEl>
                                        <p:attrNameLst>
                                          <p:attrName>style.visibility</p:attrName>
                                        </p:attrNameLst>
                                      </p:cBhvr>
                                      <p:tavLst>
                                        <p:tav tm="0">
                                          <p:val>
                                            <p:strVal val="hidden"/>
                                          </p:val>
                                        </p:tav>
                                        <p:tav tm="50000">
                                          <p:val>
                                            <p:strVal val="visible"/>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7" presetClass="entr" presetSubtype="0" fill="hold" nodeType="clickEffect">
                                  <p:stCondLst>
                                    <p:cond delay="0"/>
                                  </p:stCondLst>
                                  <p:childTnLst>
                                    <p:set>
                                      <p:cBhvr>
                                        <p:cTn id="52" dur="1" fill="hold">
                                          <p:stCondLst>
                                            <p:cond delay="0"/>
                                          </p:stCondLst>
                                        </p:cTn>
                                        <p:tgtEl>
                                          <p:spTgt spid="53254">
                                            <p:txEl>
                                              <p:pRg st="3" end="3"/>
                                            </p:txEl>
                                          </p:spTgt>
                                        </p:tgtEl>
                                        <p:attrNameLst>
                                          <p:attrName>style.visibility</p:attrName>
                                        </p:attrNameLst>
                                      </p:cBhvr>
                                      <p:to>
                                        <p:strVal val="visible"/>
                                      </p:to>
                                    </p:set>
                                    <p:anim calcmode="discrete" valueType="clr">
                                      <p:cBhvr override="childStyle">
                                        <p:cTn id="53" dur="80"/>
                                        <p:tgtEl>
                                          <p:spTgt spid="5325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53254">
                                            <p:txEl>
                                              <p:pRg st="3" end="3"/>
                                            </p:txEl>
                                          </p:spTgt>
                                        </p:tgtEl>
                                        <p:attrNameLst>
                                          <p:attrName>fillcolor</p:attrName>
                                        </p:attrNameLst>
                                      </p:cBhvr>
                                      <p:tavLst>
                                        <p:tav tm="0">
                                          <p:val>
                                            <p:clrVal>
                                              <a:schemeClr val="accent2"/>
                                            </p:clrVal>
                                          </p:val>
                                        </p:tav>
                                        <p:tav tm="50000">
                                          <p:val>
                                            <p:clrVal>
                                              <a:schemeClr val="hlink"/>
                                            </p:clrVal>
                                          </p:val>
                                        </p:tav>
                                      </p:tavLst>
                                    </p:anim>
                                    <p:set>
                                      <p:cBhvr>
                                        <p:cTn id="55" dur="80"/>
                                        <p:tgtEl>
                                          <p:spTgt spid="53254">
                                            <p:txEl>
                                              <p:pRg st="3" end="3"/>
                                            </p:txEl>
                                          </p:spTgt>
                                        </p:tgtEl>
                                        <p:attrNameLst>
                                          <p:attrName>fill.type</p:attrName>
                                        </p:attrNameLst>
                                      </p:cBhvr>
                                      <p:to>
                                        <p:strVal val="solid"/>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7" presetClass="entr" presetSubtype="0" fill="hold" nodeType="clickEffect">
                                  <p:stCondLst>
                                    <p:cond delay="0"/>
                                  </p:stCondLst>
                                  <p:childTnLst>
                                    <p:set>
                                      <p:cBhvr>
                                        <p:cTn id="59" dur="1" fill="hold">
                                          <p:stCondLst>
                                            <p:cond delay="0"/>
                                          </p:stCondLst>
                                        </p:cTn>
                                        <p:tgtEl>
                                          <p:spTgt spid="53254">
                                            <p:txEl>
                                              <p:pRg st="2" end="2"/>
                                            </p:txEl>
                                          </p:spTgt>
                                        </p:tgtEl>
                                        <p:attrNameLst>
                                          <p:attrName>style.visibility</p:attrName>
                                        </p:attrNameLst>
                                      </p:cBhvr>
                                      <p:to>
                                        <p:strVal val="visible"/>
                                      </p:to>
                                    </p:set>
                                    <p:anim calcmode="discrete" valueType="clr">
                                      <p:cBhvr override="childStyle">
                                        <p:cTn id="60" dur="80"/>
                                        <p:tgtEl>
                                          <p:spTgt spid="5325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53254">
                                            <p:txEl>
                                              <p:pRg st="2" end="2"/>
                                            </p:txEl>
                                          </p:spTgt>
                                        </p:tgtEl>
                                        <p:attrNameLst>
                                          <p:attrName>fillcolor</p:attrName>
                                        </p:attrNameLst>
                                      </p:cBhvr>
                                      <p:tavLst>
                                        <p:tav tm="0">
                                          <p:val>
                                            <p:clrVal>
                                              <a:schemeClr val="accent2"/>
                                            </p:clrVal>
                                          </p:val>
                                        </p:tav>
                                        <p:tav tm="50000">
                                          <p:val>
                                            <p:clrVal>
                                              <a:schemeClr val="hlink"/>
                                            </p:clrVal>
                                          </p:val>
                                        </p:tav>
                                      </p:tavLst>
                                    </p:anim>
                                    <p:set>
                                      <p:cBhvr>
                                        <p:cTn id="62" dur="80"/>
                                        <p:tgtEl>
                                          <p:spTgt spid="5325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P spid="53255" grpId="0" animBg="1"/>
      <p:bldP spid="53255" grpId="1" animBg="1"/>
      <p:bldP spid="532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5257800" y="274638"/>
            <a:ext cx="3859213" cy="2316162"/>
          </a:xfrm>
        </p:spPr>
        <p:txBody>
          <a:bodyPr/>
          <a:lstStyle/>
          <a:p>
            <a:pPr eaLnBrk="1" hangingPunct="1">
              <a:defRPr/>
            </a:pPr>
            <a:r>
              <a:rPr lang="en-US">
                <a:latin typeface="Garamond" charset="0"/>
                <a:ea typeface="ＭＳ Ｐゴシック" charset="0"/>
              </a:rPr>
              <a:t>Church of the Holy Sepulcher</a:t>
            </a:r>
            <a:br>
              <a:rPr lang="en-US">
                <a:latin typeface="Garamond" charset="0"/>
                <a:ea typeface="ＭＳ Ｐゴシック" charset="0"/>
              </a:rPr>
            </a:br>
            <a:r>
              <a:rPr lang="en-US" sz="4800">
                <a:solidFill>
                  <a:schemeClr val="hlink"/>
                </a:solidFill>
                <a:latin typeface="AR PL KaitiM GB" charset="0"/>
                <a:ea typeface="ＭＳ Ｐゴシック" charset="0"/>
                <a:cs typeface="AR PL KaitiM GB" charset="0"/>
              </a:rPr>
              <a:t>(</a:t>
            </a:r>
            <a:r>
              <a:rPr lang="ja-JP" altLang="en-US" sz="4800">
                <a:solidFill>
                  <a:schemeClr val="hlink"/>
                </a:solidFill>
                <a:latin typeface="AR PL KaitiM GB" charset="0"/>
                <a:ea typeface="ＭＳ Ｐゴシック" charset="0"/>
                <a:cs typeface="AR PL KaitiM GB" charset="0"/>
              </a:rPr>
              <a:t>圣墓穴教会</a:t>
            </a:r>
            <a:r>
              <a:rPr lang="en-US" altLang="ja-JP" sz="4800">
                <a:solidFill>
                  <a:schemeClr val="hlink"/>
                </a:solidFill>
                <a:latin typeface="AR PL KaitiM GB" charset="0"/>
                <a:ea typeface="ＭＳ Ｐゴシック" charset="0"/>
                <a:cs typeface="AR PL KaitiM GB" charset="0"/>
              </a:rPr>
              <a:t>)</a:t>
            </a:r>
            <a:endParaRPr lang="en-US" sz="4800">
              <a:solidFill>
                <a:schemeClr val="hlink"/>
              </a:solidFill>
              <a:latin typeface="AR PL KaitiM GB" charset="0"/>
              <a:ea typeface="ＭＳ Ｐゴシック" charset="0"/>
              <a:cs typeface="AR PL KaitiM GB" charset="0"/>
            </a:endParaRPr>
          </a:p>
        </p:txBody>
      </p:sp>
      <p:sp>
        <p:nvSpPr>
          <p:cNvPr id="46083" name="Rectangle 3"/>
          <p:cNvSpPr>
            <a:spLocks noGrp="1" noChangeArrowheads="1"/>
          </p:cNvSpPr>
          <p:nvPr>
            <p:ph type="body" idx="1"/>
          </p:nvPr>
        </p:nvSpPr>
        <p:spPr>
          <a:xfrm>
            <a:off x="5334000" y="3124200"/>
            <a:ext cx="3657600" cy="1447800"/>
          </a:xfrm>
        </p:spPr>
        <p:txBody>
          <a:bodyPr/>
          <a:lstStyle/>
          <a:p>
            <a:pPr algn="ctr" eaLnBrk="1" hangingPunct="1">
              <a:buFont typeface="Wingdings" charset="0"/>
              <a:buNone/>
              <a:defRPr/>
            </a:pPr>
            <a:r>
              <a:rPr lang="ja-JP" altLang="en-US" sz="4000" b="1">
                <a:latin typeface="AR PL KaitiM GB" charset="0"/>
                <a:ea typeface="ＭＳ Ｐゴシック" charset="0"/>
                <a:cs typeface="AR PL KaitiM GB" charset="0"/>
              </a:rPr>
              <a:t>传统上据说是</a:t>
            </a:r>
            <a:endParaRPr lang="en-US" altLang="ja-JP" sz="4000" b="1">
              <a:latin typeface="AR PL KaitiM GB" charset="0"/>
              <a:ea typeface="ＭＳ Ｐゴシック" charset="0"/>
              <a:cs typeface="AR PL KaitiM GB" charset="0"/>
            </a:endParaRPr>
          </a:p>
          <a:p>
            <a:pPr algn="ctr" eaLnBrk="1" hangingPunct="1">
              <a:buFont typeface="Wingdings" charset="0"/>
              <a:buNone/>
              <a:defRPr/>
            </a:pPr>
            <a:r>
              <a:rPr lang="ja-JP" altLang="en-US" sz="4000" b="1">
                <a:latin typeface="AR PL KaitiM GB" charset="0"/>
                <a:ea typeface="ＭＳ Ｐゴシック" charset="0"/>
                <a:cs typeface="AR PL KaitiM GB" charset="0"/>
              </a:rPr>
              <a:t>耶稣的墓地</a:t>
            </a:r>
            <a:endParaRPr lang="en-US" sz="4000" b="1">
              <a:latin typeface="AR PL KaitiM GB" charset="0"/>
              <a:ea typeface="ＭＳ Ｐゴシック" charset="0"/>
              <a:cs typeface="AR PL KaitiM GB" charset="0"/>
            </a:endParaRPr>
          </a:p>
        </p:txBody>
      </p:sp>
      <p:pic>
        <p:nvPicPr>
          <p:cNvPr id="149507" name="Picture 4" descr="Sepul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029" descr="Temple0002"/>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448800" cy="698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1026"/>
          <p:cNvSpPr>
            <a:spLocks noGrp="1" noRot="1" noChangeArrowheads="1"/>
          </p:cNvSpPr>
          <p:nvPr>
            <p:ph type="title"/>
          </p:nvPr>
        </p:nvSpPr>
        <p:spPr>
          <a:xfrm>
            <a:off x="96838" y="-26988"/>
            <a:ext cx="9299575" cy="1143001"/>
          </a:xfrm>
        </p:spPr>
        <p:txBody>
          <a:bodyPr/>
          <a:lstStyle/>
          <a:p>
            <a:pPr eaLnBrk="1" hangingPunct="1">
              <a:defRPr/>
            </a:pPr>
            <a:r>
              <a:rPr lang="zh-TW" altLang="en-US">
                <a:latin typeface="Arial" charset="0"/>
                <a:cs typeface="微軟正黑體" charset="0"/>
              </a:rPr>
              <a:t>收税务的官员为何被歧视呢</a:t>
            </a:r>
            <a:r>
              <a:rPr lang="en-US" altLang="zh-TW">
                <a:latin typeface="Arial" charset="0"/>
                <a:cs typeface="微軟正黑體" charset="0"/>
              </a:rPr>
              <a:t>?</a:t>
            </a:r>
            <a:endParaRPr lang="en-US">
              <a:latin typeface="Arial" charset="0"/>
            </a:endParaRPr>
          </a:p>
        </p:txBody>
      </p:sp>
      <p:sp>
        <p:nvSpPr>
          <p:cNvPr id="88068" name="Rectangle 1028"/>
          <p:cNvSpPr>
            <a:spLocks noChangeArrowheads="1"/>
          </p:cNvSpPr>
          <p:nvPr/>
        </p:nvSpPr>
        <p:spPr bwMode="auto">
          <a:xfrm>
            <a:off x="0" y="-182563"/>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just" eaLnBrk="1" hangingPunct="1">
              <a:tabLst>
                <a:tab pos="5626100" algn="r"/>
              </a:tabLst>
              <a:defRPr/>
            </a:pPr>
            <a:endParaRPr lang="en-US" sz="1800">
              <a:solidFill>
                <a:srgbClr val="FFFFFF"/>
              </a:solidFill>
              <a:latin typeface="Arial" charset="0"/>
            </a:endParaRPr>
          </a:p>
        </p:txBody>
      </p:sp>
      <p:sp>
        <p:nvSpPr>
          <p:cNvPr id="88070" name="Rectangle 1030"/>
          <p:cNvSpPr>
            <a:spLocks noChangeArrowheads="1"/>
          </p:cNvSpPr>
          <p:nvPr/>
        </p:nvSpPr>
        <p:spPr bwMode="auto">
          <a:xfrm>
            <a:off x="179388" y="1143000"/>
            <a:ext cx="914400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从贪心所得到的富裕</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压迫贫民</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帮罗马政府向自己人收税</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信靠罗马政府强迫贫民纳税</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所收的税超过政府所规定的</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没有仁慈的心</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税务局收到的钱都是花在打希律王富裕的生活习惯</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宫殿</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建筑</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犹太人本身已必须付他们自己的殿税</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收税官员被有钱人贿赂使到他们增加对贫民所收的税，加重贫民的负担</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当时的罗马制度</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特许权制度</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 </a:t>
            </a:r>
            <a:r>
              <a:rPr lang="zh-TW" altLang="en-US" sz="2400" b="1" dirty="0">
                <a:solidFill>
                  <a:srgbClr val="FFFFFF"/>
                </a:solidFill>
                <a:effectLst>
                  <a:glow rad="101600">
                    <a:schemeClr val="bg2"/>
                  </a:glow>
                  <a:outerShdw blurRad="38100" dist="38100" dir="2700000" algn="tl">
                    <a:srgbClr val="000000"/>
                  </a:outerShdw>
                </a:effectLst>
                <a:latin typeface="Arial"/>
                <a:cs typeface="Arial"/>
              </a:rPr>
              <a:t>没有策划详细的收税方法及条理，使到收税官员滥用职权，只按照对自己利益来办事</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他们在这两百多年所作的腐败行为，早已把他们自己的信誉毁灭了 </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向同样收入的人民收不同的税务</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本身没原则，没有宗教信仰，随心所欲</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在一般的文化里，普通人们都不喜欢收税官员来收他们的钱</a:t>
            </a:r>
            <a:r>
              <a:rPr lang="en-US" altLang="zh-TW" sz="2400" b="1" dirty="0">
                <a:solidFill>
                  <a:srgbClr val="FFFFFF"/>
                </a:solidFill>
                <a:effectLst>
                  <a:glow rad="101600">
                    <a:schemeClr val="bg2"/>
                  </a:glow>
                  <a:outerShdw blurRad="38100" dist="38100" dir="2700000" algn="tl">
                    <a:srgbClr val="000000"/>
                  </a:outerShdw>
                </a:effectLst>
                <a:latin typeface="Arial"/>
                <a:cs typeface="Arial"/>
              </a:rPr>
              <a:t>!</a:t>
            </a:r>
          </a:p>
          <a:p>
            <a:pPr marL="342900" indent="-342900" eaLnBrk="1" hangingPunct="1">
              <a:lnSpc>
                <a:spcPct val="90000"/>
              </a:lnSpc>
              <a:spcBef>
                <a:spcPct val="20000"/>
              </a:spcBef>
              <a:buClr>
                <a:srgbClr val="FFCC00"/>
              </a:buClr>
              <a:buSzPct val="70000"/>
              <a:buFont typeface="Wingdings" charset="0"/>
              <a:buChar char="n"/>
              <a:defRPr/>
            </a:pPr>
            <a:r>
              <a:rPr lang="zh-TW" altLang="en-US" sz="2400" b="1" dirty="0">
                <a:solidFill>
                  <a:srgbClr val="FFFFFF"/>
                </a:solidFill>
                <a:effectLst>
                  <a:glow rad="101600">
                    <a:schemeClr val="bg2"/>
                  </a:glow>
                  <a:outerShdw blurRad="38100" dist="38100" dir="2700000" algn="tl">
                    <a:srgbClr val="000000"/>
                  </a:outerShdw>
                </a:effectLst>
                <a:latin typeface="Arial"/>
                <a:cs typeface="Arial"/>
              </a:rPr>
              <a:t>收税官员通常被人们列入为被歧视，被遗弃的人如同妓女看待</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Do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35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Rot="1" noChangeArrowheads="1"/>
          </p:cNvSpPr>
          <p:nvPr>
            <p:ph type="title"/>
          </p:nvPr>
        </p:nvSpPr>
        <p:spPr>
          <a:xfrm>
            <a:off x="2819400" y="152400"/>
            <a:ext cx="3657600" cy="1066800"/>
          </a:xfrm>
          <a:solidFill>
            <a:srgbClr val="FF0000"/>
          </a:solidFill>
        </p:spPr>
        <p:txBody>
          <a:bodyPr/>
          <a:lstStyle/>
          <a:p>
            <a:pPr eaLnBrk="1" hangingPunct="1">
              <a:defRPr/>
            </a:pPr>
            <a:r>
              <a:rPr lang="ja-JP" altLang="en-US" sz="6000">
                <a:latin typeface="AR PL KaitiM GB" charset="0"/>
                <a:ea typeface="ＭＳ Ｐゴシック" charset="0"/>
                <a:cs typeface="AR PL KaitiM GB" charset="0"/>
              </a:rPr>
              <a:t>穹顶之战</a:t>
            </a:r>
            <a:endParaRPr lang="en-US" sz="6000">
              <a:latin typeface="AR PL KaitiM GB" charset="0"/>
              <a:ea typeface="ＭＳ Ｐゴシック" charset="0"/>
              <a:cs typeface="AR PL KaitiM GB" charset="0"/>
            </a:endParaRPr>
          </a:p>
        </p:txBody>
      </p:sp>
      <p:sp>
        <p:nvSpPr>
          <p:cNvPr id="50181" name="Rectangle 5"/>
          <p:cNvSpPr>
            <a:spLocks noGrp="1" noChangeArrowheads="1"/>
          </p:cNvSpPr>
          <p:nvPr>
            <p:ph type="body" idx="1"/>
          </p:nvPr>
        </p:nvSpPr>
        <p:spPr>
          <a:xfrm>
            <a:off x="3733800" y="4114800"/>
            <a:ext cx="5105400" cy="2743200"/>
          </a:xfrm>
          <a:solidFill>
            <a:schemeClr val="bg2"/>
          </a:solidFill>
        </p:spPr>
        <p:txBody>
          <a:bodyPr/>
          <a:lstStyle/>
          <a:p>
            <a:pPr eaLnBrk="1" hangingPunct="1">
              <a:defRPr/>
            </a:pPr>
            <a:r>
              <a:rPr lang="ja-JP" altLang="en-US" b="1">
                <a:latin typeface="AR PL KaitiM GB" charset="0"/>
                <a:ea typeface="ＭＳ Ｐゴシック" charset="0"/>
                <a:cs typeface="AR PL KaitiM GB" charset="0"/>
              </a:rPr>
              <a:t>黑穹顶</a:t>
            </a:r>
            <a:r>
              <a:rPr lang="en-US" altLang="ja-JP" b="1">
                <a:latin typeface="AR PL KaitiM GB" charset="0"/>
                <a:ea typeface="ＭＳ Ｐゴシック" charset="0"/>
                <a:cs typeface="AR PL KaitiM GB" charset="0"/>
              </a:rPr>
              <a:t>: </a:t>
            </a:r>
            <a:r>
              <a:rPr lang="ja-JP" altLang="en-US" b="1">
                <a:latin typeface="AR PL KaitiM GB" charset="0"/>
                <a:ea typeface="ＭＳ Ｐゴシック" charset="0"/>
                <a:cs typeface="AR PL KaitiM GB" charset="0"/>
              </a:rPr>
              <a:t>基督教</a:t>
            </a:r>
            <a:r>
              <a:rPr lang="en-US" altLang="ja-JP" b="1">
                <a:latin typeface="AR PL KaitiM GB" charset="0"/>
                <a:ea typeface="ＭＳ Ｐゴシック" charset="0"/>
                <a:cs typeface="AR PL KaitiM GB" charset="0"/>
              </a:rPr>
              <a:t> </a:t>
            </a:r>
          </a:p>
          <a:p>
            <a:pPr eaLnBrk="1" hangingPunct="1">
              <a:buFont typeface="Wingdings" charset="0"/>
              <a:buNone/>
              <a:defRPr/>
            </a:pPr>
            <a:r>
              <a:rPr lang="en-US" sz="2800">
                <a:latin typeface="Garamond" charset="0"/>
                <a:ea typeface="ＭＳ Ｐゴシック" charset="0"/>
              </a:rPr>
              <a:t>	Church of the Holy Sepulcher </a:t>
            </a:r>
          </a:p>
          <a:p>
            <a:pPr eaLnBrk="1" hangingPunct="1">
              <a:buFont typeface="Wingdings" charset="0"/>
              <a:buNone/>
              <a:defRPr/>
            </a:pPr>
            <a:r>
              <a:rPr lang="en-US" sz="2800">
                <a:latin typeface="Garamond" charset="0"/>
                <a:ea typeface="ＭＳ Ｐゴシック" charset="0"/>
              </a:rPr>
              <a:t>    </a:t>
            </a:r>
            <a:r>
              <a:rPr lang="en-US" sz="3600" b="1">
                <a:latin typeface="AR PL KaitiM GB" charset="0"/>
                <a:ea typeface="ＭＳ Ｐゴシック" charset="0"/>
                <a:cs typeface="AR PL KaitiM GB" charset="0"/>
              </a:rPr>
              <a:t>(</a:t>
            </a:r>
            <a:r>
              <a:rPr lang="ja-JP" altLang="en-US" sz="3600" b="1">
                <a:latin typeface="AR PL KaitiM GB" charset="0"/>
                <a:ea typeface="ＭＳ Ｐゴシック" charset="0"/>
                <a:cs typeface="AR PL KaitiM GB" charset="0"/>
              </a:rPr>
              <a:t>圣墓穴教会</a:t>
            </a:r>
            <a:r>
              <a:rPr lang="en-US" altLang="ja-JP" sz="3600" b="1">
                <a:latin typeface="AR PL KaitiM GB" charset="0"/>
                <a:ea typeface="ＭＳ Ｐゴシック" charset="0"/>
                <a:cs typeface="AR PL KaitiM GB" charset="0"/>
              </a:rPr>
              <a:t>)</a:t>
            </a:r>
          </a:p>
          <a:p>
            <a:pPr eaLnBrk="1" hangingPunct="1">
              <a:buFont typeface="Wingdings" charset="0"/>
              <a:buNone/>
              <a:defRPr/>
            </a:pPr>
            <a:r>
              <a:rPr lang="en-US" b="1">
                <a:latin typeface="AR PL KaitiM GB" charset="0"/>
                <a:ea typeface="ＭＳ Ｐゴシック" charset="0"/>
                <a:cs typeface="AR PL KaitiM GB" charset="0"/>
              </a:rPr>
              <a:t>	</a:t>
            </a:r>
            <a:r>
              <a:rPr lang="en-US" sz="2400" b="1">
                <a:latin typeface="AR PL KaitiM GB" charset="0"/>
                <a:ea typeface="ＭＳ Ｐゴシック" charset="0"/>
                <a:cs typeface="AR PL KaitiM GB" charset="0"/>
              </a:rPr>
              <a:t>(</a:t>
            </a:r>
            <a:r>
              <a:rPr lang="ja-JP" altLang="en-US" sz="2400" b="1">
                <a:latin typeface="AR PL KaitiM GB" charset="0"/>
                <a:ea typeface="ＭＳ Ｐゴシック" charset="0"/>
                <a:cs typeface="AR PL KaitiM GB" charset="0"/>
              </a:rPr>
              <a:t>建于四世纪</a:t>
            </a:r>
            <a:r>
              <a:rPr lang="en-US" altLang="ja-JP" sz="2400" b="1">
                <a:latin typeface="AR PL KaitiM GB" charset="0"/>
                <a:ea typeface="ＭＳ Ｐゴシック" charset="0"/>
                <a:cs typeface="AR PL KaitiM GB" charset="0"/>
              </a:rPr>
              <a:t>)</a:t>
            </a:r>
            <a:endParaRPr lang="en-US" sz="2400" b="1">
              <a:latin typeface="AR PL KaitiM GB" charset="0"/>
              <a:ea typeface="ＭＳ Ｐゴシック" charset="0"/>
              <a:cs typeface="AR PL KaitiM GB" charset="0"/>
            </a:endParaRPr>
          </a:p>
        </p:txBody>
      </p:sp>
      <p:sp>
        <p:nvSpPr>
          <p:cNvPr id="50182" name="Rectangle 6"/>
          <p:cNvSpPr>
            <a:spLocks noChangeArrowheads="1"/>
          </p:cNvSpPr>
          <p:nvPr/>
        </p:nvSpPr>
        <p:spPr bwMode="auto">
          <a:xfrm>
            <a:off x="5105400" y="1828800"/>
            <a:ext cx="3581400" cy="2209800"/>
          </a:xfrm>
          <a:prstGeom prst="rect">
            <a:avLst/>
          </a:prstGeom>
          <a:gradFill rotWithShape="1">
            <a:gsLst>
              <a:gs pos="0">
                <a:srgbClr val="FFCC00">
                  <a:gamma/>
                  <a:shade val="46275"/>
                  <a:invGamma/>
                </a:srgbClr>
              </a:gs>
              <a:gs pos="5000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chemeClr val="hlink"/>
              </a:buClr>
              <a:buSzPct val="70000"/>
              <a:buFont typeface="Wingdings" charset="0"/>
              <a:buChar char="n"/>
              <a:defRPr/>
            </a:pPr>
            <a:r>
              <a:rPr lang="ja-JP" altLang="en-US" sz="3200" b="1">
                <a:effectLst>
                  <a:outerShdw blurRad="38100" dist="38100" dir="2700000" algn="tl">
                    <a:srgbClr val="000000"/>
                  </a:outerShdw>
                </a:effectLst>
                <a:latin typeface="AR PL KaitiM GB" charset="0"/>
                <a:cs typeface="AR PL KaitiM GB" charset="0"/>
              </a:rPr>
              <a:t>金穹顶</a:t>
            </a:r>
            <a:r>
              <a:rPr lang="en-US" altLang="ja-JP" b="1">
                <a:effectLst>
                  <a:outerShdw blurRad="38100" dist="38100" dir="2700000" algn="tl">
                    <a:srgbClr val="000000"/>
                  </a:outerShdw>
                </a:effectLst>
                <a:latin typeface="AR PL KaitiM GB" charset="0"/>
                <a:cs typeface="AR PL KaitiM GB" charset="0"/>
              </a:rPr>
              <a:t>: </a:t>
            </a:r>
            <a:r>
              <a:rPr lang="ja-JP" altLang="en-US" sz="3200" b="1">
                <a:effectLst>
                  <a:outerShdw blurRad="38100" dist="38100" dir="2700000" algn="tl">
                    <a:srgbClr val="000000"/>
                  </a:outerShdw>
                </a:effectLst>
                <a:latin typeface="AR PL KaitiM GB" charset="0"/>
                <a:cs typeface="AR PL KaitiM GB" charset="0"/>
              </a:rPr>
              <a:t>回教</a:t>
            </a:r>
            <a:r>
              <a:rPr lang="en-US" altLang="ja-JP">
                <a:effectLst>
                  <a:outerShdw blurRad="38100" dist="38100" dir="2700000" algn="tl">
                    <a:srgbClr val="000000"/>
                  </a:outerShdw>
                </a:effectLst>
              </a:rPr>
              <a:t> </a:t>
            </a:r>
          </a:p>
          <a:p>
            <a:pPr marL="342900" indent="-342900" eaLnBrk="1" hangingPunct="1">
              <a:lnSpc>
                <a:spcPct val="90000"/>
              </a:lnSpc>
              <a:spcBef>
                <a:spcPct val="20000"/>
              </a:spcBef>
              <a:buClr>
                <a:schemeClr val="hlink"/>
              </a:buClr>
              <a:buSzPct val="70000"/>
              <a:buFont typeface="Wingdings" charset="0"/>
              <a:buNone/>
              <a:defRPr/>
            </a:pPr>
            <a:r>
              <a:rPr lang="en-US">
                <a:effectLst>
                  <a:outerShdw blurRad="38100" dist="38100" dir="2700000" algn="tl">
                    <a:srgbClr val="000000"/>
                  </a:outerShdw>
                </a:effectLst>
              </a:rPr>
              <a:t>	Dome of the Rock </a:t>
            </a:r>
          </a:p>
          <a:p>
            <a:pPr marL="342900" indent="-342900" eaLnBrk="1" hangingPunct="1">
              <a:lnSpc>
                <a:spcPct val="90000"/>
              </a:lnSpc>
              <a:spcBef>
                <a:spcPct val="20000"/>
              </a:spcBef>
              <a:buClr>
                <a:schemeClr val="hlink"/>
              </a:buClr>
              <a:buSzPct val="70000"/>
              <a:buFont typeface="Wingdings" charset="0"/>
              <a:buNone/>
              <a:defRPr/>
            </a:pPr>
            <a:r>
              <a:rPr lang="en-US">
                <a:effectLst>
                  <a:outerShdw blurRad="38100" dist="38100" dir="2700000" algn="tl">
                    <a:srgbClr val="000000"/>
                  </a:outerShdw>
                </a:effectLst>
              </a:rPr>
              <a:t>    </a:t>
            </a:r>
            <a:r>
              <a:rPr lang="en-US" sz="3600" b="1">
                <a:effectLst>
                  <a:outerShdw blurRad="38100" dist="38100" dir="2700000" algn="tl">
                    <a:srgbClr val="000000"/>
                  </a:outerShdw>
                </a:effectLst>
                <a:latin typeface="AR PL KaitiM GB" charset="0"/>
                <a:cs typeface="AR PL KaitiM GB" charset="0"/>
              </a:rPr>
              <a:t>(</a:t>
            </a:r>
            <a:r>
              <a:rPr lang="ja-JP" altLang="en-US" sz="3600" b="1">
                <a:effectLst>
                  <a:outerShdw blurRad="38100" dist="38100" dir="2700000" algn="tl">
                    <a:srgbClr val="000000"/>
                  </a:outerShdw>
                </a:effectLst>
                <a:latin typeface="AR PL KaitiM GB" charset="0"/>
                <a:cs typeface="AR PL KaitiM GB" charset="0"/>
              </a:rPr>
              <a:t>磐石穹顶</a:t>
            </a:r>
            <a:r>
              <a:rPr lang="en-US" altLang="ja-JP" sz="3600" b="1">
                <a:effectLst>
                  <a:outerShdw blurRad="38100" dist="38100" dir="2700000" algn="tl">
                    <a:srgbClr val="000000"/>
                  </a:outerShdw>
                </a:effectLst>
                <a:latin typeface="AR PL KaitiM GB" charset="0"/>
                <a:cs typeface="AR PL KaitiM GB" charset="0"/>
              </a:rPr>
              <a:t>)</a:t>
            </a:r>
          </a:p>
          <a:p>
            <a:pPr marL="342900" indent="-342900" eaLnBrk="1" hangingPunct="1">
              <a:lnSpc>
                <a:spcPct val="90000"/>
              </a:lnSpc>
              <a:spcBef>
                <a:spcPct val="20000"/>
              </a:spcBef>
              <a:buClr>
                <a:schemeClr val="hlink"/>
              </a:buClr>
              <a:buSzPct val="70000"/>
              <a:buFont typeface="Wingdings" charset="0"/>
              <a:buNone/>
              <a:defRPr/>
            </a:pPr>
            <a:r>
              <a:rPr lang="en-US">
                <a:effectLst>
                  <a:outerShdw blurRad="38100" dist="38100" dir="2700000" algn="tl">
                    <a:srgbClr val="000000"/>
                  </a:outerShdw>
                </a:effectLst>
              </a:rPr>
              <a:t>	</a:t>
            </a:r>
            <a:r>
              <a:rPr lang="en-US" sz="2400" b="1">
                <a:effectLst>
                  <a:outerShdw blurRad="38100" dist="38100" dir="2700000" algn="tl">
                    <a:srgbClr val="000000"/>
                  </a:outerShdw>
                </a:effectLst>
                <a:latin typeface="AR PL KaitiM GB" charset="0"/>
                <a:cs typeface="AR PL KaitiM GB" charset="0"/>
              </a:rPr>
              <a:t>(</a:t>
            </a:r>
            <a:r>
              <a:rPr lang="ja-JP" altLang="en-US" sz="2400" b="1">
                <a:effectLst>
                  <a:outerShdw blurRad="38100" dist="38100" dir="2700000" algn="tl">
                    <a:srgbClr val="000000"/>
                  </a:outerShdw>
                </a:effectLst>
                <a:latin typeface="AR PL KaitiM GB" charset="0"/>
                <a:cs typeface="AR PL KaitiM GB" charset="0"/>
              </a:rPr>
              <a:t>建于七世纪</a:t>
            </a:r>
            <a:r>
              <a:rPr lang="en-US" altLang="ja-JP" sz="2400" b="1">
                <a:effectLst>
                  <a:outerShdw blurRad="38100" dist="38100" dir="2700000" algn="tl">
                    <a:srgbClr val="000000"/>
                  </a:outerShdw>
                </a:effectLst>
                <a:latin typeface="AR PL KaitiM GB" charset="0"/>
                <a:cs typeface="AR PL KaitiM GB" charset="0"/>
              </a:rPr>
              <a:t>)</a:t>
            </a:r>
            <a:endParaRPr lang="en-US" sz="2400" b="1">
              <a:effectLst>
                <a:outerShdw blurRad="38100" dist="38100" dir="2700000" algn="tl">
                  <a:srgbClr val="000000"/>
                </a:outerShdw>
              </a:effectLst>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0178"/>
                                        </p:tgtEl>
                                        <p:attrNameLst>
                                          <p:attrName>style.visibility</p:attrName>
                                        </p:attrNameLst>
                                      </p:cBhvr>
                                      <p:to>
                                        <p:strVal val="visible"/>
                                      </p:to>
                                    </p:set>
                                    <p:anim by="(-#ppt_w*2)" calcmode="lin" valueType="num">
                                      <p:cBhvr rctx="PPT">
                                        <p:cTn id="7" dur="500" autoRev="1" fill="hold">
                                          <p:stCondLst>
                                            <p:cond delay="0"/>
                                          </p:stCondLst>
                                        </p:cTn>
                                        <p:tgtEl>
                                          <p:spTgt spid="50178"/>
                                        </p:tgtEl>
                                        <p:attrNameLst>
                                          <p:attrName>ppt_w</p:attrName>
                                        </p:attrNameLst>
                                      </p:cBhvr>
                                    </p:anim>
                                    <p:anim by="(#ppt_w*0.50)" calcmode="lin" valueType="num">
                                      <p:cBhvr>
                                        <p:cTn id="8" dur="500" decel="50000" autoRev="1" fill="hold">
                                          <p:stCondLst>
                                            <p:cond delay="0"/>
                                          </p:stCondLst>
                                        </p:cTn>
                                        <p:tgtEl>
                                          <p:spTgt spid="50178"/>
                                        </p:tgtEl>
                                        <p:attrNameLst>
                                          <p:attrName>ppt_x</p:attrName>
                                        </p:attrNameLst>
                                      </p:cBhvr>
                                    </p:anim>
                                    <p:anim from="(-#ppt_h/2)" to="(#ppt_y)" calcmode="lin" valueType="num">
                                      <p:cBhvr>
                                        <p:cTn id="9" dur="1000" fill="hold">
                                          <p:stCondLst>
                                            <p:cond delay="0"/>
                                          </p:stCondLst>
                                        </p:cTn>
                                        <p:tgtEl>
                                          <p:spTgt spid="50178"/>
                                        </p:tgtEl>
                                        <p:attrNameLst>
                                          <p:attrName>ppt_y</p:attrName>
                                        </p:attrNameLst>
                                      </p:cBhvr>
                                    </p:anim>
                                    <p:animRot by="21600000">
                                      <p:cBhvr>
                                        <p:cTn id="10" dur="1000" fill="hold">
                                          <p:stCondLst>
                                            <p:cond delay="0"/>
                                          </p:stCondLst>
                                        </p:cTn>
                                        <p:tgtEl>
                                          <p:spTgt spid="50178"/>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0181">
                                            <p:bg/>
                                          </p:spTgt>
                                        </p:tgtEl>
                                        <p:attrNameLst>
                                          <p:attrName>style.visibility</p:attrName>
                                        </p:attrNameLst>
                                      </p:cBhvr>
                                      <p:to>
                                        <p:strVal val="visible"/>
                                      </p:to>
                                    </p:set>
                                    <p:animEffect transition="in" filter="dissolve">
                                      <p:cBhvr>
                                        <p:cTn id="15" dur="500"/>
                                        <p:tgtEl>
                                          <p:spTgt spid="50181">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181">
                                            <p:txEl>
                                              <p:pRg st="0" end="0"/>
                                            </p:txEl>
                                          </p:spTgt>
                                        </p:tgtEl>
                                        <p:attrNameLst>
                                          <p:attrName>style.visibility</p:attrName>
                                        </p:attrNameLst>
                                      </p:cBhvr>
                                      <p:to>
                                        <p:strVal val="visible"/>
                                      </p:to>
                                    </p:set>
                                    <p:animEffect transition="in" filter="dissolve">
                                      <p:cBhvr>
                                        <p:cTn id="20" dur="500"/>
                                        <p:tgtEl>
                                          <p:spTgt spid="5018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0181">
                                            <p:txEl>
                                              <p:pRg st="1" end="1"/>
                                            </p:txEl>
                                          </p:spTgt>
                                        </p:tgtEl>
                                        <p:attrNameLst>
                                          <p:attrName>style.visibility</p:attrName>
                                        </p:attrNameLst>
                                      </p:cBhvr>
                                      <p:to>
                                        <p:strVal val="visible"/>
                                      </p:to>
                                    </p:set>
                                    <p:animEffect transition="in" filter="dissolve">
                                      <p:cBhvr>
                                        <p:cTn id="25" dur="500"/>
                                        <p:tgtEl>
                                          <p:spTgt spid="50181">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0181">
                                            <p:txEl>
                                              <p:pRg st="2" end="2"/>
                                            </p:txEl>
                                          </p:spTgt>
                                        </p:tgtEl>
                                        <p:attrNameLst>
                                          <p:attrName>style.visibility</p:attrName>
                                        </p:attrNameLst>
                                      </p:cBhvr>
                                      <p:to>
                                        <p:strVal val="visible"/>
                                      </p:to>
                                    </p:set>
                                    <p:animEffect transition="in" filter="dissolve">
                                      <p:cBhvr>
                                        <p:cTn id="30" dur="500"/>
                                        <p:tgtEl>
                                          <p:spTgt spid="50181">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0181">
                                            <p:txEl>
                                              <p:pRg st="3" end="3"/>
                                            </p:txEl>
                                          </p:spTgt>
                                        </p:tgtEl>
                                        <p:attrNameLst>
                                          <p:attrName>style.visibility</p:attrName>
                                        </p:attrNameLst>
                                      </p:cBhvr>
                                      <p:to>
                                        <p:strVal val="visible"/>
                                      </p:to>
                                    </p:set>
                                    <p:animEffect transition="in" filter="dissolve">
                                      <p:cBhvr>
                                        <p:cTn id="35" dur="500"/>
                                        <p:tgtEl>
                                          <p:spTgt spid="50181">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0182">
                                            <p:bg/>
                                          </p:spTgt>
                                        </p:tgtEl>
                                        <p:attrNameLst>
                                          <p:attrName>style.visibility</p:attrName>
                                        </p:attrNameLst>
                                      </p:cBhvr>
                                      <p:to>
                                        <p:strVal val="visible"/>
                                      </p:to>
                                    </p:set>
                                    <p:animEffect transition="in" filter="dissolve">
                                      <p:cBhvr>
                                        <p:cTn id="40" dur="500"/>
                                        <p:tgtEl>
                                          <p:spTgt spid="50182">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0182">
                                            <p:txEl>
                                              <p:pRg st="0" end="0"/>
                                            </p:txEl>
                                          </p:spTgt>
                                        </p:tgtEl>
                                        <p:attrNameLst>
                                          <p:attrName>style.visibility</p:attrName>
                                        </p:attrNameLst>
                                      </p:cBhvr>
                                      <p:to>
                                        <p:strVal val="visible"/>
                                      </p:to>
                                    </p:set>
                                    <p:animEffect transition="in" filter="dissolve">
                                      <p:cBhvr>
                                        <p:cTn id="45" dur="500"/>
                                        <p:tgtEl>
                                          <p:spTgt spid="50182">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0182">
                                            <p:txEl>
                                              <p:pRg st="1" end="1"/>
                                            </p:txEl>
                                          </p:spTgt>
                                        </p:tgtEl>
                                        <p:attrNameLst>
                                          <p:attrName>style.visibility</p:attrName>
                                        </p:attrNameLst>
                                      </p:cBhvr>
                                      <p:to>
                                        <p:strVal val="visible"/>
                                      </p:to>
                                    </p:set>
                                    <p:animEffect transition="in" filter="dissolve">
                                      <p:cBhvr>
                                        <p:cTn id="50" dur="500"/>
                                        <p:tgtEl>
                                          <p:spTgt spid="50182">
                                            <p:txEl>
                                              <p:pRg st="1" end="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0182">
                                            <p:txEl>
                                              <p:pRg st="2" end="2"/>
                                            </p:txEl>
                                          </p:spTgt>
                                        </p:tgtEl>
                                        <p:attrNameLst>
                                          <p:attrName>style.visibility</p:attrName>
                                        </p:attrNameLst>
                                      </p:cBhvr>
                                      <p:to>
                                        <p:strVal val="visible"/>
                                      </p:to>
                                    </p:set>
                                    <p:animEffect transition="in" filter="dissolve">
                                      <p:cBhvr>
                                        <p:cTn id="55" dur="500"/>
                                        <p:tgtEl>
                                          <p:spTgt spid="50182">
                                            <p:txEl>
                                              <p:pRg st="2" end="2"/>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0182">
                                            <p:txEl>
                                              <p:pRg st="3" end="3"/>
                                            </p:txEl>
                                          </p:spTgt>
                                        </p:tgtEl>
                                        <p:attrNameLst>
                                          <p:attrName>style.visibility</p:attrName>
                                        </p:attrNameLst>
                                      </p:cBhvr>
                                      <p:to>
                                        <p:strVal val="visible"/>
                                      </p:to>
                                    </p:set>
                                    <p:animEffect transition="in" filter="dissolve">
                                      <p:cBhvr>
                                        <p:cTn id="60" dur="500"/>
                                        <p:tgtEl>
                                          <p:spTgt spid="501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81" grpId="0" build="p" animBg="1"/>
      <p:bldP spid="50182"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Jesus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72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Rectangle 2"/>
          <p:cNvSpPr>
            <a:spLocks noGrp="1" noRot="1" noChangeArrowheads="1"/>
          </p:cNvSpPr>
          <p:nvPr>
            <p:ph type="title"/>
          </p:nvPr>
        </p:nvSpPr>
        <p:spPr>
          <a:xfrm>
            <a:off x="1676400" y="228600"/>
            <a:ext cx="5791200" cy="1143000"/>
          </a:xfrm>
          <a:solidFill>
            <a:schemeClr val="bg2">
              <a:alpha val="57001"/>
            </a:schemeClr>
          </a:solidFill>
        </p:spPr>
        <p:txBody>
          <a:bodyPr/>
          <a:lstStyle/>
          <a:p>
            <a:pPr eaLnBrk="1" hangingPunct="1">
              <a:defRPr/>
            </a:pPr>
            <a:r>
              <a:rPr lang="ja-JP" altLang="en-US" sz="6600">
                <a:latin typeface="AR PL KaitiM GB" charset="0"/>
                <a:ea typeface="ＭＳ Ｐゴシック" charset="0"/>
                <a:cs typeface="AR PL KaitiM GB" charset="0"/>
              </a:rPr>
              <a:t>基督的坟墓</a:t>
            </a:r>
            <a:endParaRPr lang="en-US" sz="6600">
              <a:latin typeface="AR PL KaitiM GB" charset="0"/>
              <a:ea typeface="ＭＳ Ｐゴシック" charset="0"/>
              <a:cs typeface="AR PL KaitiM GB" charset="0"/>
            </a:endParaRPr>
          </a:p>
        </p:txBody>
      </p:sp>
      <p:grpSp>
        <p:nvGrpSpPr>
          <p:cNvPr id="49159" name="Group 7"/>
          <p:cNvGrpSpPr>
            <a:grpSpLocks/>
          </p:cNvGrpSpPr>
          <p:nvPr/>
        </p:nvGrpSpPr>
        <p:grpSpPr bwMode="auto">
          <a:xfrm>
            <a:off x="4953000" y="1371600"/>
            <a:ext cx="4191000" cy="5486400"/>
            <a:chOff x="2928" y="672"/>
            <a:chExt cx="2832" cy="3648"/>
          </a:xfrm>
        </p:grpSpPr>
        <p:sp>
          <p:nvSpPr>
            <p:cNvPr id="49158" name="Rectangle 6"/>
            <p:cNvSpPr>
              <a:spLocks noChangeArrowheads="1"/>
            </p:cNvSpPr>
            <p:nvPr/>
          </p:nvSpPr>
          <p:spPr bwMode="auto">
            <a:xfrm>
              <a:off x="2928" y="672"/>
              <a:ext cx="2832" cy="364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53605" name="Picture 5" descr="JesusTomb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24" y="768"/>
              <a:ext cx="2646" cy="3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1000" fill="hold"/>
                                        <p:tgtEl>
                                          <p:spTgt spid="49159"/>
                                        </p:tgtEl>
                                        <p:attrNameLst>
                                          <p:attrName>ppt_w</p:attrName>
                                        </p:attrNameLst>
                                      </p:cBhvr>
                                      <p:tavLst>
                                        <p:tav tm="0">
                                          <p:val>
                                            <p:fltVal val="0"/>
                                          </p:val>
                                        </p:tav>
                                        <p:tav tm="100000">
                                          <p:val>
                                            <p:strVal val="#ppt_w"/>
                                          </p:val>
                                        </p:tav>
                                      </p:tavLst>
                                    </p:anim>
                                    <p:anim calcmode="lin" valueType="num">
                                      <p:cBhvr>
                                        <p:cTn id="8" dur="1000" fill="hold"/>
                                        <p:tgtEl>
                                          <p:spTgt spid="49159"/>
                                        </p:tgtEl>
                                        <p:attrNameLst>
                                          <p:attrName>ppt_h</p:attrName>
                                        </p:attrNameLst>
                                      </p:cBhvr>
                                      <p:tavLst>
                                        <p:tav tm="0">
                                          <p:val>
                                            <p:fltVal val="0"/>
                                          </p:val>
                                        </p:tav>
                                        <p:tav tm="100000">
                                          <p:val>
                                            <p:strVal val="#ppt_h"/>
                                          </p:val>
                                        </p:tav>
                                      </p:tavLst>
                                    </p:anim>
                                    <p:anim calcmode="lin" valueType="num">
                                      <p:cBhvr>
                                        <p:cTn id="9" dur="1000" fill="hold"/>
                                        <p:tgtEl>
                                          <p:spTgt spid="491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1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6"/>
          <p:cNvGrpSpPr>
            <a:grpSpLocks/>
          </p:cNvGrpSpPr>
          <p:nvPr/>
        </p:nvGrpSpPr>
        <p:grpSpPr bwMode="auto">
          <a:xfrm>
            <a:off x="1035050" y="1676400"/>
            <a:ext cx="7118350" cy="5257800"/>
            <a:chOff x="0" y="1056"/>
            <a:chExt cx="4484" cy="3312"/>
          </a:xfrm>
        </p:grpSpPr>
        <p:pic>
          <p:nvPicPr>
            <p:cNvPr id="155651" name="Picture 4" descr="Luk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56"/>
              <a:ext cx="4464" cy="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2" name="Picture 5" descr="Luke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12" y="1064"/>
              <a:ext cx="1172" cy="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514" name="Rectangle 2"/>
          <p:cNvSpPr>
            <a:spLocks noGrp="1" noRot="1" noChangeArrowheads="1"/>
          </p:cNvSpPr>
          <p:nvPr>
            <p:ph type="title"/>
          </p:nvPr>
        </p:nvSpPr>
        <p:spPr>
          <a:xfrm>
            <a:off x="457200" y="76200"/>
            <a:ext cx="8229600" cy="1630363"/>
          </a:xfrm>
        </p:spPr>
        <p:txBody>
          <a:bodyPr/>
          <a:lstStyle/>
          <a:p>
            <a:pPr eaLnBrk="1" hangingPunct="1">
              <a:defRPr/>
            </a:pPr>
            <a:r>
              <a:rPr lang="ja-JP" altLang="en-US" u="sng">
                <a:latin typeface="AR PL KaitiM GB" charset="0"/>
                <a:ea typeface="ＭＳ Ｐゴシック" charset="0"/>
                <a:cs typeface="AR PL KaitiM GB" charset="0"/>
              </a:rPr>
              <a:t>路加</a:t>
            </a:r>
            <a:r>
              <a:rPr lang="ja-JP" altLang="en-US">
                <a:latin typeface="AR PL KaitiM GB" charset="0"/>
                <a:ea typeface="ＭＳ Ｐゴシック" charset="0"/>
                <a:cs typeface="AR PL KaitiM GB" charset="0"/>
              </a:rPr>
              <a:t>医生很准确的记载很多罗马时代</a:t>
            </a:r>
            <a:r>
              <a:rPr lang="en-US" altLang="ja-JP">
                <a:latin typeface="AR PL KaitiM GB" charset="0"/>
                <a:ea typeface="ＭＳ Ｐゴシック" charset="0"/>
                <a:cs typeface="AR PL KaitiM GB" charset="0"/>
              </a:rPr>
              <a:t>,</a:t>
            </a:r>
            <a:r>
              <a:rPr lang="ja-JP" altLang="en-US">
                <a:latin typeface="AR PL KaitiM GB" charset="0"/>
                <a:ea typeface="ＭＳ Ｐゴシック" charset="0"/>
                <a:cs typeface="AR PL KaitiM GB" charset="0"/>
              </a:rPr>
              <a:t>政治领袖们的名字</a:t>
            </a:r>
            <a:endParaRPr lang="en-US">
              <a:latin typeface="AR PL KaitiM GB" charset="0"/>
              <a:ea typeface="ＭＳ Ｐゴシック" charset="0"/>
              <a:cs typeface="AR PL KaitiM GB"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 descr="Fel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1750"/>
            <a:ext cx="95504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Rectangle 2"/>
          <p:cNvSpPr>
            <a:spLocks noGrp="1" noRot="1" noChangeArrowheads="1"/>
          </p:cNvSpPr>
          <p:nvPr>
            <p:ph type="title"/>
          </p:nvPr>
        </p:nvSpPr>
        <p:spPr>
          <a:xfrm>
            <a:off x="381000" y="4343400"/>
            <a:ext cx="8382000" cy="2087563"/>
          </a:xfrm>
        </p:spPr>
        <p:txBody>
          <a:bodyPr/>
          <a:lstStyle/>
          <a:p>
            <a:pPr eaLnBrk="1" hangingPunct="1">
              <a:defRPr/>
            </a:pPr>
            <a:r>
              <a:rPr lang="ja-JP" altLang="en-US" u="sng">
                <a:latin typeface="AR PL KaitiM GB" charset="0"/>
                <a:ea typeface="ＭＳ Ｐゴシック" charset="0"/>
                <a:cs typeface="AR PL KaitiM GB" charset="0"/>
              </a:rPr>
              <a:t>腓利斯</a:t>
            </a:r>
            <a:r>
              <a:rPr lang="en-US" altLang="ja-JP" sz="3200">
                <a:latin typeface="AR PL KaitiM GB" charset="0"/>
                <a:ea typeface="ＭＳ Ｐゴシック" charset="0"/>
                <a:cs typeface="AR PL KaitiM GB" charset="0"/>
              </a:rPr>
              <a:t>(</a:t>
            </a:r>
            <a:r>
              <a:rPr lang="ja-JP" altLang="en-US" sz="3200">
                <a:latin typeface="AR PL KaitiM GB" charset="0"/>
                <a:ea typeface="ＭＳ Ｐゴシック" charset="0"/>
                <a:cs typeface="AR PL KaitiM GB" charset="0"/>
              </a:rPr>
              <a:t>主后</a:t>
            </a:r>
            <a:r>
              <a:rPr lang="en-US" altLang="ja-JP" sz="3200">
                <a:latin typeface="AR PL KaitiM GB" charset="0"/>
                <a:ea typeface="ＭＳ Ｐゴシック" charset="0"/>
                <a:cs typeface="AR PL KaitiM GB" charset="0"/>
              </a:rPr>
              <a:t>52-59</a:t>
            </a:r>
            <a:r>
              <a:rPr lang="ja-JP" altLang="en-US" sz="3200">
                <a:latin typeface="AR PL KaitiM GB" charset="0"/>
                <a:ea typeface="ＭＳ Ｐゴシック" charset="0"/>
                <a:cs typeface="AR PL KaitiM GB" charset="0"/>
              </a:rPr>
              <a:t>年</a:t>
            </a:r>
            <a:r>
              <a:rPr lang="en-US" altLang="ja-JP" sz="3200">
                <a:latin typeface="AR PL KaitiM GB" charset="0"/>
                <a:ea typeface="ＭＳ Ｐゴシック" charset="0"/>
                <a:cs typeface="AR PL KaitiM GB" charset="0"/>
              </a:rPr>
              <a:t>)</a:t>
            </a:r>
            <a:r>
              <a:rPr lang="ja-JP" altLang="en-US">
                <a:latin typeface="AR PL KaitiM GB" charset="0"/>
                <a:ea typeface="ＭＳ Ｐゴシック" charset="0"/>
                <a:cs typeface="AR PL KaitiM GB" charset="0"/>
              </a:rPr>
              <a:t>在</a:t>
            </a:r>
            <a:r>
              <a:rPr lang="ja-JP" altLang="en-US" u="sng">
                <a:latin typeface="AR PL KaitiM GB" charset="0"/>
                <a:ea typeface="ＭＳ Ｐゴシック" charset="0"/>
                <a:cs typeface="AR PL KaitiM GB" charset="0"/>
              </a:rPr>
              <a:t>凯撒利亚</a:t>
            </a:r>
            <a:r>
              <a:rPr lang="ja-JP" altLang="en-US">
                <a:latin typeface="AR PL KaitiM GB" charset="0"/>
                <a:ea typeface="ＭＳ Ｐゴシック" charset="0"/>
                <a:cs typeface="AR PL KaitiM GB" charset="0"/>
              </a:rPr>
              <a:t>审问</a:t>
            </a:r>
            <a:r>
              <a:rPr lang="ja-JP" altLang="en-US" u="sng">
                <a:latin typeface="AR PL KaitiM GB" charset="0"/>
                <a:ea typeface="ＭＳ Ｐゴシック" charset="0"/>
                <a:cs typeface="AR PL KaitiM GB" charset="0"/>
              </a:rPr>
              <a:t>保罗</a:t>
            </a:r>
            <a:r>
              <a:rPr lang="en-US" altLang="ja-JP">
                <a:latin typeface="AR PL KaitiM GB" charset="0"/>
                <a:ea typeface="ＭＳ Ｐゴシック" charset="0"/>
                <a:cs typeface="AR PL KaitiM GB" charset="0"/>
              </a:rPr>
              <a:t>,</a:t>
            </a:r>
            <a:r>
              <a:rPr lang="ja-JP" altLang="en-US">
                <a:latin typeface="AR PL KaitiM GB" charset="0"/>
                <a:ea typeface="ＭＳ Ｐゴシック" charset="0"/>
                <a:cs typeface="AR PL KaitiM GB" charset="0"/>
              </a:rPr>
              <a:t>判他入狱从主后</a:t>
            </a:r>
            <a:r>
              <a:rPr lang="en-US" altLang="ja-JP">
                <a:latin typeface="AR PL KaitiM GB" charset="0"/>
                <a:ea typeface="ＭＳ Ｐゴシック" charset="0"/>
                <a:cs typeface="AR PL KaitiM GB" charset="0"/>
              </a:rPr>
              <a:t>57</a:t>
            </a:r>
            <a:r>
              <a:rPr lang="ja-JP" altLang="en-US">
                <a:latin typeface="AR PL KaitiM GB" charset="0"/>
                <a:ea typeface="ＭＳ Ｐゴシック" charset="0"/>
                <a:cs typeface="AR PL KaitiM GB" charset="0"/>
              </a:rPr>
              <a:t>到</a:t>
            </a:r>
            <a:r>
              <a:rPr lang="en-US" altLang="ja-JP">
                <a:latin typeface="AR PL KaitiM GB" charset="0"/>
                <a:ea typeface="ＭＳ Ｐゴシック" charset="0"/>
                <a:cs typeface="AR PL KaitiM GB" charset="0"/>
              </a:rPr>
              <a:t>59</a:t>
            </a:r>
            <a:r>
              <a:rPr lang="ja-JP" altLang="en-US">
                <a:latin typeface="AR PL KaitiM GB" charset="0"/>
                <a:ea typeface="ＭＳ Ｐゴシック" charset="0"/>
                <a:cs typeface="AR PL KaitiM GB" charset="0"/>
              </a:rPr>
              <a:t>年</a:t>
            </a:r>
            <a:r>
              <a:rPr lang="en-US" altLang="ja-JP" sz="3200">
                <a:latin typeface="AR PL KaitiM GB" charset="0"/>
                <a:ea typeface="ＭＳ Ｐゴシック" charset="0"/>
                <a:cs typeface="AR PL KaitiM GB" charset="0"/>
              </a:rPr>
              <a:t>(</a:t>
            </a:r>
            <a:r>
              <a:rPr lang="ja-JP" altLang="en-US" sz="3200">
                <a:latin typeface="AR PL KaitiM GB" charset="0"/>
                <a:ea typeface="ＭＳ Ｐゴシック" charset="0"/>
                <a:cs typeface="AR PL KaitiM GB" charset="0"/>
              </a:rPr>
              <a:t>徒</a:t>
            </a:r>
            <a:r>
              <a:rPr lang="en-US" altLang="ja-JP" sz="3200">
                <a:latin typeface="AR PL KaitiM GB" charset="0"/>
                <a:ea typeface="ＭＳ Ｐゴシック" charset="0"/>
                <a:cs typeface="AR PL KaitiM GB" charset="0"/>
              </a:rPr>
              <a:t> 24</a:t>
            </a:r>
            <a:r>
              <a:rPr lang="ja-JP" altLang="en-US" sz="3200">
                <a:latin typeface="AR PL KaitiM GB" charset="0"/>
                <a:ea typeface="ＭＳ Ｐゴシック" charset="0"/>
                <a:cs typeface="AR PL KaitiM GB" charset="0"/>
              </a:rPr>
              <a:t>章</a:t>
            </a:r>
            <a:r>
              <a:rPr lang="en-US" altLang="ja-JP" sz="3200">
                <a:latin typeface="AR PL KaitiM GB" charset="0"/>
                <a:ea typeface="ＭＳ Ｐゴシック" charset="0"/>
                <a:cs typeface="AR PL KaitiM GB" charset="0"/>
              </a:rPr>
              <a:t>)</a:t>
            </a:r>
            <a:endParaRPr lang="en-US" sz="3200">
              <a:latin typeface="AR PL KaitiM GB" charset="0"/>
              <a:ea typeface="ＭＳ Ｐゴシック" charset="0"/>
              <a:cs typeface="AR PL KaitiM GB" charset="0"/>
            </a:endParaRPr>
          </a:p>
        </p:txBody>
      </p:sp>
      <p:sp>
        <p:nvSpPr>
          <p:cNvPr id="169988" name="Text Box 4"/>
          <p:cNvSpPr txBox="1">
            <a:spLocks noChangeArrowheads="1"/>
          </p:cNvSpPr>
          <p:nvPr/>
        </p:nvSpPr>
        <p:spPr bwMode="auto">
          <a:xfrm>
            <a:off x="8597900" y="55563"/>
            <a:ext cx="46990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a:cs typeface="+mn-cs"/>
              </a:rPr>
              <a:t>80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descr="Festus"/>
          <p:cNvPicPr>
            <a:picLocks noChangeAspect="1" noChangeArrowheads="1"/>
          </p:cNvPicPr>
          <p:nvPr/>
        </p:nvPicPr>
        <p:blipFill>
          <a:blip r:embed="rId3" cstate="screen">
            <a:extLst>
              <a:ext uri="{28A0092B-C50C-407E-A947-70E740481C1C}">
                <a14:useLocalDpi xmlns:a14="http://schemas.microsoft.com/office/drawing/2010/main" val="0"/>
              </a:ext>
            </a:extLst>
          </a:blip>
          <a:srcRect l="3906" r="2344" b="34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Text Box 5"/>
          <p:cNvSpPr txBox="1">
            <a:spLocks noChangeArrowheads="1"/>
          </p:cNvSpPr>
          <p:nvPr/>
        </p:nvSpPr>
        <p:spPr bwMode="auto">
          <a:xfrm>
            <a:off x="8597900" y="55563"/>
            <a:ext cx="46990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a:cs typeface="+mn-cs"/>
              </a:rPr>
              <a:t>80</a:t>
            </a:r>
          </a:p>
        </p:txBody>
      </p:sp>
      <p:sp>
        <p:nvSpPr>
          <p:cNvPr id="167942" name="Rectangle 6"/>
          <p:cNvSpPr>
            <a:spLocks noRot="1" noChangeArrowheads="1"/>
          </p:cNvSpPr>
          <p:nvPr/>
        </p:nvSpPr>
        <p:spPr bwMode="auto">
          <a:xfrm>
            <a:off x="304800" y="4648200"/>
            <a:ext cx="8382000" cy="2087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4400" b="1" u="sng">
                <a:solidFill>
                  <a:schemeClr val="hlink"/>
                </a:solidFill>
                <a:effectLst>
                  <a:outerShdw blurRad="38100" dist="38100" dir="2700000" algn="tl">
                    <a:srgbClr val="000000"/>
                  </a:outerShdw>
                </a:effectLst>
                <a:latin typeface="AR PL KaitiM GB" charset="0"/>
                <a:cs typeface="AR PL KaitiM GB" charset="0"/>
              </a:rPr>
              <a:t>伯尔基乌斯腓史图斯</a:t>
            </a:r>
            <a:r>
              <a:rPr lang="en-US" altLang="ja-JP" sz="4400" b="1">
                <a:solidFill>
                  <a:schemeClr val="tx2"/>
                </a:solidFill>
                <a:effectLst>
                  <a:outerShdw blurRad="38100" dist="38100" dir="2700000" algn="tl">
                    <a:srgbClr val="000000"/>
                  </a:outerShdw>
                </a:effectLst>
                <a:latin typeface="AR PL KaitiM GB" charset="0"/>
                <a:cs typeface="AR PL KaitiM GB" charset="0"/>
              </a:rPr>
              <a:t> </a:t>
            </a:r>
            <a:r>
              <a:rPr lang="ja-JP" altLang="en-US" sz="4400" b="1">
                <a:solidFill>
                  <a:schemeClr val="tx2"/>
                </a:solidFill>
                <a:effectLst>
                  <a:outerShdw blurRad="38100" dist="38100" dir="2700000" algn="tl">
                    <a:srgbClr val="000000"/>
                  </a:outerShdw>
                </a:effectLst>
                <a:latin typeface="AR PL KaitiM GB" charset="0"/>
                <a:cs typeface="AR PL KaitiM GB" charset="0"/>
              </a:rPr>
              <a:t>也审问</a:t>
            </a:r>
            <a:r>
              <a:rPr lang="ja-JP" altLang="en-US" sz="4400" b="1" u="sng">
                <a:solidFill>
                  <a:schemeClr val="tx2"/>
                </a:solidFill>
                <a:effectLst>
                  <a:outerShdw blurRad="38100" dist="38100" dir="2700000" algn="tl">
                    <a:srgbClr val="000000"/>
                  </a:outerShdw>
                </a:effectLst>
                <a:latin typeface="AR PL KaitiM GB" charset="0"/>
                <a:cs typeface="AR PL KaitiM GB" charset="0"/>
              </a:rPr>
              <a:t>保罗</a:t>
            </a:r>
            <a:r>
              <a:rPr lang="en-US" altLang="ja-JP" sz="4400" b="1">
                <a:solidFill>
                  <a:schemeClr val="tx2"/>
                </a:solidFill>
                <a:effectLst>
                  <a:outerShdw blurRad="38100" dist="38100" dir="2700000" algn="tl">
                    <a:srgbClr val="000000"/>
                  </a:outerShdw>
                </a:effectLst>
                <a:latin typeface="AR PL KaitiM GB" charset="0"/>
                <a:cs typeface="AR PL KaitiM GB" charset="0"/>
              </a:rPr>
              <a:t>, </a:t>
            </a:r>
            <a:r>
              <a:rPr lang="ja-JP" altLang="en-US" sz="4400" b="1">
                <a:solidFill>
                  <a:schemeClr val="tx2"/>
                </a:solidFill>
                <a:effectLst>
                  <a:outerShdw blurRad="38100" dist="38100" dir="2700000" algn="tl">
                    <a:srgbClr val="000000"/>
                  </a:outerShdw>
                </a:effectLst>
                <a:latin typeface="AR PL KaitiM GB" charset="0"/>
                <a:cs typeface="AR PL KaitiM GB" charset="0"/>
              </a:rPr>
              <a:t>他判保罗无罪且释放他</a:t>
            </a:r>
            <a:br>
              <a:rPr lang="en-US" altLang="ja-JP" sz="4400" b="1">
                <a:solidFill>
                  <a:schemeClr val="tx2"/>
                </a:solidFill>
                <a:effectLst>
                  <a:outerShdw blurRad="38100" dist="38100" dir="2700000" algn="tl">
                    <a:srgbClr val="000000"/>
                  </a:outerShdw>
                </a:effectLst>
                <a:latin typeface="AR PL KaitiM GB" charset="0"/>
                <a:cs typeface="AR PL KaitiM GB" charset="0"/>
              </a:rPr>
            </a:br>
            <a:r>
              <a:rPr lang="en-US" altLang="ja-JP" sz="3200" b="1">
                <a:solidFill>
                  <a:schemeClr val="tx2"/>
                </a:solidFill>
                <a:effectLst>
                  <a:outerShdw blurRad="38100" dist="38100" dir="2700000" algn="tl">
                    <a:srgbClr val="000000"/>
                  </a:outerShdw>
                </a:effectLst>
                <a:latin typeface="AR PL KaitiM GB" charset="0"/>
                <a:cs typeface="AR PL KaitiM GB" charset="0"/>
              </a:rPr>
              <a:t>(</a:t>
            </a:r>
            <a:r>
              <a:rPr lang="ja-JP" altLang="en-US" sz="3200" b="1">
                <a:solidFill>
                  <a:schemeClr val="tx2"/>
                </a:solidFill>
                <a:effectLst>
                  <a:outerShdw blurRad="38100" dist="38100" dir="2700000" algn="tl">
                    <a:srgbClr val="000000"/>
                  </a:outerShdw>
                </a:effectLst>
                <a:latin typeface="AR PL KaitiM GB" charset="0"/>
                <a:cs typeface="AR PL KaitiM GB" charset="0"/>
              </a:rPr>
              <a:t>徒</a:t>
            </a:r>
            <a:r>
              <a:rPr lang="en-US" altLang="ja-JP" sz="3200" b="1">
                <a:solidFill>
                  <a:schemeClr val="tx2"/>
                </a:solidFill>
                <a:effectLst>
                  <a:outerShdw blurRad="38100" dist="38100" dir="2700000" algn="tl">
                    <a:srgbClr val="000000"/>
                  </a:outerShdw>
                </a:effectLst>
                <a:latin typeface="AR PL KaitiM GB" charset="0"/>
                <a:cs typeface="AR PL KaitiM GB" charset="0"/>
              </a:rPr>
              <a:t>25</a:t>
            </a:r>
            <a:r>
              <a:rPr lang="ja-JP" altLang="en-US" sz="3200" b="1">
                <a:solidFill>
                  <a:schemeClr val="tx2"/>
                </a:solidFill>
                <a:effectLst>
                  <a:outerShdw blurRad="38100" dist="38100" dir="2700000" algn="tl">
                    <a:srgbClr val="000000"/>
                  </a:outerShdw>
                </a:effectLst>
                <a:latin typeface="AR PL KaitiM GB" charset="0"/>
                <a:cs typeface="AR PL KaitiM GB" charset="0"/>
              </a:rPr>
              <a:t>章</a:t>
            </a:r>
            <a:r>
              <a:rPr lang="en-US" altLang="ja-JP" sz="3200" b="1">
                <a:solidFill>
                  <a:schemeClr val="tx2"/>
                </a:solidFill>
                <a:effectLst>
                  <a:outerShdw blurRad="38100" dist="38100" dir="2700000" algn="tl">
                    <a:srgbClr val="000000"/>
                  </a:outerShdw>
                </a:effectLst>
                <a:latin typeface="AR PL KaitiM GB" charset="0"/>
                <a:cs typeface="AR PL KaitiM GB" charset="0"/>
              </a:rPr>
              <a:t>)</a:t>
            </a:r>
            <a:endParaRPr lang="en-US" sz="3200" b="1">
              <a:solidFill>
                <a:schemeClr val="tx2"/>
              </a:solidFill>
              <a:effectLst>
                <a:outerShdw blurRad="38100" dist="38100" dir="2700000" algn="tl">
                  <a:srgbClr val="000000"/>
                </a:outerShdw>
              </a:effectLst>
              <a:latin typeface="AR PL KaitiM GB" charset="0"/>
              <a:cs typeface="AR PL KaitiM GB"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600"/>
            <a:ext cx="338296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Text Box 3"/>
          <p:cNvSpPr txBox="1">
            <a:spLocks noChangeArrowheads="1"/>
          </p:cNvSpPr>
          <p:nvPr/>
        </p:nvSpPr>
        <p:spPr bwMode="auto">
          <a:xfrm>
            <a:off x="8534400" y="0"/>
            <a:ext cx="5334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b="1">
                <a:latin typeface="Times New Roman" charset="0"/>
                <a:cs typeface="+mn-cs"/>
              </a:rPr>
              <a:t>80</a:t>
            </a:r>
          </a:p>
          <a:p>
            <a:pPr algn="ctr" eaLnBrk="1" hangingPunct="1">
              <a:defRPr/>
            </a:pPr>
            <a:r>
              <a:rPr lang="en-US" sz="2400" b="1">
                <a:latin typeface="Times New Roman" charset="0"/>
                <a:cs typeface="+mn-cs"/>
              </a:rPr>
              <a:t>89</a:t>
            </a:r>
          </a:p>
        </p:txBody>
      </p:sp>
      <p:sp>
        <p:nvSpPr>
          <p:cNvPr id="86021" name="Rectangle 5"/>
          <p:cNvSpPr>
            <a:spLocks noGrp="1" noRot="1" noChangeArrowheads="1"/>
          </p:cNvSpPr>
          <p:nvPr>
            <p:ph type="title" idx="4294967295"/>
          </p:nvPr>
        </p:nvSpPr>
        <p:spPr>
          <a:xfrm>
            <a:off x="3276600" y="0"/>
            <a:ext cx="5867400" cy="2971800"/>
          </a:xfrm>
        </p:spPr>
        <p:txBody>
          <a:bodyPr/>
          <a:lstStyle/>
          <a:p>
            <a:pPr eaLnBrk="1" hangingPunct="1">
              <a:defRPr/>
            </a:pPr>
            <a:r>
              <a:rPr lang="ja-JP" altLang="en-US" u="sng">
                <a:latin typeface="AR PL KaitiM GB" charset="0"/>
                <a:ea typeface="ＭＳ Ｐゴシック" charset="0"/>
                <a:cs typeface="AR PL KaitiM GB" charset="0"/>
              </a:rPr>
              <a:t>大希律</a:t>
            </a:r>
            <a:r>
              <a:rPr lang="ja-JP" altLang="en-US">
                <a:latin typeface="AR PL KaitiM GB" charset="0"/>
                <a:ea typeface="ＭＳ Ｐゴシック" charset="0"/>
                <a:cs typeface="AR PL KaitiM GB" charset="0"/>
              </a:rPr>
              <a:t>的孙子</a:t>
            </a:r>
            <a:r>
              <a:rPr lang="en-US" altLang="zh-CN">
                <a:solidFill>
                  <a:schemeClr val="tx1"/>
                </a:solidFill>
                <a:latin typeface="AR PL KaitiM GB" charset="0"/>
                <a:ea typeface="ＭＳ Ｐゴシック" charset="0"/>
                <a:cs typeface="AR PL KaitiM GB" charset="0"/>
              </a:rPr>
              <a:t>,</a:t>
            </a:r>
            <a:br>
              <a:rPr lang="en-US" altLang="zh-CN">
                <a:solidFill>
                  <a:schemeClr val="tx1"/>
                </a:solidFill>
                <a:latin typeface="AR PL KaitiM GB" charset="0"/>
                <a:ea typeface="ＭＳ Ｐゴシック" charset="0"/>
                <a:cs typeface="AR PL KaitiM GB" charset="0"/>
              </a:rPr>
            </a:br>
            <a:r>
              <a:rPr lang="ja-JP" altLang="en-US" u="sng">
                <a:solidFill>
                  <a:schemeClr val="hlink"/>
                </a:solidFill>
                <a:latin typeface="AR PL KaitiM GB" charset="0"/>
                <a:ea typeface="ＭＳ Ｐゴシック" charset="0"/>
                <a:cs typeface="AR PL KaitiM GB" charset="0"/>
              </a:rPr>
              <a:t>大亚基帕</a:t>
            </a:r>
            <a:r>
              <a:rPr lang="en-US" altLang="zh-CN" sz="3600">
                <a:solidFill>
                  <a:schemeClr val="tx1"/>
                </a:solidFill>
                <a:latin typeface="AR PL KaitiM GB" charset="0"/>
                <a:ea typeface="ＭＳ Ｐゴシック" charset="0"/>
                <a:cs typeface="AR PL KaitiM GB" charset="0"/>
              </a:rPr>
              <a:t>(</a:t>
            </a:r>
            <a:r>
              <a:rPr lang="ja-JP" altLang="en-US" sz="3600">
                <a:latin typeface="AR PL KaitiM GB" charset="0"/>
                <a:ea typeface="ＭＳ Ｐゴシック" charset="0"/>
                <a:cs typeface="AR PL KaitiM GB" charset="0"/>
              </a:rPr>
              <a:t>主后</a:t>
            </a:r>
            <a:r>
              <a:rPr lang="en-US" altLang="zh-CN" sz="3600">
                <a:solidFill>
                  <a:schemeClr val="tx1"/>
                </a:solidFill>
                <a:latin typeface="AR PL KaitiM GB" charset="0"/>
                <a:ea typeface="ＭＳ Ｐゴシック" charset="0"/>
                <a:cs typeface="AR PL KaitiM GB" charset="0"/>
              </a:rPr>
              <a:t>37-44</a:t>
            </a:r>
            <a:r>
              <a:rPr lang="ja-JP" altLang="en-US" sz="3600">
                <a:latin typeface="AR PL KaitiM GB" charset="0"/>
                <a:ea typeface="ＭＳ Ｐゴシック" charset="0"/>
                <a:cs typeface="AR PL KaitiM GB" charset="0"/>
              </a:rPr>
              <a:t>年</a:t>
            </a:r>
            <a:r>
              <a:rPr lang="en-US" altLang="zh-CN" sz="3600">
                <a:solidFill>
                  <a:schemeClr val="tx1"/>
                </a:solidFill>
                <a:latin typeface="AR PL KaitiM GB" charset="0"/>
                <a:ea typeface="ＭＳ Ｐゴシック" charset="0"/>
                <a:cs typeface="AR PL KaitiM GB" charset="0"/>
              </a:rPr>
              <a:t>),</a:t>
            </a:r>
            <a:r>
              <a:rPr lang="en-US" altLang="zh-CN">
                <a:solidFill>
                  <a:schemeClr val="tx1"/>
                </a:solidFill>
                <a:latin typeface="AR PL KaitiM GB" charset="0"/>
                <a:ea typeface="ＭＳ Ｐゴシック" charset="0"/>
                <a:cs typeface="AR PL KaitiM GB" charset="0"/>
              </a:rPr>
              <a:t> </a:t>
            </a:r>
            <a:r>
              <a:rPr lang="ja-JP" altLang="en-US">
                <a:latin typeface="AR PL KaitiM GB" charset="0"/>
                <a:ea typeface="ＭＳ Ｐゴシック" charset="0"/>
                <a:cs typeface="AR PL KaitiM GB" charset="0"/>
              </a:rPr>
              <a:t>是被一堆虫吃掉而死的</a:t>
            </a:r>
            <a:endParaRPr lang="en-US">
              <a:latin typeface="AR PL KaitiM GB" charset="0"/>
              <a:ea typeface="ＭＳ Ｐゴシック" charset="0"/>
              <a:cs typeface="AR PL KaitiM GB" charset="0"/>
            </a:endParaRPr>
          </a:p>
        </p:txBody>
      </p:sp>
      <p:sp>
        <p:nvSpPr>
          <p:cNvPr id="86022" name="AutoShape 6"/>
          <p:cNvSpPr>
            <a:spLocks noChangeArrowheads="1"/>
          </p:cNvSpPr>
          <p:nvPr/>
        </p:nvSpPr>
        <p:spPr bwMode="auto">
          <a:xfrm flipV="1">
            <a:off x="0" y="-228600"/>
            <a:ext cx="1752600" cy="51816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r>
              <a:rPr lang="ja-JP" altLang="en-US" sz="1800">
                <a:cs typeface="+mn-cs"/>
              </a:rPr>
              <a:t>亚</a:t>
            </a:r>
            <a:endParaRPr lang="en-US" sz="1800">
              <a:cs typeface="+mn-cs"/>
            </a:endParaRPr>
          </a:p>
        </p:txBody>
      </p:sp>
      <p:pic>
        <p:nvPicPr>
          <p:cNvPr id="161797" name="Picture 10" descr="Agrippa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779713"/>
            <a:ext cx="6096000" cy="407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7" name="Text Box 11"/>
          <p:cNvSpPr txBox="1">
            <a:spLocks noChangeArrowheads="1"/>
          </p:cNvSpPr>
          <p:nvPr/>
        </p:nvSpPr>
        <p:spPr bwMode="auto">
          <a:xfrm>
            <a:off x="304800" y="5791200"/>
            <a:ext cx="1295400" cy="4889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600" b="1">
                <a:solidFill>
                  <a:schemeClr val="bg2"/>
                </a:solidFill>
                <a:effectLst>
                  <a:outerShdw blurRad="38100" dist="38100" dir="2700000" algn="tl">
                    <a:srgbClr val="DDDDDD"/>
                  </a:outerShdw>
                </a:effectLst>
                <a:latin typeface="AR PL KaitiM GB" charset="0"/>
                <a:cs typeface="AR PL KaitiM GB" charset="0"/>
              </a:rPr>
              <a:t>第三代</a:t>
            </a:r>
            <a:endParaRPr lang="en-US" sz="2600" b="1">
              <a:solidFill>
                <a:schemeClr val="bg2"/>
              </a:solidFill>
              <a:effectLst>
                <a:outerShdw blurRad="38100" dist="38100" dir="2700000" algn="tl">
                  <a:srgbClr val="DDDDDD"/>
                </a:outerShdw>
              </a:effectLst>
              <a:latin typeface="AR PL KaitiM GB" charset="0"/>
              <a:cs typeface="AR PL KaitiM GB" charset="0"/>
            </a:endParaRPr>
          </a:p>
        </p:txBody>
      </p:sp>
      <p:sp>
        <p:nvSpPr>
          <p:cNvPr id="86028" name="Text Box 12"/>
          <p:cNvSpPr txBox="1">
            <a:spLocks noChangeArrowheads="1"/>
          </p:cNvSpPr>
          <p:nvPr/>
        </p:nvSpPr>
        <p:spPr bwMode="auto">
          <a:xfrm>
            <a:off x="2651125" y="55356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cs typeface="+mn-cs"/>
            </a:endParaRPr>
          </a:p>
        </p:txBody>
      </p:sp>
      <p:sp>
        <p:nvSpPr>
          <p:cNvPr id="86029" name="Text Box 13"/>
          <p:cNvSpPr txBox="1">
            <a:spLocks noChangeArrowheads="1"/>
          </p:cNvSpPr>
          <p:nvPr/>
        </p:nvSpPr>
        <p:spPr bwMode="auto">
          <a:xfrm>
            <a:off x="1143000" y="3429000"/>
            <a:ext cx="1143000" cy="6413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希律</a:t>
            </a:r>
            <a:endParaRPr lang="en-US" altLang="ja-JP" sz="1800" b="1">
              <a:solidFill>
                <a:srgbClr val="CC0000"/>
              </a:solidFill>
              <a:effectLst>
                <a:outerShdw blurRad="38100" dist="38100" dir="2700000" algn="tl">
                  <a:srgbClr val="DDDDDD"/>
                </a:outerShdw>
              </a:effectLst>
              <a:latin typeface="AR PL KaitiM GB" charset="0"/>
              <a:cs typeface="AR PL KaitiM GB" charset="0"/>
            </a:endParaRPr>
          </a:p>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大亚基帕</a:t>
            </a:r>
            <a:endParaRPr lang="en-US" sz="1800" b="1">
              <a:solidFill>
                <a:srgbClr val="CC0000"/>
              </a:solidFill>
              <a:effectLst>
                <a:outerShdw blurRad="38100" dist="38100" dir="2700000" algn="tl">
                  <a:srgbClr val="DDDDDD"/>
                </a:outerShdw>
              </a:effectLst>
              <a:latin typeface="AR PL KaitiM GB" charset="0"/>
              <a:cs typeface="AR PL KaitiM GB" charset="0"/>
            </a:endParaRPr>
          </a:p>
        </p:txBody>
      </p:sp>
      <p:sp>
        <p:nvSpPr>
          <p:cNvPr id="86030" name="Rectangle 14"/>
          <p:cNvSpPr>
            <a:spLocks noChangeArrowheads="1"/>
          </p:cNvSpPr>
          <p:nvPr/>
        </p:nvSpPr>
        <p:spPr bwMode="auto">
          <a:xfrm>
            <a:off x="762000" y="5165725"/>
            <a:ext cx="946150" cy="3968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b="1">
                <a:solidFill>
                  <a:srgbClr val="660033"/>
                </a:solidFill>
                <a:effectLst>
                  <a:outerShdw blurRad="38100" dist="38100" dir="2700000" algn="tl">
                    <a:srgbClr val="DDDDDD"/>
                  </a:outerShdw>
                </a:effectLst>
                <a:latin typeface="AR PL KaitiM GB" charset="0"/>
                <a:cs typeface="AR PL KaitiM GB" charset="0"/>
              </a:rPr>
              <a:t>以土买</a:t>
            </a:r>
            <a:endParaRPr lang="en-US" sz="2000" b="1">
              <a:solidFill>
                <a:srgbClr val="660033"/>
              </a:solidFill>
              <a:effectLst>
                <a:outerShdw blurRad="38100" dist="38100" dir="2700000" algn="tl">
                  <a:srgbClr val="DDDDDD"/>
                </a:outerShdw>
              </a:effectLst>
              <a:latin typeface="AR PL KaitiM GB" charset="0"/>
              <a:cs typeface="AR PL KaitiM GB" charset="0"/>
            </a:endParaRPr>
          </a:p>
        </p:txBody>
      </p:sp>
      <p:sp>
        <p:nvSpPr>
          <p:cNvPr id="86031" name="Rectangle 15"/>
          <p:cNvSpPr>
            <a:spLocks noChangeArrowheads="1"/>
          </p:cNvSpPr>
          <p:nvPr/>
        </p:nvSpPr>
        <p:spPr bwMode="auto">
          <a:xfrm rot="-3280401">
            <a:off x="1493044" y="1996281"/>
            <a:ext cx="1189038" cy="3968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ja-JP" altLang="en-US" sz="2000" b="1">
                <a:solidFill>
                  <a:schemeClr val="bg2"/>
                </a:solidFill>
                <a:effectLst>
                  <a:outerShdw blurRad="38100" dist="38100" dir="2700000" algn="tl">
                    <a:srgbClr val="DDDDDD"/>
                  </a:outerShdw>
                </a:effectLst>
                <a:latin typeface="AR PL KaitiM GB" charset="0"/>
                <a:cs typeface="AR PL KaitiM GB" charset="0"/>
              </a:rPr>
              <a:t>加利利</a:t>
            </a:r>
            <a:endParaRPr lang="en-US" sz="2000" b="1">
              <a:solidFill>
                <a:schemeClr val="bg2"/>
              </a:solidFill>
              <a:effectLst>
                <a:outerShdw blurRad="38100" dist="38100" dir="2700000" algn="tl">
                  <a:srgbClr val="DDDDDD"/>
                </a:outerShdw>
              </a:effectLst>
              <a:latin typeface="AR PL KaitiM GB" charset="0"/>
              <a:cs typeface="AR PL KaitiM GB" charset="0"/>
            </a:endParaRPr>
          </a:p>
        </p:txBody>
      </p:sp>
      <p:sp>
        <p:nvSpPr>
          <p:cNvPr id="86032" name="Rectangle 16"/>
          <p:cNvSpPr>
            <a:spLocks noChangeArrowheads="1"/>
          </p:cNvSpPr>
          <p:nvPr/>
        </p:nvSpPr>
        <p:spPr bwMode="auto">
          <a:xfrm>
            <a:off x="1295400" y="4556125"/>
            <a:ext cx="692150" cy="3968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b="1">
                <a:solidFill>
                  <a:schemeClr val="bg2"/>
                </a:solidFill>
                <a:effectLst>
                  <a:outerShdw blurRad="38100" dist="38100" dir="2700000" algn="tl">
                    <a:srgbClr val="DDDDDD"/>
                  </a:outerShdw>
                </a:effectLst>
                <a:latin typeface="AR PL KaitiM GB" charset="0"/>
                <a:cs typeface="AR PL KaitiM GB" charset="0"/>
              </a:rPr>
              <a:t>犹太</a:t>
            </a:r>
            <a:endParaRPr lang="en-US" sz="2000" b="1">
              <a:solidFill>
                <a:schemeClr val="bg2"/>
              </a:solidFill>
              <a:effectLst>
                <a:outerShdw blurRad="38100" dist="38100" dir="2700000" algn="tl">
                  <a:srgbClr val="DDDDDD"/>
                </a:outerShdw>
              </a:effectLst>
              <a:latin typeface="AR PL KaitiM GB" charset="0"/>
              <a:cs typeface="AR PL KaitiM GB" charset="0"/>
            </a:endParaRPr>
          </a:p>
        </p:txBody>
      </p:sp>
      <p:sp>
        <p:nvSpPr>
          <p:cNvPr id="86034" name="Rectangle 18"/>
          <p:cNvSpPr>
            <a:spLocks noChangeArrowheads="1"/>
          </p:cNvSpPr>
          <p:nvPr/>
        </p:nvSpPr>
        <p:spPr bwMode="auto">
          <a:xfrm rot="17326198">
            <a:off x="-269082" y="2250282"/>
            <a:ext cx="2366963" cy="457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ja-JP" altLang="en-US" sz="2400" b="1">
                <a:solidFill>
                  <a:srgbClr val="3333CC"/>
                </a:solidFill>
                <a:effectLst>
                  <a:outerShdw blurRad="38100" dist="38100" dir="2700000" algn="tl">
                    <a:srgbClr val="DDDDDD"/>
                  </a:outerShdw>
                </a:effectLst>
                <a:latin typeface="AR PL KaitiM GB" charset="0"/>
                <a:cs typeface="AR PL KaitiM GB" charset="0"/>
              </a:rPr>
              <a:t>地</a:t>
            </a:r>
            <a:r>
              <a:rPr lang="en-US" altLang="ja-JP" sz="2400" b="1">
                <a:solidFill>
                  <a:srgbClr val="3333CC"/>
                </a:solidFill>
                <a:effectLst>
                  <a:outerShdw blurRad="38100" dist="38100" dir="2700000" algn="tl">
                    <a:srgbClr val="DDDDDD"/>
                  </a:outerShdw>
                </a:effectLst>
                <a:latin typeface="AR PL KaitiM GB" charset="0"/>
                <a:cs typeface="AR PL KaitiM GB" charset="0"/>
              </a:rPr>
              <a:t>  </a:t>
            </a:r>
            <a:r>
              <a:rPr lang="ja-JP" altLang="en-US" sz="2400" b="1">
                <a:solidFill>
                  <a:srgbClr val="3333CC"/>
                </a:solidFill>
                <a:effectLst>
                  <a:outerShdw blurRad="38100" dist="38100" dir="2700000" algn="tl">
                    <a:srgbClr val="DDDDDD"/>
                  </a:outerShdw>
                </a:effectLst>
                <a:latin typeface="AR PL KaitiM GB" charset="0"/>
                <a:cs typeface="AR PL KaitiM GB" charset="0"/>
              </a:rPr>
              <a:t>中</a:t>
            </a:r>
            <a:r>
              <a:rPr lang="en-US" altLang="ja-JP" sz="2400" b="1">
                <a:solidFill>
                  <a:srgbClr val="3333CC"/>
                </a:solidFill>
                <a:effectLst>
                  <a:outerShdw blurRad="38100" dist="38100" dir="2700000" algn="tl">
                    <a:srgbClr val="DDDDDD"/>
                  </a:outerShdw>
                </a:effectLst>
                <a:latin typeface="AR PL KaitiM GB" charset="0"/>
                <a:cs typeface="AR PL KaitiM GB" charset="0"/>
              </a:rPr>
              <a:t>  </a:t>
            </a:r>
            <a:r>
              <a:rPr lang="ja-JP" altLang="en-US" sz="2400" b="1">
                <a:solidFill>
                  <a:srgbClr val="3333CC"/>
                </a:solidFill>
                <a:effectLst>
                  <a:outerShdw blurRad="38100" dist="38100" dir="2700000" algn="tl">
                    <a:srgbClr val="DDDDDD"/>
                  </a:outerShdw>
                </a:effectLst>
                <a:latin typeface="AR PL KaitiM GB" charset="0"/>
                <a:cs typeface="AR PL KaitiM GB" charset="0"/>
              </a:rPr>
              <a:t>海</a:t>
            </a:r>
            <a:endParaRPr lang="en-US" sz="2400" b="1">
              <a:solidFill>
                <a:srgbClr val="3333CC"/>
              </a:solidFill>
              <a:effectLst>
                <a:outerShdw blurRad="38100" dist="38100" dir="2700000" algn="tl">
                  <a:srgbClr val="DDDDDD"/>
                </a:outerShdw>
              </a:effectLst>
              <a:latin typeface="AR PL KaitiM GB" charset="0"/>
              <a:cs typeface="AR PL KaitiM GB" charset="0"/>
            </a:endParaRPr>
          </a:p>
        </p:txBody>
      </p:sp>
      <p:sp>
        <p:nvSpPr>
          <p:cNvPr id="86018" name="Text Box 2"/>
          <p:cNvSpPr txBox="1">
            <a:spLocks noChangeArrowheads="1"/>
          </p:cNvSpPr>
          <p:nvPr/>
        </p:nvSpPr>
        <p:spPr bwMode="auto">
          <a:xfrm>
            <a:off x="0" y="6521450"/>
            <a:ext cx="3124200" cy="336550"/>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defRPr/>
            </a:pPr>
            <a:r>
              <a:rPr lang="en-US" altLang="zh-CN" sz="1600">
                <a:solidFill>
                  <a:schemeClr val="bg2"/>
                </a:solidFill>
                <a:latin typeface="Times" charset="0"/>
                <a:ea typeface="SimSun" charset="0"/>
                <a:cs typeface="SimSun" charset="0"/>
              </a:rPr>
              <a:t> </a:t>
            </a:r>
            <a:r>
              <a:rPr lang="en-US" altLang="zh-CN" sz="1600" i="1">
                <a:solidFill>
                  <a:schemeClr val="bg2"/>
                </a:solidFill>
                <a:latin typeface="Times" charset="0"/>
                <a:ea typeface="SimSun" charset="0"/>
                <a:cs typeface="SimSun" charset="0"/>
              </a:rPr>
              <a:t>Bible Visual Resource Book, </a:t>
            </a:r>
            <a:r>
              <a:rPr lang="en-US" altLang="zh-CN" sz="1600">
                <a:solidFill>
                  <a:schemeClr val="bg2"/>
                </a:solidFill>
                <a:latin typeface="Times" charset="0"/>
                <a:ea typeface="SimSun" charset="0"/>
                <a:cs typeface="SimSun" charset="0"/>
              </a:rPr>
              <a:t>181</a:t>
            </a:r>
            <a:endParaRPr lang="en-US" sz="1600">
              <a:solidFill>
                <a:schemeClr val="bg2"/>
              </a:solidFill>
              <a:latin typeface="Times" charset="0"/>
              <a:cs typeface="Times New Roman" charset="0"/>
            </a:endParaRPr>
          </a:p>
        </p:txBody>
      </p:sp>
      <p:sp>
        <p:nvSpPr>
          <p:cNvPr id="86035" name="Text Box 19"/>
          <p:cNvSpPr txBox="1">
            <a:spLocks noChangeArrowheads="1"/>
          </p:cNvSpPr>
          <p:nvPr/>
        </p:nvSpPr>
        <p:spPr bwMode="auto">
          <a:xfrm>
            <a:off x="2498725" y="3429000"/>
            <a:ext cx="396875" cy="7937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比利亚</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descr="Agrippa II"/>
          <p:cNvPicPr>
            <a:picLocks noChangeAspect="1" noChangeArrowheads="1"/>
          </p:cNvPicPr>
          <p:nvPr/>
        </p:nvPicPr>
        <p:blipFill>
          <a:blip r:embed="rId3" cstate="screen">
            <a:extLst>
              <a:ext uri="{28A0092B-C50C-407E-A947-70E740481C1C}">
                <a14:useLocalDpi xmlns:a14="http://schemas.microsoft.com/office/drawing/2010/main" val="0"/>
              </a:ext>
            </a:extLst>
          </a:blip>
          <a:srcRect r="1492"/>
          <a:stretch>
            <a:fillRect/>
          </a:stretch>
        </p:blipFill>
        <p:spPr bwMode="auto">
          <a:xfrm>
            <a:off x="3733800" y="3006725"/>
            <a:ext cx="5029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0" name="Rectangle 2"/>
          <p:cNvSpPr>
            <a:spLocks noGrp="1" noRot="1" noChangeArrowheads="1"/>
          </p:cNvSpPr>
          <p:nvPr>
            <p:ph type="title"/>
          </p:nvPr>
        </p:nvSpPr>
        <p:spPr>
          <a:xfrm>
            <a:off x="3276600" y="0"/>
            <a:ext cx="5638800" cy="3276600"/>
          </a:xfrm>
        </p:spPr>
        <p:txBody>
          <a:bodyPr/>
          <a:lstStyle/>
          <a:p>
            <a:pPr eaLnBrk="1" hangingPunct="1">
              <a:defRPr/>
            </a:pPr>
            <a:r>
              <a:rPr lang="ja-JP" altLang="en-US" sz="4800" u="sng">
                <a:latin typeface="AR PL KaitiM GB" charset="0"/>
                <a:ea typeface="ＭＳ Ｐゴシック" charset="0"/>
                <a:cs typeface="AR PL KaitiM GB" charset="0"/>
              </a:rPr>
              <a:t>大希律</a:t>
            </a:r>
            <a:r>
              <a:rPr lang="ja-JP" altLang="en-US" sz="4800">
                <a:latin typeface="AR PL KaitiM GB" charset="0"/>
                <a:ea typeface="ＭＳ Ｐゴシック" charset="0"/>
                <a:cs typeface="AR PL KaitiM GB" charset="0"/>
              </a:rPr>
              <a:t>的曾孙</a:t>
            </a:r>
            <a:r>
              <a:rPr lang="en-US" altLang="ja-JP" sz="4800">
                <a:latin typeface="AR PL KaitiM GB" charset="0"/>
                <a:ea typeface="ＭＳ Ｐゴシック" charset="0"/>
                <a:cs typeface="AR PL KaitiM GB" charset="0"/>
              </a:rPr>
              <a:t>,</a:t>
            </a:r>
            <a:br>
              <a:rPr lang="en-US" altLang="ja-JP" sz="4800">
                <a:latin typeface="AR PL KaitiM GB" charset="0"/>
                <a:ea typeface="ＭＳ Ｐゴシック" charset="0"/>
                <a:cs typeface="AR PL KaitiM GB" charset="0"/>
              </a:rPr>
            </a:br>
            <a:r>
              <a:rPr lang="ja-JP" altLang="en-US" sz="5400" u="sng">
                <a:solidFill>
                  <a:schemeClr val="hlink"/>
                </a:solidFill>
                <a:latin typeface="AR PL KaitiM GB" charset="0"/>
                <a:ea typeface="ＭＳ Ｐゴシック" charset="0"/>
                <a:cs typeface="AR PL KaitiM GB" charset="0"/>
              </a:rPr>
              <a:t>小亚基帕</a:t>
            </a:r>
            <a:r>
              <a:rPr lang="en-US" altLang="ja-JP" sz="5400">
                <a:latin typeface="AR PL KaitiM GB" charset="0"/>
                <a:ea typeface="ＭＳ Ｐゴシック" charset="0"/>
                <a:cs typeface="AR PL KaitiM GB" charset="0"/>
              </a:rPr>
              <a:t>,</a:t>
            </a:r>
            <a:br>
              <a:rPr lang="en-US" altLang="ja-JP" sz="5400">
                <a:latin typeface="AR PL KaitiM GB" charset="0"/>
                <a:ea typeface="ＭＳ Ｐゴシック" charset="0"/>
                <a:cs typeface="AR PL KaitiM GB" charset="0"/>
              </a:rPr>
            </a:br>
            <a:r>
              <a:rPr lang="ja-JP" altLang="en-US" sz="4800">
                <a:latin typeface="AR PL KaitiM GB" charset="0"/>
                <a:ea typeface="ＭＳ Ｐゴシック" charset="0"/>
                <a:cs typeface="AR PL KaitiM GB" charset="0"/>
              </a:rPr>
              <a:t>判</a:t>
            </a:r>
            <a:r>
              <a:rPr lang="ja-JP" altLang="en-US" sz="4800" u="sng">
                <a:latin typeface="AR PL KaitiM GB" charset="0"/>
                <a:ea typeface="ＭＳ Ｐゴシック" charset="0"/>
                <a:cs typeface="AR PL KaitiM GB" charset="0"/>
              </a:rPr>
              <a:t>保罗</a:t>
            </a:r>
            <a:r>
              <a:rPr lang="ja-JP" altLang="en-US" sz="4800">
                <a:latin typeface="AR PL KaitiM GB" charset="0"/>
                <a:ea typeface="ＭＳ Ｐゴシック" charset="0"/>
                <a:cs typeface="AR PL KaitiM GB" charset="0"/>
              </a:rPr>
              <a:t>无罪</a:t>
            </a:r>
            <a:br>
              <a:rPr lang="en-US" altLang="ja-JP" sz="5400">
                <a:latin typeface="AR PL KaitiM GB" charset="0"/>
                <a:ea typeface="ＭＳ Ｐゴシック" charset="0"/>
                <a:cs typeface="AR PL KaitiM GB" charset="0"/>
              </a:rPr>
            </a:br>
            <a:r>
              <a:rPr lang="en-US" altLang="ja-JP" sz="3600">
                <a:latin typeface="AR PL KaitiM GB" charset="0"/>
                <a:ea typeface="ＭＳ Ｐゴシック" charset="0"/>
                <a:cs typeface="AR PL KaitiM GB" charset="0"/>
              </a:rPr>
              <a:t>(</a:t>
            </a:r>
            <a:r>
              <a:rPr lang="ja-JP" altLang="en-US" sz="3600">
                <a:latin typeface="AR PL KaitiM GB" charset="0"/>
                <a:ea typeface="ＭＳ Ｐゴシック" charset="0"/>
                <a:cs typeface="AR PL KaitiM GB" charset="0"/>
              </a:rPr>
              <a:t>徒</a:t>
            </a:r>
            <a:r>
              <a:rPr lang="en-US" altLang="ja-JP" sz="3600">
                <a:latin typeface="AR PL KaitiM GB" charset="0"/>
                <a:ea typeface="ＭＳ Ｐゴシック" charset="0"/>
                <a:cs typeface="AR PL KaitiM GB" charset="0"/>
              </a:rPr>
              <a:t>26:31)</a:t>
            </a:r>
            <a:endParaRPr lang="en-US" sz="3600">
              <a:latin typeface="AR PL KaitiM GB" charset="0"/>
              <a:ea typeface="ＭＳ Ｐゴシック" charset="0"/>
              <a:cs typeface="AR PL KaitiM GB" charset="0"/>
            </a:endParaRPr>
          </a:p>
        </p:txBody>
      </p:sp>
      <p:pic>
        <p:nvPicPr>
          <p:cNvPr id="163843"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20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5" name="Text Box 7"/>
          <p:cNvSpPr txBox="1">
            <a:spLocks noChangeArrowheads="1"/>
          </p:cNvSpPr>
          <p:nvPr/>
        </p:nvSpPr>
        <p:spPr bwMode="auto">
          <a:xfrm>
            <a:off x="8534400" y="0"/>
            <a:ext cx="56515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b="1">
                <a:latin typeface="Times New Roman" charset="0"/>
                <a:cs typeface="+mn-cs"/>
              </a:rPr>
              <a:t>80</a:t>
            </a:r>
          </a:p>
          <a:p>
            <a:pPr algn="ctr" eaLnBrk="1" hangingPunct="1">
              <a:defRPr/>
            </a:pPr>
            <a:r>
              <a:rPr lang="en-US" sz="2400" b="1">
                <a:latin typeface="Times New Roman" charset="0"/>
                <a:cs typeface="+mn-cs"/>
              </a:rPr>
              <a:t>89</a:t>
            </a:r>
          </a:p>
        </p:txBody>
      </p:sp>
      <p:sp>
        <p:nvSpPr>
          <p:cNvPr id="171016" name="AutoShape 8"/>
          <p:cNvSpPr>
            <a:spLocks noChangeArrowheads="1"/>
          </p:cNvSpPr>
          <p:nvPr/>
        </p:nvSpPr>
        <p:spPr bwMode="auto">
          <a:xfrm flipV="1">
            <a:off x="0" y="0"/>
            <a:ext cx="1447800" cy="43434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r>
              <a:rPr lang="ja-JP" altLang="en-US" sz="1800">
                <a:cs typeface="+mn-cs"/>
              </a:rPr>
              <a:t>亚</a:t>
            </a:r>
            <a:endParaRPr lang="en-US" sz="1800">
              <a:cs typeface="+mn-cs"/>
            </a:endParaRPr>
          </a:p>
        </p:txBody>
      </p:sp>
      <p:sp>
        <p:nvSpPr>
          <p:cNvPr id="171017" name="Rectangle 9"/>
          <p:cNvSpPr>
            <a:spLocks noChangeArrowheads="1"/>
          </p:cNvSpPr>
          <p:nvPr/>
        </p:nvSpPr>
        <p:spPr bwMode="auto">
          <a:xfrm rot="17326198">
            <a:off x="-161132" y="1713707"/>
            <a:ext cx="2030413" cy="3365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ja-JP" altLang="en-US" sz="1600" b="1">
                <a:solidFill>
                  <a:srgbClr val="3333CC"/>
                </a:solidFill>
                <a:effectLst>
                  <a:outerShdw blurRad="38100" dist="38100" dir="2700000" algn="tl">
                    <a:srgbClr val="DDDDDD"/>
                  </a:outerShdw>
                </a:effectLst>
                <a:latin typeface="AR PL KaitiM GB" charset="0"/>
                <a:cs typeface="AR PL KaitiM GB" charset="0"/>
              </a:rPr>
              <a:t>地</a:t>
            </a:r>
            <a:r>
              <a:rPr lang="en-US" altLang="ja-JP" sz="1600" b="1">
                <a:solidFill>
                  <a:srgbClr val="3333CC"/>
                </a:solidFill>
                <a:effectLst>
                  <a:outerShdw blurRad="38100" dist="38100" dir="2700000" algn="tl">
                    <a:srgbClr val="DDDDDD"/>
                  </a:outerShdw>
                </a:effectLst>
                <a:latin typeface="AR PL KaitiM GB" charset="0"/>
                <a:cs typeface="AR PL KaitiM GB" charset="0"/>
              </a:rPr>
              <a:t>  </a:t>
            </a:r>
            <a:r>
              <a:rPr lang="ja-JP" altLang="en-US" sz="1600" b="1">
                <a:solidFill>
                  <a:srgbClr val="3333CC"/>
                </a:solidFill>
                <a:effectLst>
                  <a:outerShdw blurRad="38100" dist="38100" dir="2700000" algn="tl">
                    <a:srgbClr val="DDDDDD"/>
                  </a:outerShdw>
                </a:effectLst>
                <a:latin typeface="AR PL KaitiM GB" charset="0"/>
                <a:cs typeface="AR PL KaitiM GB" charset="0"/>
              </a:rPr>
              <a:t>中</a:t>
            </a:r>
            <a:r>
              <a:rPr lang="en-US" altLang="ja-JP" sz="1600" b="1">
                <a:solidFill>
                  <a:srgbClr val="3333CC"/>
                </a:solidFill>
                <a:effectLst>
                  <a:outerShdw blurRad="38100" dist="38100" dir="2700000" algn="tl">
                    <a:srgbClr val="DDDDDD"/>
                  </a:outerShdw>
                </a:effectLst>
                <a:latin typeface="AR PL KaitiM GB" charset="0"/>
                <a:cs typeface="AR PL KaitiM GB" charset="0"/>
              </a:rPr>
              <a:t>  </a:t>
            </a:r>
            <a:r>
              <a:rPr lang="ja-JP" altLang="en-US" sz="1600" b="1">
                <a:solidFill>
                  <a:srgbClr val="3333CC"/>
                </a:solidFill>
                <a:effectLst>
                  <a:outerShdw blurRad="38100" dist="38100" dir="2700000" algn="tl">
                    <a:srgbClr val="DDDDDD"/>
                  </a:outerShdw>
                </a:effectLst>
                <a:latin typeface="AR PL KaitiM GB" charset="0"/>
                <a:cs typeface="AR PL KaitiM GB" charset="0"/>
              </a:rPr>
              <a:t>海</a:t>
            </a:r>
            <a:endParaRPr lang="en-US" sz="1600" b="1">
              <a:solidFill>
                <a:srgbClr val="3333CC"/>
              </a:solidFill>
              <a:effectLst>
                <a:outerShdw blurRad="38100" dist="38100" dir="2700000" algn="tl">
                  <a:srgbClr val="DDDDDD"/>
                </a:outerShdw>
              </a:effectLst>
              <a:latin typeface="AR PL KaitiM GB" charset="0"/>
              <a:cs typeface="AR PL KaitiM GB" charset="0"/>
            </a:endParaRPr>
          </a:p>
        </p:txBody>
      </p:sp>
      <p:sp>
        <p:nvSpPr>
          <p:cNvPr id="171019" name="Text Box 11"/>
          <p:cNvSpPr txBox="1">
            <a:spLocks noChangeArrowheads="1"/>
          </p:cNvSpPr>
          <p:nvPr/>
        </p:nvSpPr>
        <p:spPr bwMode="auto">
          <a:xfrm>
            <a:off x="0" y="6064250"/>
            <a:ext cx="1295400" cy="5191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b="1">
                <a:solidFill>
                  <a:schemeClr val="bg2"/>
                </a:solidFill>
                <a:effectLst>
                  <a:outerShdw blurRad="38100" dist="38100" dir="2700000" algn="tl">
                    <a:srgbClr val="DDDDDD"/>
                  </a:outerShdw>
                </a:effectLst>
                <a:latin typeface="AR PL KaitiM GB" charset="0"/>
                <a:cs typeface="AR PL KaitiM GB" charset="0"/>
              </a:rPr>
              <a:t>第四代</a:t>
            </a:r>
            <a:endParaRPr lang="en-US" b="1">
              <a:solidFill>
                <a:schemeClr val="bg2"/>
              </a:solidFill>
              <a:effectLst>
                <a:outerShdw blurRad="38100" dist="38100" dir="2700000" algn="tl">
                  <a:srgbClr val="DDDDDD"/>
                </a:outerShdw>
              </a:effectLst>
              <a:latin typeface="AR PL KaitiM GB" charset="0"/>
              <a:cs typeface="AR PL KaitiM GB" charset="0"/>
            </a:endParaRPr>
          </a:p>
        </p:txBody>
      </p:sp>
      <p:sp>
        <p:nvSpPr>
          <p:cNvPr id="171020" name="Rectangle 12"/>
          <p:cNvSpPr>
            <a:spLocks noChangeArrowheads="1"/>
          </p:cNvSpPr>
          <p:nvPr/>
        </p:nvSpPr>
        <p:spPr bwMode="auto">
          <a:xfrm>
            <a:off x="1295400" y="6324600"/>
            <a:ext cx="457200" cy="2286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1018" name="Text Box 10"/>
          <p:cNvSpPr txBox="1">
            <a:spLocks noChangeArrowheads="1"/>
          </p:cNvSpPr>
          <p:nvPr/>
        </p:nvSpPr>
        <p:spPr bwMode="auto">
          <a:xfrm>
            <a:off x="0" y="6521450"/>
            <a:ext cx="3200400" cy="336550"/>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defRPr/>
            </a:pPr>
            <a:r>
              <a:rPr lang="en-US" altLang="zh-CN" sz="1600">
                <a:solidFill>
                  <a:schemeClr val="bg2"/>
                </a:solidFill>
                <a:latin typeface="Times" charset="0"/>
                <a:ea typeface="SimSun" charset="0"/>
                <a:cs typeface="SimSun" charset="0"/>
              </a:rPr>
              <a:t> </a:t>
            </a:r>
            <a:r>
              <a:rPr lang="en-US" altLang="zh-CN" sz="1600" i="1">
                <a:solidFill>
                  <a:schemeClr val="bg2"/>
                </a:solidFill>
                <a:latin typeface="Times" charset="0"/>
                <a:ea typeface="SimSun" charset="0"/>
                <a:cs typeface="SimSun" charset="0"/>
              </a:rPr>
              <a:t>Bible Visual Resource Book, </a:t>
            </a:r>
            <a:r>
              <a:rPr lang="en-US" altLang="zh-CN" sz="1600">
                <a:solidFill>
                  <a:schemeClr val="bg2"/>
                </a:solidFill>
                <a:latin typeface="Times" charset="0"/>
                <a:ea typeface="SimSun" charset="0"/>
                <a:cs typeface="SimSun" charset="0"/>
              </a:rPr>
              <a:t>181</a:t>
            </a:r>
            <a:endParaRPr lang="en-US" sz="1600">
              <a:solidFill>
                <a:schemeClr val="bg2"/>
              </a:solidFill>
              <a:latin typeface="Times" charset="0"/>
              <a:cs typeface="Times New Roman" charset="0"/>
            </a:endParaRPr>
          </a:p>
        </p:txBody>
      </p:sp>
      <p:sp>
        <p:nvSpPr>
          <p:cNvPr id="171021" name="Rectangle 13"/>
          <p:cNvSpPr>
            <a:spLocks noChangeArrowheads="1"/>
          </p:cNvSpPr>
          <p:nvPr/>
        </p:nvSpPr>
        <p:spPr bwMode="auto">
          <a:xfrm>
            <a:off x="152400" y="5470525"/>
            <a:ext cx="946150" cy="3968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b="1">
                <a:solidFill>
                  <a:srgbClr val="660033"/>
                </a:solidFill>
                <a:effectLst>
                  <a:outerShdw blurRad="38100" dist="38100" dir="2700000" algn="tl">
                    <a:srgbClr val="DDDDDD"/>
                  </a:outerShdw>
                </a:effectLst>
                <a:latin typeface="AR PL KaitiM GB" charset="0"/>
                <a:cs typeface="AR PL KaitiM GB" charset="0"/>
              </a:rPr>
              <a:t>以土买</a:t>
            </a:r>
            <a:endParaRPr lang="en-US" sz="2000" b="1">
              <a:solidFill>
                <a:srgbClr val="660033"/>
              </a:solidFill>
              <a:effectLst>
                <a:outerShdw blurRad="38100" dist="38100" dir="2700000" algn="tl">
                  <a:srgbClr val="DDDDDD"/>
                </a:outerShdw>
              </a:effectLst>
              <a:latin typeface="AR PL KaitiM GB" charset="0"/>
              <a:cs typeface="AR PL KaitiM GB" charset="0"/>
            </a:endParaRPr>
          </a:p>
        </p:txBody>
      </p:sp>
      <p:sp>
        <p:nvSpPr>
          <p:cNvPr id="171022" name="Text Box 14"/>
          <p:cNvSpPr txBox="1">
            <a:spLocks noChangeArrowheads="1"/>
          </p:cNvSpPr>
          <p:nvPr/>
        </p:nvSpPr>
        <p:spPr bwMode="auto">
          <a:xfrm>
            <a:off x="2057400" y="3657600"/>
            <a:ext cx="1143000" cy="6413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希律</a:t>
            </a:r>
            <a:endParaRPr lang="en-US" altLang="ja-JP" sz="1800" b="1">
              <a:solidFill>
                <a:srgbClr val="CC0000"/>
              </a:solidFill>
              <a:effectLst>
                <a:outerShdw blurRad="38100" dist="38100" dir="2700000" algn="tl">
                  <a:srgbClr val="DDDDDD"/>
                </a:outerShdw>
              </a:effectLst>
              <a:latin typeface="AR PL KaitiM GB" charset="0"/>
              <a:cs typeface="AR PL KaitiM GB" charset="0"/>
            </a:endParaRPr>
          </a:p>
          <a:p>
            <a:pPr>
              <a:defRPr/>
            </a:pPr>
            <a:r>
              <a:rPr lang="ja-JP" altLang="en-US" sz="1800" b="1">
                <a:solidFill>
                  <a:srgbClr val="CC0000"/>
                </a:solidFill>
                <a:effectLst>
                  <a:outerShdw blurRad="38100" dist="38100" dir="2700000" algn="tl">
                    <a:srgbClr val="DDDDDD"/>
                  </a:outerShdw>
                </a:effectLst>
                <a:latin typeface="AR PL KaitiM GB" charset="0"/>
                <a:cs typeface="AR PL KaitiM GB" charset="0"/>
              </a:rPr>
              <a:t>小亚基帕</a:t>
            </a:r>
            <a:endParaRPr lang="en-US" sz="1800" b="1">
              <a:solidFill>
                <a:srgbClr val="CC0000"/>
              </a:solidFill>
              <a:effectLst>
                <a:outerShdw blurRad="38100" dist="38100" dir="2700000" algn="tl">
                  <a:srgbClr val="DDDDDD"/>
                </a:outerShdw>
              </a:effectLst>
              <a:latin typeface="AR PL KaitiM GB" charset="0"/>
              <a:cs typeface="AR PL KaitiM GB" charset="0"/>
            </a:endParaRPr>
          </a:p>
        </p:txBody>
      </p:sp>
      <p:sp>
        <p:nvSpPr>
          <p:cNvPr id="171024" name="Text Box 16"/>
          <p:cNvSpPr txBox="1">
            <a:spLocks noChangeArrowheads="1"/>
          </p:cNvSpPr>
          <p:nvPr/>
        </p:nvSpPr>
        <p:spPr bwMode="auto">
          <a:xfrm>
            <a:off x="1828800" y="4953000"/>
            <a:ext cx="1066800" cy="7302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这个地名在两个地方出现</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
        <p:nvSpPr>
          <p:cNvPr id="171026" name="Rectangle 18"/>
          <p:cNvSpPr>
            <a:spLocks noChangeArrowheads="1"/>
          </p:cNvSpPr>
          <p:nvPr/>
        </p:nvSpPr>
        <p:spPr bwMode="auto">
          <a:xfrm>
            <a:off x="1981200" y="4724400"/>
            <a:ext cx="6096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1025" name="Text Box 17"/>
          <p:cNvSpPr txBox="1">
            <a:spLocks noChangeArrowheads="1"/>
          </p:cNvSpPr>
          <p:nvPr/>
        </p:nvSpPr>
        <p:spPr bwMode="auto">
          <a:xfrm>
            <a:off x="1812925" y="4648200"/>
            <a:ext cx="869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chemeClr val="bg2"/>
                </a:solidFill>
                <a:effectLst>
                  <a:outerShdw blurRad="38100" dist="38100" dir="2700000" algn="tl">
                    <a:srgbClr val="000000"/>
                  </a:outerShdw>
                </a:effectLst>
                <a:latin typeface="AR PL KaitiM GB" charset="0"/>
                <a:cs typeface="AR PL KaitiM GB" charset="0"/>
              </a:rPr>
              <a:t>亚比拉</a:t>
            </a:r>
            <a:endParaRPr lang="en-US" sz="1800" b="1">
              <a:solidFill>
                <a:schemeClr val="bg2"/>
              </a:solidFill>
              <a:effectLst>
                <a:outerShdw blurRad="38100" dist="38100" dir="2700000" algn="tl">
                  <a:srgbClr val="000000"/>
                </a:outerShdw>
              </a:effectLst>
              <a:latin typeface="AR PL KaitiM GB" charset="0"/>
              <a:cs typeface="AR PL KaitiM GB" charset="0"/>
            </a:endParaRPr>
          </a:p>
        </p:txBody>
      </p:sp>
      <p:sp>
        <p:nvSpPr>
          <p:cNvPr id="171028" name="Rectangle 20"/>
          <p:cNvSpPr>
            <a:spLocks noChangeArrowheads="1"/>
          </p:cNvSpPr>
          <p:nvPr/>
        </p:nvSpPr>
        <p:spPr bwMode="auto">
          <a:xfrm>
            <a:off x="2667000" y="381000"/>
            <a:ext cx="381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1029" name="Rectangle 21"/>
          <p:cNvSpPr>
            <a:spLocks noChangeArrowheads="1"/>
          </p:cNvSpPr>
          <p:nvPr/>
        </p:nvSpPr>
        <p:spPr bwMode="auto">
          <a:xfrm>
            <a:off x="533400" y="4267200"/>
            <a:ext cx="9906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1030" name="Rectangle 22"/>
          <p:cNvSpPr>
            <a:spLocks noChangeArrowheads="1"/>
          </p:cNvSpPr>
          <p:nvPr/>
        </p:nvSpPr>
        <p:spPr bwMode="auto">
          <a:xfrm>
            <a:off x="1828800" y="2514600"/>
            <a:ext cx="3810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1027" name="Text Box 19"/>
          <p:cNvSpPr txBox="1">
            <a:spLocks noChangeArrowheads="1"/>
          </p:cNvSpPr>
          <p:nvPr/>
        </p:nvSpPr>
        <p:spPr bwMode="auto">
          <a:xfrm>
            <a:off x="1752600" y="1905000"/>
            <a:ext cx="458788" cy="114300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chemeClr val="bg2"/>
                </a:solidFill>
                <a:effectLst>
                  <a:outerShdw blurRad="38100" dist="38100" dir="2700000" algn="tl">
                    <a:srgbClr val="000000"/>
                  </a:outerShdw>
                </a:effectLst>
                <a:latin typeface="AR PL KaitiM GB" charset="0"/>
                <a:cs typeface="AR PL KaitiM GB" charset="0"/>
              </a:rPr>
              <a:t>巴达尼亚</a:t>
            </a:r>
            <a:endParaRPr lang="en-US" sz="1800" b="1">
              <a:solidFill>
                <a:schemeClr val="bg2"/>
              </a:solidFill>
              <a:effectLst>
                <a:outerShdw blurRad="38100" dist="38100" dir="2700000" algn="tl">
                  <a:srgbClr val="000000"/>
                </a:outerShdw>
              </a:effectLst>
              <a:latin typeface="AR PL KaitiM GB" charset="0"/>
              <a:cs typeface="AR PL KaitiM GB" charset="0"/>
            </a:endParaRPr>
          </a:p>
        </p:txBody>
      </p:sp>
      <p:sp>
        <p:nvSpPr>
          <p:cNvPr id="171031" name="Text Box 23"/>
          <p:cNvSpPr txBox="1">
            <a:spLocks noChangeArrowheads="1"/>
          </p:cNvSpPr>
          <p:nvPr/>
        </p:nvSpPr>
        <p:spPr bwMode="auto">
          <a:xfrm>
            <a:off x="365125" y="4435475"/>
            <a:ext cx="13112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a:solidFill>
                  <a:schemeClr val="bg2"/>
                </a:solidFill>
                <a:latin typeface="AR PL KaitiM GB" charset="0"/>
                <a:cs typeface="AR PL KaitiM GB" charset="0"/>
              </a:rPr>
              <a:t>被罗马帝国的检察官统治</a:t>
            </a:r>
            <a:endParaRPr lang="en-US" sz="1400">
              <a:solidFill>
                <a:schemeClr val="bg2"/>
              </a:solidFill>
              <a:latin typeface="AR PL KaitiM GB" charset="0"/>
              <a:cs typeface="AR PL KaitiM GB" charset="0"/>
            </a:endParaRPr>
          </a:p>
        </p:txBody>
      </p:sp>
      <p:sp>
        <p:nvSpPr>
          <p:cNvPr id="171023" name="Text Box 15"/>
          <p:cNvSpPr txBox="1">
            <a:spLocks noChangeArrowheads="1"/>
          </p:cNvSpPr>
          <p:nvPr/>
        </p:nvSpPr>
        <p:spPr bwMode="auto">
          <a:xfrm>
            <a:off x="2589213" y="457200"/>
            <a:ext cx="458787" cy="91440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chemeClr val="bg2"/>
                </a:solidFill>
                <a:effectLst>
                  <a:outerShdw blurRad="38100" dist="38100" dir="2700000" algn="tl">
                    <a:srgbClr val="000000"/>
                  </a:outerShdw>
                </a:effectLst>
                <a:latin typeface="AR PL KaitiM GB" charset="0"/>
                <a:cs typeface="AR PL KaitiM GB" charset="0"/>
              </a:rPr>
              <a:t>亚比拉</a:t>
            </a:r>
            <a:endParaRPr lang="en-US" sz="1800" b="1">
              <a:solidFill>
                <a:schemeClr val="bg2"/>
              </a:solidFill>
              <a:effectLst>
                <a:outerShdw blurRad="38100" dist="38100" dir="2700000" algn="tl">
                  <a:srgbClr val="000000"/>
                </a:outerShdw>
              </a:effectLst>
              <a:latin typeface="AR PL KaitiM GB" charset="0"/>
              <a:cs typeface="AR PL KaitiM GB" charset="0"/>
            </a:endParaRPr>
          </a:p>
        </p:txBody>
      </p:sp>
      <p:sp>
        <p:nvSpPr>
          <p:cNvPr id="171033" name="Rectangle 25"/>
          <p:cNvSpPr>
            <a:spLocks noChangeArrowheads="1"/>
          </p:cNvSpPr>
          <p:nvPr/>
        </p:nvSpPr>
        <p:spPr bwMode="auto">
          <a:xfrm>
            <a:off x="1447800" y="2819400"/>
            <a:ext cx="1524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1032" name="Text Box 24"/>
          <p:cNvSpPr txBox="1">
            <a:spLocks noChangeArrowheads="1"/>
          </p:cNvSpPr>
          <p:nvPr/>
        </p:nvSpPr>
        <p:spPr bwMode="auto">
          <a:xfrm>
            <a:off x="1312863" y="2667000"/>
            <a:ext cx="336550" cy="719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000" b="1">
                <a:solidFill>
                  <a:schemeClr val="bg2"/>
                </a:solidFill>
                <a:latin typeface="AR PL KaitiM GB" charset="0"/>
                <a:cs typeface="AR PL KaitiM GB" charset="0"/>
              </a:rPr>
              <a:t>提匹利亚史</a:t>
            </a:r>
            <a:endParaRPr lang="en-US" sz="1000" b="1">
              <a:solidFill>
                <a:schemeClr val="bg2"/>
              </a:solidFill>
              <a:latin typeface="AR PL KaitiM GB" charset="0"/>
              <a:cs typeface="AR PL KaitiM GB"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Agripp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descr="Brown marble"/>
          <p:cNvSpPr>
            <a:spLocks noGrp="1" noRot="1" noChangeArrowheads="1"/>
          </p:cNvSpPr>
          <p:nvPr>
            <p:ph type="title"/>
          </p:nvPr>
        </p:nvSpPr>
        <p:spPr>
          <a:xfrm>
            <a:off x="152400" y="5105400"/>
            <a:ext cx="5943600" cy="1600200"/>
          </a:xfrm>
          <a:blipFill dpi="0" rotWithShape="1">
            <a:blip r:embed="rId4"/>
            <a:srcRect/>
            <a:tile tx="0" ty="0" sx="100000" sy="100000" flip="none" algn="tl"/>
          </a:blipFill>
        </p:spPr>
        <p:txBody>
          <a:bodyPr/>
          <a:lstStyle/>
          <a:p>
            <a:pPr eaLnBrk="1" hangingPunct="1">
              <a:defRPr/>
            </a:pPr>
            <a:r>
              <a:rPr lang="ja-JP" altLang="en-US" u="sng">
                <a:latin typeface="AR PL KaitiM GB" charset="0"/>
                <a:ea typeface="ＭＳ Ｐゴシック" charset="0"/>
                <a:cs typeface="AR PL KaitiM GB" charset="0"/>
              </a:rPr>
              <a:t>保罗</a:t>
            </a:r>
            <a:r>
              <a:rPr lang="ja-JP" altLang="en-US">
                <a:latin typeface="AR PL KaitiM GB" charset="0"/>
                <a:ea typeface="ＭＳ Ｐゴシック" charset="0"/>
                <a:cs typeface="AR PL KaitiM GB" charset="0"/>
              </a:rPr>
              <a:t>在</a:t>
            </a:r>
            <a:r>
              <a:rPr lang="ja-JP" altLang="en-US" u="sng">
                <a:solidFill>
                  <a:schemeClr val="folHlink"/>
                </a:solidFill>
                <a:latin typeface="AR PL KaitiM GB" charset="0"/>
                <a:ea typeface="ＭＳ Ｐゴシック" charset="0"/>
                <a:cs typeface="AR PL KaitiM GB" charset="0"/>
              </a:rPr>
              <a:t>希律亚基帕二世</a:t>
            </a:r>
            <a:r>
              <a:rPr lang="ja-JP" altLang="en-US">
                <a:latin typeface="AR PL KaitiM GB" charset="0"/>
                <a:ea typeface="ＭＳ Ｐゴシック" charset="0"/>
                <a:cs typeface="AR PL KaitiM GB" charset="0"/>
              </a:rPr>
              <a:t>面前受审问的情景</a:t>
            </a:r>
            <a:endParaRPr lang="en-US">
              <a:latin typeface="AR PL KaitiM GB" charset="0"/>
              <a:ea typeface="ＭＳ Ｐゴシック" charset="0"/>
              <a:cs typeface="AR PL KaitiM GB" charset="0"/>
            </a:endParaRPr>
          </a:p>
        </p:txBody>
      </p:sp>
      <p:sp>
        <p:nvSpPr>
          <p:cNvPr id="14341" name="Text Box 5"/>
          <p:cNvSpPr txBox="1">
            <a:spLocks noChangeArrowheads="1"/>
          </p:cNvSpPr>
          <p:nvPr/>
        </p:nvSpPr>
        <p:spPr bwMode="auto">
          <a:xfrm>
            <a:off x="85026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b="1">
                <a:solidFill>
                  <a:schemeClr val="bg2"/>
                </a:solidFill>
                <a:latin typeface="Times New Roman" charset="0"/>
                <a:cs typeface="+mn-cs"/>
              </a:rPr>
              <a:t>80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5334000" y="1143000"/>
            <a:ext cx="3581400" cy="4876800"/>
          </a:xfrm>
        </p:spPr>
        <p:txBody>
          <a:bodyPr/>
          <a:lstStyle/>
          <a:p>
            <a:pPr eaLnBrk="1" hangingPunct="1">
              <a:defRPr/>
            </a:pPr>
            <a:r>
              <a:rPr lang="ja-JP" altLang="en-US" sz="2800" b="1" u="sng">
                <a:effectLst/>
                <a:latin typeface="AR PL KaitiM GB" charset="0"/>
                <a:ea typeface="ＭＳ Ｐゴシック" charset="0"/>
                <a:cs typeface="AR PL KaitiM GB" charset="0"/>
              </a:rPr>
              <a:t>凯撒利亚</a:t>
            </a:r>
            <a:r>
              <a:rPr lang="ja-JP" altLang="en-US" sz="2800" b="1">
                <a:effectLst/>
                <a:latin typeface="AR PL KaitiM GB" charset="0"/>
                <a:ea typeface="ＭＳ Ｐゴシック" charset="0"/>
                <a:cs typeface="AR PL KaitiM GB" charset="0"/>
              </a:rPr>
              <a:t>被糟踏</a:t>
            </a:r>
            <a:endParaRPr lang="en-US" altLang="ja-JP" sz="2800">
              <a:latin typeface="AR PL KaitiM GB" charset="0"/>
              <a:ea typeface="ＭＳ Ｐゴシック" charset="0"/>
              <a:cs typeface="AR PL KaitiM GB" charset="0"/>
            </a:endParaRPr>
          </a:p>
          <a:p>
            <a:pPr eaLnBrk="1" hangingPunct="1">
              <a:defRPr/>
            </a:pPr>
            <a:r>
              <a:rPr lang="ja-JP" altLang="en-US" sz="2800" b="1" u="sng">
                <a:effectLst/>
                <a:latin typeface="AR PL KaitiM GB" charset="0"/>
                <a:ea typeface="ＭＳ Ｐゴシック" charset="0"/>
                <a:cs typeface="AR PL KaitiM GB" charset="0"/>
              </a:rPr>
              <a:t>耶路撒冷</a:t>
            </a:r>
            <a:r>
              <a:rPr lang="ja-JP" altLang="en-US" sz="2800" b="1">
                <a:effectLst/>
                <a:latin typeface="AR PL KaitiM GB" charset="0"/>
                <a:ea typeface="ＭＳ Ｐゴシック" charset="0"/>
                <a:cs typeface="AR PL KaitiM GB" charset="0"/>
              </a:rPr>
              <a:t>起义</a:t>
            </a:r>
            <a:endParaRPr lang="en-US" altLang="ja-JP" sz="2800">
              <a:latin typeface="AR PL KaitiM GB" charset="0"/>
              <a:ea typeface="ＭＳ Ｐゴシック" charset="0"/>
              <a:cs typeface="AR PL KaitiM GB" charset="0"/>
            </a:endParaRPr>
          </a:p>
          <a:p>
            <a:pPr eaLnBrk="1" hangingPunct="1">
              <a:defRPr/>
            </a:pPr>
            <a:r>
              <a:rPr lang="ja-JP" altLang="en-US" sz="2800" b="1">
                <a:effectLst/>
                <a:latin typeface="AR PL KaitiM GB" charset="0"/>
                <a:ea typeface="ＭＳ Ｐゴシック" charset="0"/>
                <a:cs typeface="AR PL KaitiM GB" charset="0"/>
              </a:rPr>
              <a:t>为</a:t>
            </a:r>
            <a:r>
              <a:rPr lang="ja-JP" altLang="en-US" sz="2800" b="1" u="sng">
                <a:effectLst/>
                <a:latin typeface="AR PL KaitiM GB" charset="0"/>
                <a:ea typeface="ＭＳ Ｐゴシック" charset="0"/>
                <a:cs typeface="AR PL KaitiM GB" charset="0"/>
              </a:rPr>
              <a:t>尼禄</a:t>
            </a:r>
            <a:r>
              <a:rPr lang="ja-JP" altLang="en-US" sz="2800" b="1">
                <a:effectLst/>
                <a:latin typeface="AR PL KaitiM GB" charset="0"/>
                <a:ea typeface="ＭＳ Ｐゴシック" charset="0"/>
                <a:cs typeface="AR PL KaitiM GB" charset="0"/>
              </a:rPr>
              <a:t>献祭的习俗停止</a:t>
            </a:r>
            <a:endParaRPr lang="en-US" altLang="ja-JP" sz="2800">
              <a:latin typeface="AR PL KaitiM GB" charset="0"/>
              <a:ea typeface="ＭＳ Ｐゴシック" charset="0"/>
              <a:cs typeface="AR PL KaitiM GB" charset="0"/>
            </a:endParaRPr>
          </a:p>
          <a:p>
            <a:pPr eaLnBrk="1" hangingPunct="1">
              <a:defRPr/>
            </a:pPr>
            <a:r>
              <a:rPr lang="ja-JP" altLang="en-US" sz="2800" b="1">
                <a:effectLst/>
                <a:latin typeface="AR PL KaitiM GB" charset="0"/>
                <a:ea typeface="ＭＳ Ｐゴシック" charset="0"/>
                <a:cs typeface="AR PL KaitiM GB" charset="0"/>
              </a:rPr>
              <a:t>罗马帝国派遣</a:t>
            </a:r>
            <a:r>
              <a:rPr lang="ja-JP" altLang="en-US" sz="2800" b="1" u="sng">
                <a:effectLst/>
                <a:latin typeface="AR PL KaitiM GB" charset="0"/>
                <a:ea typeface="ＭＳ Ｐゴシック" charset="0"/>
                <a:cs typeface="AR PL KaitiM GB" charset="0"/>
              </a:rPr>
              <a:t>维斯帕先</a:t>
            </a:r>
            <a:endParaRPr lang="en-US" altLang="ja-JP" sz="2800">
              <a:latin typeface="AR PL KaitiM GB" charset="0"/>
              <a:ea typeface="ＭＳ Ｐゴシック" charset="0"/>
              <a:cs typeface="AR PL KaitiM GB" charset="0"/>
            </a:endParaRPr>
          </a:p>
          <a:p>
            <a:pPr eaLnBrk="1" hangingPunct="1">
              <a:defRPr/>
            </a:pPr>
            <a:r>
              <a:rPr lang="ja-JP" altLang="en-US" sz="2800" b="1" u="sng">
                <a:effectLst/>
                <a:latin typeface="AR PL KaitiM GB" charset="0"/>
                <a:ea typeface="ＭＳ Ｐゴシック" charset="0"/>
                <a:cs typeface="AR PL KaitiM GB" charset="0"/>
              </a:rPr>
              <a:t>尼禄</a:t>
            </a:r>
            <a:r>
              <a:rPr lang="ja-JP" altLang="en-US" sz="2800" b="1">
                <a:effectLst/>
                <a:latin typeface="AR PL KaitiM GB" charset="0"/>
                <a:ea typeface="ＭＳ Ｐゴシック" charset="0"/>
                <a:cs typeface="AR PL KaitiM GB" charset="0"/>
              </a:rPr>
              <a:t>逝世</a:t>
            </a:r>
            <a:r>
              <a:rPr lang="en-US" altLang="ja-JP" sz="2800" b="1">
                <a:effectLst/>
                <a:latin typeface="AR PL KaitiM GB" charset="0"/>
                <a:ea typeface="ＭＳ Ｐゴシック" charset="0"/>
                <a:cs typeface="AR PL KaitiM GB" charset="0"/>
              </a:rPr>
              <a:t> </a:t>
            </a:r>
            <a:r>
              <a:rPr lang="en-US" altLang="ja-JP" sz="2000" b="1">
                <a:effectLst/>
                <a:latin typeface="AR PL KaitiM GB" charset="0"/>
                <a:ea typeface="ＭＳ Ｐゴシック" charset="0"/>
                <a:cs typeface="AR PL KaitiM GB" charset="0"/>
              </a:rPr>
              <a:t>(</a:t>
            </a:r>
            <a:r>
              <a:rPr lang="ja-JP" altLang="en-US" sz="2000" b="1">
                <a:effectLst/>
                <a:latin typeface="AR PL KaitiM GB" charset="0"/>
                <a:ea typeface="ＭＳ Ｐゴシック" charset="0"/>
                <a:cs typeface="AR PL KaitiM GB" charset="0"/>
              </a:rPr>
              <a:t>主后</a:t>
            </a:r>
            <a:r>
              <a:rPr lang="en-US" altLang="ja-JP" sz="2000" b="1">
                <a:effectLst/>
                <a:latin typeface="AR PL KaitiM GB" charset="0"/>
                <a:ea typeface="ＭＳ Ｐゴシック" charset="0"/>
                <a:cs typeface="AR PL KaitiM GB" charset="0"/>
              </a:rPr>
              <a:t>68</a:t>
            </a:r>
            <a:r>
              <a:rPr lang="ja-JP" altLang="en-US" sz="2000" b="1">
                <a:effectLst/>
                <a:latin typeface="AR PL KaitiM GB" charset="0"/>
                <a:ea typeface="ＭＳ Ｐゴシック" charset="0"/>
                <a:cs typeface="AR PL KaitiM GB" charset="0"/>
              </a:rPr>
              <a:t>年</a:t>
            </a:r>
            <a:r>
              <a:rPr lang="en-US" altLang="ja-JP" sz="2000" b="1">
                <a:effectLst/>
                <a:latin typeface="AR PL KaitiM GB" charset="0"/>
                <a:ea typeface="ＭＳ Ｐゴシック" charset="0"/>
                <a:cs typeface="AR PL KaitiM GB" charset="0"/>
              </a:rPr>
              <a:t>)</a:t>
            </a:r>
            <a:endParaRPr lang="en-US" altLang="ja-JP" sz="2000">
              <a:latin typeface="AR PL KaitiM GB" charset="0"/>
              <a:ea typeface="ＭＳ Ｐゴシック" charset="0"/>
              <a:cs typeface="AR PL KaitiM GB" charset="0"/>
            </a:endParaRPr>
          </a:p>
          <a:p>
            <a:pPr eaLnBrk="1" hangingPunct="1">
              <a:defRPr/>
            </a:pPr>
            <a:r>
              <a:rPr lang="ja-JP" altLang="en-US" sz="2800" b="1" u="sng">
                <a:effectLst/>
                <a:latin typeface="AR PL KaitiM GB" charset="0"/>
                <a:ea typeface="ＭＳ Ｐゴシック" charset="0"/>
                <a:cs typeface="AR PL KaitiM GB" charset="0"/>
              </a:rPr>
              <a:t>耶路撒冷</a:t>
            </a:r>
            <a:r>
              <a:rPr lang="ja-JP" altLang="en-US" sz="2800" b="1">
                <a:effectLst/>
                <a:latin typeface="AR PL KaitiM GB" charset="0"/>
                <a:ea typeface="ＭＳ Ｐゴシック" charset="0"/>
                <a:cs typeface="AR PL KaitiM GB" charset="0"/>
              </a:rPr>
              <a:t>被</a:t>
            </a:r>
            <a:r>
              <a:rPr lang="ja-JP" altLang="en-US" sz="2800" b="1" u="sng">
                <a:effectLst/>
                <a:latin typeface="AR PL KaitiM GB" charset="0"/>
                <a:ea typeface="ＭＳ Ｐゴシック" charset="0"/>
                <a:cs typeface="AR PL KaitiM GB" charset="0"/>
              </a:rPr>
              <a:t>提多</a:t>
            </a:r>
            <a:r>
              <a:rPr lang="ja-JP" altLang="en-US" sz="2800" b="1">
                <a:effectLst/>
                <a:latin typeface="AR PL KaitiM GB" charset="0"/>
                <a:ea typeface="ＭＳ Ｐゴシック" charset="0"/>
                <a:cs typeface="AR PL KaitiM GB" charset="0"/>
              </a:rPr>
              <a:t>袭击</a:t>
            </a:r>
            <a:r>
              <a:rPr lang="en-US" altLang="ja-JP" sz="2800" b="1">
                <a:effectLst/>
                <a:latin typeface="AR PL KaitiM GB" charset="0"/>
                <a:ea typeface="ＭＳ Ｐゴシック" charset="0"/>
                <a:cs typeface="AR PL KaitiM GB" charset="0"/>
              </a:rPr>
              <a:t> </a:t>
            </a:r>
            <a:r>
              <a:rPr lang="en-US" altLang="ja-JP" sz="2000" b="1">
                <a:effectLst/>
                <a:latin typeface="AR PL KaitiM GB" charset="0"/>
                <a:ea typeface="ＭＳ Ｐゴシック" charset="0"/>
                <a:cs typeface="AR PL KaitiM GB" charset="0"/>
              </a:rPr>
              <a:t>(</a:t>
            </a:r>
            <a:r>
              <a:rPr lang="ja-JP" altLang="en-US" sz="2000" b="1">
                <a:effectLst/>
                <a:latin typeface="AR PL KaitiM GB" charset="0"/>
                <a:ea typeface="ＭＳ Ｐゴシック" charset="0"/>
                <a:cs typeface="AR PL KaitiM GB" charset="0"/>
              </a:rPr>
              <a:t>主后</a:t>
            </a:r>
            <a:r>
              <a:rPr lang="en-US" altLang="ja-JP" sz="2000" b="1">
                <a:effectLst/>
                <a:latin typeface="AR PL KaitiM GB" charset="0"/>
                <a:ea typeface="ＭＳ Ｐゴシック" charset="0"/>
                <a:cs typeface="AR PL KaitiM GB" charset="0"/>
              </a:rPr>
              <a:t>70</a:t>
            </a:r>
            <a:r>
              <a:rPr lang="ja-JP" altLang="en-US" sz="2000" b="1">
                <a:effectLst/>
                <a:latin typeface="AR PL KaitiM GB" charset="0"/>
                <a:ea typeface="ＭＳ Ｐゴシック" charset="0"/>
                <a:cs typeface="AR PL KaitiM GB" charset="0"/>
              </a:rPr>
              <a:t>年，四月至九月</a:t>
            </a:r>
            <a:r>
              <a:rPr lang="en-US" altLang="ja-JP" sz="2000" b="1">
                <a:effectLst/>
                <a:latin typeface="AR PL KaitiM GB" charset="0"/>
                <a:ea typeface="ＭＳ Ｐゴシック" charset="0"/>
                <a:cs typeface="AR PL KaitiM GB" charset="0"/>
              </a:rPr>
              <a:t>)</a:t>
            </a:r>
            <a:endParaRPr lang="en-US" sz="2000">
              <a:latin typeface="AR PL KaitiM GB" charset="0"/>
              <a:ea typeface="ＭＳ Ｐゴシック" charset="0"/>
              <a:cs typeface="AR PL KaitiM GB" charset="0"/>
            </a:endParaRPr>
          </a:p>
        </p:txBody>
      </p:sp>
      <p:sp>
        <p:nvSpPr>
          <p:cNvPr id="83972" name="Text Box 4"/>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b="1">
                <a:latin typeface="Times New Roman" charset="0"/>
                <a:cs typeface="+mn-cs"/>
              </a:rPr>
              <a:t>93</a:t>
            </a:r>
            <a:endParaRPr lang="en-US" sz="2400">
              <a:latin typeface="Times New Roman" charset="0"/>
              <a:cs typeface="+mn-cs"/>
            </a:endParaRPr>
          </a:p>
        </p:txBody>
      </p:sp>
      <p:pic>
        <p:nvPicPr>
          <p:cNvPr id="167939" name="Picture 6" descr="Jewish revolt against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5" descr="Ner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5181600"/>
            <a:ext cx="12382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Rectangle 7"/>
          <p:cNvSpPr>
            <a:spLocks noRot="1" noChangeArrowheads="1"/>
          </p:cNvSpPr>
          <p:nvPr/>
        </p:nvSpPr>
        <p:spPr bwMode="auto">
          <a:xfrm>
            <a:off x="0" y="0"/>
            <a:ext cx="7391400" cy="8382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ja-JP" altLang="en-US" sz="4400" b="1" dirty="0">
                <a:solidFill>
                  <a:schemeClr val="tx2"/>
                </a:solidFill>
                <a:effectLst>
                  <a:outerShdw blurRad="38100" dist="38100" dir="2700000" algn="tl">
                    <a:srgbClr val="000000"/>
                  </a:outerShdw>
                </a:effectLst>
                <a:latin typeface="+mj-lt"/>
                <a:ea typeface="+mj-ea"/>
                <a:cs typeface="+mj-cs"/>
              </a:rPr>
              <a:t>犹太大战</a:t>
            </a:r>
            <a:r>
              <a:rPr lang="en-US" altLang="ja-JP" sz="4400" b="1" dirty="0">
                <a:solidFill>
                  <a:schemeClr val="tx2"/>
                </a:solidFill>
                <a:effectLst>
                  <a:outerShdw blurRad="38100" dist="38100" dir="2700000" algn="tl">
                    <a:srgbClr val="000000"/>
                  </a:outerShdw>
                </a:effectLst>
                <a:latin typeface="+mj-lt"/>
                <a:ea typeface="+mj-ea"/>
                <a:cs typeface="+mj-cs"/>
              </a:rPr>
              <a:t> (</a:t>
            </a:r>
            <a:r>
              <a:rPr lang="ja-JP" altLang="en-US" sz="4400" b="1" dirty="0">
                <a:solidFill>
                  <a:schemeClr val="tx2"/>
                </a:solidFill>
                <a:effectLst>
                  <a:outerShdw blurRad="38100" dist="38100" dir="2700000" algn="tl">
                    <a:srgbClr val="000000"/>
                  </a:outerShdw>
                </a:effectLst>
                <a:latin typeface="+mj-lt"/>
                <a:ea typeface="+mj-ea"/>
                <a:cs typeface="+mj-cs"/>
              </a:rPr>
              <a:t>主后</a:t>
            </a:r>
            <a:r>
              <a:rPr lang="en-US" altLang="ja-JP" sz="4400" b="1" dirty="0">
                <a:solidFill>
                  <a:schemeClr val="tx2"/>
                </a:solidFill>
                <a:effectLst>
                  <a:outerShdw blurRad="38100" dist="38100" dir="2700000" algn="tl">
                    <a:srgbClr val="000000"/>
                  </a:outerShdw>
                </a:effectLst>
                <a:latin typeface="+mj-lt"/>
                <a:ea typeface="+mj-ea"/>
                <a:cs typeface="+mj-cs"/>
              </a:rPr>
              <a:t>66-73</a:t>
            </a:r>
            <a:r>
              <a:rPr lang="ja-JP" altLang="en-US" sz="4400" b="1" dirty="0">
                <a:solidFill>
                  <a:schemeClr val="tx2"/>
                </a:solidFill>
                <a:effectLst>
                  <a:outerShdw blurRad="38100" dist="38100" dir="2700000" algn="tl">
                    <a:srgbClr val="000000"/>
                  </a:outerShdw>
                </a:effectLst>
                <a:latin typeface="+mj-lt"/>
                <a:ea typeface="+mj-ea"/>
                <a:cs typeface="+mj-cs"/>
              </a:rPr>
              <a:t>年</a:t>
            </a:r>
            <a:r>
              <a:rPr lang="en-US" altLang="ja-JP" sz="4400" b="1" dirty="0">
                <a:solidFill>
                  <a:schemeClr val="tx2"/>
                </a:solidFill>
                <a:effectLst>
                  <a:outerShdw blurRad="38100" dist="38100" dir="2700000" algn="tl">
                    <a:srgbClr val="000000"/>
                  </a:outerShdw>
                </a:effectLst>
                <a:latin typeface="+mj-lt"/>
                <a:ea typeface="+mj-ea"/>
                <a:cs typeface="+mj-cs"/>
              </a:rPr>
              <a:t>)</a:t>
            </a:r>
            <a:endParaRPr lang="en-US" sz="4400" b="1" dirty="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83971">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83971">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839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83971">
                                            <p:txEl>
                                              <p:pRg st="1" end="1"/>
                                            </p:txEl>
                                          </p:spTgt>
                                        </p:tgtEl>
                                        <p:attrNameLst>
                                          <p:attrName>style.visibility</p:attrName>
                                        </p:attrNameLst>
                                      </p:cBhvr>
                                      <p:to>
                                        <p:strVal val="visible"/>
                                      </p:to>
                                    </p:set>
                                    <p:anim calcmode="lin" valueType="num">
                                      <p:cBhvr>
                                        <p:cTn id="16" dur="500" fill="hold"/>
                                        <p:tgtEl>
                                          <p:spTgt spid="83971">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83971">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83971">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8397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83971">
                                            <p:txEl>
                                              <p:pRg st="2" end="2"/>
                                            </p:txEl>
                                          </p:spTgt>
                                        </p:tgtEl>
                                        <p:attrNameLst>
                                          <p:attrName>style.visibility</p:attrName>
                                        </p:attrNameLst>
                                      </p:cBhvr>
                                      <p:to>
                                        <p:strVal val="visible"/>
                                      </p:to>
                                    </p:set>
                                    <p:anim calcmode="lin" valueType="num">
                                      <p:cBhvr>
                                        <p:cTn id="25" dur="500" fill="hold"/>
                                        <p:tgtEl>
                                          <p:spTgt spid="83971">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83971">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83971">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8397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83971">
                                            <p:txEl>
                                              <p:pRg st="3" end="3"/>
                                            </p:txEl>
                                          </p:spTgt>
                                        </p:tgtEl>
                                        <p:attrNameLst>
                                          <p:attrName>style.visibility</p:attrName>
                                        </p:attrNameLst>
                                      </p:cBhvr>
                                      <p:to>
                                        <p:strVal val="visible"/>
                                      </p:to>
                                    </p:set>
                                    <p:anim calcmode="lin" valueType="num">
                                      <p:cBhvr>
                                        <p:cTn id="34" dur="500" fill="hold"/>
                                        <p:tgtEl>
                                          <p:spTgt spid="83971">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83971">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83971">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8397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83971">
                                            <p:txEl>
                                              <p:pRg st="4" end="4"/>
                                            </p:txEl>
                                          </p:spTgt>
                                        </p:tgtEl>
                                        <p:attrNameLst>
                                          <p:attrName>style.visibility</p:attrName>
                                        </p:attrNameLst>
                                      </p:cBhvr>
                                      <p:to>
                                        <p:strVal val="visible"/>
                                      </p:to>
                                    </p:set>
                                    <p:anim calcmode="lin" valueType="num">
                                      <p:cBhvr>
                                        <p:cTn id="43" dur="500" fill="hold"/>
                                        <p:tgtEl>
                                          <p:spTgt spid="83971">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83971">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83971">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8397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83973"/>
                                        </p:tgtEl>
                                        <p:attrNameLst>
                                          <p:attrName>style.visibility</p:attrName>
                                        </p:attrNameLst>
                                      </p:cBhvr>
                                      <p:to>
                                        <p:strVal val="visible"/>
                                      </p:to>
                                    </p:set>
                                    <p:anim calcmode="lin" valueType="num">
                                      <p:cBhvr>
                                        <p:cTn id="52" dur="1000" fill="hold"/>
                                        <p:tgtEl>
                                          <p:spTgt spid="83973"/>
                                        </p:tgtEl>
                                        <p:attrNameLst>
                                          <p:attrName>ppt_w</p:attrName>
                                        </p:attrNameLst>
                                      </p:cBhvr>
                                      <p:tavLst>
                                        <p:tav tm="0">
                                          <p:val>
                                            <p:fltVal val="0"/>
                                          </p:val>
                                        </p:tav>
                                        <p:tav tm="100000">
                                          <p:val>
                                            <p:strVal val="#ppt_w"/>
                                          </p:val>
                                        </p:tav>
                                      </p:tavLst>
                                    </p:anim>
                                    <p:anim calcmode="lin" valueType="num">
                                      <p:cBhvr>
                                        <p:cTn id="53" dur="1000" fill="hold"/>
                                        <p:tgtEl>
                                          <p:spTgt spid="83973"/>
                                        </p:tgtEl>
                                        <p:attrNameLst>
                                          <p:attrName>ppt_h</p:attrName>
                                        </p:attrNameLst>
                                      </p:cBhvr>
                                      <p:tavLst>
                                        <p:tav tm="0">
                                          <p:val>
                                            <p:fltVal val="0"/>
                                          </p:val>
                                        </p:tav>
                                        <p:tav tm="100000">
                                          <p:val>
                                            <p:strVal val="#ppt_h"/>
                                          </p:val>
                                        </p:tav>
                                      </p:tavLst>
                                    </p:anim>
                                    <p:anim calcmode="lin" valueType="num">
                                      <p:cBhvr>
                                        <p:cTn id="54" dur="1000" fill="hold"/>
                                        <p:tgtEl>
                                          <p:spTgt spid="8397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83973"/>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2000" fill="hold"/>
                                        <p:tgtEl>
                                          <p:spTgt spid="83973"/>
                                        </p:tgtEl>
                                        <p:attrNameLst>
                                          <p:attrName>ppt_x</p:attrName>
                                          <p:attrName>ppt_y</p:attrName>
                                        </p:attrNameLst>
                                      </p:cBhvr>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83971">
                                            <p:txEl>
                                              <p:pRg st="5" end="5"/>
                                            </p:txEl>
                                          </p:spTgt>
                                        </p:tgtEl>
                                        <p:attrNameLst>
                                          <p:attrName>style.visibility</p:attrName>
                                        </p:attrNameLst>
                                      </p:cBhvr>
                                      <p:to>
                                        <p:strVal val="visible"/>
                                      </p:to>
                                    </p:set>
                                    <p:anim calcmode="lin" valueType="num">
                                      <p:cBhvr>
                                        <p:cTn id="62" dur="500" fill="hold"/>
                                        <p:tgtEl>
                                          <p:spTgt spid="83971">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83971">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83971">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839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152400" y="-76200"/>
            <a:ext cx="8915400" cy="1143000"/>
          </a:xfrm>
        </p:spPr>
        <p:txBody>
          <a:bodyPr/>
          <a:lstStyle/>
          <a:p>
            <a:pPr eaLnBrk="1" hangingPunct="1"/>
            <a:r>
              <a:rPr lang="ja-JP" altLang="en-US" sz="5400">
                <a:solidFill>
                  <a:srgbClr val="FFFFFF"/>
                </a:solidFill>
                <a:latin typeface="HuaTianKaiTi" charset="0"/>
                <a:ea typeface="HuaTianKaiTi" charset="0"/>
                <a:cs typeface="HuaTianKaiTi" charset="0"/>
              </a:rPr>
              <a:t>袭击</a:t>
            </a:r>
            <a:r>
              <a:rPr lang="ja-JP" altLang="en-US" sz="5400" u="sng">
                <a:solidFill>
                  <a:srgbClr val="FFFFFF"/>
                </a:solidFill>
                <a:latin typeface="HuaTianKaiTi" charset="0"/>
                <a:ea typeface="HuaTianKaiTi" charset="0"/>
                <a:cs typeface="HuaTianKaiTi" charset="0"/>
              </a:rPr>
              <a:t>耶路撒冷</a:t>
            </a:r>
            <a:r>
              <a:rPr lang="ja-JP" altLang="en-US" sz="5400">
                <a:solidFill>
                  <a:srgbClr val="FFFFFF"/>
                </a:solidFill>
                <a:latin typeface="HuaTianKaiTi" charset="0"/>
                <a:ea typeface="HuaTianKaiTi" charset="0"/>
                <a:cs typeface="HuaTianKaiTi" charset="0"/>
              </a:rPr>
              <a:t>之墙</a:t>
            </a:r>
            <a:r>
              <a:rPr lang="en-US" altLang="ja-JP" sz="3600">
                <a:solidFill>
                  <a:srgbClr val="FFFFFF"/>
                </a:solidFill>
                <a:latin typeface="HuaTianKaiTi" charset="0"/>
                <a:ea typeface="HuaTianKaiTi" charset="0"/>
                <a:cs typeface="HuaTianKaiTi" charset="0"/>
              </a:rPr>
              <a:t>(</a:t>
            </a:r>
            <a:r>
              <a:rPr lang="ja-JP" altLang="en-US" sz="3600">
                <a:solidFill>
                  <a:srgbClr val="FFFFFF"/>
                </a:solidFill>
                <a:latin typeface="HuaTianKaiTi" charset="0"/>
                <a:ea typeface="HuaTianKaiTi" charset="0"/>
                <a:cs typeface="HuaTianKaiTi" charset="0"/>
              </a:rPr>
              <a:t>主后</a:t>
            </a:r>
            <a:r>
              <a:rPr lang="en-US" altLang="ja-JP" sz="3600">
                <a:solidFill>
                  <a:srgbClr val="FFFFFF"/>
                </a:solidFill>
                <a:latin typeface="HuaTianKaiTi" charset="0"/>
                <a:ea typeface="HuaTianKaiTi" charset="0"/>
                <a:cs typeface="HuaTianKaiTi" charset="0"/>
              </a:rPr>
              <a:t>70</a:t>
            </a:r>
            <a:r>
              <a:rPr lang="ja-JP" altLang="en-US" sz="3600">
                <a:solidFill>
                  <a:srgbClr val="FFFFFF"/>
                </a:solidFill>
                <a:latin typeface="HuaTianKaiTi" charset="0"/>
                <a:ea typeface="HuaTianKaiTi" charset="0"/>
                <a:cs typeface="HuaTianKaiTi" charset="0"/>
              </a:rPr>
              <a:t>年</a:t>
            </a:r>
            <a:r>
              <a:rPr lang="en-US" altLang="ja-JP" sz="3600">
                <a:solidFill>
                  <a:srgbClr val="FFFFFF"/>
                </a:solidFill>
                <a:latin typeface="HuaTianKaiTi" charset="0"/>
                <a:ea typeface="HuaTianKaiTi" charset="0"/>
                <a:cs typeface="HuaTianKaiTi" charset="0"/>
              </a:rPr>
              <a:t>)</a:t>
            </a:r>
            <a:endParaRPr lang="en-US" sz="3600">
              <a:solidFill>
                <a:srgbClr val="FFFFFF"/>
              </a:solidFill>
              <a:latin typeface="HuaTianKaiTi" charset="0"/>
              <a:ea typeface="HuaTianKaiTi" charset="0"/>
              <a:cs typeface="HuaTianKaiTi" charset="0"/>
            </a:endParaRPr>
          </a:p>
        </p:txBody>
      </p:sp>
      <p:pic>
        <p:nvPicPr>
          <p:cNvPr id="169986" name="Picture 3" descr="Jerusalem AD 7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668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87" name="Picture 4" descr="Jerusalem AD 7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65775" y="1066800"/>
            <a:ext cx="35782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5" name="Text Box 5"/>
          <p:cNvSpPr txBox="1">
            <a:spLocks noChangeArrowheads="1"/>
          </p:cNvSpPr>
          <p:nvPr/>
        </p:nvSpPr>
        <p:spPr bwMode="auto">
          <a:xfrm>
            <a:off x="0" y="6553200"/>
            <a:ext cx="9144000" cy="3048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eaLnBrk="1" hangingPunct="1"/>
            <a:r>
              <a:rPr lang="ja-JP" altLang="en-US" sz="1400" b="1">
                <a:latin typeface="HuaTianKaiTi" charset="0"/>
                <a:ea typeface="HuaTianKaiTi" charset="0"/>
                <a:cs typeface="HuaTianKaiTi" charset="0"/>
              </a:rPr>
              <a:t>摘取于</a:t>
            </a:r>
            <a:r>
              <a:rPr lang="en-US" altLang="ja-JP" sz="1400" b="1">
                <a:latin typeface="HuaTianKaiTi" charset="0"/>
                <a:ea typeface="HuaTianKaiTi" charset="0"/>
                <a:cs typeface="HuaTianKaiTi" charset="0"/>
              </a:rPr>
              <a:t>:</a:t>
            </a:r>
            <a:r>
              <a:rPr lang="en-US" altLang="ja-JP" sz="1400" b="1">
                <a:solidFill>
                  <a:schemeClr val="tx2"/>
                </a:solidFill>
              </a:rPr>
              <a:t>Leen &amp; Kathleen Ritmeyer, </a:t>
            </a:r>
            <a:r>
              <a:rPr lang="ja-JP" altLang="en-US" sz="1400" b="1">
                <a:solidFill>
                  <a:schemeClr val="tx2"/>
                </a:solidFill>
                <a:latin typeface="Arial" charset="0"/>
              </a:rPr>
              <a:t>“</a:t>
            </a:r>
            <a:r>
              <a:rPr lang="en-US" altLang="ja-JP" sz="1400" b="1">
                <a:solidFill>
                  <a:schemeClr val="tx2"/>
                </a:solidFill>
              </a:rPr>
              <a:t>Akeldama: Potter</a:t>
            </a:r>
            <a:r>
              <a:rPr lang="ja-JP" altLang="en-US" sz="1400" b="1">
                <a:solidFill>
                  <a:schemeClr val="tx2"/>
                </a:solidFill>
                <a:latin typeface="Arial" charset="0"/>
              </a:rPr>
              <a:t>’</a:t>
            </a:r>
            <a:r>
              <a:rPr lang="en-US" altLang="ja-JP" sz="1400" b="1">
                <a:solidFill>
                  <a:schemeClr val="tx2"/>
                </a:solidFill>
              </a:rPr>
              <a:t>s Field or High Priest</a:t>
            </a:r>
            <a:r>
              <a:rPr lang="ja-JP" altLang="en-US" sz="1400" b="1">
                <a:solidFill>
                  <a:schemeClr val="tx2"/>
                </a:solidFill>
                <a:latin typeface="Arial" charset="0"/>
              </a:rPr>
              <a:t>’</a:t>
            </a:r>
            <a:r>
              <a:rPr lang="en-US" altLang="ja-JP" sz="1400" b="1">
                <a:solidFill>
                  <a:schemeClr val="tx2"/>
                </a:solidFill>
              </a:rPr>
              <a:t>s Tomb?</a:t>
            </a:r>
            <a:r>
              <a:rPr lang="ja-JP" altLang="en-US" sz="1400" b="1">
                <a:solidFill>
                  <a:schemeClr val="tx2"/>
                </a:solidFill>
                <a:latin typeface="Arial" charset="0"/>
              </a:rPr>
              <a:t>”</a:t>
            </a:r>
            <a:r>
              <a:rPr lang="en-US" altLang="ja-JP" sz="1400" b="1">
                <a:solidFill>
                  <a:schemeClr val="tx2"/>
                </a:solidFill>
              </a:rPr>
              <a:t> </a:t>
            </a:r>
            <a:r>
              <a:rPr lang="en-US" altLang="ja-JP" sz="1400" b="1" i="1">
                <a:solidFill>
                  <a:schemeClr val="tx2"/>
                </a:solidFill>
              </a:rPr>
              <a:t>BAR</a:t>
            </a:r>
            <a:r>
              <a:rPr lang="en-US" altLang="ja-JP" sz="1400" b="1">
                <a:solidFill>
                  <a:schemeClr val="tx2"/>
                </a:solidFill>
              </a:rPr>
              <a:t> 20 (Nov/Dec 94): 34</a:t>
            </a:r>
            <a:endParaRPr lang="en-US" sz="1400" b="1">
              <a:solidFill>
                <a:schemeClr val="tx2"/>
              </a:solidFill>
            </a:endParaRPr>
          </a:p>
        </p:txBody>
      </p:sp>
      <p:sp>
        <p:nvSpPr>
          <p:cNvPr id="179206" name="Text Box 6"/>
          <p:cNvSpPr txBox="1">
            <a:spLocks noChangeArrowheads="1"/>
          </p:cNvSpPr>
          <p:nvPr/>
        </p:nvSpPr>
        <p:spPr bwMode="auto">
          <a:xfrm>
            <a:off x="552450" y="990600"/>
            <a:ext cx="8953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袭击之墙</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07" name="Line 7"/>
          <p:cNvSpPr>
            <a:spLocks noChangeShapeType="1"/>
          </p:cNvSpPr>
          <p:nvPr/>
        </p:nvSpPr>
        <p:spPr bwMode="auto">
          <a:xfrm>
            <a:off x="990600" y="1295400"/>
            <a:ext cx="381000" cy="381000"/>
          </a:xfrm>
          <a:prstGeom prst="line">
            <a:avLst/>
          </a:prstGeom>
          <a:noFill/>
          <a:ln w="9525">
            <a:solidFill>
              <a:srgbClr val="008000"/>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08" name="Text Box 8"/>
          <p:cNvSpPr txBox="1">
            <a:spLocks noChangeArrowheads="1"/>
          </p:cNvSpPr>
          <p:nvPr/>
        </p:nvSpPr>
        <p:spPr bwMode="auto">
          <a:xfrm>
            <a:off x="3625850" y="1447800"/>
            <a:ext cx="7175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橄榄山</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09" name="Text Box 9"/>
          <p:cNvSpPr txBox="1">
            <a:spLocks noChangeArrowheads="1"/>
          </p:cNvSpPr>
          <p:nvPr/>
        </p:nvSpPr>
        <p:spPr bwMode="auto">
          <a:xfrm>
            <a:off x="1752600" y="1747838"/>
            <a:ext cx="7175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殿宇山</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10" name="Text Box 10"/>
          <p:cNvSpPr txBox="1">
            <a:spLocks noChangeArrowheads="1"/>
          </p:cNvSpPr>
          <p:nvPr/>
        </p:nvSpPr>
        <p:spPr bwMode="auto">
          <a:xfrm>
            <a:off x="4800600" y="5029200"/>
            <a:ext cx="798513"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亚娜士纪念塔</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11" name="Rectangle 11"/>
          <p:cNvSpPr>
            <a:spLocks noChangeArrowheads="1"/>
          </p:cNvSpPr>
          <p:nvPr/>
        </p:nvSpPr>
        <p:spPr bwMode="auto">
          <a:xfrm>
            <a:off x="3321050" y="1905000"/>
            <a:ext cx="7175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汲沦溪</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12" name="Text Box 12"/>
          <p:cNvSpPr txBox="1">
            <a:spLocks noChangeArrowheads="1"/>
          </p:cNvSpPr>
          <p:nvPr/>
        </p:nvSpPr>
        <p:spPr bwMode="auto">
          <a:xfrm>
            <a:off x="649288" y="5334000"/>
            <a:ext cx="798512"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希律王纪念塔</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13" name="Oval 13"/>
          <p:cNvSpPr>
            <a:spLocks noChangeArrowheads="1"/>
          </p:cNvSpPr>
          <p:nvPr/>
        </p:nvSpPr>
        <p:spPr bwMode="auto">
          <a:xfrm rot="-1402147">
            <a:off x="3886200" y="2286000"/>
            <a:ext cx="228600" cy="838200"/>
          </a:xfrm>
          <a:prstGeom prst="ellipse">
            <a:avLst/>
          </a:prstGeom>
          <a:noFill/>
          <a:ln w="19050" cap="rnd">
            <a:solidFill>
              <a:srgbClr val="00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9214" name="Oval 14"/>
          <p:cNvSpPr>
            <a:spLocks noChangeArrowheads="1"/>
          </p:cNvSpPr>
          <p:nvPr/>
        </p:nvSpPr>
        <p:spPr bwMode="auto">
          <a:xfrm>
            <a:off x="1828800" y="5334000"/>
            <a:ext cx="762000" cy="609600"/>
          </a:xfrm>
          <a:prstGeom prst="ellipse">
            <a:avLst/>
          </a:prstGeom>
          <a:noFill/>
          <a:ln w="19050" cap="rnd">
            <a:solidFill>
              <a:srgbClr val="00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a:latin typeface="Arial" charset="0"/>
            </a:endParaRPr>
          </a:p>
        </p:txBody>
      </p:sp>
      <p:sp>
        <p:nvSpPr>
          <p:cNvPr id="179215" name="Oval 15"/>
          <p:cNvSpPr>
            <a:spLocks noChangeArrowheads="1"/>
          </p:cNvSpPr>
          <p:nvPr/>
        </p:nvSpPr>
        <p:spPr bwMode="auto">
          <a:xfrm>
            <a:off x="1371600" y="5867400"/>
            <a:ext cx="228600" cy="228600"/>
          </a:xfrm>
          <a:prstGeom prst="ellipse">
            <a:avLst/>
          </a:prstGeom>
          <a:noFill/>
          <a:ln w="19050" cap="rnd">
            <a:solidFill>
              <a:srgbClr val="00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9216" name="Oval 16"/>
          <p:cNvSpPr>
            <a:spLocks noChangeArrowheads="1"/>
          </p:cNvSpPr>
          <p:nvPr/>
        </p:nvSpPr>
        <p:spPr bwMode="auto">
          <a:xfrm>
            <a:off x="4724400" y="4648200"/>
            <a:ext cx="228600" cy="228600"/>
          </a:xfrm>
          <a:prstGeom prst="ellipse">
            <a:avLst/>
          </a:prstGeom>
          <a:noFill/>
          <a:ln w="19050" cap="rnd">
            <a:solidFill>
              <a:srgbClr val="00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9217" name="Text Box 17"/>
          <p:cNvSpPr txBox="1">
            <a:spLocks noChangeArrowheads="1"/>
          </p:cNvSpPr>
          <p:nvPr/>
        </p:nvSpPr>
        <p:spPr bwMode="auto">
          <a:xfrm>
            <a:off x="228600" y="4206875"/>
            <a:ext cx="5492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亚述营地</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18" name="Rectangle 18"/>
          <p:cNvSpPr>
            <a:spLocks noChangeArrowheads="1"/>
          </p:cNvSpPr>
          <p:nvPr/>
        </p:nvSpPr>
        <p:spPr bwMode="auto">
          <a:xfrm>
            <a:off x="4114800" y="2225675"/>
            <a:ext cx="12509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伯立士特雷安岩石</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19" name="Rectangle 19"/>
          <p:cNvSpPr>
            <a:spLocks noChangeArrowheads="1"/>
          </p:cNvSpPr>
          <p:nvPr/>
        </p:nvSpPr>
        <p:spPr bwMode="auto">
          <a:xfrm>
            <a:off x="1752600" y="5638800"/>
            <a:ext cx="8064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009900"/>
                </a:solidFill>
                <a:effectLst>
                  <a:outerShdw blurRad="38100" dist="38100" dir="2700000" algn="tl">
                    <a:srgbClr val="000000"/>
                  </a:outerShdw>
                </a:effectLst>
                <a:latin typeface="HuaTianKaiTi" charset="0"/>
                <a:ea typeface="HuaTianKaiTi" charset="0"/>
                <a:cs typeface="HuaTianKaiTi" charset="0"/>
              </a:rPr>
              <a:t> </a:t>
            </a:r>
            <a:r>
              <a:rPr lang="ja-JP" altLang="en-US" sz="1400" b="1">
                <a:solidFill>
                  <a:srgbClr val="009900"/>
                </a:solidFill>
                <a:effectLst>
                  <a:outerShdw blurRad="38100" dist="38100" dir="2700000" algn="tl">
                    <a:srgbClr val="000000"/>
                  </a:outerShdw>
                </a:effectLst>
                <a:latin typeface="HuaTianKaiTi" charset="0"/>
                <a:ea typeface="HuaTianKaiTi" charset="0"/>
                <a:cs typeface="HuaTianKaiTi" charset="0"/>
              </a:rPr>
              <a:t>蛇池塘</a:t>
            </a:r>
            <a:endParaRPr lang="en-US" sz="1400" b="1">
              <a:solidFill>
                <a:srgbClr val="009900"/>
              </a:solidFill>
              <a:effectLst>
                <a:outerShdw blurRad="38100" dist="38100" dir="2700000" algn="tl">
                  <a:srgbClr val="000000"/>
                </a:outerShdw>
              </a:effectLst>
              <a:latin typeface="HuaTianKaiTi" charset="0"/>
              <a:ea typeface="HuaTianKaiTi" charset="0"/>
              <a:cs typeface="HuaTianKaiTi" charset="0"/>
            </a:endParaRPr>
          </a:p>
        </p:txBody>
      </p:sp>
      <p:sp>
        <p:nvSpPr>
          <p:cNvPr id="179220" name="Text Box 20"/>
          <p:cNvSpPr txBox="1">
            <a:spLocks noChangeArrowheads="1"/>
          </p:cNvSpPr>
          <p:nvPr/>
        </p:nvSpPr>
        <p:spPr bwMode="auto">
          <a:xfrm>
            <a:off x="3870325" y="6035675"/>
            <a:ext cx="9302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伯恩百</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a:p>
            <a:pPr>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部队营地</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179221" name="Rectangle 21"/>
          <p:cNvSpPr>
            <a:spLocks noChangeArrowheads="1"/>
          </p:cNvSpPr>
          <p:nvPr/>
        </p:nvSpPr>
        <p:spPr bwMode="auto">
          <a:xfrm>
            <a:off x="914400" y="6248400"/>
            <a:ext cx="12509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400" b="1">
                <a:solidFill>
                  <a:srgbClr val="009900"/>
                </a:solidFill>
                <a:effectLst>
                  <a:outerShdw blurRad="38100" dist="38100" dir="2700000" algn="tl">
                    <a:srgbClr val="000000"/>
                  </a:outerShdw>
                </a:effectLst>
                <a:latin typeface="AR PL KaitiM GB" charset="0"/>
                <a:cs typeface="AR PL KaitiM GB" charset="0"/>
              </a:rPr>
              <a:t>帕儿史家之村</a:t>
            </a:r>
            <a:endParaRPr lang="en-US" sz="1400" b="1">
              <a:solidFill>
                <a:srgbClr val="009900"/>
              </a:solidFill>
              <a:effectLst>
                <a:outerShdw blurRad="38100" dist="38100" dir="2700000" algn="tl">
                  <a:srgbClr val="000000"/>
                </a:outerShdw>
              </a:effectLst>
              <a:latin typeface="AR PL KaitiM GB" charset="0"/>
              <a:cs typeface="AR PL KaitiM GB" charset="0"/>
            </a:endParaRPr>
          </a:p>
        </p:txBody>
      </p:sp>
      <p:sp>
        <p:nvSpPr>
          <p:cNvPr id="179222" name="Rectangle 22"/>
          <p:cNvSpPr>
            <a:spLocks noChangeArrowheads="1"/>
          </p:cNvSpPr>
          <p:nvPr/>
        </p:nvSpPr>
        <p:spPr bwMode="auto">
          <a:xfrm rot="1550821">
            <a:off x="1506538" y="1768475"/>
            <a:ext cx="1673225" cy="1216025"/>
          </a:xfrm>
          <a:prstGeom prst="rect">
            <a:avLst/>
          </a:prstGeom>
          <a:noFill/>
          <a:ln w="19050">
            <a:solidFill>
              <a:srgbClr val="0000FF"/>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9223" name="Freeform 23"/>
          <p:cNvSpPr>
            <a:spLocks/>
          </p:cNvSpPr>
          <p:nvPr/>
        </p:nvSpPr>
        <p:spPr bwMode="auto">
          <a:xfrm>
            <a:off x="2479675" y="1565275"/>
            <a:ext cx="1825625" cy="1760538"/>
          </a:xfrm>
          <a:custGeom>
            <a:avLst/>
            <a:gdLst>
              <a:gd name="T0" fmla="*/ 0 w 1150"/>
              <a:gd name="T1" fmla="*/ 0 h 1109"/>
              <a:gd name="T2" fmla="*/ 12 w 1150"/>
              <a:gd name="T3" fmla="*/ 32 h 1109"/>
              <a:gd name="T4" fmla="*/ 51 w 1150"/>
              <a:gd name="T5" fmla="*/ 56 h 1109"/>
              <a:gd name="T6" fmla="*/ 116 w 1150"/>
              <a:gd name="T7" fmla="*/ 87 h 1109"/>
              <a:gd name="T8" fmla="*/ 137 w 1150"/>
              <a:gd name="T9" fmla="*/ 101 h 1109"/>
              <a:gd name="T10" fmla="*/ 207 w 1150"/>
              <a:gd name="T11" fmla="*/ 154 h 1109"/>
              <a:gd name="T12" fmla="*/ 240 w 1150"/>
              <a:gd name="T13" fmla="*/ 166 h 1109"/>
              <a:gd name="T14" fmla="*/ 269 w 1150"/>
              <a:gd name="T15" fmla="*/ 180 h 1109"/>
              <a:gd name="T16" fmla="*/ 303 w 1150"/>
              <a:gd name="T17" fmla="*/ 207 h 1109"/>
              <a:gd name="T18" fmla="*/ 380 w 1150"/>
              <a:gd name="T19" fmla="*/ 245 h 1109"/>
              <a:gd name="T20" fmla="*/ 418 w 1150"/>
              <a:gd name="T21" fmla="*/ 269 h 1109"/>
              <a:gd name="T22" fmla="*/ 459 w 1150"/>
              <a:gd name="T23" fmla="*/ 300 h 1109"/>
              <a:gd name="T24" fmla="*/ 476 w 1150"/>
              <a:gd name="T25" fmla="*/ 317 h 1109"/>
              <a:gd name="T26" fmla="*/ 490 w 1150"/>
              <a:gd name="T27" fmla="*/ 327 h 1109"/>
              <a:gd name="T28" fmla="*/ 488 w 1150"/>
              <a:gd name="T29" fmla="*/ 334 h 1109"/>
              <a:gd name="T30" fmla="*/ 504 w 1150"/>
              <a:gd name="T31" fmla="*/ 339 h 1109"/>
              <a:gd name="T32" fmla="*/ 567 w 1150"/>
              <a:gd name="T33" fmla="*/ 368 h 1109"/>
              <a:gd name="T34" fmla="*/ 584 w 1150"/>
              <a:gd name="T35" fmla="*/ 396 h 1109"/>
              <a:gd name="T36" fmla="*/ 620 w 1150"/>
              <a:gd name="T37" fmla="*/ 416 h 1109"/>
              <a:gd name="T38" fmla="*/ 624 w 1150"/>
              <a:gd name="T39" fmla="*/ 437 h 1109"/>
              <a:gd name="T40" fmla="*/ 646 w 1150"/>
              <a:gd name="T41" fmla="*/ 488 h 1109"/>
              <a:gd name="T42" fmla="*/ 656 w 1150"/>
              <a:gd name="T43" fmla="*/ 509 h 1109"/>
              <a:gd name="T44" fmla="*/ 668 w 1150"/>
              <a:gd name="T45" fmla="*/ 533 h 1109"/>
              <a:gd name="T46" fmla="*/ 689 w 1150"/>
              <a:gd name="T47" fmla="*/ 572 h 1109"/>
              <a:gd name="T48" fmla="*/ 699 w 1150"/>
              <a:gd name="T49" fmla="*/ 586 h 1109"/>
              <a:gd name="T50" fmla="*/ 716 w 1150"/>
              <a:gd name="T51" fmla="*/ 615 h 1109"/>
              <a:gd name="T52" fmla="*/ 718 w 1150"/>
              <a:gd name="T53" fmla="*/ 639 h 1109"/>
              <a:gd name="T54" fmla="*/ 732 w 1150"/>
              <a:gd name="T55" fmla="*/ 689 h 1109"/>
              <a:gd name="T56" fmla="*/ 747 w 1150"/>
              <a:gd name="T57" fmla="*/ 730 h 1109"/>
              <a:gd name="T58" fmla="*/ 759 w 1150"/>
              <a:gd name="T59" fmla="*/ 759 h 1109"/>
              <a:gd name="T60" fmla="*/ 778 w 1150"/>
              <a:gd name="T61" fmla="*/ 816 h 1109"/>
              <a:gd name="T62" fmla="*/ 780 w 1150"/>
              <a:gd name="T63" fmla="*/ 840 h 1109"/>
              <a:gd name="T64" fmla="*/ 814 w 1150"/>
              <a:gd name="T65" fmla="*/ 884 h 1109"/>
              <a:gd name="T66" fmla="*/ 848 w 1150"/>
              <a:gd name="T67" fmla="*/ 936 h 1109"/>
              <a:gd name="T68" fmla="*/ 874 w 1150"/>
              <a:gd name="T69" fmla="*/ 958 h 1109"/>
              <a:gd name="T70" fmla="*/ 939 w 1150"/>
              <a:gd name="T71" fmla="*/ 996 h 1109"/>
              <a:gd name="T72" fmla="*/ 944 w 1150"/>
              <a:gd name="T73" fmla="*/ 1004 h 1109"/>
              <a:gd name="T74" fmla="*/ 963 w 1150"/>
              <a:gd name="T75" fmla="*/ 1008 h 1109"/>
              <a:gd name="T76" fmla="*/ 984 w 1150"/>
              <a:gd name="T77" fmla="*/ 1018 h 1109"/>
              <a:gd name="T78" fmla="*/ 1032 w 1150"/>
              <a:gd name="T79" fmla="*/ 1049 h 1109"/>
              <a:gd name="T80" fmla="*/ 1054 w 1150"/>
              <a:gd name="T81" fmla="*/ 1064 h 1109"/>
              <a:gd name="T82" fmla="*/ 1116 w 1150"/>
              <a:gd name="T83" fmla="*/ 1092 h 1109"/>
              <a:gd name="T84" fmla="*/ 1150 w 1150"/>
              <a:gd name="T85" fmla="*/ 1109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0" h="1109">
                <a:moveTo>
                  <a:pt x="0" y="0"/>
                </a:moveTo>
                <a:cubicBezTo>
                  <a:pt x="3" y="9"/>
                  <a:pt x="5" y="25"/>
                  <a:pt x="12" y="32"/>
                </a:cubicBezTo>
                <a:cubicBezTo>
                  <a:pt x="19" y="39"/>
                  <a:pt x="42" y="52"/>
                  <a:pt x="51" y="56"/>
                </a:cubicBezTo>
                <a:cubicBezTo>
                  <a:pt x="58" y="79"/>
                  <a:pt x="98" y="77"/>
                  <a:pt x="116" y="87"/>
                </a:cubicBezTo>
                <a:cubicBezTo>
                  <a:pt x="124" y="92"/>
                  <a:pt x="128" y="98"/>
                  <a:pt x="137" y="101"/>
                </a:cubicBezTo>
                <a:cubicBezTo>
                  <a:pt x="152" y="123"/>
                  <a:pt x="180" y="146"/>
                  <a:pt x="207" y="154"/>
                </a:cubicBezTo>
                <a:cubicBezTo>
                  <a:pt x="216" y="161"/>
                  <a:pt x="229" y="163"/>
                  <a:pt x="240" y="166"/>
                </a:cubicBezTo>
                <a:cubicBezTo>
                  <a:pt x="251" y="176"/>
                  <a:pt x="254" y="178"/>
                  <a:pt x="269" y="180"/>
                </a:cubicBezTo>
                <a:cubicBezTo>
                  <a:pt x="280" y="188"/>
                  <a:pt x="291" y="202"/>
                  <a:pt x="303" y="207"/>
                </a:cubicBezTo>
                <a:cubicBezTo>
                  <a:pt x="318" y="229"/>
                  <a:pt x="355" y="239"/>
                  <a:pt x="380" y="245"/>
                </a:cubicBezTo>
                <a:cubicBezTo>
                  <a:pt x="390" y="252"/>
                  <a:pt x="410" y="261"/>
                  <a:pt x="418" y="269"/>
                </a:cubicBezTo>
                <a:cubicBezTo>
                  <a:pt x="430" y="281"/>
                  <a:pt x="441" y="295"/>
                  <a:pt x="459" y="300"/>
                </a:cubicBezTo>
                <a:cubicBezTo>
                  <a:pt x="462" y="314"/>
                  <a:pt x="459" y="307"/>
                  <a:pt x="476" y="317"/>
                </a:cubicBezTo>
                <a:cubicBezTo>
                  <a:pt x="481" y="320"/>
                  <a:pt x="490" y="327"/>
                  <a:pt x="490" y="327"/>
                </a:cubicBezTo>
                <a:cubicBezTo>
                  <a:pt x="489" y="329"/>
                  <a:pt x="487" y="332"/>
                  <a:pt x="488" y="334"/>
                </a:cubicBezTo>
                <a:cubicBezTo>
                  <a:pt x="491" y="338"/>
                  <a:pt x="499" y="337"/>
                  <a:pt x="504" y="339"/>
                </a:cubicBezTo>
                <a:cubicBezTo>
                  <a:pt x="525" y="349"/>
                  <a:pt x="546" y="359"/>
                  <a:pt x="567" y="368"/>
                </a:cubicBezTo>
                <a:cubicBezTo>
                  <a:pt x="571" y="381"/>
                  <a:pt x="569" y="393"/>
                  <a:pt x="584" y="396"/>
                </a:cubicBezTo>
                <a:cubicBezTo>
                  <a:pt x="597" y="401"/>
                  <a:pt x="607" y="411"/>
                  <a:pt x="620" y="416"/>
                </a:cubicBezTo>
                <a:cubicBezTo>
                  <a:pt x="626" y="426"/>
                  <a:pt x="631" y="427"/>
                  <a:pt x="624" y="437"/>
                </a:cubicBezTo>
                <a:cubicBezTo>
                  <a:pt x="629" y="456"/>
                  <a:pt x="633" y="473"/>
                  <a:pt x="646" y="488"/>
                </a:cubicBezTo>
                <a:cubicBezTo>
                  <a:pt x="648" y="496"/>
                  <a:pt x="651" y="502"/>
                  <a:pt x="656" y="509"/>
                </a:cubicBezTo>
                <a:cubicBezTo>
                  <a:pt x="659" y="518"/>
                  <a:pt x="663" y="525"/>
                  <a:pt x="668" y="533"/>
                </a:cubicBezTo>
                <a:cubicBezTo>
                  <a:pt x="672" y="547"/>
                  <a:pt x="680" y="560"/>
                  <a:pt x="689" y="572"/>
                </a:cubicBezTo>
                <a:cubicBezTo>
                  <a:pt x="692" y="577"/>
                  <a:pt x="699" y="586"/>
                  <a:pt x="699" y="586"/>
                </a:cubicBezTo>
                <a:cubicBezTo>
                  <a:pt x="702" y="597"/>
                  <a:pt x="709" y="606"/>
                  <a:pt x="716" y="615"/>
                </a:cubicBezTo>
                <a:cubicBezTo>
                  <a:pt x="719" y="627"/>
                  <a:pt x="725" y="629"/>
                  <a:pt x="718" y="639"/>
                </a:cubicBezTo>
                <a:cubicBezTo>
                  <a:pt x="714" y="654"/>
                  <a:pt x="725" y="676"/>
                  <a:pt x="732" y="689"/>
                </a:cubicBezTo>
                <a:cubicBezTo>
                  <a:pt x="736" y="703"/>
                  <a:pt x="739" y="718"/>
                  <a:pt x="747" y="730"/>
                </a:cubicBezTo>
                <a:cubicBezTo>
                  <a:pt x="751" y="745"/>
                  <a:pt x="745" y="745"/>
                  <a:pt x="759" y="759"/>
                </a:cubicBezTo>
                <a:cubicBezTo>
                  <a:pt x="764" y="777"/>
                  <a:pt x="767" y="800"/>
                  <a:pt x="778" y="816"/>
                </a:cubicBezTo>
                <a:cubicBezTo>
                  <a:pt x="766" y="821"/>
                  <a:pt x="775" y="831"/>
                  <a:pt x="780" y="840"/>
                </a:cubicBezTo>
                <a:cubicBezTo>
                  <a:pt x="789" y="857"/>
                  <a:pt x="798" y="872"/>
                  <a:pt x="814" y="884"/>
                </a:cubicBezTo>
                <a:cubicBezTo>
                  <a:pt x="818" y="904"/>
                  <a:pt x="829" y="926"/>
                  <a:pt x="848" y="936"/>
                </a:cubicBezTo>
                <a:cubicBezTo>
                  <a:pt x="851" y="949"/>
                  <a:pt x="864" y="951"/>
                  <a:pt x="874" y="958"/>
                </a:cubicBezTo>
                <a:cubicBezTo>
                  <a:pt x="881" y="982"/>
                  <a:pt x="917" y="990"/>
                  <a:pt x="939" y="996"/>
                </a:cubicBezTo>
                <a:cubicBezTo>
                  <a:pt x="941" y="999"/>
                  <a:pt x="941" y="1003"/>
                  <a:pt x="944" y="1004"/>
                </a:cubicBezTo>
                <a:cubicBezTo>
                  <a:pt x="950" y="1007"/>
                  <a:pt x="963" y="1008"/>
                  <a:pt x="963" y="1008"/>
                </a:cubicBezTo>
                <a:cubicBezTo>
                  <a:pt x="971" y="1011"/>
                  <a:pt x="976" y="1016"/>
                  <a:pt x="984" y="1018"/>
                </a:cubicBezTo>
                <a:cubicBezTo>
                  <a:pt x="1001" y="1028"/>
                  <a:pt x="1015" y="1039"/>
                  <a:pt x="1032" y="1049"/>
                </a:cubicBezTo>
                <a:cubicBezTo>
                  <a:pt x="1040" y="1054"/>
                  <a:pt x="1045" y="1063"/>
                  <a:pt x="1054" y="1064"/>
                </a:cubicBezTo>
                <a:cubicBezTo>
                  <a:pt x="1078" y="1068"/>
                  <a:pt x="1094" y="1082"/>
                  <a:pt x="1116" y="1092"/>
                </a:cubicBezTo>
                <a:cubicBezTo>
                  <a:pt x="1128" y="1098"/>
                  <a:pt x="1140" y="1099"/>
                  <a:pt x="1150" y="1109"/>
                </a:cubicBezTo>
              </a:path>
            </a:pathLst>
          </a:custGeom>
          <a:noFill/>
          <a:ln w="19050" cap="flat">
            <a:solidFill>
              <a:srgbClr val="FF6600"/>
            </a:solidFill>
            <a:prstDash val="dash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24" name="Line 24"/>
          <p:cNvSpPr>
            <a:spLocks noChangeShapeType="1"/>
          </p:cNvSpPr>
          <p:nvPr/>
        </p:nvSpPr>
        <p:spPr bwMode="auto">
          <a:xfrm flipH="1">
            <a:off x="3581400" y="2133600"/>
            <a:ext cx="152400" cy="304800"/>
          </a:xfrm>
          <a:prstGeom prst="line">
            <a:avLst/>
          </a:prstGeom>
          <a:noFill/>
          <a:ln w="9525">
            <a:solidFill>
              <a:srgbClr val="008000"/>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26" name="Line 26"/>
          <p:cNvSpPr>
            <a:spLocks noChangeShapeType="1"/>
          </p:cNvSpPr>
          <p:nvPr/>
        </p:nvSpPr>
        <p:spPr bwMode="auto">
          <a:xfrm>
            <a:off x="685800" y="4191000"/>
            <a:ext cx="76200" cy="152400"/>
          </a:xfrm>
          <a:prstGeom prst="line">
            <a:avLst/>
          </a:prstGeom>
          <a:noFill/>
          <a:ln w="76200">
            <a:solidFill>
              <a:srgbClr val="9048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28" name="Line 28"/>
          <p:cNvSpPr>
            <a:spLocks noChangeShapeType="1"/>
          </p:cNvSpPr>
          <p:nvPr/>
        </p:nvSpPr>
        <p:spPr bwMode="auto">
          <a:xfrm flipH="1" flipV="1">
            <a:off x="152400" y="3124200"/>
            <a:ext cx="0" cy="1524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29" name="Line 29"/>
          <p:cNvSpPr>
            <a:spLocks noChangeShapeType="1"/>
          </p:cNvSpPr>
          <p:nvPr/>
        </p:nvSpPr>
        <p:spPr bwMode="auto">
          <a:xfrm flipH="1" flipV="1">
            <a:off x="762000" y="4114800"/>
            <a:ext cx="76200" cy="1524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0" name="Line 30"/>
          <p:cNvSpPr>
            <a:spLocks noChangeShapeType="1"/>
          </p:cNvSpPr>
          <p:nvPr/>
        </p:nvSpPr>
        <p:spPr bwMode="auto">
          <a:xfrm flipV="1">
            <a:off x="762000" y="2209800"/>
            <a:ext cx="152400" cy="2286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1" name="Line 31"/>
          <p:cNvSpPr>
            <a:spLocks noChangeShapeType="1"/>
          </p:cNvSpPr>
          <p:nvPr/>
        </p:nvSpPr>
        <p:spPr bwMode="auto">
          <a:xfrm flipV="1">
            <a:off x="1600200" y="1219200"/>
            <a:ext cx="152400" cy="762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2" name="Line 32"/>
          <p:cNvSpPr>
            <a:spLocks noChangeShapeType="1"/>
          </p:cNvSpPr>
          <p:nvPr/>
        </p:nvSpPr>
        <p:spPr bwMode="auto">
          <a:xfrm>
            <a:off x="3657600" y="1752600"/>
            <a:ext cx="152400" cy="762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3" name="Line 33"/>
          <p:cNvSpPr>
            <a:spLocks noChangeShapeType="1"/>
          </p:cNvSpPr>
          <p:nvPr/>
        </p:nvSpPr>
        <p:spPr bwMode="auto">
          <a:xfrm>
            <a:off x="4724400" y="3124200"/>
            <a:ext cx="76200" cy="1524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4" name="Line 34"/>
          <p:cNvSpPr>
            <a:spLocks noChangeShapeType="1"/>
          </p:cNvSpPr>
          <p:nvPr/>
        </p:nvSpPr>
        <p:spPr bwMode="auto">
          <a:xfrm>
            <a:off x="5410200" y="4267200"/>
            <a:ext cx="0" cy="2286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5" name="Line 35"/>
          <p:cNvSpPr>
            <a:spLocks noChangeShapeType="1"/>
          </p:cNvSpPr>
          <p:nvPr/>
        </p:nvSpPr>
        <p:spPr bwMode="auto">
          <a:xfrm flipH="1">
            <a:off x="3733800" y="5943600"/>
            <a:ext cx="228600" cy="1524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6" name="Line 36"/>
          <p:cNvSpPr>
            <a:spLocks noChangeShapeType="1"/>
          </p:cNvSpPr>
          <p:nvPr/>
        </p:nvSpPr>
        <p:spPr bwMode="auto">
          <a:xfrm flipH="1" flipV="1">
            <a:off x="1371600" y="5486400"/>
            <a:ext cx="152400" cy="152400"/>
          </a:xfrm>
          <a:prstGeom prst="line">
            <a:avLst/>
          </a:prstGeom>
          <a:noFill/>
          <a:ln w="28575">
            <a:solidFill>
              <a:srgbClr val="6633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9237" name="Rectangle 37"/>
          <p:cNvSpPr>
            <a:spLocks noChangeArrowheads="1"/>
          </p:cNvSpPr>
          <p:nvPr/>
        </p:nvSpPr>
        <p:spPr bwMode="auto">
          <a:xfrm>
            <a:off x="5562600" y="1066800"/>
            <a:ext cx="3581400" cy="5486400"/>
          </a:xfrm>
          <a:prstGeom prst="rect">
            <a:avLst/>
          </a:prstGeom>
          <a:solidFill>
            <a:schemeClr val="tx1">
              <a:lumMod val="85000"/>
            </a:schemeClr>
          </a:solidFill>
          <a:ln w="9525">
            <a:solidFill>
              <a:srgbClr val="0000FF"/>
            </a:solidFill>
            <a:miter lim="800000"/>
            <a:headEnd/>
            <a:tailEnd/>
          </a:ln>
          <a:effectLst/>
        </p:spPr>
        <p:txBody>
          <a:bodyPr wrap="none" anchor="ctr"/>
          <a:lstStyle/>
          <a:p>
            <a:pPr algn="ctr">
              <a:defRPr/>
            </a:pPr>
            <a:endParaRPr lang="en-US">
              <a:cs typeface="+mn-cs"/>
            </a:endParaRPr>
          </a:p>
        </p:txBody>
      </p:sp>
      <p:sp>
        <p:nvSpPr>
          <p:cNvPr id="179239" name="Text Box 39"/>
          <p:cNvSpPr txBox="1">
            <a:spLocks noChangeArrowheads="1"/>
          </p:cNvSpPr>
          <p:nvPr/>
        </p:nvSpPr>
        <p:spPr bwMode="auto">
          <a:xfrm>
            <a:off x="5562600" y="1600200"/>
            <a:ext cx="3581400" cy="466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dirty="0">
                <a:solidFill>
                  <a:sysClr val="windowText" lastClr="000000"/>
                </a:solidFill>
                <a:latin typeface="AR PL KaitiM GB" charset="0"/>
                <a:cs typeface="AR PL KaitiM GB" charset="0"/>
              </a:rPr>
              <a:t>耶路撒冷之袭击</a:t>
            </a:r>
            <a:r>
              <a:rPr lang="en-US" altLang="ja-JP" sz="2000" b="1" dirty="0">
                <a:solidFill>
                  <a:sysClr val="windowText" lastClr="000000"/>
                </a:solidFill>
                <a:latin typeface="AR PL KaitiM GB" charset="0"/>
                <a:cs typeface="AR PL KaitiM GB" charset="0"/>
              </a:rPr>
              <a:t>:</a:t>
            </a:r>
            <a:r>
              <a:rPr lang="ja-JP" altLang="en-US" sz="2000" b="1" dirty="0">
                <a:solidFill>
                  <a:sysClr val="windowText" lastClr="000000"/>
                </a:solidFill>
                <a:latin typeface="AR PL KaitiM GB" charset="0"/>
                <a:cs typeface="AR PL KaitiM GB" charset="0"/>
              </a:rPr>
              <a:t>跟一位高祭司的墓地有关键。当罗马将军</a:t>
            </a:r>
            <a:r>
              <a:rPr lang="ja-JP" altLang="en-US" sz="2000" b="1" u="sng" dirty="0">
                <a:solidFill>
                  <a:sysClr val="windowText" lastClr="000000"/>
                </a:solidFill>
                <a:latin typeface="AR PL KaitiM GB" charset="0"/>
                <a:cs typeface="AR PL KaitiM GB" charset="0"/>
              </a:rPr>
              <a:t>提多</a:t>
            </a:r>
            <a:r>
              <a:rPr lang="en-US" altLang="ja-JP" sz="2000" b="1" dirty="0">
                <a:solidFill>
                  <a:sysClr val="windowText" lastClr="000000"/>
                </a:solidFill>
                <a:latin typeface="AR PL KaitiM GB" charset="0"/>
                <a:cs typeface="AR PL KaitiM GB" charset="0"/>
              </a:rPr>
              <a:t>,</a:t>
            </a:r>
            <a:r>
              <a:rPr lang="ja-JP" altLang="en-US" sz="2000" b="1" dirty="0">
                <a:solidFill>
                  <a:sysClr val="windowText" lastClr="000000"/>
                </a:solidFill>
                <a:latin typeface="AR PL KaitiM GB" charset="0"/>
                <a:cs typeface="AR PL KaitiM GB" charset="0"/>
              </a:rPr>
              <a:t>于主后</a:t>
            </a:r>
            <a:r>
              <a:rPr lang="en-US" altLang="ja-JP" sz="2000" b="1" dirty="0">
                <a:solidFill>
                  <a:sysClr val="windowText" lastClr="000000"/>
                </a:solidFill>
                <a:latin typeface="AR PL KaitiM GB" charset="0"/>
                <a:cs typeface="AR PL KaitiM GB" charset="0"/>
              </a:rPr>
              <a:t>70</a:t>
            </a:r>
            <a:r>
              <a:rPr lang="ja-JP" altLang="en-US" sz="2000" b="1" dirty="0">
                <a:solidFill>
                  <a:sysClr val="windowText" lastClr="000000"/>
                </a:solidFill>
                <a:latin typeface="AR PL KaitiM GB" charset="0"/>
                <a:cs typeface="AR PL KaitiM GB" charset="0"/>
              </a:rPr>
              <a:t>年</a:t>
            </a:r>
            <a:r>
              <a:rPr lang="en-US" altLang="ja-JP" sz="2000" b="1" dirty="0">
                <a:solidFill>
                  <a:sysClr val="windowText" lastClr="000000"/>
                </a:solidFill>
                <a:latin typeface="AR PL KaitiM GB" charset="0"/>
                <a:cs typeface="AR PL KaitiM GB" charset="0"/>
              </a:rPr>
              <a:t>,</a:t>
            </a:r>
            <a:r>
              <a:rPr lang="ja-JP" altLang="en-US" sz="2000" b="1" dirty="0">
                <a:solidFill>
                  <a:sysClr val="windowText" lastClr="000000"/>
                </a:solidFill>
                <a:latin typeface="AR PL KaitiM GB" charset="0"/>
                <a:cs typeface="AR PL KaitiM GB" charset="0"/>
              </a:rPr>
              <a:t>开始袭击首都时；当时的情况可说是镇压首次犹太起义的高潮，</a:t>
            </a:r>
            <a:r>
              <a:rPr lang="ja-JP" altLang="en-US" sz="2000" b="1" u="sng" dirty="0">
                <a:solidFill>
                  <a:sysClr val="windowText" lastClr="000000"/>
                </a:solidFill>
                <a:latin typeface="AR PL KaitiM GB" charset="0"/>
                <a:cs typeface="AR PL KaitiM GB" charset="0"/>
              </a:rPr>
              <a:t>提多</a:t>
            </a:r>
            <a:r>
              <a:rPr lang="ja-JP" altLang="en-US" sz="2000" b="1" dirty="0">
                <a:solidFill>
                  <a:sysClr val="windowText" lastClr="000000"/>
                </a:solidFill>
                <a:latin typeface="AR PL KaitiM GB" charset="0"/>
                <a:cs typeface="AR PL KaitiM GB" charset="0"/>
              </a:rPr>
              <a:t>建城墙把</a:t>
            </a:r>
            <a:r>
              <a:rPr lang="ja-JP" altLang="en-US" sz="2000" b="1" u="sng" dirty="0">
                <a:solidFill>
                  <a:sysClr val="windowText" lastClr="000000"/>
                </a:solidFill>
                <a:latin typeface="AR PL KaitiM GB" charset="0"/>
                <a:cs typeface="AR PL KaitiM GB" charset="0"/>
              </a:rPr>
              <a:t>耶路撒冷</a:t>
            </a:r>
            <a:r>
              <a:rPr lang="ja-JP" altLang="en-US" sz="2000" b="1" dirty="0">
                <a:solidFill>
                  <a:sysClr val="windowText" lastClr="000000"/>
                </a:solidFill>
                <a:latin typeface="AR PL KaitiM GB" charset="0"/>
                <a:cs typeface="AR PL KaitiM GB" charset="0"/>
              </a:rPr>
              <a:t>围绕封闭。历史家</a:t>
            </a:r>
            <a:r>
              <a:rPr lang="ja-JP" altLang="en-US" sz="2000" b="1" u="sng" dirty="0">
                <a:solidFill>
                  <a:sysClr val="windowText" lastClr="000000"/>
                </a:solidFill>
                <a:latin typeface="AR PL KaitiM GB" charset="0"/>
                <a:cs typeface="AR PL KaitiM GB" charset="0"/>
              </a:rPr>
              <a:t>约瑟夫思</a:t>
            </a:r>
            <a:r>
              <a:rPr lang="ja-JP" altLang="en-US" sz="2000" b="1" dirty="0">
                <a:solidFill>
                  <a:sysClr val="windowText" lastClr="000000"/>
                </a:solidFill>
                <a:latin typeface="AR PL KaitiM GB" charset="0"/>
                <a:cs typeface="AR PL KaitiM GB" charset="0"/>
              </a:rPr>
              <a:t>在他所写的书</a:t>
            </a:r>
            <a:r>
              <a:rPr lang="en-US" altLang="ja-JP" sz="2000" b="1" dirty="0">
                <a:solidFill>
                  <a:sysClr val="windowText" lastClr="000000"/>
                </a:solidFill>
                <a:latin typeface="AR PL KaitiM GB" charset="0"/>
                <a:cs typeface="AR PL KaitiM GB" charset="0"/>
              </a:rPr>
              <a:t>&lt;</a:t>
            </a:r>
            <a:r>
              <a:rPr lang="ja-JP" altLang="en-US" sz="2000" b="1" dirty="0">
                <a:solidFill>
                  <a:sysClr val="windowText" lastClr="000000"/>
                </a:solidFill>
                <a:latin typeface="AR PL KaitiM GB" charset="0"/>
                <a:cs typeface="AR PL KaitiM GB" charset="0"/>
              </a:rPr>
              <a:t>犹太战争</a:t>
            </a:r>
            <a:r>
              <a:rPr lang="en-US" altLang="ja-JP" sz="2000" b="1" dirty="0">
                <a:solidFill>
                  <a:sysClr val="windowText" lastClr="000000"/>
                </a:solidFill>
                <a:latin typeface="AR PL KaitiM GB" charset="0"/>
                <a:cs typeface="AR PL KaitiM GB" charset="0"/>
              </a:rPr>
              <a:t>&gt;(5:504-507)</a:t>
            </a:r>
            <a:r>
              <a:rPr lang="ja-JP" altLang="en-US" sz="2000" b="1" dirty="0">
                <a:solidFill>
                  <a:sysClr val="windowText" lastClr="000000"/>
                </a:solidFill>
                <a:latin typeface="AR PL KaitiM GB" charset="0"/>
                <a:cs typeface="AR PL KaitiM GB" charset="0"/>
              </a:rPr>
              <a:t>内叙述墙的建造过程和方向是从</a:t>
            </a:r>
            <a:r>
              <a:rPr lang="ja-JP" altLang="en-US" sz="2000" b="1" u="sng" dirty="0">
                <a:solidFill>
                  <a:sysClr val="windowText" lastClr="000000"/>
                </a:solidFill>
                <a:latin typeface="AR PL KaitiM GB" charset="0"/>
                <a:cs typeface="AR PL KaitiM GB" charset="0"/>
              </a:rPr>
              <a:t>亚述</a:t>
            </a:r>
            <a:r>
              <a:rPr lang="ja-JP" altLang="en-US" sz="2000" b="1" dirty="0">
                <a:solidFill>
                  <a:sysClr val="windowText" lastClr="000000"/>
                </a:solidFill>
                <a:latin typeface="AR PL KaitiM GB" charset="0"/>
                <a:cs typeface="AR PL KaitiM GB" charset="0"/>
              </a:rPr>
              <a:t>营地开始。这营地也是</a:t>
            </a:r>
            <a:r>
              <a:rPr lang="ja-JP" altLang="en-US" sz="2000" b="1" u="sng" dirty="0">
                <a:solidFill>
                  <a:sysClr val="windowText" lastClr="000000"/>
                </a:solidFill>
                <a:latin typeface="AR PL KaitiM GB" charset="0"/>
                <a:cs typeface="AR PL KaitiM GB" charset="0"/>
              </a:rPr>
              <a:t>提</a:t>
            </a:r>
            <a:r>
              <a:rPr lang="ja-JP" altLang="en-US" sz="2000" b="1" dirty="0">
                <a:solidFill>
                  <a:sysClr val="windowText" lastClr="000000"/>
                </a:solidFill>
                <a:latin typeface="AR PL KaitiM GB" charset="0"/>
                <a:cs typeface="AR PL KaitiM GB" charset="0"/>
              </a:rPr>
              <a:t>多本人的战营。经过橄榄山，</a:t>
            </a:r>
            <a:r>
              <a:rPr lang="ja-JP" altLang="en-US" sz="2000" b="1" u="sng" dirty="0">
                <a:solidFill>
                  <a:sysClr val="windowText" lastClr="000000"/>
                </a:solidFill>
                <a:latin typeface="AR PL KaitiM GB" charset="0"/>
                <a:cs typeface="AR PL KaitiM GB" charset="0"/>
              </a:rPr>
              <a:t>伯立士特雷安</a:t>
            </a:r>
            <a:r>
              <a:rPr lang="ja-JP" altLang="en-US" sz="2000" b="1" dirty="0">
                <a:solidFill>
                  <a:sysClr val="windowText" lastClr="000000"/>
                </a:solidFill>
                <a:latin typeface="AR PL KaitiM GB" charset="0"/>
                <a:cs typeface="AR PL KaitiM GB" charset="0"/>
              </a:rPr>
              <a:t>岩石，</a:t>
            </a:r>
            <a:r>
              <a:rPr lang="ja-JP" altLang="en-US" sz="2000" b="1" u="sng" dirty="0">
                <a:solidFill>
                  <a:sysClr val="windowText" lastClr="000000"/>
                </a:solidFill>
                <a:latin typeface="AR PL KaitiM GB" charset="0"/>
                <a:cs typeface="AR PL KaitiM GB" charset="0"/>
              </a:rPr>
              <a:t>亚娜士</a:t>
            </a:r>
            <a:r>
              <a:rPr lang="ja-JP" altLang="en-US" sz="2000" b="1" dirty="0">
                <a:solidFill>
                  <a:sysClr val="windowText" lastClr="000000"/>
                </a:solidFill>
                <a:latin typeface="AR PL KaitiM GB" charset="0"/>
                <a:cs typeface="AR PL KaitiM GB" charset="0"/>
              </a:rPr>
              <a:t>纪念塔，</a:t>
            </a:r>
            <a:r>
              <a:rPr lang="ja-JP" altLang="en-US" sz="2000" b="1" u="sng" dirty="0">
                <a:solidFill>
                  <a:sysClr val="windowText" lastClr="000000"/>
                </a:solidFill>
                <a:latin typeface="AR PL KaitiM GB" charset="0"/>
                <a:cs typeface="AR PL KaitiM GB" charset="0"/>
              </a:rPr>
              <a:t>伯恩百</a:t>
            </a:r>
            <a:r>
              <a:rPr lang="ja-JP" altLang="en-US" sz="2000" b="1" dirty="0">
                <a:solidFill>
                  <a:sysClr val="windowText" lastClr="000000"/>
                </a:solidFill>
                <a:latin typeface="AR PL KaitiM GB" charset="0"/>
                <a:cs typeface="AR PL KaitiM GB" charset="0"/>
              </a:rPr>
              <a:t>部队营地，</a:t>
            </a:r>
            <a:r>
              <a:rPr lang="ja-JP" altLang="en-US" sz="2000" b="1" u="sng" dirty="0">
                <a:solidFill>
                  <a:sysClr val="windowText" lastClr="000000"/>
                </a:solidFill>
                <a:latin typeface="AR PL KaitiM GB" charset="0"/>
                <a:cs typeface="AR PL KaitiM GB" charset="0"/>
              </a:rPr>
              <a:t>帕儿史家</a:t>
            </a:r>
            <a:r>
              <a:rPr lang="ja-JP" altLang="en-US" sz="2000" b="1" dirty="0">
                <a:solidFill>
                  <a:sysClr val="windowText" lastClr="000000"/>
                </a:solidFill>
                <a:latin typeface="AR PL KaitiM GB" charset="0"/>
                <a:cs typeface="AR PL KaitiM GB" charset="0"/>
              </a:rPr>
              <a:t>之村，</a:t>
            </a:r>
            <a:r>
              <a:rPr lang="ja-JP" altLang="en-US" sz="2000" b="1" u="sng" dirty="0">
                <a:solidFill>
                  <a:sysClr val="windowText" lastClr="000000"/>
                </a:solidFill>
                <a:latin typeface="AR PL KaitiM GB" charset="0"/>
                <a:cs typeface="AR PL KaitiM GB" charset="0"/>
              </a:rPr>
              <a:t>希律</a:t>
            </a:r>
            <a:r>
              <a:rPr lang="ja-JP" altLang="en-US" sz="2000" b="1" dirty="0">
                <a:solidFill>
                  <a:sysClr val="windowText" lastClr="000000"/>
                </a:solidFill>
                <a:latin typeface="AR PL KaitiM GB" charset="0"/>
                <a:cs typeface="AR PL KaitiM GB" charset="0"/>
              </a:rPr>
              <a:t>王纪念塔</a:t>
            </a:r>
            <a:r>
              <a:rPr lang="en-US" altLang="ja-JP" sz="2000" b="1" dirty="0">
                <a:solidFill>
                  <a:sysClr val="windowText" lastClr="000000"/>
                </a:solidFill>
                <a:latin typeface="AR PL KaitiM GB" charset="0"/>
                <a:cs typeface="AR PL KaitiM GB" charset="0"/>
              </a:rPr>
              <a:t> </a:t>
            </a:r>
            <a:r>
              <a:rPr lang="ja-JP" altLang="en-US" sz="2000" b="1" dirty="0">
                <a:solidFill>
                  <a:sysClr val="windowText" lastClr="000000"/>
                </a:solidFill>
                <a:latin typeface="AR PL KaitiM GB" charset="0"/>
                <a:cs typeface="AR PL KaitiM GB" charset="0"/>
              </a:rPr>
              <a:t>，再回到</a:t>
            </a:r>
            <a:r>
              <a:rPr lang="ja-JP" altLang="en-US" sz="2000" b="1" u="sng" dirty="0">
                <a:solidFill>
                  <a:sysClr val="windowText" lastClr="000000"/>
                </a:solidFill>
                <a:latin typeface="AR PL KaitiM GB" charset="0"/>
                <a:cs typeface="AR PL KaitiM GB" charset="0"/>
              </a:rPr>
              <a:t>亚述</a:t>
            </a:r>
            <a:r>
              <a:rPr lang="ja-JP" altLang="en-US" sz="2000" b="1" dirty="0">
                <a:solidFill>
                  <a:sysClr val="windowText" lastClr="000000"/>
                </a:solidFill>
                <a:latin typeface="AR PL KaitiM GB" charset="0"/>
                <a:cs typeface="AR PL KaitiM GB" charset="0"/>
              </a:rPr>
              <a:t>营地。</a:t>
            </a:r>
            <a:r>
              <a:rPr lang="ja-JP" altLang="en-US" sz="2000" b="1" dirty="0">
                <a:solidFill>
                  <a:sysClr val="windowText" lastClr="000000"/>
                </a:solidFill>
                <a:latin typeface="Arial" charset="0"/>
                <a:cs typeface="AR PL KaitiM GB" charset="0"/>
              </a:rPr>
              <a:t>”</a:t>
            </a:r>
            <a:r>
              <a:rPr lang="en-US" altLang="ja-JP" sz="2000" b="1" dirty="0">
                <a:solidFill>
                  <a:sysClr val="windowText" lastClr="000000"/>
                </a:solidFill>
                <a:latin typeface="AR PL KaitiM GB" charset="0"/>
                <a:cs typeface="AR PL KaitiM GB" charset="0"/>
              </a:rPr>
              <a:t> </a:t>
            </a:r>
            <a:endParaRPr lang="en-US" sz="2000" b="1" dirty="0">
              <a:solidFill>
                <a:sysClr val="windowText" lastClr="000000"/>
              </a:solidFill>
              <a:latin typeface="AR PL KaitiM GB" charset="0"/>
              <a:cs typeface="AR PL KaitiM GB"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uliuscaesarbrutus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4624"/>
            <a:ext cx="9108504" cy="68133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9090" name="Rectangle 2"/>
          <p:cNvSpPr>
            <a:spLocks noGrp="1" noRot="1" noChangeArrowheads="1"/>
          </p:cNvSpPr>
          <p:nvPr>
            <p:ph type="title"/>
          </p:nvPr>
        </p:nvSpPr>
        <p:spPr>
          <a:xfrm>
            <a:off x="381000" y="381000"/>
            <a:ext cx="8229600" cy="1143000"/>
          </a:xfrm>
        </p:spPr>
        <p:txBody>
          <a:bodyPr/>
          <a:lstStyle/>
          <a:p>
            <a:pPr eaLnBrk="1" hangingPunct="1">
              <a:defRPr/>
            </a:pPr>
            <a:r>
              <a:rPr lang="ja-JP" altLang="en-US" sz="6600">
                <a:solidFill>
                  <a:srgbClr val="FFFFFF"/>
                </a:solidFill>
                <a:latin typeface="AR PL KaitiM GB" charset="0"/>
                <a:ea typeface="ＭＳ Ｐゴシック" charset="0"/>
                <a:cs typeface="AR PL KaitiM GB" charset="0"/>
              </a:rPr>
              <a:t>成为罗马公民的优势</a:t>
            </a:r>
            <a:endParaRPr lang="en-US" sz="6600">
              <a:solidFill>
                <a:srgbClr val="FFFFFF"/>
              </a:solidFill>
              <a:latin typeface="AR PL KaitiM GB" charset="0"/>
              <a:ea typeface="ＭＳ Ｐゴシック" charset="0"/>
              <a:cs typeface="AR PL KaitiM GB" charset="0"/>
            </a:endParaRPr>
          </a:p>
        </p:txBody>
      </p:sp>
      <p:sp>
        <p:nvSpPr>
          <p:cNvPr id="89091" name="Rectangle 3"/>
          <p:cNvSpPr>
            <a:spLocks noGrp="1" noChangeArrowheads="1"/>
          </p:cNvSpPr>
          <p:nvPr>
            <p:ph type="body" idx="1"/>
          </p:nvPr>
        </p:nvSpPr>
        <p:spPr>
          <a:xfrm>
            <a:off x="609600" y="1600200"/>
            <a:ext cx="8077200" cy="4525963"/>
          </a:xfrm>
        </p:spPr>
        <p:txBody>
          <a:bodyPr/>
          <a:lstStyle/>
          <a:p>
            <a:pPr eaLnBrk="1" hangingPunct="1">
              <a:defRPr/>
            </a:pPr>
            <a:r>
              <a:rPr lang="ja-JP" altLang="en-US" sz="3600">
                <a:solidFill>
                  <a:srgbClr val="FFFFFF"/>
                </a:solidFill>
                <a:latin typeface="AR PL KaitiM GB" charset="0"/>
                <a:ea typeface="ＭＳ Ｐゴシック" charset="0"/>
                <a:cs typeface="AR PL KaitiM GB" charset="0"/>
              </a:rPr>
              <a:t>审理</a:t>
            </a:r>
            <a:endParaRPr lang="en-US" altLang="ja-JP" sz="3600">
              <a:solidFill>
                <a:srgbClr val="FFFFFF"/>
              </a:solidFill>
              <a:latin typeface="AR PL KaitiM GB" charset="0"/>
              <a:ea typeface="ＭＳ Ｐゴシック" charset="0"/>
              <a:cs typeface="AR PL KaitiM GB" charset="0"/>
            </a:endParaRPr>
          </a:p>
          <a:p>
            <a:pPr eaLnBrk="1" hangingPunct="1">
              <a:defRPr/>
            </a:pPr>
            <a:r>
              <a:rPr lang="ja-JP" altLang="en-US" sz="3600">
                <a:solidFill>
                  <a:srgbClr val="FFFFFF"/>
                </a:solidFill>
                <a:latin typeface="AR PL KaitiM GB" charset="0"/>
                <a:ea typeface="ＭＳ Ｐゴシック" charset="0"/>
                <a:cs typeface="AR PL KaitiM GB" charset="0"/>
              </a:rPr>
              <a:t>可向</a:t>
            </a:r>
            <a:r>
              <a:rPr lang="ja-JP" altLang="en-US" sz="3600" u="sng">
                <a:solidFill>
                  <a:srgbClr val="FFFFFF"/>
                </a:solidFill>
                <a:latin typeface="AR PL KaitiM GB" charset="0"/>
                <a:ea typeface="ＭＳ Ｐゴシック" charset="0"/>
                <a:cs typeface="AR PL KaitiM GB" charset="0"/>
              </a:rPr>
              <a:t>凯撒</a:t>
            </a:r>
            <a:r>
              <a:rPr lang="ja-JP" altLang="en-US" sz="3600">
                <a:solidFill>
                  <a:srgbClr val="FFFFFF"/>
                </a:solidFill>
                <a:latin typeface="AR PL KaitiM GB" charset="0"/>
                <a:ea typeface="ＭＳ Ｐゴシック" charset="0"/>
                <a:cs typeface="AR PL KaitiM GB" charset="0"/>
              </a:rPr>
              <a:t>申诉</a:t>
            </a:r>
            <a:r>
              <a:rPr lang="en-US" altLang="ja-JP" sz="3600">
                <a:solidFill>
                  <a:srgbClr val="FFFFFF"/>
                </a:solidFill>
                <a:latin typeface="AR PL KaitiM GB" charset="0"/>
                <a:ea typeface="ＭＳ Ｐゴシック" charset="0"/>
                <a:cs typeface="AR PL KaitiM GB" charset="0"/>
              </a:rPr>
              <a:t> (</a:t>
            </a:r>
            <a:r>
              <a:rPr lang="ja-JP" altLang="en-US" sz="3600">
                <a:solidFill>
                  <a:srgbClr val="FFFFFF"/>
                </a:solidFill>
                <a:latin typeface="AR PL KaitiM GB" charset="0"/>
                <a:ea typeface="ＭＳ Ｐゴシック" charset="0"/>
                <a:cs typeface="AR PL KaitiM GB" charset="0"/>
              </a:rPr>
              <a:t>徒</a:t>
            </a:r>
            <a:r>
              <a:rPr lang="en-US" altLang="ja-JP" sz="3600">
                <a:solidFill>
                  <a:srgbClr val="FFFFFF"/>
                </a:solidFill>
                <a:latin typeface="AR PL KaitiM GB" charset="0"/>
                <a:ea typeface="ＭＳ Ｐゴシック" charset="0"/>
                <a:cs typeface="AR PL KaitiM GB" charset="0"/>
              </a:rPr>
              <a:t>16:37; 25:11)</a:t>
            </a:r>
          </a:p>
          <a:p>
            <a:pPr eaLnBrk="1" hangingPunct="1">
              <a:defRPr/>
            </a:pPr>
            <a:r>
              <a:rPr lang="ja-JP" altLang="en-US" sz="3600">
                <a:solidFill>
                  <a:srgbClr val="FFFFFF"/>
                </a:solidFill>
                <a:latin typeface="AR PL KaitiM GB" charset="0"/>
                <a:ea typeface="ＭＳ Ｐゴシック" charset="0"/>
                <a:cs typeface="AR PL KaitiM GB" charset="0"/>
              </a:rPr>
              <a:t>有免被打的权力</a:t>
            </a:r>
            <a:endParaRPr lang="en-US" altLang="ja-JP" sz="3600">
              <a:solidFill>
                <a:srgbClr val="FFFFFF"/>
              </a:solidFill>
              <a:latin typeface="AR PL KaitiM GB" charset="0"/>
              <a:ea typeface="ＭＳ Ｐゴシック" charset="0"/>
              <a:cs typeface="AR PL KaitiM GB" charset="0"/>
            </a:endParaRPr>
          </a:p>
          <a:p>
            <a:pPr eaLnBrk="1" hangingPunct="1">
              <a:defRPr/>
            </a:pPr>
            <a:r>
              <a:rPr lang="ja-JP" altLang="en-US" sz="3600">
                <a:solidFill>
                  <a:srgbClr val="FFFFFF"/>
                </a:solidFill>
                <a:latin typeface="AR PL KaitiM GB" charset="0"/>
                <a:ea typeface="ＭＳ Ｐゴシック" charset="0"/>
                <a:cs typeface="AR PL KaitiM GB" charset="0"/>
              </a:rPr>
              <a:t>有免被钉死在十字架的权力</a:t>
            </a:r>
            <a:endParaRPr lang="en-US" altLang="ja-JP" sz="3600">
              <a:solidFill>
                <a:srgbClr val="FFFFFF"/>
              </a:solidFill>
              <a:latin typeface="AR PL KaitiM GB" charset="0"/>
              <a:ea typeface="ＭＳ Ｐゴシック" charset="0"/>
              <a:cs typeface="AR PL KaitiM GB" charset="0"/>
            </a:endParaRPr>
          </a:p>
          <a:p>
            <a:pPr eaLnBrk="1" hangingPunct="1">
              <a:defRPr/>
            </a:pPr>
            <a:r>
              <a:rPr lang="ja-JP" altLang="en-US" sz="3600">
                <a:solidFill>
                  <a:srgbClr val="FFFFFF"/>
                </a:solidFill>
                <a:latin typeface="AR PL KaitiM GB" charset="0"/>
                <a:ea typeface="ＭＳ Ｐゴシック" charset="0"/>
                <a:cs typeface="AR PL KaitiM GB" charset="0"/>
              </a:rPr>
              <a:t>可求百夫长的保护</a:t>
            </a:r>
            <a:r>
              <a:rPr lang="en-US" altLang="ja-JP" sz="3600">
                <a:solidFill>
                  <a:srgbClr val="FFFFFF"/>
                </a:solidFill>
                <a:latin typeface="AR PL KaitiM GB" charset="0"/>
                <a:ea typeface="ＭＳ Ｐゴシック" charset="0"/>
                <a:cs typeface="AR PL KaitiM GB" charset="0"/>
              </a:rPr>
              <a:t>(</a:t>
            </a:r>
            <a:r>
              <a:rPr lang="ja-JP" altLang="en-US" sz="3600">
                <a:solidFill>
                  <a:srgbClr val="FFFFFF"/>
                </a:solidFill>
                <a:latin typeface="AR PL KaitiM GB" charset="0"/>
                <a:ea typeface="ＭＳ Ｐゴシック" charset="0"/>
                <a:cs typeface="AR PL KaitiM GB" charset="0"/>
              </a:rPr>
              <a:t>罗马时代的军官</a:t>
            </a:r>
            <a:r>
              <a:rPr lang="en-US" altLang="ja-JP" sz="3600">
                <a:solidFill>
                  <a:srgbClr val="FFFFFF"/>
                </a:solidFill>
                <a:latin typeface="AR PL KaitiM GB" charset="0"/>
                <a:ea typeface="ＭＳ Ｐゴシック" charset="0"/>
                <a:cs typeface="AR PL KaitiM GB" charset="0"/>
              </a:rPr>
              <a:t>)</a:t>
            </a:r>
          </a:p>
          <a:p>
            <a:pPr eaLnBrk="1" hangingPunct="1">
              <a:defRPr/>
            </a:pPr>
            <a:r>
              <a:rPr lang="ja-JP" altLang="en-US" sz="3600">
                <a:solidFill>
                  <a:srgbClr val="FFFFFF"/>
                </a:solidFill>
                <a:latin typeface="AR PL KaitiM GB" charset="0"/>
                <a:ea typeface="ＭＳ Ｐゴシック" charset="0"/>
                <a:cs typeface="AR PL KaitiM GB" charset="0"/>
              </a:rPr>
              <a:t>所生的孩子直接成为罗马公民</a:t>
            </a:r>
            <a:endParaRPr lang="en-US" sz="3600">
              <a:solidFill>
                <a:srgbClr val="FFFFFF"/>
              </a:solidFill>
              <a:latin typeface="AR PL KaitiM GB" charset="0"/>
              <a:ea typeface="ＭＳ Ｐゴシック" charset="0"/>
              <a:cs typeface="AR PL KaitiM GB" charset="0"/>
            </a:endParaRPr>
          </a:p>
        </p:txBody>
      </p:sp>
      <p:sp>
        <p:nvSpPr>
          <p:cNvPr id="89092" name="Rectangle 4"/>
          <p:cNvSpPr>
            <a:spLocks noChangeArrowheads="1"/>
          </p:cNvSpPr>
          <p:nvPr/>
        </p:nvSpPr>
        <p:spPr bwMode="auto">
          <a:xfrm>
            <a:off x="0" y="-182563"/>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just" eaLnBrk="1" hangingPunct="1">
              <a:tabLst>
                <a:tab pos="5626100" algn="r"/>
              </a:tabLst>
              <a:defRPr/>
            </a:pPr>
            <a:endParaRPr lang="en-US" sz="1800">
              <a:latin typeface="Arial" charset="0"/>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idx="4294967295"/>
          </p:nvPr>
        </p:nvSpPr>
        <p:spPr>
          <a:xfrm>
            <a:off x="457200" y="1371600"/>
            <a:ext cx="8229600" cy="2895600"/>
          </a:xfrm>
        </p:spPr>
        <p:txBody>
          <a:bodyPr/>
          <a:lstStyle/>
          <a:p>
            <a:pPr eaLnBrk="1" hangingPunct="1">
              <a:defRPr/>
            </a:pPr>
            <a:r>
              <a:rPr lang="ja-JP" altLang="en-US" sz="6600" b="0">
                <a:solidFill>
                  <a:srgbClr val="FFFF00"/>
                </a:solidFill>
                <a:latin typeface="AR PL KaitiM GB" charset="0"/>
                <a:ea typeface="ＭＳ Ｐゴシック" charset="0"/>
                <a:cs typeface="AR PL KaitiM GB" charset="0"/>
              </a:rPr>
              <a:t>希律王</a:t>
            </a:r>
            <a:br>
              <a:rPr lang="en-US" altLang="ja-JP" sz="6600" b="0">
                <a:solidFill>
                  <a:srgbClr val="FFFF00"/>
                </a:solidFill>
                <a:latin typeface="AR PL KaitiM GB" charset="0"/>
                <a:ea typeface="ＭＳ Ｐゴシック" charset="0"/>
                <a:cs typeface="AR PL KaitiM GB" charset="0"/>
              </a:rPr>
            </a:br>
            <a:r>
              <a:rPr lang="ja-JP" altLang="en-US" sz="6600" b="0">
                <a:solidFill>
                  <a:srgbClr val="FFFF00"/>
                </a:solidFill>
                <a:latin typeface="AR PL KaitiM GB" charset="0"/>
                <a:ea typeface="ＭＳ Ｐゴシック" charset="0"/>
                <a:cs typeface="AR PL KaitiM GB" charset="0"/>
              </a:rPr>
              <a:t>修建的殿宇</a:t>
            </a:r>
            <a:endParaRPr lang="en-US" sz="6600" b="0">
              <a:solidFill>
                <a:srgbClr val="FFFF00"/>
              </a:solidFill>
              <a:latin typeface="AR PL KaitiM GB" charset="0"/>
              <a:ea typeface="ＭＳ Ｐゴシック" charset="0"/>
              <a:cs typeface="AR PL KaitiM GB" charset="0"/>
            </a:endParaRPr>
          </a:p>
        </p:txBody>
      </p:sp>
      <p:pic>
        <p:nvPicPr>
          <p:cNvPr id="18329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8350"/>
            <a:ext cx="9144000" cy="608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0" name="Text Box 4"/>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b="1">
                <a:latin typeface="Times New Roman" charset="0"/>
                <a:cs typeface="+mn-cs"/>
              </a:rPr>
              <a:t>85</a:t>
            </a:r>
          </a:p>
        </p:txBody>
      </p:sp>
      <p:sp>
        <p:nvSpPr>
          <p:cNvPr id="183301" name="Rectangle 5"/>
          <p:cNvSpPr>
            <a:spLocks noChangeArrowheads="1"/>
          </p:cNvSpPr>
          <p:nvPr/>
        </p:nvSpPr>
        <p:spPr bwMode="auto">
          <a:xfrm>
            <a:off x="0" y="762000"/>
            <a:ext cx="3505200" cy="137160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ja-JP" altLang="en-US" b="1" dirty="0">
                <a:solidFill>
                  <a:schemeClr val="tx2"/>
                </a:solidFill>
                <a:effectLst>
                  <a:outerShdw blurRad="38100" dist="38100" dir="2700000" algn="tl">
                    <a:srgbClr val="000000"/>
                  </a:outerShdw>
                </a:effectLst>
                <a:latin typeface="+mj-lt"/>
                <a:ea typeface="+mj-ea"/>
                <a:cs typeface="+mj-cs"/>
              </a:rPr>
              <a:t>希律王</a:t>
            </a:r>
            <a:br>
              <a:rPr lang="en-US" altLang="ja-JP" b="1" dirty="0">
                <a:solidFill>
                  <a:schemeClr val="tx2"/>
                </a:solidFill>
                <a:effectLst>
                  <a:outerShdw blurRad="38100" dist="38100" dir="2700000" algn="tl">
                    <a:srgbClr val="000000"/>
                  </a:outerShdw>
                </a:effectLst>
                <a:latin typeface="+mj-lt"/>
                <a:ea typeface="+mj-ea"/>
                <a:cs typeface="+mj-cs"/>
              </a:rPr>
            </a:br>
            <a:r>
              <a:rPr lang="ja-JP" altLang="en-US" b="1" dirty="0">
                <a:solidFill>
                  <a:schemeClr val="tx2"/>
                </a:solidFill>
                <a:effectLst>
                  <a:outerShdw blurRad="38100" dist="38100" dir="2700000" algn="tl">
                    <a:srgbClr val="000000"/>
                  </a:outerShdw>
                </a:effectLst>
                <a:latin typeface="+mj-lt"/>
                <a:ea typeface="+mj-ea"/>
                <a:cs typeface="+mj-cs"/>
              </a:rPr>
              <a:t>修建的殿宇</a:t>
            </a:r>
            <a:br>
              <a:rPr lang="en-US" altLang="ja-JP" b="1" dirty="0">
                <a:solidFill>
                  <a:schemeClr val="tx2"/>
                </a:solidFill>
                <a:effectLst>
                  <a:outerShdw blurRad="38100" dist="38100" dir="2700000" algn="tl">
                    <a:srgbClr val="000000"/>
                  </a:outerShdw>
                </a:effectLst>
                <a:latin typeface="+mj-lt"/>
                <a:ea typeface="+mj-ea"/>
                <a:cs typeface="+mj-cs"/>
              </a:rPr>
            </a:br>
            <a:r>
              <a:rPr lang="en-GB" altLang="ja-JP" b="1" dirty="0">
                <a:solidFill>
                  <a:schemeClr val="tx2"/>
                </a:solidFill>
                <a:effectLst>
                  <a:outerShdw blurRad="38100" dist="38100" dir="2700000" algn="tl">
                    <a:srgbClr val="000000"/>
                  </a:outerShdw>
                </a:effectLst>
                <a:latin typeface="+mj-lt"/>
                <a:ea typeface="+mj-ea"/>
                <a:cs typeface="+mj-cs"/>
              </a:rPr>
              <a:t>(</a:t>
            </a:r>
            <a:r>
              <a:rPr lang="en-GB" b="1" dirty="0">
                <a:solidFill>
                  <a:schemeClr val="tx2"/>
                </a:solidFill>
                <a:effectLst>
                  <a:outerShdw blurRad="38100" dist="38100" dir="2700000" algn="tl">
                    <a:srgbClr val="000000"/>
                  </a:outerShdw>
                </a:effectLst>
                <a:latin typeface="+mj-lt"/>
                <a:ea typeface="+mj-ea"/>
                <a:cs typeface="+mj-cs"/>
              </a:rPr>
              <a:t>主前</a:t>
            </a:r>
            <a:r>
              <a:rPr lang="en-GB" altLang="ja-JP" b="1" dirty="0">
                <a:solidFill>
                  <a:schemeClr val="tx2"/>
                </a:solidFill>
                <a:effectLst>
                  <a:outerShdw blurRad="38100" dist="38100" dir="2700000" algn="tl">
                    <a:srgbClr val="000000"/>
                  </a:outerShdw>
                </a:effectLst>
                <a:latin typeface="+mj-lt"/>
                <a:ea typeface="+mj-ea"/>
                <a:cs typeface="+mj-cs"/>
              </a:rPr>
              <a:t>20</a:t>
            </a:r>
            <a:r>
              <a:rPr lang="en-GB" b="1" dirty="0">
                <a:solidFill>
                  <a:schemeClr val="tx2"/>
                </a:solidFill>
                <a:effectLst>
                  <a:outerShdw blurRad="38100" dist="38100" dir="2700000" algn="tl">
                    <a:srgbClr val="000000"/>
                  </a:outerShdw>
                </a:effectLst>
                <a:latin typeface="+mj-lt"/>
                <a:ea typeface="+mj-ea"/>
                <a:cs typeface="+mj-cs"/>
              </a:rPr>
              <a:t>年</a:t>
            </a:r>
            <a:r>
              <a:rPr lang="en-GB" altLang="ja-JP" b="1" dirty="0">
                <a:solidFill>
                  <a:schemeClr val="tx2"/>
                </a:solidFill>
                <a:effectLst>
                  <a:outerShdw blurRad="38100" dist="38100" dir="2700000" algn="tl">
                    <a:srgbClr val="000000"/>
                  </a:outerShdw>
                </a:effectLst>
                <a:latin typeface="+mj-lt"/>
                <a:ea typeface="+mj-ea"/>
                <a:cs typeface="+mj-cs"/>
              </a:rPr>
              <a:t>--</a:t>
            </a:r>
            <a:r>
              <a:rPr lang="en-GB" b="1" dirty="0">
                <a:solidFill>
                  <a:schemeClr val="tx2"/>
                </a:solidFill>
                <a:effectLst>
                  <a:outerShdw blurRad="38100" dist="38100" dir="2700000" algn="tl">
                    <a:srgbClr val="000000"/>
                  </a:outerShdw>
                </a:effectLst>
                <a:latin typeface="+mj-lt"/>
                <a:ea typeface="+mj-ea"/>
                <a:cs typeface="+mj-cs"/>
              </a:rPr>
              <a:t>主后</a:t>
            </a:r>
            <a:r>
              <a:rPr lang="en-GB" altLang="ja-JP" b="1" dirty="0">
                <a:solidFill>
                  <a:schemeClr val="tx2"/>
                </a:solidFill>
                <a:effectLst>
                  <a:outerShdw blurRad="38100" dist="38100" dir="2700000" algn="tl">
                    <a:srgbClr val="000000"/>
                  </a:outerShdw>
                </a:effectLst>
                <a:latin typeface="+mj-lt"/>
                <a:ea typeface="+mj-ea"/>
                <a:cs typeface="+mj-cs"/>
              </a:rPr>
              <a:t>70</a:t>
            </a:r>
            <a:r>
              <a:rPr lang="en-GB" b="1" dirty="0">
                <a:solidFill>
                  <a:schemeClr val="tx2"/>
                </a:solidFill>
                <a:effectLst>
                  <a:outerShdw blurRad="38100" dist="38100" dir="2700000" algn="tl">
                    <a:srgbClr val="000000"/>
                  </a:outerShdw>
                </a:effectLst>
                <a:latin typeface="+mj-lt"/>
                <a:ea typeface="+mj-ea"/>
                <a:cs typeface="+mj-cs"/>
              </a:rPr>
              <a:t>年</a:t>
            </a:r>
            <a:r>
              <a:rPr lang="en-GB" altLang="ja-JP" b="1" dirty="0">
                <a:solidFill>
                  <a:schemeClr val="tx2"/>
                </a:solidFill>
                <a:effectLst>
                  <a:outerShdw blurRad="38100" dist="38100" dir="2700000" algn="tl">
                    <a:srgbClr val="000000"/>
                  </a:outerShdw>
                </a:effectLst>
                <a:latin typeface="+mj-lt"/>
                <a:ea typeface="+mj-ea"/>
                <a:cs typeface="+mj-cs"/>
              </a:rPr>
              <a:t>)</a:t>
            </a:r>
            <a:endParaRPr lang="en-US" b="1" dirty="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3299"/>
                                        </p:tgtEl>
                                        <p:attrNameLst>
                                          <p:attrName>style.visibility</p:attrName>
                                        </p:attrNameLst>
                                      </p:cBhvr>
                                      <p:to>
                                        <p:strVal val="visible"/>
                                      </p:to>
                                    </p:set>
                                    <p:animEffect transition="in" filter="blinds(horizontal)">
                                      <p:cBhvr>
                                        <p:cTn id="7" dur="500"/>
                                        <p:tgtEl>
                                          <p:spTgt spid="18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sanctuar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29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4" name="Rectangle 4"/>
          <p:cNvSpPr>
            <a:spLocks noChangeArrowheads="1"/>
          </p:cNvSpPr>
          <p:nvPr/>
        </p:nvSpPr>
        <p:spPr bwMode="auto">
          <a:xfrm>
            <a:off x="6400800" y="274638"/>
            <a:ext cx="2590800" cy="6278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r>
              <a:rPr lang="ja-JP" altLang="en-US" sz="7200" b="1">
                <a:solidFill>
                  <a:schemeClr val="bg1"/>
                </a:solidFill>
                <a:effectLst>
                  <a:outerShdw blurRad="38100" dist="38100" dir="2700000" algn="tl">
                    <a:srgbClr val="969696"/>
                  </a:outerShdw>
                </a:effectLst>
                <a:latin typeface="HuaTianKaiTi" charset="0"/>
                <a:ea typeface="HuaTianKaiTi" charset="0"/>
                <a:cs typeface="HuaTianKaiTi" charset="0"/>
              </a:rPr>
              <a:t>殿宇圣所</a:t>
            </a:r>
            <a:endParaRPr lang="en-US" sz="4400">
              <a:solidFill>
                <a:schemeClr val="bg1"/>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467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Rectangle 4"/>
          <p:cNvSpPr>
            <a:spLocks noChangeArrowheads="1"/>
          </p:cNvSpPr>
          <p:nvPr/>
        </p:nvSpPr>
        <p:spPr bwMode="auto">
          <a:xfrm>
            <a:off x="457200" y="51816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6600" b="1">
                <a:solidFill>
                  <a:schemeClr val="bg1"/>
                </a:solidFill>
                <a:effectLst>
                  <a:outerShdw blurRad="38100" dist="38100" dir="2700000" algn="tl">
                    <a:srgbClr val="969696"/>
                  </a:outerShdw>
                </a:effectLst>
                <a:latin typeface="AR PL KaitiM GB" charset="0"/>
                <a:cs typeface="AR PL KaitiM GB" charset="0"/>
              </a:rPr>
              <a:t>从东部观看殿宇</a:t>
            </a:r>
            <a:endParaRPr lang="en-US" sz="6600" b="1">
              <a:solidFill>
                <a:schemeClr val="bg1"/>
              </a:solidFill>
              <a:effectLst>
                <a:outerShdw blurRad="38100" dist="38100" dir="2700000" algn="tl">
                  <a:srgbClr val="969696"/>
                </a:outerShdw>
              </a:effectLst>
              <a:latin typeface="AR PL KaitiM GB" charset="0"/>
              <a:cs typeface="AR PL KaitiM GB"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Group 7"/>
          <p:cNvGrpSpPr>
            <a:grpSpLocks/>
          </p:cNvGrpSpPr>
          <p:nvPr/>
        </p:nvGrpSpPr>
        <p:grpSpPr bwMode="auto">
          <a:xfrm>
            <a:off x="-1295400" y="0"/>
            <a:ext cx="10439400" cy="7543800"/>
            <a:chOff x="-816" y="0"/>
            <a:chExt cx="6576" cy="4752"/>
          </a:xfrm>
        </p:grpSpPr>
        <p:pic>
          <p:nvPicPr>
            <p:cNvPr id="307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4"/>
              <a:ext cx="5760" cy="438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7" name="Rectangle 5"/>
            <p:cNvSpPr>
              <a:spLocks noChangeArrowheads="1"/>
            </p:cNvSpPr>
            <p:nvPr/>
          </p:nvSpPr>
          <p:spPr bwMode="auto">
            <a:xfrm rot="-2737338">
              <a:off x="-417" y="3017"/>
              <a:ext cx="1337" cy="2134"/>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8" name="Rectangle 6"/>
            <p:cNvSpPr>
              <a:spLocks noChangeArrowheads="1"/>
            </p:cNvSpPr>
            <p:nvPr/>
          </p:nvSpPr>
          <p:spPr bwMode="auto">
            <a:xfrm>
              <a:off x="2832" y="0"/>
              <a:ext cx="2928" cy="48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81" name="Rectangle 9"/>
          <p:cNvSpPr>
            <a:spLocks noRot="1" noChangeArrowheads="1"/>
          </p:cNvSpPr>
          <p:nvPr/>
        </p:nvSpPr>
        <p:spPr bwMode="auto">
          <a:xfrm>
            <a:off x="4495800" y="0"/>
            <a:ext cx="4648200" cy="106680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r>
              <a:rPr lang="ja-JP" altLang="en-US" sz="5400" b="1" u="sng">
                <a:effectLst>
                  <a:outerShdw blurRad="38100" dist="38100" dir="2700000" algn="tl">
                    <a:srgbClr val="000000"/>
                  </a:outerShdw>
                </a:effectLst>
                <a:latin typeface="HuaTianKaiTi" charset="0"/>
                <a:ea typeface="HuaTianKaiTi" charset="0"/>
                <a:cs typeface="HuaTianKaiTi" charset="0"/>
              </a:rPr>
              <a:t>安多尼亚</a:t>
            </a:r>
            <a:r>
              <a:rPr lang="ja-JP" altLang="en-US" sz="5400" b="1">
                <a:effectLst>
                  <a:outerShdw blurRad="38100" dist="38100" dir="2700000" algn="tl">
                    <a:srgbClr val="000000"/>
                  </a:outerShdw>
                </a:effectLst>
                <a:latin typeface="HuaTianKaiTi" charset="0"/>
                <a:ea typeface="HuaTianKaiTi" charset="0"/>
                <a:cs typeface="HuaTianKaiTi" charset="0"/>
              </a:rPr>
              <a:t>城堡</a:t>
            </a:r>
            <a:endParaRPr lang="en-US" sz="5400" b="1">
              <a:effectLst>
                <a:outerShdw blurRad="38100" dist="38100" dir="2700000" algn="tl">
                  <a:srgbClr val="000000"/>
                </a:outerShdw>
              </a:effectLst>
              <a:latin typeface="HuaTianKaiTi" charset="0"/>
              <a:ea typeface="HuaTianKaiTi" charset="0"/>
              <a:cs typeface="HuaTianKaiTi" charset="0"/>
            </a:endParaRPr>
          </a:p>
        </p:txBody>
      </p:sp>
      <p:sp>
        <p:nvSpPr>
          <p:cNvPr id="3082" name="Text Box 10"/>
          <p:cNvSpPr txBox="1">
            <a:spLocks noChangeArrowheads="1"/>
          </p:cNvSpPr>
          <p:nvPr/>
        </p:nvSpPr>
        <p:spPr bwMode="auto">
          <a:xfrm>
            <a:off x="4953000" y="5241925"/>
            <a:ext cx="196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b="1">
                <a:solidFill>
                  <a:srgbClr val="FFFF00"/>
                </a:solidFill>
                <a:effectLst>
                  <a:outerShdw blurRad="38100" dist="38100" dir="2700000" algn="tl">
                    <a:srgbClr val="000000"/>
                  </a:outerShdw>
                </a:effectLst>
                <a:latin typeface="Arial" charset="0"/>
                <a:ea typeface="HuaTianKaiTi" charset="0"/>
                <a:cs typeface="HuaTianKaiTi" charset="0"/>
              </a:rPr>
              <a:t>史特鲁替安池塘</a:t>
            </a:r>
            <a:endParaRPr lang="en-US" sz="2000" b="1">
              <a:solidFill>
                <a:srgbClr val="FFFF00"/>
              </a:solidFill>
              <a:effectLst>
                <a:outerShdw blurRad="38100" dist="38100" dir="2700000" algn="tl">
                  <a:srgbClr val="000000"/>
                </a:outerShdw>
              </a:effectLst>
              <a:latin typeface="Arial" charset="0"/>
              <a:ea typeface="HuaTianKaiTi" charset="0"/>
              <a:cs typeface="HuaTianKaiTi" charset="0"/>
            </a:endParaRPr>
          </a:p>
        </p:txBody>
      </p:sp>
      <p:sp>
        <p:nvSpPr>
          <p:cNvPr id="3083" name="Line 11"/>
          <p:cNvSpPr>
            <a:spLocks noChangeShapeType="1"/>
          </p:cNvSpPr>
          <p:nvPr/>
        </p:nvSpPr>
        <p:spPr bwMode="auto">
          <a:xfrm flipH="1" flipV="1">
            <a:off x="5029200" y="5165725"/>
            <a:ext cx="304800" cy="152400"/>
          </a:xfrm>
          <a:prstGeom prst="line">
            <a:avLst/>
          </a:prstGeom>
          <a:noFill/>
          <a:ln w="9525">
            <a:solidFill>
              <a:srgbClr val="FF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6"/>
          <p:cNvGrpSpPr>
            <a:grpSpLocks/>
          </p:cNvGrpSpPr>
          <p:nvPr/>
        </p:nvGrpSpPr>
        <p:grpSpPr bwMode="auto">
          <a:xfrm>
            <a:off x="-152400" y="0"/>
            <a:ext cx="9372600" cy="7543800"/>
            <a:chOff x="432" y="-192"/>
            <a:chExt cx="5904" cy="4752"/>
          </a:xfrm>
        </p:grpSpPr>
        <p:pic>
          <p:nvPicPr>
            <p:cNvPr id="180228" name="Picture 4" descr="Siege Lef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5" descr="Siege Righ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321" name="Oval 9"/>
          <p:cNvSpPr>
            <a:spLocks noChangeArrowheads="1"/>
          </p:cNvSpPr>
          <p:nvPr/>
        </p:nvSpPr>
        <p:spPr bwMode="auto">
          <a:xfrm>
            <a:off x="3581400" y="2895600"/>
            <a:ext cx="3581400" cy="2286000"/>
          </a:xfrm>
          <a:prstGeom prst="ellipse">
            <a:avLst/>
          </a:prstGeom>
          <a:noFill/>
          <a:ln w="53975">
            <a:solidFill>
              <a:srgbClr val="FFFF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319" name="Rectangle 7"/>
          <p:cNvSpPr>
            <a:spLocks noRot="1" noChangeArrowheads="1"/>
          </p:cNvSpPr>
          <p:nvPr/>
        </p:nvSpPr>
        <p:spPr bwMode="auto">
          <a:xfrm>
            <a:off x="533400" y="4495800"/>
            <a:ext cx="6172200" cy="2362200"/>
          </a:xfrm>
          <a:prstGeom prst="rect">
            <a:avLst/>
          </a:prstGeom>
          <a:noFill/>
          <a:ln>
            <a:noFill/>
          </a:ln>
          <a:effectLst>
            <a:outerShdw blurRad="63500" dist="38099" dir="2700000" algn="ctr" rotWithShape="0">
              <a:schemeClr val="hlink">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ja-JP" altLang="en-US" sz="5400" b="1">
                <a:solidFill>
                  <a:srgbClr val="FC2508"/>
                </a:solidFill>
                <a:effectLst>
                  <a:outerShdw blurRad="38100" dist="38100" dir="2700000" algn="tl">
                    <a:srgbClr val="000000"/>
                  </a:outerShdw>
                </a:effectLst>
                <a:latin typeface="HuaTianKaiTi" charset="0"/>
                <a:ea typeface="HuaTianKaiTi" charset="0"/>
                <a:cs typeface="HuaTianKaiTi" charset="0"/>
              </a:rPr>
              <a:t>安多尼亚城堡</a:t>
            </a:r>
            <a:br>
              <a:rPr lang="en-US" altLang="ja-JP" sz="5400" b="1">
                <a:effectLst>
                  <a:outerShdw blurRad="38100" dist="38100" dir="2700000" algn="tl">
                    <a:srgbClr val="000000"/>
                  </a:outerShdw>
                </a:effectLst>
                <a:latin typeface="HuaTianKaiTi" charset="0"/>
                <a:ea typeface="HuaTianKaiTi" charset="0"/>
                <a:cs typeface="HuaTianKaiTi" charset="0"/>
              </a:rPr>
            </a:br>
            <a:r>
              <a:rPr lang="ja-JP" altLang="en-US" sz="5400" b="1">
                <a:solidFill>
                  <a:srgbClr val="663300"/>
                </a:solidFill>
                <a:effectLst>
                  <a:outerShdw blurRad="38100" dist="38100" dir="2700000" algn="tl">
                    <a:srgbClr val="000000"/>
                  </a:outerShdw>
                </a:effectLst>
                <a:latin typeface="HuaTianKaiTi" charset="0"/>
                <a:ea typeface="HuaTianKaiTi" charset="0"/>
                <a:cs typeface="HuaTianKaiTi" charset="0"/>
              </a:rPr>
              <a:t>被摧毁，夷为平地</a:t>
            </a:r>
            <a:endParaRPr lang="en-US" sz="5400" b="1">
              <a:solidFill>
                <a:srgbClr val="663300"/>
              </a:solidFill>
              <a:effectLst>
                <a:outerShdw blurRad="38100" dist="38100" dir="2700000" algn="tl">
                  <a:srgbClr val="000000"/>
                </a:outerShdw>
              </a:effectLst>
              <a:latin typeface="HuaTianKaiTi" charset="0"/>
              <a:ea typeface="HuaTianKaiTi" charset="0"/>
              <a:cs typeface="HuaTianKaiT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dissolve">
                                      <p:cBhvr>
                                        <p:cTn id="7" dur="500"/>
                                        <p:tgtEl>
                                          <p:spTgt spid="13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3319"/>
                                        </p:tgtEl>
                                        <p:attrNameLst>
                                          <p:attrName>style.visibility</p:attrName>
                                        </p:attrNameLst>
                                      </p:cBhvr>
                                      <p:to>
                                        <p:strVal val="visible"/>
                                      </p:to>
                                    </p:set>
                                    <p:anim by="(-#ppt_w*2)" calcmode="lin" valueType="num">
                                      <p:cBhvr rctx="PPT">
                                        <p:cTn id="12" dur="500" autoRev="1" fill="hold">
                                          <p:stCondLst>
                                            <p:cond delay="0"/>
                                          </p:stCondLst>
                                        </p:cTn>
                                        <p:tgtEl>
                                          <p:spTgt spid="13319"/>
                                        </p:tgtEl>
                                        <p:attrNameLst>
                                          <p:attrName>ppt_w</p:attrName>
                                        </p:attrNameLst>
                                      </p:cBhvr>
                                    </p:anim>
                                    <p:anim by="(#ppt_w*0.50)" calcmode="lin" valueType="num">
                                      <p:cBhvr>
                                        <p:cTn id="13" dur="500" decel="50000" autoRev="1" fill="hold">
                                          <p:stCondLst>
                                            <p:cond delay="0"/>
                                          </p:stCondLst>
                                        </p:cTn>
                                        <p:tgtEl>
                                          <p:spTgt spid="13319"/>
                                        </p:tgtEl>
                                        <p:attrNameLst>
                                          <p:attrName>ppt_x</p:attrName>
                                        </p:attrNameLst>
                                      </p:cBhvr>
                                    </p:anim>
                                    <p:anim from="(-#ppt_h/2)" to="(#ppt_y)" calcmode="lin" valueType="num">
                                      <p:cBhvr>
                                        <p:cTn id="14" dur="1000" fill="hold">
                                          <p:stCondLst>
                                            <p:cond delay="0"/>
                                          </p:stCondLst>
                                        </p:cTn>
                                        <p:tgtEl>
                                          <p:spTgt spid="13319"/>
                                        </p:tgtEl>
                                        <p:attrNameLst>
                                          <p:attrName>ppt_y</p:attrName>
                                        </p:attrNameLst>
                                      </p:cBhvr>
                                    </p:anim>
                                    <p:animRot by="21600000">
                                      <p:cBhvr>
                                        <p:cTn id="15" dur="1000" fill="hold">
                                          <p:stCondLst>
                                            <p:cond delay="0"/>
                                          </p:stCondLst>
                                        </p:cTn>
                                        <p:tgtEl>
                                          <p:spTgt spid="133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animBg="1"/>
      <p:bldP spid="133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emple Destruction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6" descr="Temple Destruct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Rectangle 8"/>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8" name="Rectangle 10"/>
          <p:cNvSpPr>
            <a:spLocks noGrp="1" noRot="1" noChangeArrowheads="1"/>
          </p:cNvSpPr>
          <p:nvPr>
            <p:ph type="title"/>
          </p:nvPr>
        </p:nvSpPr>
        <p:spPr>
          <a:xfrm>
            <a:off x="2133600" y="2209800"/>
            <a:ext cx="7010400" cy="1143000"/>
          </a:xfrm>
          <a:noFill/>
          <a:ln>
            <a:noFill/>
          </a:ln>
          <a:effectLst>
            <a:outerShdw blurRad="63500" dist="38099" dir="2700000" algn="ctr" rotWithShape="0">
              <a:schemeClr val="hlink">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dirty="0">
                <a:solidFill>
                  <a:schemeClr val="bg2"/>
                </a:solidFill>
                <a:effectLst/>
                <a:cs typeface="+mj-cs"/>
              </a:rPr>
              <a:t>殿宇被袭击</a:t>
            </a:r>
            <a:endParaRPr lang="en-US" dirty="0">
              <a:solidFill>
                <a:schemeClr val="bg2"/>
              </a:solidFill>
              <a:effectLs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dissolve">
                                      <p:cBhvr>
                                        <p:cTn id="7" dur="5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1+#ppt_w/2"/>
                                          </p:val>
                                        </p:tav>
                                        <p:tav tm="100000">
                                          <p:val>
                                            <p:strVal val="#ppt_x"/>
                                          </p:val>
                                        </p:tav>
                                      </p:tavLst>
                                    </p:anim>
                                    <p:anim calcmode="lin" valueType="num">
                                      <p:cBhvr additive="base">
                                        <p:cTn id="13"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Jewish revolt against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Rectangle 3"/>
          <p:cNvSpPr>
            <a:spLocks noGrp="1" noChangeArrowheads="1"/>
          </p:cNvSpPr>
          <p:nvPr>
            <p:ph type="ctrTitle"/>
          </p:nvPr>
        </p:nvSpPr>
        <p:spPr>
          <a:xfrm>
            <a:off x="0" y="0"/>
            <a:ext cx="7848600" cy="1447800"/>
          </a:xfr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4800">
                <a:cs typeface="+mj-cs"/>
              </a:rPr>
              <a:t>居住在耶路撒冷的基督徒</a:t>
            </a:r>
            <a:br>
              <a:rPr lang="en-US" altLang="ja-JP" sz="4800">
                <a:cs typeface="+mj-cs"/>
              </a:rPr>
            </a:br>
            <a:r>
              <a:rPr lang="ja-JP" altLang="en-US" sz="4800">
                <a:cs typeface="+mj-cs"/>
              </a:rPr>
              <a:t>的遭遇又如何呢</a:t>
            </a:r>
            <a:r>
              <a:rPr lang="en-US" altLang="ja-JP" sz="4800">
                <a:cs typeface="+mj-cs"/>
              </a:rPr>
              <a:t>?</a:t>
            </a:r>
            <a:endParaRPr lang="en-US" sz="4800">
              <a:cs typeface="+mj-cs"/>
            </a:endParaRPr>
          </a:p>
        </p:txBody>
      </p:sp>
      <p:sp>
        <p:nvSpPr>
          <p:cNvPr id="181252" name="Rectangle 4"/>
          <p:cNvSpPr>
            <a:spLocks noGrp="1" noChangeArrowheads="1"/>
          </p:cNvSpPr>
          <p:nvPr>
            <p:ph type="subTitle" idx="1"/>
          </p:nvPr>
        </p:nvSpPr>
        <p:spPr>
          <a:xfrm>
            <a:off x="5029200" y="1600200"/>
            <a:ext cx="4114800" cy="914400"/>
          </a:xfrm>
        </p:spPr>
        <p:txBody>
          <a:bodyPr/>
          <a:lstStyle/>
          <a:p>
            <a:pPr eaLnBrk="1" hangingPunct="1"/>
            <a:r>
              <a:rPr lang="ja-JP" altLang="en-US" b="1">
                <a:latin typeface="HuaTianKaiTi" charset="0"/>
                <a:ea typeface="HuaTianKaiTi" charset="0"/>
                <a:cs typeface="HuaTianKaiTi" charset="0"/>
              </a:rPr>
              <a:t>一个启示告诉他们去</a:t>
            </a:r>
            <a:r>
              <a:rPr lang="ja-JP" altLang="en-US" b="1" u="sng">
                <a:latin typeface="HuaTianKaiTi" charset="0"/>
                <a:ea typeface="HuaTianKaiTi" charset="0"/>
                <a:cs typeface="HuaTianKaiTi" charset="0"/>
              </a:rPr>
              <a:t>备而拉</a:t>
            </a:r>
            <a:r>
              <a:rPr lang="ja-JP" altLang="en-US" b="1">
                <a:latin typeface="HuaTianKaiTi" charset="0"/>
                <a:ea typeface="HuaTianKaiTi" charset="0"/>
                <a:cs typeface="HuaTianKaiTi" charset="0"/>
              </a:rPr>
              <a:t>避难。</a:t>
            </a:r>
            <a:endParaRPr lang="en-US" b="1">
              <a:latin typeface="HuaTianKaiTi" charset="0"/>
              <a:ea typeface="HuaTianKaiTi" charset="0"/>
              <a:cs typeface="HuaTianKaiTi" charset="0"/>
            </a:endParaRPr>
          </a:p>
        </p:txBody>
      </p:sp>
      <p:sp>
        <p:nvSpPr>
          <p:cNvPr id="181253"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1254" name="Rectangle 6"/>
          <p:cNvSpPr>
            <a:spLocks noChangeArrowheads="1"/>
          </p:cNvSpPr>
          <p:nvPr/>
        </p:nvSpPr>
        <p:spPr bwMode="auto">
          <a:xfrm>
            <a:off x="2819400" y="2362200"/>
            <a:ext cx="1295400" cy="381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buClr>
                <a:schemeClr val="hlink"/>
              </a:buClr>
              <a:buSzPct val="70000"/>
              <a:buFont typeface="Wingdings" charset="0"/>
              <a:buNone/>
            </a:pPr>
            <a:r>
              <a:rPr lang="ja-JP" altLang="en-US" sz="2000" b="1">
                <a:solidFill>
                  <a:srgbClr val="009900"/>
                </a:solidFill>
                <a:effectLst>
                  <a:outerShdw blurRad="38100" dist="38100" dir="2700000" algn="tl">
                    <a:srgbClr val="000000"/>
                  </a:outerShdw>
                </a:effectLst>
                <a:latin typeface="HuaTianKaiTi" charset="0"/>
                <a:ea typeface="HuaTianKaiTi" charset="0"/>
                <a:cs typeface="HuaTianKaiTi" charset="0"/>
              </a:rPr>
              <a:t>备而拉</a:t>
            </a:r>
            <a:endParaRPr lang="en-US" b="1">
              <a:solidFill>
                <a:srgbClr val="009900"/>
              </a:solidFill>
              <a:effectLst>
                <a:outerShdw blurRad="38100" dist="38100" dir="2700000" algn="tl">
                  <a:srgbClr val="000000"/>
                </a:outerShdw>
              </a:effectLst>
            </a:endParaRPr>
          </a:p>
        </p:txBody>
      </p:sp>
      <p:sp>
        <p:nvSpPr>
          <p:cNvPr id="181255" name="Rectangle 7"/>
          <p:cNvSpPr>
            <a:spLocks noChangeArrowheads="1"/>
          </p:cNvSpPr>
          <p:nvPr/>
        </p:nvSpPr>
        <p:spPr bwMode="auto">
          <a:xfrm>
            <a:off x="990600" y="4572000"/>
            <a:ext cx="2057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pPr>
            <a:r>
              <a:rPr lang="ja-JP" altLang="en-US" sz="2400" b="1">
                <a:solidFill>
                  <a:srgbClr val="FC2508"/>
                </a:solidFill>
                <a:effectLst>
                  <a:outerShdw blurRad="38100" dist="38100" dir="2700000" algn="tl">
                    <a:srgbClr val="000000"/>
                  </a:outerShdw>
                </a:effectLst>
                <a:latin typeface="HuaTianKaiTi" charset="0"/>
                <a:ea typeface="HuaTianKaiTi" charset="0"/>
                <a:cs typeface="HuaTianKaiTi" charset="0"/>
              </a:rPr>
              <a:t>耶路撒冷</a:t>
            </a:r>
            <a:endParaRPr lang="en-US" b="1">
              <a:solidFill>
                <a:srgbClr val="FF0000"/>
              </a:solidFill>
              <a:effectLst>
                <a:outerShdw blurRad="38100" dist="38100" dir="2700000" algn="tl">
                  <a:srgbClr val="000000"/>
                </a:outerShdw>
              </a:effectLst>
            </a:endParaRPr>
          </a:p>
        </p:txBody>
      </p:sp>
      <p:sp>
        <p:nvSpPr>
          <p:cNvPr id="181256" name="Oval 8"/>
          <p:cNvSpPr>
            <a:spLocks noChangeArrowheads="1"/>
          </p:cNvSpPr>
          <p:nvPr/>
        </p:nvSpPr>
        <p:spPr bwMode="auto">
          <a:xfrm>
            <a:off x="2667000" y="4724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81257"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725738"/>
            <a:ext cx="9144000" cy="4132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252">
                                            <p:txEl>
                                              <p:pRg st="0" end="0"/>
                                            </p:txEl>
                                          </p:spTgt>
                                        </p:tgtEl>
                                        <p:attrNameLst>
                                          <p:attrName>style.visibility</p:attrName>
                                        </p:attrNameLst>
                                      </p:cBhvr>
                                      <p:to>
                                        <p:strVal val="visible"/>
                                      </p:to>
                                    </p:set>
                                    <p:animEffect transition="in" filter="fade">
                                      <p:cBhvr>
                                        <p:cTn id="7" dur="500"/>
                                        <p:tgtEl>
                                          <p:spTgt spid="1812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1253"/>
                                        </p:tgtEl>
                                        <p:attrNameLst>
                                          <p:attrName>style.visibility</p:attrName>
                                        </p:attrNameLst>
                                      </p:cBhvr>
                                      <p:to>
                                        <p:strVal val="visible"/>
                                      </p:to>
                                    </p:set>
                                    <p:animEffect transition="in" filter="wipe(down)">
                                      <p:cBhvr>
                                        <p:cTn id="12" dur="500"/>
                                        <p:tgtEl>
                                          <p:spTgt spid="181253"/>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181254"/>
                                        </p:tgtEl>
                                        <p:attrNameLst>
                                          <p:attrName>style.visibility</p:attrName>
                                        </p:attrNameLst>
                                      </p:cBhvr>
                                      <p:to>
                                        <p:strVal val="visible"/>
                                      </p:to>
                                    </p:set>
                                    <p:anim calcmode="lin" valueType="num">
                                      <p:cBhvr>
                                        <p:cTn id="16" dur="1000" fill="hold"/>
                                        <p:tgtEl>
                                          <p:spTgt spid="181254"/>
                                        </p:tgtEl>
                                        <p:attrNameLst>
                                          <p:attrName>ppt_w</p:attrName>
                                        </p:attrNameLst>
                                      </p:cBhvr>
                                      <p:tavLst>
                                        <p:tav tm="0">
                                          <p:val>
                                            <p:fltVal val="0"/>
                                          </p:val>
                                        </p:tav>
                                        <p:tav tm="100000">
                                          <p:val>
                                            <p:strVal val="#ppt_w"/>
                                          </p:val>
                                        </p:tav>
                                      </p:tavLst>
                                    </p:anim>
                                    <p:anim calcmode="lin" valueType="num">
                                      <p:cBhvr>
                                        <p:cTn id="17" dur="1000" fill="hold"/>
                                        <p:tgtEl>
                                          <p:spTgt spid="181254"/>
                                        </p:tgtEl>
                                        <p:attrNameLst>
                                          <p:attrName>ppt_h</p:attrName>
                                        </p:attrNameLst>
                                      </p:cBhvr>
                                      <p:tavLst>
                                        <p:tav tm="0">
                                          <p:val>
                                            <p:fltVal val="0"/>
                                          </p:val>
                                        </p:tav>
                                        <p:tav tm="100000">
                                          <p:val>
                                            <p:strVal val="#ppt_h"/>
                                          </p:val>
                                        </p:tav>
                                      </p:tavLst>
                                    </p:anim>
                                    <p:anim calcmode="lin" valueType="num">
                                      <p:cBhvr>
                                        <p:cTn id="18" dur="1000" fill="hold"/>
                                        <p:tgtEl>
                                          <p:spTgt spid="181254"/>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812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181257"/>
                                        </p:tgtEl>
                                        <p:attrNameLst>
                                          <p:attrName>style.visibility</p:attrName>
                                        </p:attrNameLst>
                                      </p:cBhvr>
                                      <p:to>
                                        <p:strVal val="visible"/>
                                      </p:to>
                                    </p:set>
                                    <p:animEffect transition="in" filter="checkerboard(down)">
                                      <p:cBhvr>
                                        <p:cTn id="24" dur="500"/>
                                        <p:tgtEl>
                                          <p:spTgt spid="18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build="p" autoUpdateAnimBg="0"/>
      <p:bldP spid="181253" grpId="0" animBg="1"/>
      <p:bldP spid="18125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Luke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6" descr="Luke0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4"/>
          <p:cNvSpPr>
            <a:spLocks noGrp="1" noRot="1" noChangeArrowheads="1"/>
          </p:cNvSpPr>
          <p:nvPr>
            <p:ph type="title"/>
          </p:nvPr>
        </p:nvSpPr>
        <p:spPr>
          <a:xfrm>
            <a:off x="3886200" y="4495800"/>
            <a:ext cx="5257800" cy="22098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ja-JP" altLang="en-US" sz="5400">
                <a:latin typeface="AR PL KaitiM GB" charset="0"/>
                <a:ea typeface="ＭＳ Ｐゴシック" charset="0"/>
                <a:cs typeface="AR PL KaitiM GB" charset="0"/>
              </a:rPr>
              <a:t>犹太人为第三座殿宇祷告</a:t>
            </a:r>
            <a:endParaRPr lang="en-US" sz="5400">
              <a:latin typeface="AR PL KaitiM GB" charset="0"/>
              <a:ea typeface="ＭＳ Ｐゴシック"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dissolve">
                                      <p:cBhvr>
                                        <p:cTn id="7" dur="500"/>
                                        <p:tgtEl>
                                          <p:spTgt spid="67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dissolve">
                                      <p:cBhvr>
                                        <p:cTn id="12"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cs typeface="+mj-cs"/>
              </a:rPr>
              <a:t>犹太大战</a:t>
            </a:r>
            <a:r>
              <a:rPr lang="en-US" altLang="ja-JP">
                <a:cs typeface="+mj-cs"/>
              </a:rPr>
              <a:t> (</a:t>
            </a:r>
            <a:r>
              <a:rPr lang="ja-JP" altLang="en-US">
                <a:cs typeface="+mj-cs"/>
              </a:rPr>
              <a:t>主后</a:t>
            </a:r>
            <a:r>
              <a:rPr lang="en-US" altLang="ja-JP">
                <a:cs typeface="+mj-cs"/>
              </a:rPr>
              <a:t>66-73</a:t>
            </a:r>
            <a:r>
              <a:rPr lang="ja-JP" altLang="en-US">
                <a:cs typeface="+mj-cs"/>
              </a:rPr>
              <a:t>年</a:t>
            </a:r>
            <a:r>
              <a:rPr lang="en-US" altLang="ja-JP">
                <a:cs typeface="+mj-cs"/>
              </a:rPr>
              <a:t>)</a:t>
            </a:r>
            <a:endParaRPr lang="en-US">
              <a:cs typeface="+mj-cs"/>
            </a:endParaRPr>
          </a:p>
        </p:txBody>
      </p:sp>
      <p:sp>
        <p:nvSpPr>
          <p:cNvPr id="84995" name="Rectangle 3"/>
          <p:cNvSpPr>
            <a:spLocks noGrp="1" noChangeArrowheads="1"/>
          </p:cNvSpPr>
          <p:nvPr>
            <p:ph type="body" idx="1"/>
          </p:nvPr>
        </p:nvSpPr>
        <p:spPr>
          <a:xfrm>
            <a:off x="457200" y="1600200"/>
            <a:ext cx="8229600" cy="4343400"/>
          </a:xfrm>
        </p:spPr>
        <p:txBody>
          <a:bodyPr/>
          <a:lstStyle/>
          <a:p>
            <a:pPr eaLnBrk="1" hangingPunct="1">
              <a:defRPr/>
            </a:pPr>
            <a:r>
              <a:rPr lang="ja-JP" altLang="en-US" b="1" u="sng">
                <a:effectLst/>
                <a:latin typeface="AR PL KaitiM GB" charset="0"/>
                <a:ea typeface="ＭＳ Ｐゴシック" charset="0"/>
                <a:cs typeface="AR PL KaitiM GB" charset="0"/>
              </a:rPr>
              <a:t>凯撒利亚</a:t>
            </a:r>
            <a:r>
              <a:rPr lang="ja-JP" altLang="en-US" b="1">
                <a:effectLst/>
                <a:latin typeface="AR PL KaitiM GB" charset="0"/>
                <a:ea typeface="ＭＳ Ｐゴシック" charset="0"/>
                <a:cs typeface="AR PL KaitiM GB" charset="0"/>
              </a:rPr>
              <a:t>被糟踏</a:t>
            </a:r>
            <a:endParaRPr lang="en-US" altLang="ja-JP" b="1">
              <a:effectLst/>
              <a:latin typeface="AR PL KaitiM GB" charset="0"/>
              <a:ea typeface="ＭＳ Ｐゴシック" charset="0"/>
              <a:cs typeface="AR PL KaitiM GB" charset="0"/>
            </a:endParaRPr>
          </a:p>
          <a:p>
            <a:pPr eaLnBrk="1" hangingPunct="1">
              <a:defRPr/>
            </a:pPr>
            <a:r>
              <a:rPr lang="ja-JP" altLang="en-US" b="1" u="sng">
                <a:effectLst/>
                <a:latin typeface="AR PL KaitiM GB" charset="0"/>
                <a:ea typeface="ＭＳ Ｐゴシック" charset="0"/>
                <a:cs typeface="AR PL KaitiM GB" charset="0"/>
              </a:rPr>
              <a:t>耶路撒冷</a:t>
            </a:r>
            <a:r>
              <a:rPr lang="ja-JP" altLang="en-US" b="1">
                <a:effectLst/>
                <a:latin typeface="AR PL KaitiM GB" charset="0"/>
                <a:ea typeface="ＭＳ Ｐゴシック" charset="0"/>
                <a:cs typeface="AR PL KaitiM GB" charset="0"/>
              </a:rPr>
              <a:t>起义</a:t>
            </a:r>
            <a:endParaRPr lang="en-US" altLang="ja-JP" b="1">
              <a:effectLst/>
              <a:latin typeface="AR PL KaitiM GB" charset="0"/>
              <a:ea typeface="ＭＳ Ｐゴシック" charset="0"/>
              <a:cs typeface="AR PL KaitiM GB" charset="0"/>
            </a:endParaRPr>
          </a:p>
          <a:p>
            <a:pPr eaLnBrk="1" hangingPunct="1">
              <a:defRPr/>
            </a:pPr>
            <a:r>
              <a:rPr lang="ja-JP" altLang="en-US" b="1">
                <a:effectLst/>
                <a:latin typeface="AR PL KaitiM GB" charset="0"/>
                <a:ea typeface="ＭＳ Ｐゴシック" charset="0"/>
                <a:cs typeface="AR PL KaitiM GB" charset="0"/>
              </a:rPr>
              <a:t>为</a:t>
            </a:r>
            <a:r>
              <a:rPr lang="ja-JP" altLang="en-US" b="1" u="sng">
                <a:effectLst/>
                <a:latin typeface="AR PL KaitiM GB" charset="0"/>
                <a:ea typeface="ＭＳ Ｐゴシック" charset="0"/>
                <a:cs typeface="AR PL KaitiM GB" charset="0"/>
              </a:rPr>
              <a:t>尼禄</a:t>
            </a:r>
            <a:r>
              <a:rPr lang="ja-JP" altLang="en-US" b="1">
                <a:effectLst/>
                <a:latin typeface="AR PL KaitiM GB" charset="0"/>
                <a:ea typeface="ＭＳ Ｐゴシック" charset="0"/>
                <a:cs typeface="AR PL KaitiM GB" charset="0"/>
              </a:rPr>
              <a:t>献祭的习俗停止</a:t>
            </a:r>
            <a:endParaRPr lang="en-US" altLang="ja-JP" b="1">
              <a:effectLst/>
              <a:latin typeface="AR PL KaitiM GB" charset="0"/>
              <a:ea typeface="ＭＳ Ｐゴシック" charset="0"/>
              <a:cs typeface="AR PL KaitiM GB" charset="0"/>
            </a:endParaRPr>
          </a:p>
          <a:p>
            <a:pPr eaLnBrk="1" hangingPunct="1">
              <a:defRPr/>
            </a:pPr>
            <a:r>
              <a:rPr lang="ja-JP" altLang="en-US" b="1">
                <a:effectLst/>
                <a:latin typeface="AR PL KaitiM GB" charset="0"/>
                <a:ea typeface="ＭＳ Ｐゴシック" charset="0"/>
                <a:cs typeface="AR PL KaitiM GB" charset="0"/>
              </a:rPr>
              <a:t>罗马帝国派遣</a:t>
            </a:r>
            <a:r>
              <a:rPr lang="ja-JP" altLang="en-US" b="1" u="sng">
                <a:effectLst/>
                <a:latin typeface="AR PL KaitiM GB" charset="0"/>
                <a:ea typeface="ＭＳ Ｐゴシック" charset="0"/>
                <a:cs typeface="AR PL KaitiM GB" charset="0"/>
              </a:rPr>
              <a:t>维斯帕先</a:t>
            </a:r>
            <a:endParaRPr lang="en-US" altLang="ja-JP" b="1">
              <a:effectLst/>
              <a:latin typeface="AR PL KaitiM GB" charset="0"/>
              <a:ea typeface="ＭＳ Ｐゴシック" charset="0"/>
              <a:cs typeface="AR PL KaitiM GB" charset="0"/>
            </a:endParaRPr>
          </a:p>
          <a:p>
            <a:pPr eaLnBrk="1" hangingPunct="1">
              <a:defRPr/>
            </a:pPr>
            <a:r>
              <a:rPr lang="ja-JP" altLang="en-US" b="1" u="sng">
                <a:effectLst/>
                <a:latin typeface="AR PL KaitiM GB" charset="0"/>
                <a:ea typeface="ＭＳ Ｐゴシック" charset="0"/>
                <a:cs typeface="AR PL KaitiM GB" charset="0"/>
              </a:rPr>
              <a:t>尼禄</a:t>
            </a:r>
            <a:r>
              <a:rPr lang="ja-JP" altLang="en-US" b="1">
                <a:effectLst/>
                <a:latin typeface="AR PL KaitiM GB" charset="0"/>
                <a:ea typeface="ＭＳ Ｐゴシック" charset="0"/>
                <a:cs typeface="AR PL KaitiM GB" charset="0"/>
              </a:rPr>
              <a:t>逝世</a:t>
            </a:r>
            <a:r>
              <a:rPr lang="en-US" altLang="ja-JP" b="1">
                <a:effectLst/>
                <a:latin typeface="AR PL KaitiM GB" charset="0"/>
                <a:ea typeface="ＭＳ Ｐゴシック" charset="0"/>
                <a:cs typeface="AR PL KaitiM GB" charset="0"/>
              </a:rPr>
              <a:t> </a:t>
            </a:r>
            <a:r>
              <a:rPr lang="en-US" altLang="ja-JP" sz="2800" b="1">
                <a:effectLst/>
                <a:latin typeface="AR PL KaitiM GB" charset="0"/>
                <a:ea typeface="ＭＳ Ｐゴシック" charset="0"/>
                <a:cs typeface="AR PL KaitiM GB" charset="0"/>
              </a:rPr>
              <a:t>(</a:t>
            </a:r>
            <a:r>
              <a:rPr lang="ja-JP" altLang="en-US" sz="2800" b="1">
                <a:effectLst/>
                <a:latin typeface="AR PL KaitiM GB" charset="0"/>
                <a:ea typeface="ＭＳ Ｐゴシック" charset="0"/>
                <a:cs typeface="AR PL KaitiM GB" charset="0"/>
              </a:rPr>
              <a:t>主后</a:t>
            </a:r>
            <a:r>
              <a:rPr lang="en-US" altLang="ja-JP" sz="2800" b="1">
                <a:effectLst/>
                <a:latin typeface="AR PL KaitiM GB" charset="0"/>
                <a:ea typeface="ＭＳ Ｐゴシック" charset="0"/>
                <a:cs typeface="AR PL KaitiM GB" charset="0"/>
              </a:rPr>
              <a:t>68</a:t>
            </a:r>
            <a:r>
              <a:rPr lang="ja-JP" altLang="en-US" sz="2800" b="1">
                <a:effectLst/>
                <a:latin typeface="AR PL KaitiM GB" charset="0"/>
                <a:ea typeface="ＭＳ Ｐゴシック" charset="0"/>
                <a:cs typeface="AR PL KaitiM GB" charset="0"/>
              </a:rPr>
              <a:t>年</a:t>
            </a:r>
            <a:r>
              <a:rPr lang="en-US" altLang="ja-JP" sz="2800" b="1">
                <a:effectLst/>
                <a:latin typeface="AR PL KaitiM GB" charset="0"/>
                <a:ea typeface="ＭＳ Ｐゴシック" charset="0"/>
                <a:cs typeface="AR PL KaitiM GB" charset="0"/>
              </a:rPr>
              <a:t>)</a:t>
            </a:r>
          </a:p>
          <a:p>
            <a:pPr eaLnBrk="1" hangingPunct="1">
              <a:defRPr/>
            </a:pPr>
            <a:r>
              <a:rPr lang="ja-JP" altLang="en-US" b="1" u="sng">
                <a:effectLst/>
                <a:latin typeface="AR PL KaitiM GB" charset="0"/>
                <a:ea typeface="ＭＳ Ｐゴシック" charset="0"/>
                <a:cs typeface="AR PL KaitiM GB" charset="0"/>
              </a:rPr>
              <a:t>耶路撒冷</a:t>
            </a:r>
            <a:r>
              <a:rPr lang="ja-JP" altLang="en-US" b="1">
                <a:effectLst/>
                <a:latin typeface="AR PL KaitiM GB" charset="0"/>
                <a:ea typeface="ＭＳ Ｐゴシック" charset="0"/>
                <a:cs typeface="AR PL KaitiM GB" charset="0"/>
              </a:rPr>
              <a:t>被袭击</a:t>
            </a:r>
            <a:r>
              <a:rPr lang="en-US" altLang="ja-JP" b="1">
                <a:effectLst/>
                <a:latin typeface="AR PL KaitiM GB" charset="0"/>
                <a:ea typeface="ＭＳ Ｐゴシック" charset="0"/>
                <a:cs typeface="AR PL KaitiM GB" charset="0"/>
              </a:rPr>
              <a:t> </a:t>
            </a:r>
            <a:r>
              <a:rPr lang="en-US" altLang="ja-JP" sz="2800" b="1">
                <a:effectLst/>
                <a:latin typeface="AR PL KaitiM GB" charset="0"/>
                <a:ea typeface="ＭＳ Ｐゴシック" charset="0"/>
                <a:cs typeface="AR PL KaitiM GB" charset="0"/>
              </a:rPr>
              <a:t>(</a:t>
            </a:r>
            <a:r>
              <a:rPr lang="ja-JP" altLang="en-US" sz="2800" b="1">
                <a:effectLst/>
                <a:latin typeface="AR PL KaitiM GB" charset="0"/>
                <a:ea typeface="ＭＳ Ｐゴシック" charset="0"/>
                <a:cs typeface="AR PL KaitiM GB" charset="0"/>
              </a:rPr>
              <a:t>主后</a:t>
            </a:r>
            <a:r>
              <a:rPr lang="en-US" altLang="ja-JP" sz="2800" b="1">
                <a:effectLst/>
                <a:latin typeface="AR PL KaitiM GB" charset="0"/>
                <a:ea typeface="ＭＳ Ｐゴシック" charset="0"/>
                <a:cs typeface="AR PL KaitiM GB" charset="0"/>
              </a:rPr>
              <a:t>70</a:t>
            </a:r>
            <a:r>
              <a:rPr lang="ja-JP" altLang="en-US" sz="2800" b="1">
                <a:effectLst/>
                <a:latin typeface="AR PL KaitiM GB" charset="0"/>
                <a:ea typeface="ＭＳ Ｐゴシック" charset="0"/>
                <a:cs typeface="AR PL KaitiM GB" charset="0"/>
              </a:rPr>
              <a:t>年，四月至九月</a:t>
            </a:r>
            <a:r>
              <a:rPr lang="en-US" altLang="ja-JP" sz="2800" b="1">
                <a:effectLst/>
                <a:latin typeface="AR PL KaitiM GB" charset="0"/>
                <a:ea typeface="ＭＳ Ｐゴシック" charset="0"/>
                <a:cs typeface="AR PL KaitiM GB" charset="0"/>
              </a:rPr>
              <a:t>)</a:t>
            </a:r>
          </a:p>
          <a:p>
            <a:pPr eaLnBrk="1" hangingPunct="1">
              <a:defRPr/>
            </a:pPr>
            <a:r>
              <a:rPr lang="ja-JP" altLang="en-US" b="1" u="sng">
                <a:effectLst/>
                <a:latin typeface="AR PL KaitiM GB" charset="0"/>
                <a:ea typeface="ＭＳ Ｐゴシック" charset="0"/>
                <a:cs typeface="AR PL KaitiM GB" charset="0"/>
              </a:rPr>
              <a:t>马萨他</a:t>
            </a:r>
            <a:r>
              <a:rPr lang="ja-JP" altLang="en-US" b="1">
                <a:effectLst/>
                <a:latin typeface="AR PL KaitiM GB" charset="0"/>
                <a:ea typeface="ＭＳ Ｐゴシック" charset="0"/>
                <a:cs typeface="AR PL KaitiM GB" charset="0"/>
              </a:rPr>
              <a:t>被袭击</a:t>
            </a:r>
            <a:r>
              <a:rPr lang="en-US" altLang="ja-JP" b="1">
                <a:effectLst/>
                <a:latin typeface="AR PL KaitiM GB" charset="0"/>
                <a:ea typeface="ＭＳ Ｐゴシック" charset="0"/>
                <a:cs typeface="AR PL KaitiM GB" charset="0"/>
              </a:rPr>
              <a:t> </a:t>
            </a:r>
            <a:r>
              <a:rPr lang="en-US" altLang="ja-JP" sz="2800" b="1">
                <a:effectLst/>
                <a:latin typeface="AR PL KaitiM GB" charset="0"/>
                <a:ea typeface="ＭＳ Ｐゴシック" charset="0"/>
                <a:cs typeface="AR PL KaitiM GB" charset="0"/>
              </a:rPr>
              <a:t>(</a:t>
            </a:r>
            <a:r>
              <a:rPr lang="ja-JP" altLang="en-US" sz="2800" b="1">
                <a:effectLst/>
                <a:latin typeface="AR PL KaitiM GB" charset="0"/>
                <a:ea typeface="ＭＳ Ｐゴシック" charset="0"/>
                <a:cs typeface="AR PL KaitiM GB" charset="0"/>
              </a:rPr>
              <a:t>主后</a:t>
            </a:r>
            <a:r>
              <a:rPr lang="en-US" altLang="ja-JP" sz="2800" b="1">
                <a:effectLst/>
                <a:latin typeface="AR PL KaitiM GB" charset="0"/>
                <a:ea typeface="ＭＳ Ｐゴシック" charset="0"/>
                <a:cs typeface="AR PL KaitiM GB" charset="0"/>
              </a:rPr>
              <a:t>73</a:t>
            </a:r>
            <a:r>
              <a:rPr lang="ja-JP" altLang="en-US" sz="2800" b="1">
                <a:effectLst/>
                <a:latin typeface="AR PL KaitiM GB" charset="0"/>
                <a:ea typeface="ＭＳ Ｐゴシック" charset="0"/>
                <a:cs typeface="AR PL KaitiM GB" charset="0"/>
              </a:rPr>
              <a:t>年被击败</a:t>
            </a:r>
            <a:r>
              <a:rPr lang="en-US" altLang="ja-JP" sz="2800" b="1">
                <a:effectLst/>
                <a:latin typeface="AR PL KaitiM GB" charset="0"/>
                <a:ea typeface="ＭＳ Ｐゴシック" charset="0"/>
                <a:cs typeface="AR PL KaitiM GB" charset="0"/>
              </a:rPr>
              <a:t>)</a:t>
            </a:r>
            <a:endParaRPr lang="en-US" sz="2800" b="1">
              <a:effectLst/>
              <a:latin typeface="AR PL KaitiM GB" charset="0"/>
              <a:ea typeface="ＭＳ Ｐゴシック" charset="0"/>
              <a:cs typeface="AR PL KaitiM GB" charset="0"/>
            </a:endParaRPr>
          </a:p>
        </p:txBody>
      </p:sp>
      <p:sp>
        <p:nvSpPr>
          <p:cNvPr id="84996" name="Text Box 4"/>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a:latin typeface="Times New Roman" charset="0"/>
                <a:cs typeface="+mn-cs"/>
              </a:rPr>
              <a:t>93</a:t>
            </a:r>
          </a:p>
        </p:txBody>
      </p:sp>
      <p:pic>
        <p:nvPicPr>
          <p:cNvPr id="188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95400"/>
            <a:ext cx="2390775"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5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fade">
                                      <p:cBhvr>
                                        <p:cTn id="12" dur="5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fade">
                                      <p:cBhvr>
                                        <p:cTn id="17" dur="5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fade">
                                      <p:cBhvr>
                                        <p:cTn id="22" dur="500"/>
                                        <p:tgtEl>
                                          <p:spTgt spid="84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fade">
                                      <p:cBhvr>
                                        <p:cTn id="27" dur="500"/>
                                        <p:tgtEl>
                                          <p:spTgt spid="849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Effect transition="in" filter="fade">
                                      <p:cBhvr>
                                        <p:cTn id="32" dur="500"/>
                                        <p:tgtEl>
                                          <p:spTgt spid="849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animEffect transition="in" filter="fade">
                                      <p:cBhvr>
                                        <p:cTn id="37" dur="500"/>
                                        <p:tgtEl>
                                          <p:spTgt spid="849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descr="Battering 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57400" y="2154238"/>
            <a:ext cx="7086600" cy="470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228600" y="0"/>
            <a:ext cx="8763000" cy="2057400"/>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7200" b="0">
                <a:cs typeface="+mj-cs"/>
              </a:rPr>
              <a:t>犹太大战</a:t>
            </a:r>
            <a:br>
              <a:rPr lang="en-US" altLang="ja-JP" sz="7200" b="0">
                <a:cs typeface="+mj-cs"/>
              </a:rPr>
            </a:br>
            <a:r>
              <a:rPr lang="ja-JP" altLang="en-US" sz="7200" b="0">
                <a:cs typeface="+mj-cs"/>
              </a:rPr>
              <a:t>向罗马帝国抗战起义</a:t>
            </a:r>
            <a:endParaRPr lang="en-US" sz="7200" b="0">
              <a:cs typeface="+mj-cs"/>
            </a:endParaRPr>
          </a:p>
        </p:txBody>
      </p:sp>
      <p:sp>
        <p:nvSpPr>
          <p:cNvPr id="2051" name="Rectangle 3"/>
          <p:cNvSpPr>
            <a:spLocks noGrp="1" noChangeArrowheads="1"/>
          </p:cNvSpPr>
          <p:nvPr>
            <p:ph type="subTitle" idx="1"/>
          </p:nvPr>
        </p:nvSpPr>
        <p:spPr>
          <a:xfrm>
            <a:off x="2057400" y="2362200"/>
            <a:ext cx="3810000" cy="762000"/>
          </a:xfrm>
          <a:gradFill rotWithShape="1">
            <a:gsLst>
              <a:gs pos="0">
                <a:srgbClr val="006600"/>
              </a:gs>
              <a:gs pos="50000">
                <a:srgbClr val="006600">
                  <a:gamma/>
                  <a:shade val="46275"/>
                  <a:invGamma/>
                </a:srgbClr>
              </a:gs>
              <a:gs pos="100000">
                <a:srgbClr val="006600"/>
              </a:gs>
            </a:gsLst>
            <a:lin ang="5400000" scaled="1"/>
          </a:gradFill>
        </p:spPr>
        <p:txBody>
          <a:bodyPr/>
          <a:lstStyle/>
          <a:p>
            <a:pPr eaLnBrk="1" hangingPunct="1">
              <a:lnSpc>
                <a:spcPct val="90000"/>
              </a:lnSpc>
              <a:defRPr/>
            </a:pPr>
            <a:r>
              <a:rPr lang="ja-JP" altLang="en-US" sz="4400" b="1">
                <a:latin typeface="AR PL KaitiM GB" charset="0"/>
                <a:ea typeface="ＭＳ Ｐゴシック" charset="0"/>
                <a:cs typeface="AR PL KaitiM GB" charset="0"/>
              </a:rPr>
              <a:t>主后</a:t>
            </a:r>
            <a:r>
              <a:rPr lang="en-US" altLang="ja-JP" sz="4400" b="1">
                <a:latin typeface="AR PL KaitiM GB" charset="0"/>
                <a:ea typeface="ＭＳ Ｐゴシック" charset="0"/>
                <a:cs typeface="AR PL KaitiM GB" charset="0"/>
              </a:rPr>
              <a:t>66-73</a:t>
            </a:r>
            <a:r>
              <a:rPr lang="ja-JP" altLang="en-US" sz="4400" b="1">
                <a:latin typeface="AR PL KaitiM GB" charset="0"/>
                <a:ea typeface="ＭＳ Ｐゴシック" charset="0"/>
                <a:cs typeface="AR PL KaitiM GB" charset="0"/>
              </a:rPr>
              <a:t>年</a:t>
            </a:r>
            <a:endParaRPr lang="en-US" sz="4400" b="1">
              <a:latin typeface="AR PL KaitiM GB" charset="0"/>
              <a:ea typeface="ＭＳ Ｐゴシック" charset="0"/>
              <a:cs typeface="AR PL KaitiM GB" charset="0"/>
            </a:endParaRPr>
          </a:p>
        </p:txBody>
      </p:sp>
      <p:sp>
        <p:nvSpPr>
          <p:cNvPr id="2053" name="Text Box 5"/>
          <p:cNvSpPr txBox="1">
            <a:spLocks noChangeArrowheads="1"/>
          </p:cNvSpPr>
          <p:nvPr/>
        </p:nvSpPr>
        <p:spPr bwMode="auto">
          <a:xfrm>
            <a:off x="4038600" y="6278563"/>
            <a:ext cx="5060950" cy="579437"/>
          </a:xfrm>
          <a:prstGeom prst="rect">
            <a:avLst/>
          </a:prstGeom>
          <a:solidFill>
            <a:schemeClr val="tx1">
              <a:alpha val="49001"/>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3200" b="1">
                <a:solidFill>
                  <a:srgbClr val="CC0000"/>
                </a:solidFill>
                <a:effectLst>
                  <a:outerShdw blurRad="38100" dist="38100" dir="2700000" algn="tl">
                    <a:srgbClr val="DDDDDD"/>
                  </a:outerShdw>
                </a:effectLst>
                <a:latin typeface="AR PL KaitiM GB" charset="0"/>
                <a:cs typeface="AR PL KaitiM GB" charset="0"/>
              </a:rPr>
              <a:t>罗马军队用来破墙的</a:t>
            </a:r>
            <a:r>
              <a:rPr lang="ja-JP" altLang="en-US" sz="3200" b="1">
                <a:solidFill>
                  <a:srgbClr val="CC0000"/>
                </a:solidFill>
                <a:effectLst>
                  <a:outerShdw blurRad="38100" dist="38100" dir="2700000" algn="tl">
                    <a:srgbClr val="DDDDDD"/>
                  </a:outerShdw>
                </a:effectLst>
                <a:latin typeface="Arial" charset="0"/>
                <a:cs typeface="AR PL KaitiM GB" charset="0"/>
              </a:rPr>
              <a:t>“</a:t>
            </a:r>
            <a:r>
              <a:rPr lang="ja-JP" altLang="en-US" sz="3200" b="1">
                <a:solidFill>
                  <a:srgbClr val="CC0000"/>
                </a:solidFill>
                <a:effectLst>
                  <a:outerShdw blurRad="38100" dist="38100" dir="2700000" algn="tl">
                    <a:srgbClr val="DDDDDD"/>
                  </a:outerShdw>
                </a:effectLst>
                <a:latin typeface="AR PL KaitiM GB" charset="0"/>
                <a:cs typeface="AR PL KaitiM GB" charset="0"/>
              </a:rPr>
              <a:t>机器</a:t>
            </a:r>
            <a:r>
              <a:rPr lang="ja-JP" altLang="en-US" sz="3200" b="1">
                <a:solidFill>
                  <a:srgbClr val="CC0000"/>
                </a:solidFill>
                <a:effectLst>
                  <a:outerShdw blurRad="38100" dist="38100" dir="2700000" algn="tl">
                    <a:srgbClr val="DDDDDD"/>
                  </a:outerShdw>
                </a:effectLst>
                <a:latin typeface="Arial" charset="0"/>
                <a:cs typeface="AR PL KaitiM GB" charset="0"/>
              </a:rPr>
              <a:t>”</a:t>
            </a:r>
            <a:endParaRPr lang="en-US" sz="3200" b="1">
              <a:solidFill>
                <a:srgbClr val="CC0000"/>
              </a:solidFill>
              <a:effectLst>
                <a:outerShdw blurRad="38100" dist="38100" dir="2700000" algn="tl">
                  <a:srgbClr val="DDDDDD"/>
                </a:outerShdw>
              </a:effectLst>
              <a:latin typeface="AR PL KaitiM GB" charset="0"/>
              <a:cs typeface="AR PL KaitiM GB"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romancatacom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1113"/>
            <a:ext cx="9128125"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Rot="1" noChangeArrowheads="1"/>
          </p:cNvSpPr>
          <p:nvPr>
            <p:ph type="title"/>
          </p:nvPr>
        </p:nvSpPr>
        <p:spPr>
          <a:xfrm>
            <a:off x="0" y="0"/>
            <a:ext cx="9144000" cy="914400"/>
          </a:xfrm>
          <a:solidFill>
            <a:schemeClr val="bg2"/>
          </a:solidFill>
        </p:spPr>
        <p:txBody>
          <a:bodyPr/>
          <a:lstStyle/>
          <a:p>
            <a:pPr eaLnBrk="1" hangingPunct="1">
              <a:defRPr/>
            </a:pPr>
            <a:r>
              <a:rPr lang="ja-JP" altLang="en-US" sz="4800">
                <a:solidFill>
                  <a:srgbClr val="FFFFFF"/>
                </a:solidFill>
                <a:latin typeface="AR PL KaitiM GB" charset="0"/>
                <a:ea typeface="ＭＳ Ｐゴシック" charset="0"/>
                <a:cs typeface="AR PL KaitiM GB" charset="0"/>
              </a:rPr>
              <a:t>为何罗马政府怀疑基督徒</a:t>
            </a:r>
            <a:r>
              <a:rPr lang="en-US" altLang="ja-JP" sz="4800">
                <a:solidFill>
                  <a:srgbClr val="FFFFFF"/>
                </a:solidFill>
                <a:latin typeface="AR PL KaitiM GB" charset="0"/>
                <a:ea typeface="ＭＳ Ｐゴシック" charset="0"/>
                <a:cs typeface="AR PL KaitiM GB" charset="0"/>
              </a:rPr>
              <a:t>?</a:t>
            </a:r>
            <a:endParaRPr lang="en-US" sz="4800">
              <a:solidFill>
                <a:srgbClr val="FFFFFF"/>
              </a:solidFill>
              <a:latin typeface="AR PL KaitiM GB" charset="0"/>
              <a:ea typeface="ＭＳ Ｐゴシック" charset="0"/>
              <a:cs typeface="AR PL KaitiM GB" charset="0"/>
            </a:endParaRPr>
          </a:p>
        </p:txBody>
      </p:sp>
      <p:sp>
        <p:nvSpPr>
          <p:cNvPr id="90115" name="Rectangle 3"/>
          <p:cNvSpPr>
            <a:spLocks noGrp="1" noChangeArrowheads="1"/>
          </p:cNvSpPr>
          <p:nvPr>
            <p:ph type="body" idx="1"/>
          </p:nvPr>
        </p:nvSpPr>
        <p:spPr>
          <a:xfrm>
            <a:off x="0" y="990600"/>
            <a:ext cx="9144000" cy="5867400"/>
          </a:xfrm>
        </p:spPr>
        <p:txBody>
          <a:bodyPr/>
          <a:lstStyle/>
          <a:p>
            <a:pPr eaLnBrk="1" hangingPunct="1">
              <a:lnSpc>
                <a:spcPct val="90000"/>
              </a:lnSpc>
              <a:defRPr/>
            </a:pPr>
            <a:r>
              <a:rPr lang="ja-JP" altLang="en-US" sz="3000" b="1" dirty="0">
                <a:latin typeface="AR PL KaitiM GB" charset="0"/>
                <a:ea typeface="ＭＳ Ｐゴシック" charset="0"/>
                <a:cs typeface="AR PL KaitiM GB" charset="0"/>
              </a:rPr>
              <a:t>对他们都很生疏而且他们大多数都是犹太人</a:t>
            </a:r>
            <a:r>
              <a:rPr lang="en-US" altLang="ja-JP" sz="3000" b="1" dirty="0">
                <a:latin typeface="AR PL KaitiM GB" charset="0"/>
                <a:ea typeface="ＭＳ Ｐゴシック" charset="0"/>
                <a:cs typeface="AR PL KaitiM GB" charset="0"/>
              </a:rPr>
              <a:t>(</a:t>
            </a:r>
            <a:r>
              <a:rPr lang="ja-JP" altLang="en-US" sz="3000" b="1" dirty="0">
                <a:latin typeface="AR PL KaitiM GB" charset="0"/>
                <a:ea typeface="ＭＳ Ｐゴシック" charset="0"/>
                <a:cs typeface="AR PL KaitiM GB" charset="0"/>
              </a:rPr>
              <a:t>第一批信徒源自犹太人</a:t>
            </a:r>
            <a:r>
              <a:rPr lang="en-US" altLang="ja-JP" sz="3000" b="1" dirty="0">
                <a:latin typeface="AR PL KaitiM GB" charset="0"/>
                <a:ea typeface="ＭＳ Ｐゴシック" charset="0"/>
                <a:cs typeface="AR PL KaitiM GB" charset="0"/>
              </a:rPr>
              <a:t>)/</a:t>
            </a:r>
            <a:r>
              <a:rPr lang="ja-JP" altLang="en-US" sz="3000" b="1" dirty="0">
                <a:latin typeface="AR PL KaitiM GB" charset="0"/>
                <a:ea typeface="ＭＳ Ｐゴシック" charset="0"/>
                <a:cs typeface="AR PL KaitiM GB" charset="0"/>
              </a:rPr>
              <a:t>以为基督教是犹太教的教派之一</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一神派被误称为无神派</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这些信徒的融洽和不轻易接纳外来的影响使到外人传言说他们实习噬食同类与冒犯性的性行为</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认为对罗马帝国的忠诚只是伪装，因为他们在等待一位再回来的王来统治新的帝国</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责怪他们火烧罗马</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拒绝崇拜皇帝</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被列入和犹太起义一夥的人群</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基督教的迅速发展</a:t>
            </a:r>
            <a:endParaRPr lang="en-US" altLang="ja-JP" sz="3000" b="1" dirty="0">
              <a:latin typeface="AR PL KaitiM GB" charset="0"/>
              <a:ea typeface="ＭＳ Ｐゴシック" charset="0"/>
              <a:cs typeface="AR PL KaitiM GB" charset="0"/>
            </a:endParaRPr>
          </a:p>
          <a:p>
            <a:pPr eaLnBrk="1" hangingPunct="1">
              <a:lnSpc>
                <a:spcPct val="90000"/>
              </a:lnSpc>
              <a:defRPr/>
            </a:pPr>
            <a:r>
              <a:rPr lang="ja-JP" altLang="en-US" sz="3000" b="1" dirty="0">
                <a:latin typeface="AR PL KaitiM GB" charset="0"/>
                <a:ea typeface="ＭＳ Ｐゴシック" charset="0"/>
                <a:cs typeface="AR PL KaitiM GB" charset="0"/>
              </a:rPr>
              <a:t>他们的教导是根据一个被钉死在十字架上的</a:t>
            </a:r>
            <a:r>
              <a:rPr lang="ja-JP" altLang="en-US" sz="3000" b="1" dirty="0">
                <a:latin typeface="Arial" charset="0"/>
                <a:ea typeface="ＭＳ Ｐゴシック" charset="0"/>
                <a:cs typeface="AR PL KaitiM GB" charset="0"/>
              </a:rPr>
              <a:t>“</a:t>
            </a:r>
            <a:r>
              <a:rPr lang="ja-JP" altLang="en-US" sz="3000" b="1" dirty="0">
                <a:latin typeface="AR PL KaitiM GB" charset="0"/>
                <a:ea typeface="ＭＳ Ｐゴシック" charset="0"/>
                <a:cs typeface="AR PL KaitiM GB" charset="0"/>
              </a:rPr>
              <a:t>囚犯</a:t>
            </a:r>
            <a:r>
              <a:rPr lang="ja-JP" altLang="en-US" sz="3000" b="1" dirty="0">
                <a:latin typeface="Arial" charset="0"/>
                <a:ea typeface="ＭＳ Ｐゴシック" charset="0"/>
                <a:cs typeface="AR PL KaitiM GB" charset="0"/>
              </a:rPr>
              <a:t>”</a:t>
            </a:r>
            <a:endParaRPr lang="en-US" sz="3000" b="1" dirty="0">
              <a:latin typeface="AR PL KaitiM GB" charset="0"/>
              <a:ea typeface="ＭＳ Ｐゴシック" charset="0"/>
              <a:cs typeface="AR PL KaitiM GB"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defRPr/>
            </a:pPr>
            <a:r>
              <a:rPr lang="ja-JP" altLang="en-US" sz="6000">
                <a:latin typeface="AR PL KaitiM GB" charset="0"/>
                <a:ea typeface="ＭＳ Ｐゴシック" charset="0"/>
                <a:cs typeface="AR PL KaitiM GB" charset="0"/>
              </a:rPr>
              <a:t>罗马人袭击进攻的策略</a:t>
            </a:r>
            <a:endParaRPr lang="en-US" sz="6000">
              <a:latin typeface="AR PL KaitiM GB" charset="0"/>
              <a:ea typeface="ＭＳ Ｐゴシック" charset="0"/>
              <a:cs typeface="AR PL KaitiM GB" charset="0"/>
            </a:endParaRPr>
          </a:p>
        </p:txBody>
      </p:sp>
      <p:grpSp>
        <p:nvGrpSpPr>
          <p:cNvPr id="192514" name="Group 10"/>
          <p:cNvGrpSpPr>
            <a:grpSpLocks/>
          </p:cNvGrpSpPr>
          <p:nvPr/>
        </p:nvGrpSpPr>
        <p:grpSpPr bwMode="auto">
          <a:xfrm>
            <a:off x="0" y="1803400"/>
            <a:ext cx="9144000" cy="5054600"/>
            <a:chOff x="0" y="1136"/>
            <a:chExt cx="5760" cy="3184"/>
          </a:xfrm>
        </p:grpSpPr>
        <p:pic>
          <p:nvPicPr>
            <p:cNvPr id="192545" name="Picture 4" descr="Roman Sieg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36"/>
              <a:ext cx="5760" cy="3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grpSp>
          <p:nvGrpSpPr>
            <p:cNvPr id="192546" name="Group 9"/>
            <p:cNvGrpSpPr>
              <a:grpSpLocks/>
            </p:cNvGrpSpPr>
            <p:nvPr/>
          </p:nvGrpSpPr>
          <p:grpSpPr bwMode="auto">
            <a:xfrm>
              <a:off x="1344" y="1136"/>
              <a:ext cx="4416" cy="528"/>
              <a:chOff x="1344" y="1104"/>
              <a:chExt cx="4416" cy="528"/>
            </a:xfrm>
          </p:grpSpPr>
          <p:sp>
            <p:nvSpPr>
              <p:cNvPr id="8197" name="Rectangle 5"/>
              <p:cNvSpPr>
                <a:spLocks noChangeArrowheads="1"/>
              </p:cNvSpPr>
              <p:nvPr/>
            </p:nvSpPr>
            <p:spPr bwMode="auto">
              <a:xfrm>
                <a:off x="1344" y="1104"/>
                <a:ext cx="4416" cy="240"/>
              </a:xfrm>
              <a:prstGeom prst="rect">
                <a:avLst/>
              </a:prstGeom>
              <a:solidFill>
                <a:schemeClr val="tx1"/>
              </a:solidFill>
              <a:ln>
                <a:noFill/>
              </a:ln>
              <a:effectLst/>
              <a:extLs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99" name="Rectangle 7"/>
              <p:cNvSpPr>
                <a:spLocks noChangeArrowheads="1"/>
              </p:cNvSpPr>
              <p:nvPr/>
            </p:nvSpPr>
            <p:spPr bwMode="auto">
              <a:xfrm>
                <a:off x="1488" y="1344"/>
                <a:ext cx="1440" cy="288"/>
              </a:xfrm>
              <a:prstGeom prst="rect">
                <a:avLst/>
              </a:prstGeom>
              <a:solidFill>
                <a:schemeClr val="tx1"/>
              </a:solidFill>
              <a:ln>
                <a:noFill/>
              </a:ln>
              <a:effectLst/>
              <a:extLs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8203" name="Text Box 11"/>
          <p:cNvSpPr txBox="1">
            <a:spLocks noChangeArrowheads="1"/>
          </p:cNvSpPr>
          <p:nvPr/>
        </p:nvSpPr>
        <p:spPr bwMode="auto">
          <a:xfrm>
            <a:off x="7173913" y="3200400"/>
            <a:ext cx="3698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7</a:t>
            </a:r>
            <a:endParaRPr lang="en-US" sz="2400" b="1">
              <a:solidFill>
                <a:schemeClr val="bg2"/>
              </a:solidFill>
              <a:latin typeface="Heather" charset="0"/>
              <a:cs typeface="+mn-cs"/>
            </a:endParaRPr>
          </a:p>
        </p:txBody>
      </p:sp>
      <p:sp>
        <p:nvSpPr>
          <p:cNvPr id="8204" name="Text Box 12"/>
          <p:cNvSpPr txBox="1">
            <a:spLocks noChangeArrowheads="1"/>
          </p:cNvSpPr>
          <p:nvPr/>
        </p:nvSpPr>
        <p:spPr bwMode="auto">
          <a:xfrm>
            <a:off x="4800600" y="3200400"/>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6</a:t>
            </a:r>
            <a:endParaRPr lang="en-US" sz="2400" b="1">
              <a:solidFill>
                <a:schemeClr val="bg2"/>
              </a:solidFill>
              <a:latin typeface="Heather" charset="0"/>
              <a:cs typeface="+mn-cs"/>
            </a:endParaRPr>
          </a:p>
        </p:txBody>
      </p:sp>
      <p:sp>
        <p:nvSpPr>
          <p:cNvPr id="8205" name="Text Box 13"/>
          <p:cNvSpPr txBox="1">
            <a:spLocks noChangeArrowheads="1"/>
          </p:cNvSpPr>
          <p:nvPr/>
        </p:nvSpPr>
        <p:spPr bwMode="auto">
          <a:xfrm>
            <a:off x="3505200" y="3276600"/>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5</a:t>
            </a:r>
            <a:endParaRPr lang="en-US" sz="2400" b="1">
              <a:solidFill>
                <a:schemeClr val="bg2"/>
              </a:solidFill>
              <a:latin typeface="Heather" charset="0"/>
              <a:cs typeface="+mn-cs"/>
            </a:endParaRPr>
          </a:p>
        </p:txBody>
      </p:sp>
      <p:sp>
        <p:nvSpPr>
          <p:cNvPr id="8206" name="Text Box 14"/>
          <p:cNvSpPr txBox="1">
            <a:spLocks noChangeArrowheads="1"/>
          </p:cNvSpPr>
          <p:nvPr/>
        </p:nvSpPr>
        <p:spPr bwMode="auto">
          <a:xfrm>
            <a:off x="1763713" y="3657600"/>
            <a:ext cx="3698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4</a:t>
            </a:r>
            <a:endParaRPr lang="en-US" sz="2400" b="1">
              <a:solidFill>
                <a:schemeClr val="bg2"/>
              </a:solidFill>
              <a:latin typeface="Heather" charset="0"/>
              <a:cs typeface="+mn-cs"/>
            </a:endParaRPr>
          </a:p>
        </p:txBody>
      </p:sp>
      <p:sp>
        <p:nvSpPr>
          <p:cNvPr id="8207" name="Text Box 15"/>
          <p:cNvSpPr txBox="1">
            <a:spLocks noChangeArrowheads="1"/>
          </p:cNvSpPr>
          <p:nvPr/>
        </p:nvSpPr>
        <p:spPr bwMode="auto">
          <a:xfrm>
            <a:off x="2057400" y="3276600"/>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3</a:t>
            </a:r>
            <a:endParaRPr lang="en-US" sz="2400" b="1">
              <a:solidFill>
                <a:schemeClr val="bg2"/>
              </a:solidFill>
              <a:latin typeface="Heather" charset="0"/>
              <a:cs typeface="+mn-cs"/>
            </a:endParaRPr>
          </a:p>
        </p:txBody>
      </p:sp>
      <p:sp>
        <p:nvSpPr>
          <p:cNvPr id="8208" name="Text Box 16"/>
          <p:cNvSpPr txBox="1">
            <a:spLocks noChangeArrowheads="1"/>
          </p:cNvSpPr>
          <p:nvPr/>
        </p:nvSpPr>
        <p:spPr bwMode="auto">
          <a:xfrm>
            <a:off x="11113" y="3048000"/>
            <a:ext cx="3698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2</a:t>
            </a:r>
            <a:endParaRPr lang="en-US" sz="2400" b="1">
              <a:solidFill>
                <a:schemeClr val="bg2"/>
              </a:solidFill>
              <a:latin typeface="Heather" charset="0"/>
              <a:cs typeface="+mn-cs"/>
            </a:endParaRPr>
          </a:p>
        </p:txBody>
      </p:sp>
      <p:sp>
        <p:nvSpPr>
          <p:cNvPr id="8209" name="Text Box 17"/>
          <p:cNvSpPr txBox="1">
            <a:spLocks noChangeArrowheads="1"/>
          </p:cNvSpPr>
          <p:nvPr/>
        </p:nvSpPr>
        <p:spPr bwMode="auto">
          <a:xfrm>
            <a:off x="87313" y="4267200"/>
            <a:ext cx="3698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1</a:t>
            </a:r>
            <a:endParaRPr lang="en-US" sz="2400" b="1">
              <a:solidFill>
                <a:schemeClr val="bg2"/>
              </a:solidFill>
              <a:latin typeface="Heather" charset="0"/>
              <a:cs typeface="+mn-cs"/>
            </a:endParaRPr>
          </a:p>
        </p:txBody>
      </p:sp>
      <p:sp>
        <p:nvSpPr>
          <p:cNvPr id="8210" name="Text Box 18"/>
          <p:cNvSpPr txBox="1">
            <a:spLocks noChangeArrowheads="1"/>
          </p:cNvSpPr>
          <p:nvPr/>
        </p:nvSpPr>
        <p:spPr bwMode="auto">
          <a:xfrm>
            <a:off x="4343400" y="3657600"/>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4</a:t>
            </a:r>
            <a:endParaRPr lang="en-US" sz="2400" b="1">
              <a:solidFill>
                <a:schemeClr val="bg2"/>
              </a:solidFill>
              <a:latin typeface="Heather" charset="0"/>
              <a:cs typeface="+mn-cs"/>
            </a:endParaRPr>
          </a:p>
        </p:txBody>
      </p:sp>
      <p:sp>
        <p:nvSpPr>
          <p:cNvPr id="8211" name="Text Box 19"/>
          <p:cNvSpPr txBox="1">
            <a:spLocks noChangeArrowheads="1"/>
          </p:cNvSpPr>
          <p:nvPr/>
        </p:nvSpPr>
        <p:spPr bwMode="auto">
          <a:xfrm>
            <a:off x="5802313" y="3657600"/>
            <a:ext cx="3698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400" b="1">
                <a:solidFill>
                  <a:schemeClr val="bg2"/>
                </a:solidFill>
                <a:latin typeface="Heather" charset="0"/>
                <a:cs typeface="+mn-cs"/>
              </a:rPr>
              <a:t>4</a:t>
            </a:r>
            <a:endParaRPr lang="en-US" sz="2400" b="1">
              <a:solidFill>
                <a:schemeClr val="bg2"/>
              </a:solidFill>
              <a:latin typeface="Heather" charset="0"/>
              <a:cs typeface="+mn-cs"/>
            </a:endParaRPr>
          </a:p>
        </p:txBody>
      </p:sp>
      <p:sp>
        <p:nvSpPr>
          <p:cNvPr id="8212" name="Freeform 20"/>
          <p:cNvSpPr>
            <a:spLocks/>
          </p:cNvSpPr>
          <p:nvPr/>
        </p:nvSpPr>
        <p:spPr bwMode="auto">
          <a:xfrm>
            <a:off x="381000" y="4038600"/>
            <a:ext cx="2819400" cy="2819400"/>
          </a:xfrm>
          <a:custGeom>
            <a:avLst/>
            <a:gdLst>
              <a:gd name="T0" fmla="*/ 528 w 1776"/>
              <a:gd name="T1" fmla="*/ 0 h 1776"/>
              <a:gd name="T2" fmla="*/ 1776 w 1776"/>
              <a:gd name="T3" fmla="*/ 0 h 1776"/>
              <a:gd name="T4" fmla="*/ 912 w 1776"/>
              <a:gd name="T5" fmla="*/ 1392 h 1776"/>
              <a:gd name="T6" fmla="*/ 816 w 1776"/>
              <a:gd name="T7" fmla="*/ 1440 h 1776"/>
              <a:gd name="T8" fmla="*/ 528 w 1776"/>
              <a:gd name="T9" fmla="*/ 1776 h 1776"/>
              <a:gd name="T10" fmla="*/ 336 w 1776"/>
              <a:gd name="T11" fmla="*/ 1776 h 1776"/>
              <a:gd name="T12" fmla="*/ 192 w 1776"/>
              <a:gd name="T13" fmla="*/ 1056 h 1776"/>
              <a:gd name="T14" fmla="*/ 144 w 1776"/>
              <a:gd name="T15" fmla="*/ 960 h 1776"/>
              <a:gd name="T16" fmla="*/ 96 w 1776"/>
              <a:gd name="T17" fmla="*/ 864 h 1776"/>
              <a:gd name="T18" fmla="*/ 96 w 1776"/>
              <a:gd name="T19" fmla="*/ 768 h 1776"/>
              <a:gd name="T20" fmla="*/ 0 w 1776"/>
              <a:gd name="T21" fmla="*/ 768 h 1776"/>
              <a:gd name="T22" fmla="*/ 144 w 1776"/>
              <a:gd name="T23" fmla="*/ 336 h 1776"/>
              <a:gd name="T24" fmla="*/ 240 w 1776"/>
              <a:gd name="T25" fmla="*/ 336 h 1776"/>
              <a:gd name="T26" fmla="*/ 480 w 1776"/>
              <a:gd name="T27" fmla="*/ 0 h 1776"/>
              <a:gd name="T28" fmla="*/ 528 w 1776"/>
              <a:gd name="T29" fmla="*/ 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6" h="1776">
                <a:moveTo>
                  <a:pt x="528" y="0"/>
                </a:moveTo>
                <a:lnTo>
                  <a:pt x="1776" y="0"/>
                </a:lnTo>
                <a:lnTo>
                  <a:pt x="912" y="1392"/>
                </a:lnTo>
                <a:lnTo>
                  <a:pt x="816" y="1440"/>
                </a:lnTo>
                <a:lnTo>
                  <a:pt x="528" y="1776"/>
                </a:lnTo>
                <a:lnTo>
                  <a:pt x="336" y="1776"/>
                </a:lnTo>
                <a:lnTo>
                  <a:pt x="192" y="1056"/>
                </a:lnTo>
                <a:lnTo>
                  <a:pt x="144" y="960"/>
                </a:lnTo>
                <a:lnTo>
                  <a:pt x="96" y="864"/>
                </a:lnTo>
                <a:lnTo>
                  <a:pt x="96" y="768"/>
                </a:lnTo>
                <a:lnTo>
                  <a:pt x="0" y="768"/>
                </a:lnTo>
                <a:lnTo>
                  <a:pt x="144" y="336"/>
                </a:lnTo>
                <a:lnTo>
                  <a:pt x="240" y="336"/>
                </a:lnTo>
                <a:lnTo>
                  <a:pt x="480" y="0"/>
                </a:lnTo>
                <a:lnTo>
                  <a:pt x="528" y="0"/>
                </a:lnTo>
                <a:close/>
              </a:path>
            </a:pathLst>
          </a:custGeom>
          <a:noFill/>
          <a:ln w="31750" cap="flat">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15" name="Line 23"/>
          <p:cNvSpPr>
            <a:spLocks noChangeShapeType="1"/>
          </p:cNvSpPr>
          <p:nvPr/>
        </p:nvSpPr>
        <p:spPr bwMode="auto">
          <a:xfrm>
            <a:off x="1295400" y="1828800"/>
            <a:ext cx="0" cy="457200"/>
          </a:xfrm>
          <a:prstGeom prst="line">
            <a:avLst/>
          </a:prstGeom>
          <a:noFill/>
          <a:ln w="19050">
            <a:solidFill>
              <a:schemeClr val="bg2"/>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16" name="Line 24"/>
          <p:cNvSpPr>
            <a:spLocks noChangeShapeType="1"/>
          </p:cNvSpPr>
          <p:nvPr/>
        </p:nvSpPr>
        <p:spPr bwMode="auto">
          <a:xfrm>
            <a:off x="3200400" y="1828800"/>
            <a:ext cx="0" cy="1981200"/>
          </a:xfrm>
          <a:prstGeom prst="line">
            <a:avLst/>
          </a:prstGeom>
          <a:noFill/>
          <a:ln w="19050">
            <a:solidFill>
              <a:schemeClr val="bg2"/>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17" name="Text Box 25"/>
          <p:cNvSpPr txBox="1">
            <a:spLocks noChangeArrowheads="1"/>
          </p:cNvSpPr>
          <p:nvPr/>
        </p:nvSpPr>
        <p:spPr bwMode="auto">
          <a:xfrm>
            <a:off x="577850" y="1741488"/>
            <a:ext cx="69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a:solidFill>
                  <a:schemeClr val="bg2"/>
                </a:solidFill>
                <a:latin typeface="AR PL KaitiM GB" charset="0"/>
                <a:cs typeface="AR PL KaitiM GB" charset="0"/>
              </a:rPr>
              <a:t>围墙</a:t>
            </a:r>
            <a:endParaRPr lang="en-US" sz="2000" b="1">
              <a:solidFill>
                <a:schemeClr val="bg2"/>
              </a:solidFill>
              <a:latin typeface="AR PL KaitiM GB" charset="0"/>
              <a:cs typeface="AR PL KaitiM GB" charset="0"/>
            </a:endParaRPr>
          </a:p>
        </p:txBody>
      </p:sp>
      <p:sp>
        <p:nvSpPr>
          <p:cNvPr id="8218" name="Text Box 26"/>
          <p:cNvSpPr txBox="1">
            <a:spLocks noChangeArrowheads="1"/>
          </p:cNvSpPr>
          <p:nvPr/>
        </p:nvSpPr>
        <p:spPr bwMode="auto">
          <a:xfrm>
            <a:off x="1720850" y="1752600"/>
            <a:ext cx="946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a:solidFill>
                  <a:schemeClr val="bg2"/>
                </a:solidFill>
                <a:latin typeface="AR PL KaitiM GB" charset="0"/>
                <a:cs typeface="AR PL KaitiM GB" charset="0"/>
              </a:rPr>
              <a:t>大水沟</a:t>
            </a:r>
            <a:endParaRPr lang="en-US" sz="2000" b="1">
              <a:solidFill>
                <a:schemeClr val="bg2"/>
              </a:solidFill>
              <a:latin typeface="AR PL KaitiM GB" charset="0"/>
              <a:cs typeface="AR PL KaitiM GB" charset="0"/>
            </a:endParaRPr>
          </a:p>
        </p:txBody>
      </p:sp>
      <p:sp>
        <p:nvSpPr>
          <p:cNvPr id="8219" name="Text Box 27"/>
          <p:cNvSpPr txBox="1">
            <a:spLocks noChangeArrowheads="1"/>
          </p:cNvSpPr>
          <p:nvPr/>
        </p:nvSpPr>
        <p:spPr bwMode="auto">
          <a:xfrm>
            <a:off x="3276600" y="1752600"/>
            <a:ext cx="69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a:solidFill>
                  <a:schemeClr val="bg2"/>
                </a:solidFill>
                <a:latin typeface="AR PL KaitiM GB" charset="0"/>
                <a:cs typeface="AR PL KaitiM GB" charset="0"/>
              </a:rPr>
              <a:t>土坡</a:t>
            </a:r>
            <a:endParaRPr lang="en-US" sz="2000" b="1">
              <a:solidFill>
                <a:schemeClr val="bg2"/>
              </a:solidFill>
              <a:latin typeface="AR PL KaitiM GB" charset="0"/>
              <a:cs typeface="AR PL KaitiM GB" charset="0"/>
            </a:endParaRPr>
          </a:p>
        </p:txBody>
      </p:sp>
      <p:sp>
        <p:nvSpPr>
          <p:cNvPr id="8220" name="Line 28"/>
          <p:cNvSpPr>
            <a:spLocks noChangeShapeType="1"/>
          </p:cNvSpPr>
          <p:nvPr/>
        </p:nvSpPr>
        <p:spPr bwMode="auto">
          <a:xfrm>
            <a:off x="1295400" y="2209800"/>
            <a:ext cx="1905000" cy="0"/>
          </a:xfrm>
          <a:prstGeom prst="line">
            <a:avLst/>
          </a:prstGeom>
          <a:noFill/>
          <a:ln w="19050">
            <a:solidFill>
              <a:srgbClr val="FF0000"/>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22" name="Line 30"/>
          <p:cNvSpPr>
            <a:spLocks noChangeShapeType="1"/>
          </p:cNvSpPr>
          <p:nvPr/>
        </p:nvSpPr>
        <p:spPr bwMode="auto">
          <a:xfrm>
            <a:off x="152400" y="2209800"/>
            <a:ext cx="1143000" cy="0"/>
          </a:xfrm>
          <a:prstGeom prst="line">
            <a:avLst/>
          </a:prstGeom>
          <a:noFill/>
          <a:ln w="19050">
            <a:solidFill>
              <a:srgbClr val="0000FF"/>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23" name="Text Box 31"/>
          <p:cNvSpPr txBox="1">
            <a:spLocks noChangeArrowheads="1"/>
          </p:cNvSpPr>
          <p:nvPr/>
        </p:nvSpPr>
        <p:spPr bwMode="auto">
          <a:xfrm>
            <a:off x="914400" y="4572000"/>
            <a:ext cx="1143000" cy="132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i="1" dirty="0">
                <a:solidFill>
                  <a:srgbClr val="FFFFFF"/>
                </a:solidFill>
                <a:effectLst>
                  <a:outerShdw blurRad="38100" dist="38100" dir="2700000" algn="tl">
                    <a:srgbClr val="000000"/>
                  </a:outerShdw>
                </a:effectLst>
                <a:latin typeface="AR PL KaitiM GB" charset="0"/>
                <a:cs typeface="AR PL KaitiM GB" charset="0"/>
              </a:rPr>
              <a:t>应用碎石来填大水沟</a:t>
            </a:r>
            <a:endParaRPr lang="en-US" sz="2000" b="1" i="1" dirty="0">
              <a:solidFill>
                <a:srgbClr val="FFFFFF"/>
              </a:solidFill>
              <a:effectLst>
                <a:outerShdw blurRad="38100" dist="38100" dir="2700000" algn="tl">
                  <a:srgbClr val="000000"/>
                </a:outerShdw>
              </a:effectLst>
              <a:latin typeface="AR PL KaitiM GB" charset="0"/>
              <a:cs typeface="AR PL KaitiM GB" charset="0"/>
            </a:endParaRPr>
          </a:p>
        </p:txBody>
      </p:sp>
      <p:sp>
        <p:nvSpPr>
          <p:cNvPr id="8224" name="Text Box 32"/>
          <p:cNvSpPr txBox="1">
            <a:spLocks noChangeArrowheads="1"/>
          </p:cNvSpPr>
          <p:nvPr/>
        </p:nvSpPr>
        <p:spPr bwMode="auto">
          <a:xfrm>
            <a:off x="-82550" y="4556125"/>
            <a:ext cx="69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a:solidFill>
                  <a:schemeClr val="bg2"/>
                </a:solidFill>
                <a:latin typeface="AR PL KaitiM GB" charset="0"/>
                <a:cs typeface="AR PL KaitiM GB" charset="0"/>
              </a:rPr>
              <a:t>旧墙</a:t>
            </a:r>
            <a:endParaRPr lang="en-US" sz="2000" b="1">
              <a:solidFill>
                <a:schemeClr val="bg2"/>
              </a:solidFill>
              <a:latin typeface="AR PL KaitiM GB" charset="0"/>
              <a:cs typeface="AR PL KaitiM GB" charset="0"/>
            </a:endParaRPr>
          </a:p>
        </p:txBody>
      </p:sp>
      <p:sp>
        <p:nvSpPr>
          <p:cNvPr id="8225" name="Text Box 33"/>
          <p:cNvSpPr txBox="1">
            <a:spLocks noChangeArrowheads="1"/>
          </p:cNvSpPr>
          <p:nvPr/>
        </p:nvSpPr>
        <p:spPr bwMode="auto">
          <a:xfrm>
            <a:off x="0" y="3305175"/>
            <a:ext cx="13716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chemeClr val="bg2"/>
                </a:solidFill>
                <a:latin typeface="AR PL KaitiM GB" charset="0"/>
                <a:cs typeface="AR PL KaitiM GB" charset="0"/>
              </a:rPr>
              <a:t>新墙</a:t>
            </a:r>
            <a:r>
              <a:rPr lang="en-US" altLang="ja-JP" sz="1400" b="1">
                <a:solidFill>
                  <a:schemeClr val="bg2"/>
                </a:solidFill>
                <a:latin typeface="AR PL KaitiM GB" charset="0"/>
                <a:cs typeface="AR PL KaitiM GB" charset="0"/>
              </a:rPr>
              <a:t>[</a:t>
            </a:r>
            <a:r>
              <a:rPr lang="ja-JP" altLang="en-US" sz="1400" b="1">
                <a:solidFill>
                  <a:schemeClr val="bg2"/>
                </a:solidFill>
                <a:latin typeface="AR PL KaitiM GB" charset="0"/>
                <a:cs typeface="AR PL KaitiM GB" charset="0"/>
              </a:rPr>
              <a:t>罗马人袭击时所建的</a:t>
            </a:r>
            <a:r>
              <a:rPr lang="en-US" altLang="ja-JP" sz="1400" b="1">
                <a:solidFill>
                  <a:schemeClr val="bg2"/>
                </a:solidFill>
                <a:latin typeface="AR PL KaitiM GB" charset="0"/>
                <a:cs typeface="AR PL KaitiM GB" charset="0"/>
              </a:rPr>
              <a:t>]</a:t>
            </a:r>
            <a:endParaRPr lang="en-US" sz="1400" b="1">
              <a:solidFill>
                <a:schemeClr val="bg2"/>
              </a:solidFill>
              <a:latin typeface="AR PL KaitiM GB" charset="0"/>
              <a:cs typeface="AR PL KaitiM GB" charset="0"/>
            </a:endParaRPr>
          </a:p>
        </p:txBody>
      </p:sp>
      <p:sp>
        <p:nvSpPr>
          <p:cNvPr id="8226" name="Freeform 34"/>
          <p:cNvSpPr>
            <a:spLocks/>
          </p:cNvSpPr>
          <p:nvPr/>
        </p:nvSpPr>
        <p:spPr bwMode="auto">
          <a:xfrm>
            <a:off x="0" y="3733800"/>
            <a:ext cx="1219200" cy="152400"/>
          </a:xfrm>
          <a:custGeom>
            <a:avLst/>
            <a:gdLst>
              <a:gd name="T0" fmla="*/ 0 w 768"/>
              <a:gd name="T1" fmla="*/ 96 h 96"/>
              <a:gd name="T2" fmla="*/ 288 w 768"/>
              <a:gd name="T3" fmla="*/ 96 h 96"/>
              <a:gd name="T4" fmla="*/ 768 w 768"/>
              <a:gd name="T5" fmla="*/ 0 h 96"/>
            </a:gdLst>
            <a:ahLst/>
            <a:cxnLst>
              <a:cxn ang="0">
                <a:pos x="T0" y="T1"/>
              </a:cxn>
              <a:cxn ang="0">
                <a:pos x="T2" y="T3"/>
              </a:cxn>
              <a:cxn ang="0">
                <a:pos x="T4" y="T5"/>
              </a:cxn>
            </a:cxnLst>
            <a:rect l="0" t="0" r="r" b="b"/>
            <a:pathLst>
              <a:path w="768" h="96">
                <a:moveTo>
                  <a:pt x="0" y="96"/>
                </a:moveTo>
                <a:lnTo>
                  <a:pt x="288" y="96"/>
                </a:lnTo>
                <a:lnTo>
                  <a:pt x="768" y="0"/>
                </a:lnTo>
              </a:path>
            </a:pathLst>
          </a:custGeom>
          <a:noFill/>
          <a:ln w="34925" cap="flat">
            <a:solidFill>
              <a:srgbClr val="80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27" name="Text Box 35"/>
          <p:cNvSpPr txBox="1">
            <a:spLocks noChangeArrowheads="1"/>
          </p:cNvSpPr>
          <p:nvPr/>
        </p:nvSpPr>
        <p:spPr bwMode="auto">
          <a:xfrm>
            <a:off x="1524000" y="2362200"/>
            <a:ext cx="1447800" cy="581025"/>
          </a:xfrm>
          <a:prstGeom prst="rect">
            <a:avLst/>
          </a:prstGeom>
          <a:noFill/>
          <a:ln>
            <a:noFill/>
          </a:ln>
          <a:effectLst/>
          <a:extLst>
            <a:ext uri="{909E8E84-426E-40dd-AFC4-6F175D3DCCD1}">
              <a14:hiddenFill xmlns:a14="http://schemas.microsoft.com/office/drawing/2010/main" xmlns="">
                <a:solidFill>
                  <a:schemeClr val="tx1">
                    <a:alpha val="49001"/>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rgbClr val="0066FF"/>
                </a:solidFill>
                <a:latin typeface="AR PL KaitiM GB" charset="0"/>
                <a:cs typeface="AR PL KaitiM GB" charset="0"/>
              </a:rPr>
              <a:t>罗马军队用来破墙的</a:t>
            </a:r>
            <a:r>
              <a:rPr lang="ja-JP" altLang="en-US" sz="1600" b="1">
                <a:solidFill>
                  <a:srgbClr val="0066FF"/>
                </a:solidFill>
                <a:latin typeface="Arial" charset="0"/>
                <a:cs typeface="AR PL KaitiM GB" charset="0"/>
              </a:rPr>
              <a:t>“</a:t>
            </a:r>
            <a:r>
              <a:rPr lang="ja-JP" altLang="en-US" sz="1600" b="1">
                <a:solidFill>
                  <a:srgbClr val="0066FF"/>
                </a:solidFill>
                <a:latin typeface="AR PL KaitiM GB" charset="0"/>
                <a:cs typeface="AR PL KaitiM GB" charset="0"/>
              </a:rPr>
              <a:t>机器</a:t>
            </a:r>
            <a:r>
              <a:rPr lang="ja-JP" altLang="en-US" sz="1600" b="1">
                <a:solidFill>
                  <a:srgbClr val="0066FF"/>
                </a:solidFill>
                <a:latin typeface="Arial" charset="0"/>
                <a:cs typeface="AR PL KaitiM GB" charset="0"/>
              </a:rPr>
              <a:t>”</a:t>
            </a:r>
            <a:endParaRPr lang="en-US" sz="1600" b="1">
              <a:solidFill>
                <a:srgbClr val="0066FF"/>
              </a:solidFill>
              <a:latin typeface="AR PL KaitiM GB" charset="0"/>
              <a:cs typeface="AR PL KaitiM GB" charset="0"/>
            </a:endParaRPr>
          </a:p>
        </p:txBody>
      </p:sp>
      <p:sp>
        <p:nvSpPr>
          <p:cNvPr id="8228" name="Line 36"/>
          <p:cNvSpPr>
            <a:spLocks noChangeShapeType="1"/>
          </p:cNvSpPr>
          <p:nvPr/>
        </p:nvSpPr>
        <p:spPr bwMode="auto">
          <a:xfrm flipH="1">
            <a:off x="1905000" y="2895600"/>
            <a:ext cx="152400" cy="533400"/>
          </a:xfrm>
          <a:prstGeom prst="line">
            <a:avLst/>
          </a:prstGeom>
          <a:noFill/>
          <a:ln w="9525">
            <a:solidFill>
              <a:srgbClr val="0066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29" name="Text Box 37"/>
          <p:cNvSpPr txBox="1">
            <a:spLocks noChangeArrowheads="1"/>
          </p:cNvSpPr>
          <p:nvPr/>
        </p:nvSpPr>
        <p:spPr bwMode="auto">
          <a:xfrm>
            <a:off x="1974850" y="3702050"/>
            <a:ext cx="9969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chemeClr val="bg2"/>
                </a:solidFill>
                <a:latin typeface="AR PL KaitiM GB" charset="0"/>
                <a:cs typeface="AR PL KaitiM GB" charset="0"/>
              </a:rPr>
              <a:t>通行管道</a:t>
            </a:r>
            <a:endParaRPr lang="en-US" sz="1600" b="1">
              <a:solidFill>
                <a:schemeClr val="bg2"/>
              </a:solidFill>
              <a:latin typeface="AR PL KaitiM GB" charset="0"/>
              <a:cs typeface="AR PL KaitiM GB" charset="0"/>
            </a:endParaRPr>
          </a:p>
        </p:txBody>
      </p:sp>
      <p:sp>
        <p:nvSpPr>
          <p:cNvPr id="8230" name="Text Box 38"/>
          <p:cNvSpPr txBox="1">
            <a:spLocks noChangeArrowheads="1"/>
          </p:cNvSpPr>
          <p:nvPr/>
        </p:nvSpPr>
        <p:spPr bwMode="auto">
          <a:xfrm>
            <a:off x="3276600" y="3092450"/>
            <a:ext cx="7937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chemeClr val="bg2"/>
                </a:solidFill>
                <a:latin typeface="AR PL KaitiM GB" charset="0"/>
                <a:cs typeface="AR PL KaitiM GB" charset="0"/>
              </a:rPr>
              <a:t>弓箭队</a:t>
            </a:r>
            <a:endParaRPr lang="en-US" sz="1600" b="1">
              <a:solidFill>
                <a:schemeClr val="bg2"/>
              </a:solidFill>
              <a:latin typeface="AR PL KaitiM GB" charset="0"/>
              <a:cs typeface="AR PL KaitiM GB" charset="0"/>
            </a:endParaRPr>
          </a:p>
        </p:txBody>
      </p:sp>
      <p:sp>
        <p:nvSpPr>
          <p:cNvPr id="8232" name="Rectangle 40"/>
          <p:cNvSpPr>
            <a:spLocks noChangeArrowheads="1"/>
          </p:cNvSpPr>
          <p:nvPr/>
        </p:nvSpPr>
        <p:spPr bwMode="auto">
          <a:xfrm rot="-143156">
            <a:off x="4648200" y="2438400"/>
            <a:ext cx="2209800" cy="7620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31" name="Text Box 39"/>
          <p:cNvSpPr txBox="1">
            <a:spLocks noChangeArrowheads="1"/>
          </p:cNvSpPr>
          <p:nvPr/>
        </p:nvSpPr>
        <p:spPr bwMode="auto">
          <a:xfrm>
            <a:off x="4479925" y="2743200"/>
            <a:ext cx="100647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chemeClr val="bg2"/>
                </a:solidFill>
                <a:latin typeface="AR PL KaitiM GB" charset="0"/>
                <a:cs typeface="AR PL KaitiM GB" charset="0"/>
              </a:rPr>
              <a:t>轻而尖利的弹弓队</a:t>
            </a:r>
            <a:endParaRPr lang="en-US" sz="1600" b="1">
              <a:solidFill>
                <a:schemeClr val="bg2"/>
              </a:solidFill>
              <a:latin typeface="AR PL KaitiM GB" charset="0"/>
              <a:cs typeface="AR PL KaitiM GB" charset="0"/>
            </a:endParaRPr>
          </a:p>
        </p:txBody>
      </p:sp>
      <p:sp>
        <p:nvSpPr>
          <p:cNvPr id="8234" name="Rectangle 42"/>
          <p:cNvSpPr>
            <a:spLocks noChangeArrowheads="1"/>
          </p:cNvSpPr>
          <p:nvPr/>
        </p:nvSpPr>
        <p:spPr bwMode="auto">
          <a:xfrm>
            <a:off x="7010400" y="2209800"/>
            <a:ext cx="21336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1" name="Line 29"/>
          <p:cNvSpPr>
            <a:spLocks noChangeShapeType="1"/>
          </p:cNvSpPr>
          <p:nvPr/>
        </p:nvSpPr>
        <p:spPr bwMode="auto">
          <a:xfrm>
            <a:off x="3200400" y="2209800"/>
            <a:ext cx="5943600" cy="0"/>
          </a:xfrm>
          <a:prstGeom prst="line">
            <a:avLst/>
          </a:prstGeom>
          <a:noFill/>
          <a:ln w="19050">
            <a:solidFill>
              <a:srgbClr val="0000FF"/>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33" name="Text Box 41"/>
          <p:cNvSpPr txBox="1">
            <a:spLocks noChangeArrowheads="1"/>
          </p:cNvSpPr>
          <p:nvPr/>
        </p:nvSpPr>
        <p:spPr bwMode="auto">
          <a:xfrm>
            <a:off x="7010400" y="2695575"/>
            <a:ext cx="108267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chemeClr val="bg2"/>
                </a:solidFill>
                <a:latin typeface="AR PL KaitiM GB" charset="0"/>
                <a:cs typeface="AR PL KaitiM GB" charset="0"/>
              </a:rPr>
              <a:t>重且大型的弹弓队</a:t>
            </a:r>
            <a:endParaRPr lang="en-US" sz="1600" b="1">
              <a:solidFill>
                <a:schemeClr val="bg2"/>
              </a:solidFill>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8194"/>
                                        </p:tgtEl>
                                        <p:attrNameLst>
                                          <p:attrName>style.visibility</p:attrName>
                                        </p:attrNameLst>
                                      </p:cBhvr>
                                      <p:to>
                                        <p:strVal val="visible"/>
                                      </p:to>
                                    </p:set>
                                    <p:anim by="(-#ppt_w*2)" calcmode="lin" valueType="num">
                                      <p:cBhvr rctx="PPT">
                                        <p:cTn id="7" dur="500" autoRev="1" fill="hold">
                                          <p:stCondLst>
                                            <p:cond delay="0"/>
                                          </p:stCondLst>
                                        </p:cTn>
                                        <p:tgtEl>
                                          <p:spTgt spid="8194"/>
                                        </p:tgtEl>
                                        <p:attrNameLst>
                                          <p:attrName>ppt_w</p:attrName>
                                        </p:attrNameLst>
                                      </p:cBhvr>
                                    </p:anim>
                                    <p:anim by="(#ppt_w*0.50)" calcmode="lin" valueType="num">
                                      <p:cBhvr>
                                        <p:cTn id="8" dur="500" decel="50000" autoRev="1" fill="hold">
                                          <p:stCondLst>
                                            <p:cond delay="0"/>
                                          </p:stCondLst>
                                        </p:cTn>
                                        <p:tgtEl>
                                          <p:spTgt spid="8194"/>
                                        </p:tgtEl>
                                        <p:attrNameLst>
                                          <p:attrName>ppt_x</p:attrName>
                                        </p:attrNameLst>
                                      </p:cBhvr>
                                    </p:anim>
                                    <p:anim from="(-#ppt_h/2)" to="(#ppt_y)" calcmode="lin" valueType="num">
                                      <p:cBhvr>
                                        <p:cTn id="9" dur="1000" fill="hold">
                                          <p:stCondLst>
                                            <p:cond delay="0"/>
                                          </p:stCondLst>
                                        </p:cTn>
                                        <p:tgtEl>
                                          <p:spTgt spid="8194"/>
                                        </p:tgtEl>
                                        <p:attrNameLst>
                                          <p:attrName>ppt_y</p:attrName>
                                        </p:attrNameLst>
                                      </p:cBhvr>
                                    </p:anim>
                                    <p:animRot by="21600000">
                                      <p:cBhvr>
                                        <p:cTn id="10" dur="1000" fill="hold">
                                          <p:stCondLst>
                                            <p:cond delay="0"/>
                                          </p:stCondLst>
                                        </p:cTn>
                                        <p:tgtEl>
                                          <p:spTgt spid="8194"/>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nodeType="clickEffect">
                                  <p:stCondLst>
                                    <p:cond delay="0"/>
                                  </p:stCondLst>
                                  <p:childTnLst>
                                    <p:set>
                                      <p:cBhvr>
                                        <p:cTn id="14" dur="1" fill="hold">
                                          <p:stCondLst>
                                            <p:cond delay="0"/>
                                          </p:stCondLst>
                                        </p:cTn>
                                        <p:tgtEl>
                                          <p:spTgt spid="8215"/>
                                        </p:tgtEl>
                                        <p:attrNameLst>
                                          <p:attrName>style.visibility</p:attrName>
                                        </p:attrNameLst>
                                      </p:cBhvr>
                                      <p:to>
                                        <p:strVal val="visible"/>
                                      </p:to>
                                    </p:set>
                                    <p:animEffect transition="in" filter="wedge">
                                      <p:cBhvr>
                                        <p:cTn id="15" dur="2000"/>
                                        <p:tgtEl>
                                          <p:spTgt spid="82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222"/>
                                        </p:tgtEl>
                                        <p:attrNameLst>
                                          <p:attrName>style.visibility</p:attrName>
                                        </p:attrNameLst>
                                      </p:cBhvr>
                                      <p:to>
                                        <p:strVal val="visible"/>
                                      </p:to>
                                    </p:set>
                                    <p:animEffect transition="in" filter="dissolve">
                                      <p:cBhvr>
                                        <p:cTn id="20" dur="500"/>
                                        <p:tgtEl>
                                          <p:spTgt spid="8222"/>
                                        </p:tgtEl>
                                      </p:cBhvr>
                                    </p:animEffect>
                                  </p:childTnLst>
                                </p:cTn>
                              </p:par>
                            </p:childTnLst>
                          </p:cTn>
                        </p:par>
                        <p:par>
                          <p:cTn id="21" fill="hold" nodeType="afterGroup">
                            <p:stCondLst>
                              <p:cond delay="500"/>
                            </p:stCondLst>
                            <p:childTnLst>
                              <p:par>
                                <p:cTn id="22" presetID="29" presetClass="entr" presetSubtype="0" fill="hold" grpId="0" nodeType="afterEffect">
                                  <p:stCondLst>
                                    <p:cond delay="0"/>
                                  </p:stCondLst>
                                  <p:childTnLst>
                                    <p:set>
                                      <p:cBhvr>
                                        <p:cTn id="23" dur="1" fill="hold">
                                          <p:stCondLst>
                                            <p:cond delay="0"/>
                                          </p:stCondLst>
                                        </p:cTn>
                                        <p:tgtEl>
                                          <p:spTgt spid="8217"/>
                                        </p:tgtEl>
                                        <p:attrNameLst>
                                          <p:attrName>style.visibility</p:attrName>
                                        </p:attrNameLst>
                                      </p:cBhvr>
                                      <p:to>
                                        <p:strVal val="visible"/>
                                      </p:to>
                                    </p:set>
                                    <p:anim calcmode="lin" valueType="num">
                                      <p:cBhvr>
                                        <p:cTn id="24" dur="1000" fill="hold"/>
                                        <p:tgtEl>
                                          <p:spTgt spid="8217"/>
                                        </p:tgtEl>
                                        <p:attrNameLst>
                                          <p:attrName>ppt_x</p:attrName>
                                        </p:attrNameLst>
                                      </p:cBhvr>
                                      <p:tavLst>
                                        <p:tav tm="0">
                                          <p:val>
                                            <p:strVal val="#ppt_x-.2"/>
                                          </p:val>
                                        </p:tav>
                                        <p:tav tm="100000">
                                          <p:val>
                                            <p:strVal val="#ppt_x"/>
                                          </p:val>
                                        </p:tav>
                                      </p:tavLst>
                                    </p:anim>
                                    <p:anim calcmode="lin" valueType="num">
                                      <p:cBhvr>
                                        <p:cTn id="25" dur="1000" fill="hold"/>
                                        <p:tgtEl>
                                          <p:spTgt spid="82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2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8220"/>
                                        </p:tgtEl>
                                        <p:attrNameLst>
                                          <p:attrName>style.visibility</p:attrName>
                                        </p:attrNameLst>
                                      </p:cBhvr>
                                      <p:to>
                                        <p:strVal val="visible"/>
                                      </p:to>
                                    </p:set>
                                    <p:animEffect transition="in" filter="dissolve">
                                      <p:cBhvr>
                                        <p:cTn id="31" dur="500"/>
                                        <p:tgtEl>
                                          <p:spTgt spid="8220"/>
                                        </p:tgtEl>
                                      </p:cBhvr>
                                    </p:animEffect>
                                  </p:childTnLst>
                                </p:cTn>
                              </p:par>
                            </p:childTnLst>
                          </p:cTn>
                        </p:par>
                        <p:par>
                          <p:cTn id="32" fill="hold" nodeType="afterGroup">
                            <p:stCondLst>
                              <p:cond delay="500"/>
                            </p:stCondLst>
                            <p:childTnLst>
                              <p:par>
                                <p:cTn id="33" presetID="29" presetClass="entr" presetSubtype="0" fill="hold" grpId="0" nodeType="afterEffect">
                                  <p:stCondLst>
                                    <p:cond delay="0"/>
                                  </p:stCondLst>
                                  <p:childTnLst>
                                    <p:set>
                                      <p:cBhvr>
                                        <p:cTn id="34" dur="1" fill="hold">
                                          <p:stCondLst>
                                            <p:cond delay="0"/>
                                          </p:stCondLst>
                                        </p:cTn>
                                        <p:tgtEl>
                                          <p:spTgt spid="8218"/>
                                        </p:tgtEl>
                                        <p:attrNameLst>
                                          <p:attrName>style.visibility</p:attrName>
                                        </p:attrNameLst>
                                      </p:cBhvr>
                                      <p:to>
                                        <p:strVal val="visible"/>
                                      </p:to>
                                    </p:set>
                                    <p:anim calcmode="lin" valueType="num">
                                      <p:cBhvr>
                                        <p:cTn id="35" dur="1000" fill="hold"/>
                                        <p:tgtEl>
                                          <p:spTgt spid="8218"/>
                                        </p:tgtEl>
                                        <p:attrNameLst>
                                          <p:attrName>ppt_x</p:attrName>
                                        </p:attrNameLst>
                                      </p:cBhvr>
                                      <p:tavLst>
                                        <p:tav tm="0">
                                          <p:val>
                                            <p:strVal val="#ppt_x-.2"/>
                                          </p:val>
                                        </p:tav>
                                        <p:tav tm="100000">
                                          <p:val>
                                            <p:strVal val="#ppt_x"/>
                                          </p:val>
                                        </p:tav>
                                      </p:tavLst>
                                    </p:anim>
                                    <p:anim calcmode="lin" valueType="num">
                                      <p:cBhvr>
                                        <p:cTn id="36" dur="1000" fill="hold"/>
                                        <p:tgtEl>
                                          <p:spTgt spid="821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218"/>
                                        </p:tgtEl>
                                      </p:cBhvr>
                                    </p:animEffect>
                                  </p:childTnLst>
                                </p:cTn>
                              </p:par>
                            </p:childTnLst>
                          </p:cTn>
                        </p:par>
                        <p:par>
                          <p:cTn id="38" fill="hold" nodeType="afterGroup">
                            <p:stCondLst>
                              <p:cond delay="1500"/>
                            </p:stCondLst>
                            <p:childTnLst>
                              <p:par>
                                <p:cTn id="39" presetID="20" presetClass="entr" presetSubtype="0" fill="hold" nodeType="afterEffect">
                                  <p:stCondLst>
                                    <p:cond delay="0"/>
                                  </p:stCondLst>
                                  <p:childTnLst>
                                    <p:set>
                                      <p:cBhvr>
                                        <p:cTn id="40" dur="1" fill="hold">
                                          <p:stCondLst>
                                            <p:cond delay="0"/>
                                          </p:stCondLst>
                                        </p:cTn>
                                        <p:tgtEl>
                                          <p:spTgt spid="8216"/>
                                        </p:tgtEl>
                                        <p:attrNameLst>
                                          <p:attrName>style.visibility</p:attrName>
                                        </p:attrNameLst>
                                      </p:cBhvr>
                                      <p:to>
                                        <p:strVal val="visible"/>
                                      </p:to>
                                    </p:set>
                                    <p:animEffect transition="in" filter="wedge">
                                      <p:cBhvr>
                                        <p:cTn id="41" dur="2000"/>
                                        <p:tgtEl>
                                          <p:spTgt spid="82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8221"/>
                                        </p:tgtEl>
                                        <p:attrNameLst>
                                          <p:attrName>style.visibility</p:attrName>
                                        </p:attrNameLst>
                                      </p:cBhvr>
                                      <p:to>
                                        <p:strVal val="visible"/>
                                      </p:to>
                                    </p:set>
                                    <p:animEffect transition="in" filter="dissolve">
                                      <p:cBhvr>
                                        <p:cTn id="46" dur="500"/>
                                        <p:tgtEl>
                                          <p:spTgt spid="8221"/>
                                        </p:tgtEl>
                                      </p:cBhvr>
                                    </p:animEffect>
                                  </p:childTnLst>
                                </p:cTn>
                              </p:par>
                            </p:childTnLst>
                          </p:cTn>
                        </p:par>
                        <p:par>
                          <p:cTn id="47" fill="hold" nodeType="afterGroup">
                            <p:stCondLst>
                              <p:cond delay="500"/>
                            </p:stCondLst>
                            <p:childTnLst>
                              <p:par>
                                <p:cTn id="48" presetID="29" presetClass="entr" presetSubtype="0" fill="hold" grpId="0" nodeType="afterEffect">
                                  <p:stCondLst>
                                    <p:cond delay="0"/>
                                  </p:stCondLst>
                                  <p:childTnLst>
                                    <p:set>
                                      <p:cBhvr>
                                        <p:cTn id="49" dur="1" fill="hold">
                                          <p:stCondLst>
                                            <p:cond delay="0"/>
                                          </p:stCondLst>
                                        </p:cTn>
                                        <p:tgtEl>
                                          <p:spTgt spid="8219"/>
                                        </p:tgtEl>
                                        <p:attrNameLst>
                                          <p:attrName>style.visibility</p:attrName>
                                        </p:attrNameLst>
                                      </p:cBhvr>
                                      <p:to>
                                        <p:strVal val="visible"/>
                                      </p:to>
                                    </p:set>
                                    <p:anim calcmode="lin" valueType="num">
                                      <p:cBhvr>
                                        <p:cTn id="50" dur="1000" fill="hold"/>
                                        <p:tgtEl>
                                          <p:spTgt spid="8219"/>
                                        </p:tgtEl>
                                        <p:attrNameLst>
                                          <p:attrName>ppt_x</p:attrName>
                                        </p:attrNameLst>
                                      </p:cBhvr>
                                      <p:tavLst>
                                        <p:tav tm="0">
                                          <p:val>
                                            <p:strVal val="#ppt_x-.2"/>
                                          </p:val>
                                        </p:tav>
                                        <p:tav tm="100000">
                                          <p:val>
                                            <p:strVal val="#ppt_x"/>
                                          </p:val>
                                        </p:tav>
                                      </p:tavLst>
                                    </p:anim>
                                    <p:anim calcmode="lin" valueType="num">
                                      <p:cBhvr>
                                        <p:cTn id="51" dur="1000" fill="hold"/>
                                        <p:tgtEl>
                                          <p:spTgt spid="8219"/>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2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mph" presetSubtype="2" fill="hold" grpId="1" nodeType="clickEffect">
                                  <p:stCondLst>
                                    <p:cond delay="0"/>
                                  </p:stCondLst>
                                  <p:childTnLst>
                                    <p:animClr clrSpc="rgb" dir="cw">
                                      <p:cBhvr override="childStyle">
                                        <p:cTn id="56" dur="2000" fill="hold"/>
                                        <p:tgtEl>
                                          <p:spTgt spid="8218"/>
                                        </p:tgtEl>
                                        <p:attrNameLst>
                                          <p:attrName>style.color</p:attrName>
                                        </p:attrNameLst>
                                      </p:cBhvr>
                                      <p:to>
                                        <a:srgbClr val="FF0000"/>
                                      </p:to>
                                    </p:animClr>
                                  </p:childTnLst>
                                </p:cTn>
                              </p:par>
                            </p:childTnLst>
                          </p:cTn>
                        </p:par>
                        <p:par>
                          <p:cTn id="57" fill="hold" nodeType="afterGroup">
                            <p:stCondLst>
                              <p:cond delay="2000"/>
                            </p:stCondLst>
                            <p:childTnLst>
                              <p:par>
                                <p:cTn id="58" presetID="29" presetClass="entr" presetSubtype="0" fill="hold" nodeType="afterEffect">
                                  <p:stCondLst>
                                    <p:cond delay="0"/>
                                  </p:stCondLst>
                                  <p:childTnLst>
                                    <p:set>
                                      <p:cBhvr>
                                        <p:cTn id="59" dur="1" fill="hold">
                                          <p:stCondLst>
                                            <p:cond delay="0"/>
                                          </p:stCondLst>
                                        </p:cTn>
                                        <p:tgtEl>
                                          <p:spTgt spid="8212"/>
                                        </p:tgtEl>
                                        <p:attrNameLst>
                                          <p:attrName>style.visibility</p:attrName>
                                        </p:attrNameLst>
                                      </p:cBhvr>
                                      <p:to>
                                        <p:strVal val="visible"/>
                                      </p:to>
                                    </p:set>
                                    <p:anim calcmode="lin" valueType="num">
                                      <p:cBhvr>
                                        <p:cTn id="60" dur="1000" fill="hold"/>
                                        <p:tgtEl>
                                          <p:spTgt spid="8212"/>
                                        </p:tgtEl>
                                        <p:attrNameLst>
                                          <p:attrName>ppt_x</p:attrName>
                                        </p:attrNameLst>
                                      </p:cBhvr>
                                      <p:tavLst>
                                        <p:tav tm="0">
                                          <p:val>
                                            <p:strVal val="#ppt_x-.2"/>
                                          </p:val>
                                        </p:tav>
                                        <p:tav tm="100000">
                                          <p:val>
                                            <p:strVal val="#ppt_x"/>
                                          </p:val>
                                        </p:tav>
                                      </p:tavLst>
                                    </p:anim>
                                    <p:anim calcmode="lin" valueType="num">
                                      <p:cBhvr>
                                        <p:cTn id="61" dur="1000" fill="hold"/>
                                        <p:tgtEl>
                                          <p:spTgt spid="8212"/>
                                        </p:tgtEl>
                                        <p:attrNameLst>
                                          <p:attrName>ppt_y</p:attrName>
                                        </p:attrNameLst>
                                      </p:cBhvr>
                                      <p:tavLst>
                                        <p:tav tm="0">
                                          <p:val>
                                            <p:strVal val="#ppt_y"/>
                                          </p:val>
                                        </p:tav>
                                        <p:tav tm="100000">
                                          <p:val>
                                            <p:strVal val="#ppt_y"/>
                                          </p:val>
                                        </p:tav>
                                      </p:tavLst>
                                    </p:anim>
                                    <p:animEffect transition="in" filter="wipe(right)" prLst="gradientSize: 0.1">
                                      <p:cBhvr>
                                        <p:cTn id="62" dur="1000"/>
                                        <p:tgtEl>
                                          <p:spTgt spid="8212"/>
                                        </p:tgtEl>
                                      </p:cBhvr>
                                    </p:animEffect>
                                  </p:childTnLst>
                                </p:cTn>
                              </p:par>
                            </p:childTnLst>
                          </p:cTn>
                        </p:par>
                        <p:par>
                          <p:cTn id="63" fill="hold" nodeType="afterGroup">
                            <p:stCondLst>
                              <p:cond delay="3000"/>
                            </p:stCondLst>
                            <p:childTnLst>
                              <p:par>
                                <p:cTn id="64" presetID="9" presetClass="entr" presetSubtype="0" fill="hold" grpId="0" nodeType="afterEffect">
                                  <p:stCondLst>
                                    <p:cond delay="0"/>
                                  </p:stCondLst>
                                  <p:childTnLst>
                                    <p:set>
                                      <p:cBhvr>
                                        <p:cTn id="65" dur="1" fill="hold">
                                          <p:stCondLst>
                                            <p:cond delay="0"/>
                                          </p:stCondLst>
                                        </p:cTn>
                                        <p:tgtEl>
                                          <p:spTgt spid="8223"/>
                                        </p:tgtEl>
                                        <p:attrNameLst>
                                          <p:attrName>style.visibility</p:attrName>
                                        </p:attrNameLst>
                                      </p:cBhvr>
                                      <p:to>
                                        <p:strVal val="visible"/>
                                      </p:to>
                                    </p:set>
                                    <p:animEffect transition="in" filter="dissolve">
                                      <p:cBhvr>
                                        <p:cTn id="66" dur="500"/>
                                        <p:tgtEl>
                                          <p:spTgt spid="822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8209"/>
                                        </p:tgtEl>
                                        <p:attrNameLst>
                                          <p:attrName>style.visibility</p:attrName>
                                        </p:attrNameLst>
                                      </p:cBhvr>
                                      <p:to>
                                        <p:strVal val="visible"/>
                                      </p:to>
                                    </p:set>
                                    <p:animEffect transition="in" filter="dissolve">
                                      <p:cBhvr>
                                        <p:cTn id="71" dur="500"/>
                                        <p:tgtEl>
                                          <p:spTgt spid="820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224"/>
                                        </p:tgtEl>
                                        <p:attrNameLst>
                                          <p:attrName>style.visibility</p:attrName>
                                        </p:attrNameLst>
                                      </p:cBhvr>
                                      <p:to>
                                        <p:strVal val="visible"/>
                                      </p:to>
                                    </p:set>
                                    <p:animEffect transition="in" filter="dissolve">
                                      <p:cBhvr>
                                        <p:cTn id="74" dur="500"/>
                                        <p:tgtEl>
                                          <p:spTgt spid="822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8208"/>
                                        </p:tgtEl>
                                        <p:attrNameLst>
                                          <p:attrName>style.visibility</p:attrName>
                                        </p:attrNameLst>
                                      </p:cBhvr>
                                      <p:to>
                                        <p:strVal val="visible"/>
                                      </p:to>
                                    </p:set>
                                    <p:animEffect transition="in" filter="dissolve">
                                      <p:cBhvr>
                                        <p:cTn id="79" dur="500"/>
                                        <p:tgtEl>
                                          <p:spTgt spid="8208"/>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8225"/>
                                        </p:tgtEl>
                                        <p:attrNameLst>
                                          <p:attrName>style.visibility</p:attrName>
                                        </p:attrNameLst>
                                      </p:cBhvr>
                                      <p:to>
                                        <p:strVal val="visible"/>
                                      </p:to>
                                    </p:set>
                                    <p:animEffect transition="in" filter="dissolve">
                                      <p:cBhvr>
                                        <p:cTn id="82" dur="500"/>
                                        <p:tgtEl>
                                          <p:spTgt spid="8225"/>
                                        </p:tgtEl>
                                      </p:cBhvr>
                                    </p:animEffect>
                                  </p:childTnLst>
                                </p:cTn>
                              </p:par>
                              <p:par>
                                <p:cTn id="83" presetID="9" presetClass="entr" presetSubtype="0" fill="hold" nodeType="withEffect">
                                  <p:stCondLst>
                                    <p:cond delay="0"/>
                                  </p:stCondLst>
                                  <p:childTnLst>
                                    <p:set>
                                      <p:cBhvr>
                                        <p:cTn id="84" dur="1" fill="hold">
                                          <p:stCondLst>
                                            <p:cond delay="0"/>
                                          </p:stCondLst>
                                        </p:cTn>
                                        <p:tgtEl>
                                          <p:spTgt spid="8226"/>
                                        </p:tgtEl>
                                        <p:attrNameLst>
                                          <p:attrName>style.visibility</p:attrName>
                                        </p:attrNameLst>
                                      </p:cBhvr>
                                      <p:to>
                                        <p:strVal val="visible"/>
                                      </p:to>
                                    </p:set>
                                    <p:animEffect transition="in" filter="dissolve">
                                      <p:cBhvr>
                                        <p:cTn id="85" dur="500"/>
                                        <p:tgtEl>
                                          <p:spTgt spid="8226"/>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8207"/>
                                        </p:tgtEl>
                                        <p:attrNameLst>
                                          <p:attrName>style.visibility</p:attrName>
                                        </p:attrNameLst>
                                      </p:cBhvr>
                                      <p:to>
                                        <p:strVal val="visible"/>
                                      </p:to>
                                    </p:set>
                                    <p:animEffect transition="in" filter="dissolve">
                                      <p:cBhvr>
                                        <p:cTn id="90" dur="500"/>
                                        <p:tgtEl>
                                          <p:spTgt spid="8207"/>
                                        </p:tgtEl>
                                      </p:cBhvr>
                                    </p:animEffect>
                                  </p:childTnLst>
                                </p:cTn>
                              </p:par>
                              <p:par>
                                <p:cTn id="91" presetID="9" presetClass="entr" presetSubtype="0" fill="hold" nodeType="withEffect">
                                  <p:stCondLst>
                                    <p:cond delay="0"/>
                                  </p:stCondLst>
                                  <p:childTnLst>
                                    <p:set>
                                      <p:cBhvr>
                                        <p:cTn id="92" dur="1" fill="hold">
                                          <p:stCondLst>
                                            <p:cond delay="0"/>
                                          </p:stCondLst>
                                        </p:cTn>
                                        <p:tgtEl>
                                          <p:spTgt spid="8228"/>
                                        </p:tgtEl>
                                        <p:attrNameLst>
                                          <p:attrName>style.visibility</p:attrName>
                                        </p:attrNameLst>
                                      </p:cBhvr>
                                      <p:to>
                                        <p:strVal val="visible"/>
                                      </p:to>
                                    </p:set>
                                    <p:animEffect transition="in" filter="dissolve">
                                      <p:cBhvr>
                                        <p:cTn id="93" dur="500"/>
                                        <p:tgtEl>
                                          <p:spTgt spid="8228"/>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8227"/>
                                        </p:tgtEl>
                                        <p:attrNameLst>
                                          <p:attrName>style.visibility</p:attrName>
                                        </p:attrNameLst>
                                      </p:cBhvr>
                                      <p:to>
                                        <p:strVal val="visible"/>
                                      </p:to>
                                    </p:set>
                                    <p:animEffect transition="in" filter="dissolve">
                                      <p:cBhvr>
                                        <p:cTn id="96" dur="500"/>
                                        <p:tgtEl>
                                          <p:spTgt spid="8227"/>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8206"/>
                                        </p:tgtEl>
                                        <p:attrNameLst>
                                          <p:attrName>style.visibility</p:attrName>
                                        </p:attrNameLst>
                                      </p:cBhvr>
                                      <p:to>
                                        <p:strVal val="visible"/>
                                      </p:to>
                                    </p:set>
                                    <p:animEffect transition="in" filter="dissolve">
                                      <p:cBhvr>
                                        <p:cTn id="101" dur="500"/>
                                        <p:tgtEl>
                                          <p:spTgt spid="8206"/>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8210"/>
                                        </p:tgtEl>
                                        <p:attrNameLst>
                                          <p:attrName>style.visibility</p:attrName>
                                        </p:attrNameLst>
                                      </p:cBhvr>
                                      <p:to>
                                        <p:strVal val="visible"/>
                                      </p:to>
                                    </p:set>
                                    <p:animEffect transition="in" filter="dissolve">
                                      <p:cBhvr>
                                        <p:cTn id="104" dur="500"/>
                                        <p:tgtEl>
                                          <p:spTgt spid="821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8211"/>
                                        </p:tgtEl>
                                        <p:attrNameLst>
                                          <p:attrName>style.visibility</p:attrName>
                                        </p:attrNameLst>
                                      </p:cBhvr>
                                      <p:to>
                                        <p:strVal val="visible"/>
                                      </p:to>
                                    </p:set>
                                    <p:animEffect transition="in" filter="dissolve">
                                      <p:cBhvr>
                                        <p:cTn id="107" dur="500"/>
                                        <p:tgtEl>
                                          <p:spTgt spid="8211"/>
                                        </p:tgtEl>
                                      </p:cBhvr>
                                    </p:animEffect>
                                  </p:childTnLst>
                                </p:cTn>
                              </p:par>
                            </p:childTnLst>
                          </p:cTn>
                        </p:par>
                        <p:par>
                          <p:cTn id="108" fill="hold" nodeType="afterGroup">
                            <p:stCondLst>
                              <p:cond delay="500"/>
                            </p:stCondLst>
                            <p:childTnLst>
                              <p:par>
                                <p:cTn id="109" presetID="9" presetClass="entr" presetSubtype="0" fill="hold" grpId="0" nodeType="afterEffect">
                                  <p:stCondLst>
                                    <p:cond delay="0"/>
                                  </p:stCondLst>
                                  <p:childTnLst>
                                    <p:set>
                                      <p:cBhvr>
                                        <p:cTn id="110" dur="1" fill="hold">
                                          <p:stCondLst>
                                            <p:cond delay="0"/>
                                          </p:stCondLst>
                                        </p:cTn>
                                        <p:tgtEl>
                                          <p:spTgt spid="8229"/>
                                        </p:tgtEl>
                                        <p:attrNameLst>
                                          <p:attrName>style.visibility</p:attrName>
                                        </p:attrNameLst>
                                      </p:cBhvr>
                                      <p:to>
                                        <p:strVal val="visible"/>
                                      </p:to>
                                    </p:set>
                                    <p:animEffect transition="in" filter="dissolve">
                                      <p:cBhvr>
                                        <p:cTn id="111" dur="500"/>
                                        <p:tgtEl>
                                          <p:spTgt spid="8229"/>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8205"/>
                                        </p:tgtEl>
                                        <p:attrNameLst>
                                          <p:attrName>style.visibility</p:attrName>
                                        </p:attrNameLst>
                                      </p:cBhvr>
                                      <p:to>
                                        <p:strVal val="visible"/>
                                      </p:to>
                                    </p:set>
                                    <p:animEffect transition="in" filter="dissolve">
                                      <p:cBhvr>
                                        <p:cTn id="116" dur="500"/>
                                        <p:tgtEl>
                                          <p:spTgt spid="8205"/>
                                        </p:tgtEl>
                                      </p:cBhvr>
                                    </p:animEffect>
                                  </p:childTnLst>
                                </p:cTn>
                              </p:par>
                              <p:par>
                                <p:cTn id="117" presetID="29" presetClass="entr" presetSubtype="0" fill="hold" grpId="0" nodeType="withEffect">
                                  <p:stCondLst>
                                    <p:cond delay="0"/>
                                  </p:stCondLst>
                                  <p:childTnLst>
                                    <p:set>
                                      <p:cBhvr>
                                        <p:cTn id="118" dur="1" fill="hold">
                                          <p:stCondLst>
                                            <p:cond delay="0"/>
                                          </p:stCondLst>
                                        </p:cTn>
                                        <p:tgtEl>
                                          <p:spTgt spid="8230"/>
                                        </p:tgtEl>
                                        <p:attrNameLst>
                                          <p:attrName>style.visibility</p:attrName>
                                        </p:attrNameLst>
                                      </p:cBhvr>
                                      <p:to>
                                        <p:strVal val="visible"/>
                                      </p:to>
                                    </p:set>
                                    <p:anim calcmode="lin" valueType="num">
                                      <p:cBhvr>
                                        <p:cTn id="119" dur="1000" fill="hold"/>
                                        <p:tgtEl>
                                          <p:spTgt spid="8230"/>
                                        </p:tgtEl>
                                        <p:attrNameLst>
                                          <p:attrName>ppt_x</p:attrName>
                                        </p:attrNameLst>
                                      </p:cBhvr>
                                      <p:tavLst>
                                        <p:tav tm="0">
                                          <p:val>
                                            <p:strVal val="#ppt_x-.2"/>
                                          </p:val>
                                        </p:tav>
                                        <p:tav tm="100000">
                                          <p:val>
                                            <p:strVal val="#ppt_x"/>
                                          </p:val>
                                        </p:tav>
                                      </p:tavLst>
                                    </p:anim>
                                    <p:anim calcmode="lin" valueType="num">
                                      <p:cBhvr>
                                        <p:cTn id="120" dur="1000" fill="hold"/>
                                        <p:tgtEl>
                                          <p:spTgt spid="8230"/>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823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8204"/>
                                        </p:tgtEl>
                                        <p:attrNameLst>
                                          <p:attrName>style.visibility</p:attrName>
                                        </p:attrNameLst>
                                      </p:cBhvr>
                                      <p:to>
                                        <p:strVal val="visible"/>
                                      </p:to>
                                    </p:set>
                                    <p:animEffect transition="in" filter="dissolve">
                                      <p:cBhvr>
                                        <p:cTn id="126" dur="500"/>
                                        <p:tgtEl>
                                          <p:spTgt spid="8204"/>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8231"/>
                                        </p:tgtEl>
                                        <p:attrNameLst>
                                          <p:attrName>style.visibility</p:attrName>
                                        </p:attrNameLst>
                                      </p:cBhvr>
                                      <p:to>
                                        <p:strVal val="visible"/>
                                      </p:to>
                                    </p:set>
                                    <p:animEffect transition="in" filter="dissolve">
                                      <p:cBhvr>
                                        <p:cTn id="129" dur="500"/>
                                        <p:tgtEl>
                                          <p:spTgt spid="8231"/>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8203"/>
                                        </p:tgtEl>
                                        <p:attrNameLst>
                                          <p:attrName>style.visibility</p:attrName>
                                        </p:attrNameLst>
                                      </p:cBhvr>
                                      <p:to>
                                        <p:strVal val="visible"/>
                                      </p:to>
                                    </p:set>
                                    <p:animEffect transition="in" filter="dissolve">
                                      <p:cBhvr>
                                        <p:cTn id="134" dur="500"/>
                                        <p:tgtEl>
                                          <p:spTgt spid="8203"/>
                                        </p:tgtEl>
                                      </p:cBhvr>
                                    </p:animEffect>
                                  </p:childTnLst>
                                </p:cTn>
                              </p:par>
                              <p:par>
                                <p:cTn id="135" presetID="9" presetClass="entr" presetSubtype="0" fill="hold" grpId="0" nodeType="withEffect">
                                  <p:stCondLst>
                                    <p:cond delay="0"/>
                                  </p:stCondLst>
                                  <p:childTnLst>
                                    <p:set>
                                      <p:cBhvr>
                                        <p:cTn id="136" dur="1" fill="hold">
                                          <p:stCondLst>
                                            <p:cond delay="0"/>
                                          </p:stCondLst>
                                        </p:cTn>
                                        <p:tgtEl>
                                          <p:spTgt spid="8233"/>
                                        </p:tgtEl>
                                        <p:attrNameLst>
                                          <p:attrName>style.visibility</p:attrName>
                                        </p:attrNameLst>
                                      </p:cBhvr>
                                      <p:to>
                                        <p:strVal val="visible"/>
                                      </p:to>
                                    </p:set>
                                    <p:animEffect transition="in" filter="dissolve">
                                      <p:cBhvr>
                                        <p:cTn id="137" dur="500"/>
                                        <p:tgtEl>
                                          <p:spTgt spid="8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203" grpId="0"/>
      <p:bldP spid="8204" grpId="0"/>
      <p:bldP spid="8205" grpId="0"/>
      <p:bldP spid="8206" grpId="0"/>
      <p:bldP spid="8207" grpId="0"/>
      <p:bldP spid="8208" grpId="0"/>
      <p:bldP spid="8209" grpId="0"/>
      <p:bldP spid="8210" grpId="0"/>
      <p:bldP spid="8211" grpId="0"/>
      <p:bldP spid="8217" grpId="0"/>
      <p:bldP spid="8218" grpId="0"/>
      <p:bldP spid="8218" grpId="1"/>
      <p:bldP spid="8219" grpId="0"/>
      <p:bldP spid="8223" grpId="0"/>
      <p:bldP spid="8224" grpId="0"/>
      <p:bldP spid="8225" grpId="0"/>
      <p:bldP spid="8227" grpId="0"/>
      <p:bldP spid="8229" grpId="0"/>
      <p:bldP spid="8230" grpId="0"/>
      <p:bldP spid="8231" grpId="0"/>
      <p:bldP spid="82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p:cNvGrpSpPr>
            <a:grpSpLocks/>
          </p:cNvGrpSpPr>
          <p:nvPr/>
        </p:nvGrpSpPr>
        <p:grpSpPr bwMode="auto">
          <a:xfrm>
            <a:off x="0" y="0"/>
            <a:ext cx="9144000" cy="6858000"/>
            <a:chOff x="-292" y="-240"/>
            <a:chExt cx="6052" cy="4781"/>
          </a:xfrm>
        </p:grpSpPr>
        <p:pic>
          <p:nvPicPr>
            <p:cNvPr id="74756" name="Picture 3"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7" name="Picture 4"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9797" name="Rectangle 5"/>
          <p:cNvSpPr>
            <a:spLocks noGrp="1" noRot="1" noChangeArrowheads="1"/>
          </p:cNvSpPr>
          <p:nvPr>
            <p:ph type="title"/>
          </p:nvPr>
        </p:nvSpPr>
        <p:spPr>
          <a:xfrm>
            <a:off x="0" y="0"/>
            <a:ext cx="3581400" cy="2438400"/>
          </a:xfrm>
          <a:gradFill rotWithShape="1">
            <a:gsLst>
              <a:gs pos="0">
                <a:srgbClr val="996633">
                  <a:gamma/>
                  <a:shade val="46275"/>
                  <a:invGamma/>
                </a:srgbClr>
              </a:gs>
              <a:gs pos="100000">
                <a:srgbClr val="996633">
                  <a:alpha val="67000"/>
                </a:srgbClr>
              </a:gs>
            </a:gsLst>
            <a:lin ang="5400000" scaled="1"/>
          </a:gradFill>
        </p:spPr>
        <p:txBody>
          <a:bodyPr/>
          <a:lstStyle/>
          <a:p>
            <a:pPr eaLnBrk="1" hangingPunct="1">
              <a:defRPr/>
            </a:pPr>
            <a:r>
              <a:rPr lang="zh-CN" altLang="en-US" kern="1200" dirty="0">
                <a:solidFill>
                  <a:schemeClr val="tx1"/>
                </a:solidFill>
                <a:effectLst/>
                <a:latin typeface="SimSun" panose="02010600030101010101" pitchFamily="2" charset="-122"/>
                <a:ea typeface="SimSun" panose="02010600030101010101" pitchFamily="2" charset="-122"/>
              </a:rPr>
              <a:t>你要如何征服堡垒？！</a:t>
            </a:r>
            <a:endParaRPr lang="en-US" sz="9600" dirty="0">
              <a:latin typeface="SimSun" panose="02010600030101010101" pitchFamily="2" charset="-122"/>
              <a:ea typeface="SimSun" panose="02010600030101010101" pitchFamily="2" charset="-122"/>
            </a:endParaRPr>
          </a:p>
        </p:txBody>
      </p:sp>
      <p:sp>
        <p:nvSpPr>
          <p:cNvPr id="289798" name="Text Box 6"/>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alpha val="50000"/>
                    </a:schemeClr>
                  </a:outerShdw>
                </a:effectLst>
              </a14:hiddenEffects>
            </a:ext>
          </a:ex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514"/>
                </a:solidFill>
                <a:effectLst/>
                <a:uLnTx/>
                <a:uFillTx/>
                <a:latin typeface="Charcoal" charset="0"/>
                <a:ea typeface="ＭＳ Ｐゴシック" charset="0"/>
                <a:cs typeface="+mn-cs"/>
              </a:rPr>
              <a:t>68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a:xfrm>
            <a:off x="0" y="4495800"/>
            <a:ext cx="3048000" cy="2011363"/>
          </a:xfrm>
        </p:spPr>
        <p:txBody>
          <a:bodyPr/>
          <a:lstStyle/>
          <a:p>
            <a:pPr eaLnBrk="1" hangingPunct="1">
              <a:defRPr/>
            </a:pPr>
            <a:r>
              <a:rPr lang="zh-CN" altLang="en-US" sz="4000" dirty="0">
                <a:cs typeface="+mj-cs"/>
              </a:rPr>
              <a:t>坡道中的坡道</a:t>
            </a:r>
            <a:endParaRPr lang="en-US" sz="4000" dirty="0">
              <a:cs typeface="+mj-cs"/>
            </a:endParaRPr>
          </a:p>
        </p:txBody>
      </p:sp>
      <p:pic>
        <p:nvPicPr>
          <p:cNvPr id="84994" name="Picture 3" descr="Mas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8400" cy="444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1844" name="Picture 4" descr="Masad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6488" y="1676400"/>
            <a:ext cx="4227512" cy="5181600"/>
          </a:xfrm>
          <a:prstGeom prst="rect">
            <a:avLst/>
          </a:prstGeom>
          <a:noFill/>
          <a:ln w="762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91845" name="Picture 5" descr="Masad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4200" y="4343400"/>
            <a:ext cx="2159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1844"/>
                                        </p:tgtEl>
                                        <p:attrNameLst>
                                          <p:attrName>style.visibility</p:attrName>
                                        </p:attrNameLst>
                                      </p:cBhvr>
                                      <p:to>
                                        <p:strVal val="visible"/>
                                      </p:to>
                                    </p:set>
                                    <p:animEffect transition="in" filter="dissolve">
                                      <p:cBhvr>
                                        <p:cTn id="7" dur="500"/>
                                        <p:tgtEl>
                                          <p:spTgt spid="291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1845"/>
                                        </p:tgtEl>
                                        <p:attrNameLst>
                                          <p:attrName>style.visibility</p:attrName>
                                        </p:attrNameLst>
                                      </p:cBhvr>
                                      <p:to>
                                        <p:strVal val="visible"/>
                                      </p:to>
                                    </p:set>
                                    <p:animEffect transition="in" filter="dissolve">
                                      <p:cBhvr>
                                        <p:cTn id="12"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066800" y="274638"/>
            <a:ext cx="8229600" cy="1143000"/>
          </a:xfrm>
        </p:spPr>
        <p:txBody>
          <a:bodyPr/>
          <a:lstStyle/>
          <a:p>
            <a:pPr eaLnBrk="1" hangingPunct="1">
              <a:defRPr/>
            </a:pPr>
            <a:r>
              <a:rPr lang="en-US">
                <a:cs typeface="+mj-cs"/>
              </a:rPr>
              <a:t>The Fall of Masada (AD 73)</a:t>
            </a:r>
          </a:p>
        </p:txBody>
      </p:sp>
      <p:pic>
        <p:nvPicPr>
          <p:cNvPr id="200706" name="Picture 4" descr="Masada Sieg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088" y="-350838"/>
            <a:ext cx="10069512" cy="723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7" name="Picture 5" descr="Masada Sieg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500" y="-304800"/>
            <a:ext cx="3111500" cy="717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9" name="Rectangle 13"/>
          <p:cNvSpPr>
            <a:spLocks noChangeArrowheads="1"/>
          </p:cNvSpPr>
          <p:nvPr/>
        </p:nvSpPr>
        <p:spPr bwMode="auto">
          <a:xfrm>
            <a:off x="0" y="-304800"/>
            <a:ext cx="2514600" cy="1371600"/>
          </a:xfrm>
          <a:prstGeom prst="rect">
            <a:avLst/>
          </a:prstGeom>
          <a:solidFill>
            <a:srgbClr val="FFFF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0" name="Rectangle 14"/>
          <p:cNvSpPr>
            <a:spLocks noChangeArrowheads="1"/>
          </p:cNvSpPr>
          <p:nvPr/>
        </p:nvSpPr>
        <p:spPr bwMode="auto">
          <a:xfrm>
            <a:off x="0" y="609600"/>
            <a:ext cx="2057400" cy="838200"/>
          </a:xfrm>
          <a:prstGeom prst="rect">
            <a:avLst/>
          </a:prstGeom>
          <a:solidFill>
            <a:srgbClr val="FFFF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1" name="Rectangle 15"/>
          <p:cNvSpPr>
            <a:spLocks noChangeArrowheads="1"/>
          </p:cNvSpPr>
          <p:nvPr/>
        </p:nvSpPr>
        <p:spPr bwMode="auto">
          <a:xfrm>
            <a:off x="1752600" y="-304800"/>
            <a:ext cx="2514600" cy="1219200"/>
          </a:xfrm>
          <a:prstGeom prst="rect">
            <a:avLst/>
          </a:prstGeom>
          <a:solidFill>
            <a:srgbClr val="FFFF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2" name="Rectangle 16"/>
          <p:cNvSpPr>
            <a:spLocks noChangeArrowheads="1"/>
          </p:cNvSpPr>
          <p:nvPr/>
        </p:nvSpPr>
        <p:spPr bwMode="auto">
          <a:xfrm>
            <a:off x="3886200" y="-304800"/>
            <a:ext cx="2057400" cy="762000"/>
          </a:xfrm>
          <a:prstGeom prst="rect">
            <a:avLst/>
          </a:prstGeom>
          <a:solidFill>
            <a:srgbClr val="FFFF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3" name="Rectangle 17"/>
          <p:cNvSpPr>
            <a:spLocks noChangeArrowheads="1"/>
          </p:cNvSpPr>
          <p:nvPr/>
        </p:nvSpPr>
        <p:spPr bwMode="auto">
          <a:xfrm>
            <a:off x="8382000" y="-304800"/>
            <a:ext cx="990600" cy="1295400"/>
          </a:xfrm>
          <a:prstGeom prst="rect">
            <a:avLst/>
          </a:prstGeom>
          <a:solidFill>
            <a:srgbClr val="FFFF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4" name="Text Box 18"/>
          <p:cNvSpPr txBox="1">
            <a:spLocks noChangeArrowheads="1"/>
          </p:cNvSpPr>
          <p:nvPr/>
        </p:nvSpPr>
        <p:spPr bwMode="auto">
          <a:xfrm>
            <a:off x="387044" y="-292100"/>
            <a:ext cx="6268062" cy="5847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eaLnBrk="1" hangingPunct="1">
              <a:defRPr sz="3200" b="1">
                <a:solidFill>
                  <a:schemeClr val="bg1"/>
                </a:solidFill>
                <a:latin typeface="Arial" charset="0"/>
                <a:cs typeface="+mn-cs"/>
              </a:defRPr>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r>
              <a:rPr lang="ja-JP" altLang="en-US" dirty="0"/>
              <a:t>马萨他被罗马军队攻陷</a:t>
            </a:r>
            <a:r>
              <a:rPr lang="en-US" altLang="ja-JP" dirty="0"/>
              <a:t>(</a:t>
            </a:r>
            <a:r>
              <a:rPr lang="ja-JP" altLang="en-US" dirty="0"/>
              <a:t>主后</a:t>
            </a:r>
            <a:r>
              <a:rPr lang="en-US" altLang="ja-JP" dirty="0"/>
              <a:t>73</a:t>
            </a:r>
            <a:r>
              <a:rPr lang="ja-JP" altLang="en-US" dirty="0"/>
              <a:t>年</a:t>
            </a:r>
            <a:r>
              <a:rPr lang="en-US" altLang="ja-JP" dirty="0"/>
              <a:t>)</a:t>
            </a:r>
            <a:endParaRPr lang="en-US" dirty="0"/>
          </a:p>
        </p:txBody>
      </p:sp>
      <p:sp>
        <p:nvSpPr>
          <p:cNvPr id="4116" name="AutoShape 20"/>
          <p:cNvSpPr>
            <a:spLocks noChangeArrowheads="1"/>
          </p:cNvSpPr>
          <p:nvPr/>
        </p:nvSpPr>
        <p:spPr bwMode="auto">
          <a:xfrm>
            <a:off x="3810000" y="5105400"/>
            <a:ext cx="1295400" cy="1600200"/>
          </a:xfrm>
          <a:prstGeom prst="roundRect">
            <a:avLst>
              <a:gd name="adj" fmla="val 16667"/>
            </a:avLst>
          </a:prstGeom>
          <a:noFill/>
          <a:ln w="38100">
            <a:solidFill>
              <a:srgbClr val="9933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7" name="Arc 21"/>
          <p:cNvSpPr>
            <a:spLocks/>
          </p:cNvSpPr>
          <p:nvPr/>
        </p:nvSpPr>
        <p:spPr bwMode="auto">
          <a:xfrm flipH="1">
            <a:off x="4495800" y="3810000"/>
            <a:ext cx="609600" cy="1296988"/>
          </a:xfrm>
          <a:custGeom>
            <a:avLst/>
            <a:gdLst>
              <a:gd name="G0" fmla="+- 0 0 0"/>
              <a:gd name="G1" fmla="+- 17304 0 0"/>
              <a:gd name="G2" fmla="+- 21600 0 0"/>
              <a:gd name="T0" fmla="*/ 12928 w 21600"/>
              <a:gd name="T1" fmla="*/ 0 h 17304"/>
              <a:gd name="T2" fmla="*/ 21600 w 21600"/>
              <a:gd name="T3" fmla="*/ 17304 h 17304"/>
              <a:gd name="T4" fmla="*/ 0 w 21600"/>
              <a:gd name="T5" fmla="*/ 17304 h 17304"/>
            </a:gdLst>
            <a:ahLst/>
            <a:cxnLst>
              <a:cxn ang="0">
                <a:pos x="T0" y="T1"/>
              </a:cxn>
              <a:cxn ang="0">
                <a:pos x="T2" y="T3"/>
              </a:cxn>
              <a:cxn ang="0">
                <a:pos x="T4" y="T5"/>
              </a:cxn>
            </a:cxnLst>
            <a:rect l="0" t="0" r="r" b="b"/>
            <a:pathLst>
              <a:path w="21600" h="17304" fill="none" extrusionOk="0">
                <a:moveTo>
                  <a:pt x="12927" y="0"/>
                </a:moveTo>
                <a:cubicBezTo>
                  <a:pt x="18385" y="4077"/>
                  <a:pt x="21600" y="10491"/>
                  <a:pt x="21600" y="17304"/>
                </a:cubicBezTo>
              </a:path>
              <a:path w="21600" h="17304" stroke="0" extrusionOk="0">
                <a:moveTo>
                  <a:pt x="12927" y="0"/>
                </a:moveTo>
                <a:cubicBezTo>
                  <a:pt x="18385" y="4077"/>
                  <a:pt x="21600" y="10491"/>
                  <a:pt x="21600" y="17304"/>
                </a:cubicBezTo>
                <a:lnTo>
                  <a:pt x="0" y="17304"/>
                </a:lnTo>
                <a:close/>
              </a:path>
            </a:pathLst>
          </a:custGeom>
          <a:noFill/>
          <a:ln w="38100">
            <a:solidFill>
              <a:srgbClr val="FF0000"/>
            </a:solidFill>
            <a:prstDash val="sysDot"/>
            <a:round/>
            <a:headEnd type="stealth" w="lg" len="lg"/>
            <a:tailEnd type="oval" w="sm"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8" name="Arc 22"/>
          <p:cNvSpPr>
            <a:spLocks/>
          </p:cNvSpPr>
          <p:nvPr/>
        </p:nvSpPr>
        <p:spPr bwMode="auto">
          <a:xfrm flipH="1">
            <a:off x="4800600" y="1827213"/>
            <a:ext cx="838200" cy="2897187"/>
          </a:xfrm>
          <a:custGeom>
            <a:avLst/>
            <a:gdLst>
              <a:gd name="G0" fmla="+- 0 0 0"/>
              <a:gd name="G1" fmla="+- 19966 0 0"/>
              <a:gd name="G2" fmla="+- 21600 0 0"/>
              <a:gd name="T0" fmla="*/ 8240 w 19550"/>
              <a:gd name="T1" fmla="*/ 0 h 19966"/>
              <a:gd name="T2" fmla="*/ 19550 w 19550"/>
              <a:gd name="T3" fmla="*/ 10781 h 19966"/>
              <a:gd name="T4" fmla="*/ 0 w 19550"/>
              <a:gd name="T5" fmla="*/ 19966 h 19966"/>
            </a:gdLst>
            <a:ahLst/>
            <a:cxnLst>
              <a:cxn ang="0">
                <a:pos x="T0" y="T1"/>
              </a:cxn>
              <a:cxn ang="0">
                <a:pos x="T2" y="T3"/>
              </a:cxn>
              <a:cxn ang="0">
                <a:pos x="T4" y="T5"/>
              </a:cxn>
            </a:cxnLst>
            <a:rect l="0" t="0" r="r" b="b"/>
            <a:pathLst>
              <a:path w="19550" h="19966" fill="none" extrusionOk="0">
                <a:moveTo>
                  <a:pt x="8240" y="-1"/>
                </a:moveTo>
                <a:cubicBezTo>
                  <a:pt x="13223" y="2056"/>
                  <a:pt x="17257" y="5901"/>
                  <a:pt x="19549" y="10781"/>
                </a:cubicBezTo>
              </a:path>
              <a:path w="19550" h="19966" stroke="0" extrusionOk="0">
                <a:moveTo>
                  <a:pt x="8240" y="-1"/>
                </a:moveTo>
                <a:cubicBezTo>
                  <a:pt x="13223" y="2056"/>
                  <a:pt x="17257" y="5901"/>
                  <a:pt x="19549" y="10781"/>
                </a:cubicBezTo>
                <a:lnTo>
                  <a:pt x="0" y="19966"/>
                </a:lnTo>
                <a:close/>
              </a:path>
            </a:pathLst>
          </a:custGeom>
          <a:noFill/>
          <a:ln w="38100">
            <a:solidFill>
              <a:srgbClr val="FF0000"/>
            </a:solidFill>
            <a:prstDash val="sysDot"/>
            <a:round/>
            <a:headEnd type="stealth" w="lg" len="lg"/>
            <a:tailEnd type="none" w="sm"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19" name="Oval 23"/>
          <p:cNvSpPr>
            <a:spLocks noChangeArrowheads="1"/>
          </p:cNvSpPr>
          <p:nvPr/>
        </p:nvSpPr>
        <p:spPr bwMode="auto">
          <a:xfrm>
            <a:off x="4648200" y="3505200"/>
            <a:ext cx="228600" cy="304800"/>
          </a:xfrm>
          <a:prstGeom prst="ellipse">
            <a:avLst/>
          </a:prstGeom>
          <a:noFill/>
          <a:ln w="28575" cap="rnd">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16"/>
                                        </p:tgtEl>
                                        <p:attrNameLst>
                                          <p:attrName>style.visibility</p:attrName>
                                        </p:attrNameLst>
                                      </p:cBhvr>
                                      <p:to>
                                        <p:strVal val="visible"/>
                                      </p:to>
                                    </p:set>
                                    <p:animEffect transition="in" filter="dissolve">
                                      <p:cBhvr>
                                        <p:cTn id="7" dur="500"/>
                                        <p:tgtEl>
                                          <p:spTgt spid="4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17"/>
                                        </p:tgtEl>
                                        <p:attrNameLst>
                                          <p:attrName>style.visibility</p:attrName>
                                        </p:attrNameLst>
                                      </p:cBhvr>
                                      <p:to>
                                        <p:strVal val="visible"/>
                                      </p:to>
                                    </p:set>
                                    <p:animEffect transition="in" filter="dissolve">
                                      <p:cBhvr>
                                        <p:cTn id="12" dur="500"/>
                                        <p:tgtEl>
                                          <p:spTgt spid="4117"/>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119"/>
                                        </p:tgtEl>
                                        <p:attrNameLst>
                                          <p:attrName>style.visibility</p:attrName>
                                        </p:attrNameLst>
                                      </p:cBhvr>
                                      <p:to>
                                        <p:strVal val="visible"/>
                                      </p:to>
                                    </p:set>
                                    <p:animEffect transition="in" filter="dissolve">
                                      <p:cBhvr>
                                        <p:cTn id="16" dur="500"/>
                                        <p:tgtEl>
                                          <p:spTgt spid="4119"/>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4118"/>
                                        </p:tgtEl>
                                        <p:attrNameLst>
                                          <p:attrName>style.visibility</p:attrName>
                                        </p:attrNameLst>
                                      </p:cBhvr>
                                      <p:to>
                                        <p:strVal val="visible"/>
                                      </p:to>
                                    </p:set>
                                    <p:animEffect transition="in" filter="dissolve">
                                      <p:cBhvr>
                                        <p:cTn id="20"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 grpId="0" animBg="1"/>
      <p:bldP spid="41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304800"/>
            <a:ext cx="8229600" cy="1143000"/>
          </a:xfrm>
        </p:spPr>
        <p:txBody>
          <a:bodyPr/>
          <a:lstStyle/>
          <a:p>
            <a:pPr eaLnBrk="1" hangingPunct="1">
              <a:defRPr/>
            </a:pPr>
            <a:r>
              <a:rPr lang="ja-JP" altLang="en-US" sz="5400" u="sng">
                <a:latin typeface="AR PL KaitiM GB" charset="0"/>
                <a:ea typeface="ＭＳ Ｐゴシック" charset="0"/>
                <a:cs typeface="AR PL KaitiM GB" charset="0"/>
              </a:rPr>
              <a:t>希律</a:t>
            </a:r>
            <a:r>
              <a:rPr lang="ja-JP" altLang="en-US" sz="5400">
                <a:latin typeface="AR PL KaitiM GB" charset="0"/>
                <a:ea typeface="ＭＳ Ｐゴシック" charset="0"/>
                <a:cs typeface="AR PL KaitiM GB" charset="0"/>
              </a:rPr>
              <a:t>在</a:t>
            </a:r>
            <a:r>
              <a:rPr lang="ja-JP" altLang="en-US" sz="5400" u="sng">
                <a:latin typeface="AR PL KaitiM GB" charset="0"/>
                <a:ea typeface="ＭＳ Ｐゴシック" charset="0"/>
                <a:cs typeface="AR PL KaitiM GB" charset="0"/>
              </a:rPr>
              <a:t>马萨他</a:t>
            </a:r>
            <a:r>
              <a:rPr lang="ja-JP" altLang="en-US" sz="5400">
                <a:latin typeface="AR PL KaitiM GB" charset="0"/>
                <a:ea typeface="ＭＳ Ｐゴシック" charset="0"/>
                <a:cs typeface="AR PL KaitiM GB" charset="0"/>
              </a:rPr>
              <a:t>北部的宫殿</a:t>
            </a:r>
            <a:endParaRPr lang="en-US" sz="5400">
              <a:latin typeface="AR PL KaitiM GB" charset="0"/>
              <a:ea typeface="ＭＳ Ｐゴシック" charset="0"/>
              <a:cs typeface="AR PL KaitiM GB" charset="0"/>
            </a:endParaRPr>
          </a:p>
        </p:txBody>
      </p:sp>
      <p:pic>
        <p:nvPicPr>
          <p:cNvPr id="202754" name="Picture 4" descr="Remains of Herods Pa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5" descr="NPalac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76400"/>
            <a:ext cx="35877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descr="herodspalac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18163" y="3148013"/>
            <a:ext cx="3525837" cy="370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7" name="AutoShape 7"/>
          <p:cNvSpPr>
            <a:spLocks noChangeArrowheads="1"/>
          </p:cNvSpPr>
          <p:nvPr/>
        </p:nvSpPr>
        <p:spPr bwMode="auto">
          <a:xfrm rot="9505454">
            <a:off x="1371600" y="1981200"/>
            <a:ext cx="838200" cy="685800"/>
          </a:xfrm>
          <a:prstGeom prst="leftArrow">
            <a:avLst>
              <a:gd name="adj1" fmla="val 46759"/>
              <a:gd name="adj2" fmla="val 42359"/>
            </a:avLst>
          </a:prstGeom>
          <a:solidFill>
            <a:srgbClr val="3366FF"/>
          </a:solidFill>
          <a:ln w="1587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48" name="Text Box 8"/>
          <p:cNvSpPr txBox="1">
            <a:spLocks noChangeArrowheads="1"/>
          </p:cNvSpPr>
          <p:nvPr/>
        </p:nvSpPr>
        <p:spPr bwMode="auto">
          <a:xfrm rot="-1201325">
            <a:off x="1295400" y="2133600"/>
            <a:ext cx="69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000" b="1">
                <a:solidFill>
                  <a:srgbClr val="FFFF00"/>
                </a:solidFill>
                <a:effectLst>
                  <a:outerShdw blurRad="38100" dist="38100" dir="2700000" algn="tl">
                    <a:srgbClr val="000000"/>
                  </a:outerShdw>
                </a:effectLst>
                <a:latin typeface="AR PL KaitiM GB" charset="0"/>
                <a:cs typeface="AR PL KaitiM GB" charset="0"/>
              </a:rPr>
              <a:t>死海</a:t>
            </a:r>
            <a:endParaRPr lang="en-US" sz="2000" b="1">
              <a:solidFill>
                <a:srgbClr val="FFFF00"/>
              </a:solidFill>
              <a:effectLst>
                <a:outerShdw blurRad="38100" dist="38100" dir="2700000" algn="tl">
                  <a:srgbClr val="000000"/>
                </a:outerShdw>
              </a:effectLst>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dissolve">
                                      <p:cBhvr>
                                        <p:cTn id="11" dur="500"/>
                                        <p:tgtEl>
                                          <p:spTgt spid="1024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248"/>
                                        </p:tgtEl>
                                        <p:attrNameLst>
                                          <p:attrName>style.visibility</p:attrName>
                                        </p:attrNameLst>
                                      </p:cBhvr>
                                      <p:to>
                                        <p:strVal val="visible"/>
                                      </p:to>
                                    </p:set>
                                    <p:animEffect transition="in" filter="dissolve">
                                      <p:cBhvr>
                                        <p:cTn id="14" dur="500"/>
                                        <p:tgtEl>
                                          <p:spTgt spid="1024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dissolve">
                                      <p:cBhvr>
                                        <p:cTn id="19"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102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descr="Ba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22300"/>
            <a:ext cx="4956175"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3" name="Text Box 5"/>
          <p:cNvSpPr txBox="1">
            <a:spLocks noChangeArrowheads="1"/>
          </p:cNvSpPr>
          <p:nvPr/>
        </p:nvSpPr>
        <p:spPr bwMode="auto">
          <a:xfrm>
            <a:off x="6690717" y="1321227"/>
            <a:ext cx="1538883" cy="4409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defRPr sz="4400" b="1">
                <a:solidFill>
                  <a:schemeClr val="tx2"/>
                </a:solidFill>
                <a:effectLst>
                  <a:outerShdw blurRad="38100" dist="38100" dir="2700000" algn="tl">
                    <a:srgbClr val="000000"/>
                  </a:outerShdw>
                </a:effectLst>
                <a:latin typeface="+mj-lt"/>
                <a:ea typeface="+mj-ea"/>
                <a:cs typeface="+mj-cs"/>
              </a:defRPr>
            </a:lvl1pPr>
            <a:lvl2pPr algn="ctr">
              <a:defRPr sz="4400" b="1">
                <a:solidFill>
                  <a:schemeClr val="tx2"/>
                </a:solidFill>
                <a:effectLst>
                  <a:outerShdw blurRad="38100" dist="38100" dir="2700000" algn="tl">
                    <a:srgbClr val="000000"/>
                  </a:outerShdw>
                </a:effectLst>
                <a:latin typeface="Arial" charset="0"/>
              </a:defRPr>
            </a:lvl2pPr>
            <a:lvl3pPr algn="ctr">
              <a:defRPr sz="4400" b="1">
                <a:solidFill>
                  <a:schemeClr val="tx2"/>
                </a:solidFill>
                <a:effectLst>
                  <a:outerShdw blurRad="38100" dist="38100" dir="2700000" algn="tl">
                    <a:srgbClr val="000000"/>
                  </a:outerShdw>
                </a:effectLst>
                <a:latin typeface="Arial" charset="0"/>
              </a:defRPr>
            </a:lvl3pPr>
            <a:lvl4pPr algn="ctr">
              <a:defRPr sz="4400" b="1">
                <a:solidFill>
                  <a:schemeClr val="tx2"/>
                </a:solidFill>
                <a:effectLst>
                  <a:outerShdw blurRad="38100" dist="38100" dir="2700000" algn="tl">
                    <a:srgbClr val="000000"/>
                  </a:outerShdw>
                </a:effectLst>
                <a:latin typeface="Arial" charset="0"/>
              </a:defRPr>
            </a:lvl4pPr>
            <a:lvl5pPr algn="ctr">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ja-JP" altLang="en-US" dirty="0"/>
              <a:t>罗马帝国有个</a:t>
            </a:r>
            <a:endParaRPr lang="en-US" altLang="ja-JP" dirty="0"/>
          </a:p>
          <a:p>
            <a:r>
              <a:rPr lang="en-US" dirty="0"/>
              <a:t>   </a:t>
            </a:r>
            <a:r>
              <a:rPr lang="ja-JP" altLang="en-US" dirty="0"/>
              <a:t>很凶猛的军部队</a:t>
            </a:r>
            <a:endParaRPr lang="en-US" dirty="0"/>
          </a:p>
        </p:txBody>
      </p:sp>
      <p:sp>
        <p:nvSpPr>
          <p:cNvPr id="160775" name="Text Box 7"/>
          <p:cNvSpPr txBox="1">
            <a:spLocks noChangeArrowheads="1"/>
          </p:cNvSpPr>
          <p:nvPr/>
        </p:nvSpPr>
        <p:spPr bwMode="auto">
          <a:xfrm>
            <a:off x="3200400" y="609600"/>
            <a:ext cx="1981200" cy="366713"/>
          </a:xfrm>
          <a:prstGeom prst="rect">
            <a:avLst/>
          </a:prstGeom>
          <a:solidFill>
            <a:srgbClr val="B9D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1800" b="1">
                <a:solidFill>
                  <a:srgbClr val="3333CC"/>
                </a:solidFill>
                <a:latin typeface="AR PL KaitiM GB" charset="0"/>
                <a:cs typeface="AR PL KaitiM GB" charset="0"/>
              </a:rPr>
              <a:t>军营生涯周刊</a:t>
            </a:r>
            <a:endParaRPr lang="en-US" sz="1800" b="1">
              <a:solidFill>
                <a:srgbClr val="3333CC"/>
              </a:solidFill>
              <a:latin typeface="AR PL KaitiM GB" charset="0"/>
              <a:cs typeface="AR PL KaitiM GB"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52400" y="76200"/>
            <a:ext cx="4876800" cy="1173163"/>
          </a:xfrm>
        </p:spPr>
        <p:txBody>
          <a:bodyPr/>
          <a:lstStyle/>
          <a:p>
            <a:pPr eaLnBrk="1" hangingPunct="1">
              <a:defRPr/>
            </a:pPr>
            <a:r>
              <a:rPr lang="ja-JP" altLang="en-US">
                <a:latin typeface="Arial" charset="0"/>
                <a:ea typeface="ＭＳ Ｐゴシック" charset="0"/>
                <a:cs typeface="AR PL KaitiM GB" charset="0"/>
              </a:rPr>
              <a:t>“</a:t>
            </a:r>
            <a:r>
              <a:rPr lang="ja-JP" altLang="en-US">
                <a:latin typeface="AR PL KaitiM GB" charset="0"/>
                <a:ea typeface="ＭＳ Ｐゴシック" charset="0"/>
                <a:cs typeface="AR PL KaitiM GB" charset="0"/>
              </a:rPr>
              <a:t>绝对不重复</a:t>
            </a:r>
            <a:r>
              <a:rPr lang="en-US" altLang="ja-JP">
                <a:latin typeface="AR PL KaitiM GB" charset="0"/>
                <a:ea typeface="ＭＳ Ｐゴシック" charset="0"/>
                <a:cs typeface="AR PL KaitiM GB" charset="0"/>
              </a:rPr>
              <a:t>!</a:t>
            </a:r>
            <a:r>
              <a:rPr lang="ja-JP" altLang="en-US">
                <a:latin typeface="Arial" charset="0"/>
                <a:ea typeface="ＭＳ Ｐゴシック" charset="0"/>
                <a:cs typeface="AR PL KaitiM GB" charset="0"/>
              </a:rPr>
              <a:t>”</a:t>
            </a:r>
            <a:endParaRPr lang="en-US">
              <a:latin typeface="AR PL KaitiM GB" charset="0"/>
              <a:ea typeface="ＭＳ Ｐゴシック" charset="0"/>
              <a:cs typeface="AR PL KaitiM GB" charset="0"/>
            </a:endParaRPr>
          </a:p>
        </p:txBody>
      </p:sp>
      <p:pic>
        <p:nvPicPr>
          <p:cNvPr id="73734" name="Picture 6" descr="Luke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65225"/>
            <a:ext cx="5245100" cy="569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4" descr="Army"/>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09800" y="4038600"/>
            <a:ext cx="3759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5" name="Picture 7" descr="Luke000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91200" y="4656138"/>
            <a:ext cx="3352800" cy="220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3" name="Picture 5" descr="Army"/>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81600" y="0"/>
            <a:ext cx="3962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6" name="Picture 8" descr="Luke000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5356225"/>
            <a:ext cx="2286000" cy="150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p:cTn id="7" dur="1000" fill="hold"/>
                                        <p:tgtEl>
                                          <p:spTgt spid="73734"/>
                                        </p:tgtEl>
                                        <p:attrNameLst>
                                          <p:attrName>ppt_w</p:attrName>
                                        </p:attrNameLst>
                                      </p:cBhvr>
                                      <p:tavLst>
                                        <p:tav tm="0">
                                          <p:val>
                                            <p:fltVal val="0"/>
                                          </p:val>
                                        </p:tav>
                                        <p:tav tm="100000">
                                          <p:val>
                                            <p:strVal val="#ppt_w"/>
                                          </p:val>
                                        </p:tav>
                                      </p:tavLst>
                                    </p:anim>
                                    <p:anim calcmode="lin" valueType="num">
                                      <p:cBhvr>
                                        <p:cTn id="8" dur="1000" fill="hold"/>
                                        <p:tgtEl>
                                          <p:spTgt spid="73734"/>
                                        </p:tgtEl>
                                        <p:attrNameLst>
                                          <p:attrName>ppt_h</p:attrName>
                                        </p:attrNameLst>
                                      </p:cBhvr>
                                      <p:tavLst>
                                        <p:tav tm="0">
                                          <p:val>
                                            <p:fltVal val="0"/>
                                          </p:val>
                                        </p:tav>
                                        <p:tav tm="100000">
                                          <p:val>
                                            <p:strVal val="#ppt_h"/>
                                          </p:val>
                                        </p:tav>
                                      </p:tavLst>
                                    </p:anim>
                                    <p:anim calcmode="lin" valueType="num">
                                      <p:cBhvr>
                                        <p:cTn id="9" dur="1000" fill="hold"/>
                                        <p:tgtEl>
                                          <p:spTgt spid="737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73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73735"/>
                                        </p:tgtEl>
                                        <p:attrNameLst>
                                          <p:attrName>style.visibility</p:attrName>
                                        </p:attrNameLst>
                                      </p:cBhvr>
                                      <p:to>
                                        <p:strVal val="visible"/>
                                      </p:to>
                                    </p:set>
                                    <p:anim calcmode="lin" valueType="num">
                                      <p:cBhvr>
                                        <p:cTn id="14" dur="1000" fill="hold"/>
                                        <p:tgtEl>
                                          <p:spTgt spid="73735"/>
                                        </p:tgtEl>
                                        <p:attrNameLst>
                                          <p:attrName>ppt_w</p:attrName>
                                        </p:attrNameLst>
                                      </p:cBhvr>
                                      <p:tavLst>
                                        <p:tav tm="0">
                                          <p:val>
                                            <p:fltVal val="0"/>
                                          </p:val>
                                        </p:tav>
                                        <p:tav tm="100000">
                                          <p:val>
                                            <p:strVal val="#ppt_w"/>
                                          </p:val>
                                        </p:tav>
                                      </p:tavLst>
                                    </p:anim>
                                    <p:anim calcmode="lin" valueType="num">
                                      <p:cBhvr>
                                        <p:cTn id="15" dur="1000" fill="hold"/>
                                        <p:tgtEl>
                                          <p:spTgt spid="73735"/>
                                        </p:tgtEl>
                                        <p:attrNameLst>
                                          <p:attrName>ppt_h</p:attrName>
                                        </p:attrNameLst>
                                      </p:cBhvr>
                                      <p:tavLst>
                                        <p:tav tm="0">
                                          <p:val>
                                            <p:fltVal val="0"/>
                                          </p:val>
                                        </p:tav>
                                        <p:tav tm="100000">
                                          <p:val>
                                            <p:strVal val="#ppt_h"/>
                                          </p:val>
                                        </p:tav>
                                      </p:tavLst>
                                    </p:anim>
                                    <p:anim calcmode="lin" valueType="num">
                                      <p:cBhvr>
                                        <p:cTn id="16" dur="1000" fill="hold"/>
                                        <p:tgtEl>
                                          <p:spTgt spid="7373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373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73733"/>
                                        </p:tgtEl>
                                        <p:attrNameLst>
                                          <p:attrName>style.visibility</p:attrName>
                                        </p:attrNameLst>
                                      </p:cBhvr>
                                      <p:to>
                                        <p:strVal val="visible"/>
                                      </p:to>
                                    </p:set>
                                    <p:anim calcmode="lin" valueType="num">
                                      <p:cBhvr>
                                        <p:cTn id="21" dur="1000" fill="hold"/>
                                        <p:tgtEl>
                                          <p:spTgt spid="73733"/>
                                        </p:tgtEl>
                                        <p:attrNameLst>
                                          <p:attrName>ppt_w</p:attrName>
                                        </p:attrNameLst>
                                      </p:cBhvr>
                                      <p:tavLst>
                                        <p:tav tm="0">
                                          <p:val>
                                            <p:fltVal val="0"/>
                                          </p:val>
                                        </p:tav>
                                        <p:tav tm="100000">
                                          <p:val>
                                            <p:strVal val="#ppt_w"/>
                                          </p:val>
                                        </p:tav>
                                      </p:tavLst>
                                    </p:anim>
                                    <p:anim calcmode="lin" valueType="num">
                                      <p:cBhvr>
                                        <p:cTn id="22" dur="1000" fill="hold"/>
                                        <p:tgtEl>
                                          <p:spTgt spid="73733"/>
                                        </p:tgtEl>
                                        <p:attrNameLst>
                                          <p:attrName>ppt_h</p:attrName>
                                        </p:attrNameLst>
                                      </p:cBhvr>
                                      <p:tavLst>
                                        <p:tav tm="0">
                                          <p:val>
                                            <p:fltVal val="0"/>
                                          </p:val>
                                        </p:tav>
                                        <p:tav tm="100000">
                                          <p:val>
                                            <p:strVal val="#ppt_h"/>
                                          </p:val>
                                        </p:tav>
                                      </p:tavLst>
                                    </p:anim>
                                    <p:anim calcmode="lin" valueType="num">
                                      <p:cBhvr>
                                        <p:cTn id="23" dur="1000" fill="hold"/>
                                        <p:tgtEl>
                                          <p:spTgt spid="7373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3733"/>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73732"/>
                                        </p:tgtEl>
                                        <p:attrNameLst>
                                          <p:attrName>style.visibility</p:attrName>
                                        </p:attrNameLst>
                                      </p:cBhvr>
                                      <p:to>
                                        <p:strVal val="visible"/>
                                      </p:to>
                                    </p:set>
                                    <p:anim calcmode="lin" valueType="num">
                                      <p:cBhvr>
                                        <p:cTn id="28" dur="1000" fill="hold"/>
                                        <p:tgtEl>
                                          <p:spTgt spid="73732"/>
                                        </p:tgtEl>
                                        <p:attrNameLst>
                                          <p:attrName>ppt_w</p:attrName>
                                        </p:attrNameLst>
                                      </p:cBhvr>
                                      <p:tavLst>
                                        <p:tav tm="0">
                                          <p:val>
                                            <p:fltVal val="0"/>
                                          </p:val>
                                        </p:tav>
                                        <p:tav tm="100000">
                                          <p:val>
                                            <p:strVal val="#ppt_w"/>
                                          </p:val>
                                        </p:tav>
                                      </p:tavLst>
                                    </p:anim>
                                    <p:anim calcmode="lin" valueType="num">
                                      <p:cBhvr>
                                        <p:cTn id="29" dur="1000" fill="hold"/>
                                        <p:tgtEl>
                                          <p:spTgt spid="73732"/>
                                        </p:tgtEl>
                                        <p:attrNameLst>
                                          <p:attrName>ppt_h</p:attrName>
                                        </p:attrNameLst>
                                      </p:cBhvr>
                                      <p:tavLst>
                                        <p:tav tm="0">
                                          <p:val>
                                            <p:fltVal val="0"/>
                                          </p:val>
                                        </p:tav>
                                        <p:tav tm="100000">
                                          <p:val>
                                            <p:strVal val="#ppt_h"/>
                                          </p:val>
                                        </p:tav>
                                      </p:tavLst>
                                    </p:anim>
                                    <p:anim calcmode="lin" valueType="num">
                                      <p:cBhvr>
                                        <p:cTn id="30" dur="1000" fill="hold"/>
                                        <p:tgtEl>
                                          <p:spTgt spid="7373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3732"/>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3736"/>
                                        </p:tgtEl>
                                        <p:attrNameLst>
                                          <p:attrName>style.visibility</p:attrName>
                                        </p:attrNameLst>
                                      </p:cBhvr>
                                      <p:to>
                                        <p:strVal val="visible"/>
                                      </p:to>
                                    </p:set>
                                    <p:anim calcmode="lin" valueType="num">
                                      <p:cBhvr>
                                        <p:cTn id="35" dur="1000" fill="hold"/>
                                        <p:tgtEl>
                                          <p:spTgt spid="73736"/>
                                        </p:tgtEl>
                                        <p:attrNameLst>
                                          <p:attrName>ppt_w</p:attrName>
                                        </p:attrNameLst>
                                      </p:cBhvr>
                                      <p:tavLst>
                                        <p:tav tm="0">
                                          <p:val>
                                            <p:fltVal val="0"/>
                                          </p:val>
                                        </p:tav>
                                        <p:tav tm="100000">
                                          <p:val>
                                            <p:strVal val="#ppt_w"/>
                                          </p:val>
                                        </p:tav>
                                      </p:tavLst>
                                    </p:anim>
                                    <p:anim calcmode="lin" valueType="num">
                                      <p:cBhvr>
                                        <p:cTn id="36" dur="1000" fill="hold"/>
                                        <p:tgtEl>
                                          <p:spTgt spid="73736"/>
                                        </p:tgtEl>
                                        <p:attrNameLst>
                                          <p:attrName>ppt_h</p:attrName>
                                        </p:attrNameLst>
                                      </p:cBhvr>
                                      <p:tavLst>
                                        <p:tav tm="0">
                                          <p:val>
                                            <p:fltVal val="0"/>
                                          </p:val>
                                        </p:tav>
                                        <p:tav tm="100000">
                                          <p:val>
                                            <p:strVal val="#ppt_h"/>
                                          </p:val>
                                        </p:tav>
                                      </p:tavLst>
                                    </p:anim>
                                    <p:anim calcmode="lin" valueType="num">
                                      <p:cBhvr>
                                        <p:cTn id="37" dur="1000" fill="hold"/>
                                        <p:tgtEl>
                                          <p:spTgt spid="7373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37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latin typeface="Arial"/>
                <a:cs typeface="Arial"/>
              </a:rPr>
              <a:t>罗马王朝带来的遗产</a:t>
            </a:r>
            <a:endParaRPr lang="en-US">
              <a:latin typeface="Arial"/>
              <a:cs typeface="Arial"/>
            </a:endParaRPr>
          </a:p>
        </p:txBody>
      </p:sp>
      <p:sp>
        <p:nvSpPr>
          <p:cNvPr id="55300" name="Text Box 4"/>
          <p:cNvSpPr txBox="1">
            <a:spLocks noChangeArrowheads="1"/>
          </p:cNvSpPr>
          <p:nvPr/>
        </p:nvSpPr>
        <p:spPr bwMode="auto">
          <a:xfrm>
            <a:off x="457200" y="1752600"/>
            <a:ext cx="1981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基督教</a:t>
            </a:r>
            <a:endParaRPr lang="en-US" sz="4000" b="1">
              <a:effectLst>
                <a:outerShdw blurRad="38100" dist="38100" dir="2700000" algn="tl">
                  <a:srgbClr val="000000"/>
                </a:outerShdw>
              </a:effectLst>
              <a:latin typeface="AR PL KaitiM GB" charset="0"/>
              <a:cs typeface="AR PL KaitiM GB" charset="0"/>
            </a:endParaRPr>
          </a:p>
        </p:txBody>
      </p:sp>
      <p:sp>
        <p:nvSpPr>
          <p:cNvPr id="55301" name="Text Box 5"/>
          <p:cNvSpPr txBox="1">
            <a:spLocks noChangeArrowheads="1"/>
          </p:cNvSpPr>
          <p:nvPr/>
        </p:nvSpPr>
        <p:spPr bwMode="auto">
          <a:xfrm>
            <a:off x="152400" y="2971800"/>
            <a:ext cx="2514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团结一致</a:t>
            </a:r>
            <a:endParaRPr lang="en-US" sz="4000" b="1">
              <a:effectLst>
                <a:outerShdw blurRad="38100" dist="38100" dir="2700000" algn="tl">
                  <a:srgbClr val="000000"/>
                </a:outerShdw>
              </a:effectLst>
              <a:latin typeface="AR PL KaitiM GB" charset="0"/>
              <a:cs typeface="AR PL KaitiM GB" charset="0"/>
            </a:endParaRPr>
          </a:p>
        </p:txBody>
      </p:sp>
      <p:sp>
        <p:nvSpPr>
          <p:cNvPr id="55302" name="Text Box 6"/>
          <p:cNvSpPr txBox="1">
            <a:spLocks noChangeArrowheads="1"/>
          </p:cNvSpPr>
          <p:nvPr/>
        </p:nvSpPr>
        <p:spPr bwMode="auto">
          <a:xfrm>
            <a:off x="5105400" y="2743200"/>
            <a:ext cx="4038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犹太教</a:t>
            </a:r>
            <a:r>
              <a:rPr lang="en-US" altLang="ja-JP" sz="4000" b="1">
                <a:effectLst>
                  <a:outerShdw blurRad="38100" dist="38100" dir="2700000" algn="tl">
                    <a:srgbClr val="000000"/>
                  </a:outerShdw>
                </a:effectLst>
                <a:latin typeface="AR PL KaitiM GB" charset="0"/>
                <a:cs typeface="AR PL KaitiM GB" charset="0"/>
              </a:rPr>
              <a:t>/</a:t>
            </a:r>
            <a:r>
              <a:rPr lang="ja-JP" altLang="en-US" sz="4000" b="1">
                <a:effectLst>
                  <a:outerShdw blurRad="38100" dist="38100" dir="2700000" algn="tl">
                    <a:srgbClr val="000000"/>
                  </a:outerShdw>
                </a:effectLst>
                <a:latin typeface="AR PL KaitiM GB" charset="0"/>
                <a:cs typeface="AR PL KaitiM GB" charset="0"/>
              </a:rPr>
              <a:t>研尼亚</a:t>
            </a:r>
            <a:endParaRPr lang="en-US" sz="4000" b="1">
              <a:effectLst>
                <a:outerShdw blurRad="38100" dist="38100" dir="2700000" algn="tl">
                  <a:srgbClr val="000000"/>
                </a:outerShdw>
              </a:effectLst>
              <a:latin typeface="AR PL KaitiM GB" charset="0"/>
              <a:cs typeface="AR PL KaitiM GB" charset="0"/>
            </a:endParaRPr>
          </a:p>
        </p:txBody>
      </p:sp>
      <p:sp>
        <p:nvSpPr>
          <p:cNvPr id="55304" name="Rectangle 8"/>
          <p:cNvSpPr>
            <a:spLocks noChangeArrowheads="1"/>
          </p:cNvSpPr>
          <p:nvPr/>
        </p:nvSpPr>
        <p:spPr bwMode="auto">
          <a:xfrm>
            <a:off x="3657600" y="1943100"/>
            <a:ext cx="4005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耶路撒冷被毁坏</a:t>
            </a:r>
            <a:endParaRPr lang="en-US" sz="4000" b="1">
              <a:effectLst>
                <a:outerShdw blurRad="38100" dist="38100" dir="2700000" algn="tl">
                  <a:srgbClr val="000000"/>
                </a:outerShdw>
              </a:effectLst>
              <a:latin typeface="AR PL KaitiM GB" charset="0"/>
              <a:cs typeface="AR PL KaitiM GB" charset="0"/>
            </a:endParaRPr>
          </a:p>
        </p:txBody>
      </p:sp>
      <p:sp>
        <p:nvSpPr>
          <p:cNvPr id="55306" name="Rectangle 10"/>
          <p:cNvSpPr>
            <a:spLocks noChangeArrowheads="1"/>
          </p:cNvSpPr>
          <p:nvPr/>
        </p:nvSpPr>
        <p:spPr bwMode="auto">
          <a:xfrm>
            <a:off x="990600" y="4784725"/>
            <a:ext cx="2481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国民制度</a:t>
            </a:r>
            <a:endParaRPr lang="en-US" sz="4000" b="1">
              <a:effectLst>
                <a:outerShdw blurRad="38100" dist="38100" dir="2700000" algn="tl">
                  <a:srgbClr val="000000"/>
                </a:outerShdw>
              </a:effectLst>
              <a:latin typeface="AR PL KaitiM GB" charset="0"/>
              <a:cs typeface="AR PL KaitiM GB" charset="0"/>
            </a:endParaRPr>
          </a:p>
        </p:txBody>
      </p:sp>
      <p:sp>
        <p:nvSpPr>
          <p:cNvPr id="55307" name="Rectangle 11"/>
          <p:cNvSpPr>
            <a:spLocks noChangeArrowheads="1"/>
          </p:cNvSpPr>
          <p:nvPr/>
        </p:nvSpPr>
        <p:spPr bwMode="auto">
          <a:xfrm>
            <a:off x="5562600" y="5219700"/>
            <a:ext cx="1465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法律</a:t>
            </a:r>
            <a:endParaRPr lang="en-US" sz="4000" b="1">
              <a:effectLst>
                <a:outerShdw blurRad="38100" dist="38100" dir="2700000" algn="tl">
                  <a:srgbClr val="000000"/>
                </a:outerShdw>
              </a:effectLst>
              <a:latin typeface="AR PL KaitiM GB" charset="0"/>
              <a:cs typeface="AR PL KaitiM GB" charset="0"/>
            </a:endParaRPr>
          </a:p>
        </p:txBody>
      </p:sp>
      <p:sp>
        <p:nvSpPr>
          <p:cNvPr id="55309" name="Rectangle 13"/>
          <p:cNvSpPr>
            <a:spLocks noChangeArrowheads="1"/>
          </p:cNvSpPr>
          <p:nvPr/>
        </p:nvSpPr>
        <p:spPr bwMode="auto">
          <a:xfrm>
            <a:off x="2895600" y="3390900"/>
            <a:ext cx="2481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马路工程</a:t>
            </a:r>
            <a:endParaRPr lang="en-US" sz="4000" b="1">
              <a:effectLst>
                <a:outerShdw blurRad="38100" dist="38100" dir="2700000" algn="tl">
                  <a:srgbClr val="000000"/>
                </a:outerShdw>
              </a:effectLst>
              <a:latin typeface="AR PL KaitiM GB" charset="0"/>
              <a:cs typeface="AR PL KaitiM GB" charset="0"/>
            </a:endParaRPr>
          </a:p>
        </p:txBody>
      </p:sp>
      <p:sp>
        <p:nvSpPr>
          <p:cNvPr id="55310" name="Rectangle 14"/>
          <p:cNvSpPr>
            <a:spLocks noChangeArrowheads="1"/>
          </p:cNvSpPr>
          <p:nvPr/>
        </p:nvSpPr>
        <p:spPr bwMode="auto">
          <a:xfrm>
            <a:off x="3886200" y="4305300"/>
            <a:ext cx="1465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月历</a:t>
            </a:r>
            <a:endParaRPr lang="en-US" sz="4000" b="1">
              <a:effectLst>
                <a:outerShdw blurRad="38100" dist="38100" dir="2700000" algn="tl">
                  <a:srgbClr val="000000"/>
                </a:outerShdw>
              </a:effectLst>
              <a:latin typeface="AR PL KaitiM GB" charset="0"/>
              <a:cs typeface="AR PL KaitiM GB" charset="0"/>
            </a:endParaRPr>
          </a:p>
        </p:txBody>
      </p:sp>
      <p:sp>
        <p:nvSpPr>
          <p:cNvPr id="55311" name="Rectangle 15"/>
          <p:cNvSpPr>
            <a:spLocks noChangeArrowheads="1"/>
          </p:cNvSpPr>
          <p:nvPr/>
        </p:nvSpPr>
        <p:spPr bwMode="auto">
          <a:xfrm>
            <a:off x="228600" y="5927725"/>
            <a:ext cx="5021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拉丁文所带来的影响</a:t>
            </a:r>
            <a:endParaRPr lang="en-US" sz="4000" b="1">
              <a:effectLst>
                <a:outerShdw blurRad="38100" dist="38100" dir="2700000" algn="tl">
                  <a:srgbClr val="000000"/>
                </a:outerShdw>
              </a:effectLst>
              <a:latin typeface="AR PL KaitiM GB" charset="0"/>
              <a:cs typeface="AR PL KaitiM GB" charset="0"/>
            </a:endParaRPr>
          </a:p>
        </p:txBody>
      </p:sp>
      <p:sp>
        <p:nvSpPr>
          <p:cNvPr id="55312" name="Rectangle 16"/>
          <p:cNvSpPr>
            <a:spLocks noChangeArrowheads="1"/>
          </p:cNvSpPr>
          <p:nvPr/>
        </p:nvSpPr>
        <p:spPr bwMode="auto">
          <a:xfrm>
            <a:off x="6324600" y="4000500"/>
            <a:ext cx="1465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科技</a:t>
            </a:r>
            <a:endParaRPr lang="en-US" sz="4000" b="1">
              <a:effectLst>
                <a:outerShdw blurRad="38100" dist="38100" dir="2700000" algn="tl">
                  <a:srgbClr val="000000"/>
                </a:outerShdw>
              </a:effectLst>
              <a:latin typeface="AR PL KaitiM GB" charset="0"/>
              <a:cs typeface="AR PL KaitiM GB" charset="0"/>
            </a:endParaRPr>
          </a:p>
        </p:txBody>
      </p:sp>
      <p:sp>
        <p:nvSpPr>
          <p:cNvPr id="55314" name="Rectangle 18"/>
          <p:cNvSpPr>
            <a:spLocks noChangeArrowheads="1"/>
          </p:cNvSpPr>
          <p:nvPr/>
        </p:nvSpPr>
        <p:spPr bwMode="auto">
          <a:xfrm>
            <a:off x="8210550" y="76200"/>
            <a:ext cx="8572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en-US" sz="2400" b="1">
                <a:effectLst>
                  <a:outerShdw blurRad="38100" dist="38100" dir="2700000" algn="tl">
                    <a:srgbClr val="000000"/>
                  </a:outerShdw>
                </a:effectLst>
                <a:cs typeface="+mn-cs"/>
              </a:rPr>
              <a:t>93-94</a:t>
            </a:r>
          </a:p>
        </p:txBody>
      </p:sp>
      <p:sp>
        <p:nvSpPr>
          <p:cNvPr id="55315" name="Rectangle 19"/>
          <p:cNvSpPr>
            <a:spLocks noChangeArrowheads="1"/>
          </p:cNvSpPr>
          <p:nvPr/>
        </p:nvSpPr>
        <p:spPr bwMode="auto">
          <a:xfrm>
            <a:off x="7239000" y="5753100"/>
            <a:ext cx="146526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Char char="n"/>
              <a:defRPr/>
            </a:pPr>
            <a:r>
              <a:rPr lang="ja-JP" altLang="en-US" sz="4000" b="1">
                <a:effectLst>
                  <a:outerShdw blurRad="38100" dist="38100" dir="2700000" algn="tl">
                    <a:srgbClr val="000000"/>
                  </a:outerShdw>
                </a:effectLst>
                <a:latin typeface="AR PL KaitiM GB" charset="0"/>
                <a:cs typeface="AR PL KaitiM GB" charset="0"/>
              </a:rPr>
              <a:t>平安</a:t>
            </a:r>
            <a:endParaRPr lang="en-US" sz="4000" b="1">
              <a:effectLst>
                <a:outerShdw blurRad="38100" dist="38100" dir="2700000" algn="tl">
                  <a:srgbClr val="000000"/>
                </a:outerShdw>
              </a:effectLst>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770" decel="100000"/>
                                        <p:tgtEl>
                                          <p:spTgt spid="55300"/>
                                        </p:tgtEl>
                                      </p:cBhvr>
                                    </p:animEffect>
                                    <p:animScale>
                                      <p:cBhvr>
                                        <p:cTn id="8" dur="770" decel="100000"/>
                                        <p:tgtEl>
                                          <p:spTgt spid="55300"/>
                                        </p:tgtEl>
                                      </p:cBhvr>
                                      <p:from x="10000" y="10000"/>
                                      <p:to x="200000" y="450000"/>
                                    </p:animScale>
                                    <p:animScale>
                                      <p:cBhvr>
                                        <p:cTn id="9" dur="1230" accel="100000" fill="hold">
                                          <p:stCondLst>
                                            <p:cond delay="770"/>
                                          </p:stCondLst>
                                        </p:cTn>
                                        <p:tgtEl>
                                          <p:spTgt spid="55300"/>
                                        </p:tgtEl>
                                      </p:cBhvr>
                                      <p:from x="200000" y="450000"/>
                                      <p:to x="100000" y="100000"/>
                                    </p:animScale>
                                    <p:set>
                                      <p:cBhvr>
                                        <p:cTn id="10" dur="770" fill="hold"/>
                                        <p:tgtEl>
                                          <p:spTgt spid="55300"/>
                                        </p:tgtEl>
                                        <p:attrNameLst>
                                          <p:attrName>ppt_x</p:attrName>
                                        </p:attrNameLst>
                                      </p:cBhvr>
                                      <p:to>
                                        <p:strVal val="(0.5)"/>
                                      </p:to>
                                    </p:set>
                                    <p:anim from="(0.5)" to="(#ppt_x)" calcmode="lin" valueType="num">
                                      <p:cBhvr>
                                        <p:cTn id="11" dur="1230" accel="100000" fill="hold">
                                          <p:stCondLst>
                                            <p:cond delay="770"/>
                                          </p:stCondLst>
                                        </p:cTn>
                                        <p:tgtEl>
                                          <p:spTgt spid="55300"/>
                                        </p:tgtEl>
                                        <p:attrNameLst>
                                          <p:attrName>ppt_x</p:attrName>
                                        </p:attrNameLst>
                                      </p:cBhvr>
                                    </p:anim>
                                    <p:set>
                                      <p:cBhvr>
                                        <p:cTn id="12" dur="770" fill="hold"/>
                                        <p:tgtEl>
                                          <p:spTgt spid="55300"/>
                                        </p:tgtEl>
                                        <p:attrNameLst>
                                          <p:attrName>ppt_y</p:attrName>
                                        </p:attrNameLst>
                                      </p:cBhvr>
                                      <p:to>
                                        <p:strVal val="(#ppt_y+0.4)"/>
                                      </p:to>
                                    </p:set>
                                    <p:anim from="(#ppt_y+0.4)" to="(#ppt_y)" calcmode="lin" valueType="num">
                                      <p:cBhvr>
                                        <p:cTn id="13" dur="1230" accel="100000" fill="hold">
                                          <p:stCondLst>
                                            <p:cond delay="770"/>
                                          </p:stCondLst>
                                        </p:cTn>
                                        <p:tgtEl>
                                          <p:spTgt spid="5530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5304"/>
                                        </p:tgtEl>
                                        <p:attrNameLst>
                                          <p:attrName>style.visibility</p:attrName>
                                        </p:attrNameLst>
                                      </p:cBhvr>
                                      <p:to>
                                        <p:strVal val="visible"/>
                                      </p:to>
                                    </p:set>
                                    <p:animEffect transition="in" filter="fade">
                                      <p:cBhvr>
                                        <p:cTn id="18" dur="770" decel="100000"/>
                                        <p:tgtEl>
                                          <p:spTgt spid="55304"/>
                                        </p:tgtEl>
                                      </p:cBhvr>
                                    </p:animEffect>
                                    <p:animScale>
                                      <p:cBhvr>
                                        <p:cTn id="19" dur="770" decel="100000"/>
                                        <p:tgtEl>
                                          <p:spTgt spid="55304"/>
                                        </p:tgtEl>
                                      </p:cBhvr>
                                      <p:from x="10000" y="10000"/>
                                      <p:to x="200000" y="450000"/>
                                    </p:animScale>
                                    <p:animScale>
                                      <p:cBhvr>
                                        <p:cTn id="20" dur="1230" accel="100000" fill="hold">
                                          <p:stCondLst>
                                            <p:cond delay="770"/>
                                          </p:stCondLst>
                                        </p:cTn>
                                        <p:tgtEl>
                                          <p:spTgt spid="55304"/>
                                        </p:tgtEl>
                                      </p:cBhvr>
                                      <p:from x="200000" y="450000"/>
                                      <p:to x="100000" y="100000"/>
                                    </p:animScale>
                                    <p:set>
                                      <p:cBhvr>
                                        <p:cTn id="21" dur="770" fill="hold"/>
                                        <p:tgtEl>
                                          <p:spTgt spid="55304"/>
                                        </p:tgtEl>
                                        <p:attrNameLst>
                                          <p:attrName>ppt_x</p:attrName>
                                        </p:attrNameLst>
                                      </p:cBhvr>
                                      <p:to>
                                        <p:strVal val="(0.5)"/>
                                      </p:to>
                                    </p:set>
                                    <p:anim from="(0.5)" to="(#ppt_x)" calcmode="lin" valueType="num">
                                      <p:cBhvr>
                                        <p:cTn id="22" dur="1230" accel="100000" fill="hold">
                                          <p:stCondLst>
                                            <p:cond delay="770"/>
                                          </p:stCondLst>
                                        </p:cTn>
                                        <p:tgtEl>
                                          <p:spTgt spid="55304"/>
                                        </p:tgtEl>
                                        <p:attrNameLst>
                                          <p:attrName>ppt_x</p:attrName>
                                        </p:attrNameLst>
                                      </p:cBhvr>
                                    </p:anim>
                                    <p:set>
                                      <p:cBhvr>
                                        <p:cTn id="23" dur="770" fill="hold"/>
                                        <p:tgtEl>
                                          <p:spTgt spid="55304"/>
                                        </p:tgtEl>
                                        <p:attrNameLst>
                                          <p:attrName>ppt_y</p:attrName>
                                        </p:attrNameLst>
                                      </p:cBhvr>
                                      <p:to>
                                        <p:strVal val="(#ppt_y+0.4)"/>
                                      </p:to>
                                    </p:set>
                                    <p:anim from="(#ppt_y+0.4)" to="(#ppt_y)" calcmode="lin" valueType="num">
                                      <p:cBhvr>
                                        <p:cTn id="24" dur="1230" accel="100000" fill="hold">
                                          <p:stCondLst>
                                            <p:cond delay="770"/>
                                          </p:stCondLst>
                                        </p:cTn>
                                        <p:tgtEl>
                                          <p:spTgt spid="5530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55302"/>
                                        </p:tgtEl>
                                        <p:attrNameLst>
                                          <p:attrName>style.visibility</p:attrName>
                                        </p:attrNameLst>
                                      </p:cBhvr>
                                      <p:to>
                                        <p:strVal val="visible"/>
                                      </p:to>
                                    </p:set>
                                    <p:animEffect transition="in" filter="fade">
                                      <p:cBhvr>
                                        <p:cTn id="29" dur="770" decel="100000"/>
                                        <p:tgtEl>
                                          <p:spTgt spid="55302"/>
                                        </p:tgtEl>
                                      </p:cBhvr>
                                    </p:animEffect>
                                    <p:animScale>
                                      <p:cBhvr>
                                        <p:cTn id="30" dur="770" decel="100000"/>
                                        <p:tgtEl>
                                          <p:spTgt spid="55302"/>
                                        </p:tgtEl>
                                      </p:cBhvr>
                                      <p:from x="10000" y="10000"/>
                                      <p:to x="200000" y="450000"/>
                                    </p:animScale>
                                    <p:animScale>
                                      <p:cBhvr>
                                        <p:cTn id="31" dur="1230" accel="100000" fill="hold">
                                          <p:stCondLst>
                                            <p:cond delay="770"/>
                                          </p:stCondLst>
                                        </p:cTn>
                                        <p:tgtEl>
                                          <p:spTgt spid="55302"/>
                                        </p:tgtEl>
                                      </p:cBhvr>
                                      <p:from x="200000" y="450000"/>
                                      <p:to x="100000" y="100000"/>
                                    </p:animScale>
                                    <p:set>
                                      <p:cBhvr>
                                        <p:cTn id="32" dur="770" fill="hold"/>
                                        <p:tgtEl>
                                          <p:spTgt spid="55302"/>
                                        </p:tgtEl>
                                        <p:attrNameLst>
                                          <p:attrName>ppt_x</p:attrName>
                                        </p:attrNameLst>
                                      </p:cBhvr>
                                      <p:to>
                                        <p:strVal val="(0.5)"/>
                                      </p:to>
                                    </p:set>
                                    <p:anim from="(0.5)" to="(#ppt_x)" calcmode="lin" valueType="num">
                                      <p:cBhvr>
                                        <p:cTn id="33" dur="1230" accel="100000" fill="hold">
                                          <p:stCondLst>
                                            <p:cond delay="770"/>
                                          </p:stCondLst>
                                        </p:cTn>
                                        <p:tgtEl>
                                          <p:spTgt spid="55302"/>
                                        </p:tgtEl>
                                        <p:attrNameLst>
                                          <p:attrName>ppt_x</p:attrName>
                                        </p:attrNameLst>
                                      </p:cBhvr>
                                    </p:anim>
                                    <p:set>
                                      <p:cBhvr>
                                        <p:cTn id="34" dur="770" fill="hold"/>
                                        <p:tgtEl>
                                          <p:spTgt spid="55302"/>
                                        </p:tgtEl>
                                        <p:attrNameLst>
                                          <p:attrName>ppt_y</p:attrName>
                                        </p:attrNameLst>
                                      </p:cBhvr>
                                      <p:to>
                                        <p:strVal val="(#ppt_y+0.4)"/>
                                      </p:to>
                                    </p:set>
                                    <p:anim from="(#ppt_y+0.4)" to="(#ppt_y)" calcmode="lin" valueType="num">
                                      <p:cBhvr>
                                        <p:cTn id="35" dur="1230" accel="100000" fill="hold">
                                          <p:stCondLst>
                                            <p:cond delay="770"/>
                                          </p:stCondLst>
                                        </p:cTn>
                                        <p:tgtEl>
                                          <p:spTgt spid="55302"/>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55301"/>
                                        </p:tgtEl>
                                        <p:attrNameLst>
                                          <p:attrName>style.visibility</p:attrName>
                                        </p:attrNameLst>
                                      </p:cBhvr>
                                      <p:to>
                                        <p:strVal val="visible"/>
                                      </p:to>
                                    </p:set>
                                    <p:animEffect transition="in" filter="fade">
                                      <p:cBhvr>
                                        <p:cTn id="40" dur="770" decel="100000"/>
                                        <p:tgtEl>
                                          <p:spTgt spid="55301"/>
                                        </p:tgtEl>
                                      </p:cBhvr>
                                    </p:animEffect>
                                    <p:animScale>
                                      <p:cBhvr>
                                        <p:cTn id="41" dur="770" decel="100000"/>
                                        <p:tgtEl>
                                          <p:spTgt spid="55301"/>
                                        </p:tgtEl>
                                      </p:cBhvr>
                                      <p:from x="10000" y="10000"/>
                                      <p:to x="200000" y="450000"/>
                                    </p:animScale>
                                    <p:animScale>
                                      <p:cBhvr>
                                        <p:cTn id="42" dur="1230" accel="100000" fill="hold">
                                          <p:stCondLst>
                                            <p:cond delay="770"/>
                                          </p:stCondLst>
                                        </p:cTn>
                                        <p:tgtEl>
                                          <p:spTgt spid="55301"/>
                                        </p:tgtEl>
                                      </p:cBhvr>
                                      <p:from x="200000" y="450000"/>
                                      <p:to x="100000" y="100000"/>
                                    </p:animScale>
                                    <p:set>
                                      <p:cBhvr>
                                        <p:cTn id="43" dur="770" fill="hold"/>
                                        <p:tgtEl>
                                          <p:spTgt spid="55301"/>
                                        </p:tgtEl>
                                        <p:attrNameLst>
                                          <p:attrName>ppt_x</p:attrName>
                                        </p:attrNameLst>
                                      </p:cBhvr>
                                      <p:to>
                                        <p:strVal val="(0.5)"/>
                                      </p:to>
                                    </p:set>
                                    <p:anim from="(0.5)" to="(#ppt_x)" calcmode="lin" valueType="num">
                                      <p:cBhvr>
                                        <p:cTn id="44" dur="1230" accel="100000" fill="hold">
                                          <p:stCondLst>
                                            <p:cond delay="770"/>
                                          </p:stCondLst>
                                        </p:cTn>
                                        <p:tgtEl>
                                          <p:spTgt spid="55301"/>
                                        </p:tgtEl>
                                        <p:attrNameLst>
                                          <p:attrName>ppt_x</p:attrName>
                                        </p:attrNameLst>
                                      </p:cBhvr>
                                    </p:anim>
                                    <p:set>
                                      <p:cBhvr>
                                        <p:cTn id="45" dur="770" fill="hold"/>
                                        <p:tgtEl>
                                          <p:spTgt spid="55301"/>
                                        </p:tgtEl>
                                        <p:attrNameLst>
                                          <p:attrName>ppt_y</p:attrName>
                                        </p:attrNameLst>
                                      </p:cBhvr>
                                      <p:to>
                                        <p:strVal val="(#ppt_y+0.4)"/>
                                      </p:to>
                                    </p:set>
                                    <p:anim from="(#ppt_y+0.4)" to="(#ppt_y)" calcmode="lin" valueType="num">
                                      <p:cBhvr>
                                        <p:cTn id="46" dur="1230" accel="100000" fill="hold">
                                          <p:stCondLst>
                                            <p:cond delay="770"/>
                                          </p:stCondLst>
                                        </p:cTn>
                                        <p:tgtEl>
                                          <p:spTgt spid="553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55306"/>
                                        </p:tgtEl>
                                        <p:attrNameLst>
                                          <p:attrName>style.visibility</p:attrName>
                                        </p:attrNameLst>
                                      </p:cBhvr>
                                      <p:to>
                                        <p:strVal val="visible"/>
                                      </p:to>
                                    </p:set>
                                    <p:animEffect transition="in" filter="fade">
                                      <p:cBhvr>
                                        <p:cTn id="51" dur="770" decel="100000"/>
                                        <p:tgtEl>
                                          <p:spTgt spid="55306"/>
                                        </p:tgtEl>
                                      </p:cBhvr>
                                    </p:animEffect>
                                    <p:animScale>
                                      <p:cBhvr>
                                        <p:cTn id="52" dur="770" decel="100000"/>
                                        <p:tgtEl>
                                          <p:spTgt spid="55306"/>
                                        </p:tgtEl>
                                      </p:cBhvr>
                                      <p:from x="10000" y="10000"/>
                                      <p:to x="200000" y="450000"/>
                                    </p:animScale>
                                    <p:animScale>
                                      <p:cBhvr>
                                        <p:cTn id="53" dur="1230" accel="100000" fill="hold">
                                          <p:stCondLst>
                                            <p:cond delay="770"/>
                                          </p:stCondLst>
                                        </p:cTn>
                                        <p:tgtEl>
                                          <p:spTgt spid="55306"/>
                                        </p:tgtEl>
                                      </p:cBhvr>
                                      <p:from x="200000" y="450000"/>
                                      <p:to x="100000" y="100000"/>
                                    </p:animScale>
                                    <p:set>
                                      <p:cBhvr>
                                        <p:cTn id="54" dur="770" fill="hold"/>
                                        <p:tgtEl>
                                          <p:spTgt spid="55306"/>
                                        </p:tgtEl>
                                        <p:attrNameLst>
                                          <p:attrName>ppt_x</p:attrName>
                                        </p:attrNameLst>
                                      </p:cBhvr>
                                      <p:to>
                                        <p:strVal val="(0.5)"/>
                                      </p:to>
                                    </p:set>
                                    <p:anim from="(0.5)" to="(#ppt_x)" calcmode="lin" valueType="num">
                                      <p:cBhvr>
                                        <p:cTn id="55" dur="1230" accel="100000" fill="hold">
                                          <p:stCondLst>
                                            <p:cond delay="770"/>
                                          </p:stCondLst>
                                        </p:cTn>
                                        <p:tgtEl>
                                          <p:spTgt spid="55306"/>
                                        </p:tgtEl>
                                        <p:attrNameLst>
                                          <p:attrName>ppt_x</p:attrName>
                                        </p:attrNameLst>
                                      </p:cBhvr>
                                    </p:anim>
                                    <p:set>
                                      <p:cBhvr>
                                        <p:cTn id="56" dur="770" fill="hold"/>
                                        <p:tgtEl>
                                          <p:spTgt spid="55306"/>
                                        </p:tgtEl>
                                        <p:attrNameLst>
                                          <p:attrName>ppt_y</p:attrName>
                                        </p:attrNameLst>
                                      </p:cBhvr>
                                      <p:to>
                                        <p:strVal val="(#ppt_y+0.4)"/>
                                      </p:to>
                                    </p:set>
                                    <p:anim from="(#ppt_y+0.4)" to="(#ppt_y)" calcmode="lin" valueType="num">
                                      <p:cBhvr>
                                        <p:cTn id="57" dur="1230" accel="100000" fill="hold">
                                          <p:stCondLst>
                                            <p:cond delay="770"/>
                                          </p:stCondLst>
                                        </p:cTn>
                                        <p:tgtEl>
                                          <p:spTgt spid="55306"/>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55307"/>
                                        </p:tgtEl>
                                        <p:attrNameLst>
                                          <p:attrName>style.visibility</p:attrName>
                                        </p:attrNameLst>
                                      </p:cBhvr>
                                      <p:to>
                                        <p:strVal val="visible"/>
                                      </p:to>
                                    </p:set>
                                    <p:animEffect transition="in" filter="fade">
                                      <p:cBhvr>
                                        <p:cTn id="62" dur="770" decel="100000"/>
                                        <p:tgtEl>
                                          <p:spTgt spid="55307"/>
                                        </p:tgtEl>
                                      </p:cBhvr>
                                    </p:animEffect>
                                    <p:animScale>
                                      <p:cBhvr>
                                        <p:cTn id="63" dur="770" decel="100000"/>
                                        <p:tgtEl>
                                          <p:spTgt spid="55307"/>
                                        </p:tgtEl>
                                      </p:cBhvr>
                                      <p:from x="10000" y="10000"/>
                                      <p:to x="200000" y="450000"/>
                                    </p:animScale>
                                    <p:animScale>
                                      <p:cBhvr>
                                        <p:cTn id="64" dur="1230" accel="100000" fill="hold">
                                          <p:stCondLst>
                                            <p:cond delay="770"/>
                                          </p:stCondLst>
                                        </p:cTn>
                                        <p:tgtEl>
                                          <p:spTgt spid="55307"/>
                                        </p:tgtEl>
                                      </p:cBhvr>
                                      <p:from x="200000" y="450000"/>
                                      <p:to x="100000" y="100000"/>
                                    </p:animScale>
                                    <p:set>
                                      <p:cBhvr>
                                        <p:cTn id="65" dur="770" fill="hold"/>
                                        <p:tgtEl>
                                          <p:spTgt spid="55307"/>
                                        </p:tgtEl>
                                        <p:attrNameLst>
                                          <p:attrName>ppt_x</p:attrName>
                                        </p:attrNameLst>
                                      </p:cBhvr>
                                      <p:to>
                                        <p:strVal val="(0.5)"/>
                                      </p:to>
                                    </p:set>
                                    <p:anim from="(0.5)" to="(#ppt_x)" calcmode="lin" valueType="num">
                                      <p:cBhvr>
                                        <p:cTn id="66" dur="1230" accel="100000" fill="hold">
                                          <p:stCondLst>
                                            <p:cond delay="770"/>
                                          </p:stCondLst>
                                        </p:cTn>
                                        <p:tgtEl>
                                          <p:spTgt spid="55307"/>
                                        </p:tgtEl>
                                        <p:attrNameLst>
                                          <p:attrName>ppt_x</p:attrName>
                                        </p:attrNameLst>
                                      </p:cBhvr>
                                    </p:anim>
                                    <p:set>
                                      <p:cBhvr>
                                        <p:cTn id="67" dur="770" fill="hold"/>
                                        <p:tgtEl>
                                          <p:spTgt spid="55307"/>
                                        </p:tgtEl>
                                        <p:attrNameLst>
                                          <p:attrName>ppt_y</p:attrName>
                                        </p:attrNameLst>
                                      </p:cBhvr>
                                      <p:to>
                                        <p:strVal val="(#ppt_y+0.4)"/>
                                      </p:to>
                                    </p:set>
                                    <p:anim from="(#ppt_y+0.4)" to="(#ppt_y)" calcmode="lin" valueType="num">
                                      <p:cBhvr>
                                        <p:cTn id="68" dur="1230" accel="100000" fill="hold">
                                          <p:stCondLst>
                                            <p:cond delay="770"/>
                                          </p:stCondLst>
                                        </p:cTn>
                                        <p:tgtEl>
                                          <p:spTgt spid="55307"/>
                                        </p:tgtEl>
                                        <p:attrNameLst>
                                          <p:attrName>ppt_y</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55309"/>
                                        </p:tgtEl>
                                        <p:attrNameLst>
                                          <p:attrName>style.visibility</p:attrName>
                                        </p:attrNameLst>
                                      </p:cBhvr>
                                      <p:to>
                                        <p:strVal val="visible"/>
                                      </p:to>
                                    </p:set>
                                    <p:animEffect transition="in" filter="fade">
                                      <p:cBhvr>
                                        <p:cTn id="73" dur="770" decel="100000"/>
                                        <p:tgtEl>
                                          <p:spTgt spid="55309"/>
                                        </p:tgtEl>
                                      </p:cBhvr>
                                    </p:animEffect>
                                    <p:animScale>
                                      <p:cBhvr>
                                        <p:cTn id="74" dur="770" decel="100000"/>
                                        <p:tgtEl>
                                          <p:spTgt spid="55309"/>
                                        </p:tgtEl>
                                      </p:cBhvr>
                                      <p:from x="10000" y="10000"/>
                                      <p:to x="200000" y="450000"/>
                                    </p:animScale>
                                    <p:animScale>
                                      <p:cBhvr>
                                        <p:cTn id="75" dur="1230" accel="100000" fill="hold">
                                          <p:stCondLst>
                                            <p:cond delay="770"/>
                                          </p:stCondLst>
                                        </p:cTn>
                                        <p:tgtEl>
                                          <p:spTgt spid="55309"/>
                                        </p:tgtEl>
                                      </p:cBhvr>
                                      <p:from x="200000" y="450000"/>
                                      <p:to x="100000" y="100000"/>
                                    </p:animScale>
                                    <p:set>
                                      <p:cBhvr>
                                        <p:cTn id="76" dur="770" fill="hold"/>
                                        <p:tgtEl>
                                          <p:spTgt spid="55309"/>
                                        </p:tgtEl>
                                        <p:attrNameLst>
                                          <p:attrName>ppt_x</p:attrName>
                                        </p:attrNameLst>
                                      </p:cBhvr>
                                      <p:to>
                                        <p:strVal val="(0.5)"/>
                                      </p:to>
                                    </p:set>
                                    <p:anim from="(0.5)" to="(#ppt_x)" calcmode="lin" valueType="num">
                                      <p:cBhvr>
                                        <p:cTn id="77" dur="1230" accel="100000" fill="hold">
                                          <p:stCondLst>
                                            <p:cond delay="770"/>
                                          </p:stCondLst>
                                        </p:cTn>
                                        <p:tgtEl>
                                          <p:spTgt spid="55309"/>
                                        </p:tgtEl>
                                        <p:attrNameLst>
                                          <p:attrName>ppt_x</p:attrName>
                                        </p:attrNameLst>
                                      </p:cBhvr>
                                    </p:anim>
                                    <p:set>
                                      <p:cBhvr>
                                        <p:cTn id="78" dur="770" fill="hold"/>
                                        <p:tgtEl>
                                          <p:spTgt spid="55309"/>
                                        </p:tgtEl>
                                        <p:attrNameLst>
                                          <p:attrName>ppt_y</p:attrName>
                                        </p:attrNameLst>
                                      </p:cBhvr>
                                      <p:to>
                                        <p:strVal val="(#ppt_y+0.4)"/>
                                      </p:to>
                                    </p:set>
                                    <p:anim from="(#ppt_y+0.4)" to="(#ppt_y)" calcmode="lin" valueType="num">
                                      <p:cBhvr>
                                        <p:cTn id="79" dur="1230" accel="100000" fill="hold">
                                          <p:stCondLst>
                                            <p:cond delay="770"/>
                                          </p:stCondLst>
                                        </p:cTn>
                                        <p:tgtEl>
                                          <p:spTgt spid="55309"/>
                                        </p:tgtEl>
                                        <p:attrNameLst>
                                          <p:attrName>ppt_y</p:attrName>
                                        </p:attrNameLst>
                                      </p:cBhvr>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55312"/>
                                        </p:tgtEl>
                                        <p:attrNameLst>
                                          <p:attrName>style.visibility</p:attrName>
                                        </p:attrNameLst>
                                      </p:cBhvr>
                                      <p:to>
                                        <p:strVal val="visible"/>
                                      </p:to>
                                    </p:set>
                                    <p:animEffect transition="in" filter="fade">
                                      <p:cBhvr>
                                        <p:cTn id="84" dur="770" decel="100000"/>
                                        <p:tgtEl>
                                          <p:spTgt spid="55312"/>
                                        </p:tgtEl>
                                      </p:cBhvr>
                                    </p:animEffect>
                                    <p:animScale>
                                      <p:cBhvr>
                                        <p:cTn id="85" dur="770" decel="100000"/>
                                        <p:tgtEl>
                                          <p:spTgt spid="55312"/>
                                        </p:tgtEl>
                                      </p:cBhvr>
                                      <p:from x="10000" y="10000"/>
                                      <p:to x="200000" y="450000"/>
                                    </p:animScale>
                                    <p:animScale>
                                      <p:cBhvr>
                                        <p:cTn id="86" dur="1230" accel="100000" fill="hold">
                                          <p:stCondLst>
                                            <p:cond delay="770"/>
                                          </p:stCondLst>
                                        </p:cTn>
                                        <p:tgtEl>
                                          <p:spTgt spid="55312"/>
                                        </p:tgtEl>
                                      </p:cBhvr>
                                      <p:from x="200000" y="450000"/>
                                      <p:to x="100000" y="100000"/>
                                    </p:animScale>
                                    <p:set>
                                      <p:cBhvr>
                                        <p:cTn id="87" dur="770" fill="hold"/>
                                        <p:tgtEl>
                                          <p:spTgt spid="55312"/>
                                        </p:tgtEl>
                                        <p:attrNameLst>
                                          <p:attrName>ppt_x</p:attrName>
                                        </p:attrNameLst>
                                      </p:cBhvr>
                                      <p:to>
                                        <p:strVal val="(0.5)"/>
                                      </p:to>
                                    </p:set>
                                    <p:anim from="(0.5)" to="(#ppt_x)" calcmode="lin" valueType="num">
                                      <p:cBhvr>
                                        <p:cTn id="88" dur="1230" accel="100000" fill="hold">
                                          <p:stCondLst>
                                            <p:cond delay="770"/>
                                          </p:stCondLst>
                                        </p:cTn>
                                        <p:tgtEl>
                                          <p:spTgt spid="55312"/>
                                        </p:tgtEl>
                                        <p:attrNameLst>
                                          <p:attrName>ppt_x</p:attrName>
                                        </p:attrNameLst>
                                      </p:cBhvr>
                                    </p:anim>
                                    <p:set>
                                      <p:cBhvr>
                                        <p:cTn id="89" dur="770" fill="hold"/>
                                        <p:tgtEl>
                                          <p:spTgt spid="55312"/>
                                        </p:tgtEl>
                                        <p:attrNameLst>
                                          <p:attrName>ppt_y</p:attrName>
                                        </p:attrNameLst>
                                      </p:cBhvr>
                                      <p:to>
                                        <p:strVal val="(#ppt_y+0.4)"/>
                                      </p:to>
                                    </p:set>
                                    <p:anim from="(#ppt_y+0.4)" to="(#ppt_y)" calcmode="lin" valueType="num">
                                      <p:cBhvr>
                                        <p:cTn id="90" dur="1230" accel="100000" fill="hold">
                                          <p:stCondLst>
                                            <p:cond delay="770"/>
                                          </p:stCondLst>
                                        </p:cTn>
                                        <p:tgtEl>
                                          <p:spTgt spid="55312"/>
                                        </p:tgtEl>
                                        <p:attrNameLst>
                                          <p:attrName>ppt_y</p:attrName>
                                        </p:attrNameLst>
                                      </p:cBhvr>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51" presetClass="entr" presetSubtype="0" fill="hold" grpId="0" nodeType="clickEffect">
                                  <p:stCondLst>
                                    <p:cond delay="0"/>
                                  </p:stCondLst>
                                  <p:childTnLst>
                                    <p:set>
                                      <p:cBhvr>
                                        <p:cTn id="94" dur="1" fill="hold">
                                          <p:stCondLst>
                                            <p:cond delay="0"/>
                                          </p:stCondLst>
                                        </p:cTn>
                                        <p:tgtEl>
                                          <p:spTgt spid="55315"/>
                                        </p:tgtEl>
                                        <p:attrNameLst>
                                          <p:attrName>style.visibility</p:attrName>
                                        </p:attrNameLst>
                                      </p:cBhvr>
                                      <p:to>
                                        <p:strVal val="visible"/>
                                      </p:to>
                                    </p:set>
                                    <p:animEffect transition="in" filter="fade">
                                      <p:cBhvr>
                                        <p:cTn id="95" dur="770" decel="100000"/>
                                        <p:tgtEl>
                                          <p:spTgt spid="55315"/>
                                        </p:tgtEl>
                                      </p:cBhvr>
                                    </p:animEffect>
                                    <p:animScale>
                                      <p:cBhvr>
                                        <p:cTn id="96" dur="770" decel="100000"/>
                                        <p:tgtEl>
                                          <p:spTgt spid="55315"/>
                                        </p:tgtEl>
                                      </p:cBhvr>
                                      <p:from x="10000" y="10000"/>
                                      <p:to x="200000" y="450000"/>
                                    </p:animScale>
                                    <p:animScale>
                                      <p:cBhvr>
                                        <p:cTn id="97" dur="1230" accel="100000" fill="hold">
                                          <p:stCondLst>
                                            <p:cond delay="770"/>
                                          </p:stCondLst>
                                        </p:cTn>
                                        <p:tgtEl>
                                          <p:spTgt spid="55315"/>
                                        </p:tgtEl>
                                      </p:cBhvr>
                                      <p:from x="200000" y="450000"/>
                                      <p:to x="100000" y="100000"/>
                                    </p:animScale>
                                    <p:set>
                                      <p:cBhvr>
                                        <p:cTn id="98" dur="770" fill="hold"/>
                                        <p:tgtEl>
                                          <p:spTgt spid="55315"/>
                                        </p:tgtEl>
                                        <p:attrNameLst>
                                          <p:attrName>ppt_x</p:attrName>
                                        </p:attrNameLst>
                                      </p:cBhvr>
                                      <p:to>
                                        <p:strVal val="(0.5)"/>
                                      </p:to>
                                    </p:set>
                                    <p:anim from="(0.5)" to="(#ppt_x)" calcmode="lin" valueType="num">
                                      <p:cBhvr>
                                        <p:cTn id="99" dur="1230" accel="100000" fill="hold">
                                          <p:stCondLst>
                                            <p:cond delay="770"/>
                                          </p:stCondLst>
                                        </p:cTn>
                                        <p:tgtEl>
                                          <p:spTgt spid="55315"/>
                                        </p:tgtEl>
                                        <p:attrNameLst>
                                          <p:attrName>ppt_x</p:attrName>
                                        </p:attrNameLst>
                                      </p:cBhvr>
                                    </p:anim>
                                    <p:set>
                                      <p:cBhvr>
                                        <p:cTn id="100" dur="770" fill="hold"/>
                                        <p:tgtEl>
                                          <p:spTgt spid="55315"/>
                                        </p:tgtEl>
                                        <p:attrNameLst>
                                          <p:attrName>ppt_y</p:attrName>
                                        </p:attrNameLst>
                                      </p:cBhvr>
                                      <p:to>
                                        <p:strVal val="(#ppt_y+0.4)"/>
                                      </p:to>
                                    </p:set>
                                    <p:anim from="(#ppt_y+0.4)" to="(#ppt_y)" calcmode="lin" valueType="num">
                                      <p:cBhvr>
                                        <p:cTn id="101" dur="1230" accel="100000" fill="hold">
                                          <p:stCondLst>
                                            <p:cond delay="770"/>
                                          </p:stCondLst>
                                        </p:cTn>
                                        <p:tgtEl>
                                          <p:spTgt spid="55315"/>
                                        </p:tgtEl>
                                        <p:attrNameLst>
                                          <p:attrName>ppt_y</p:attrName>
                                        </p:attrNameLst>
                                      </p:cBhvr>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1" presetClass="entr" presetSubtype="0" fill="hold" grpId="0" nodeType="clickEffect">
                                  <p:stCondLst>
                                    <p:cond delay="0"/>
                                  </p:stCondLst>
                                  <p:childTnLst>
                                    <p:set>
                                      <p:cBhvr>
                                        <p:cTn id="105" dur="1" fill="hold">
                                          <p:stCondLst>
                                            <p:cond delay="0"/>
                                          </p:stCondLst>
                                        </p:cTn>
                                        <p:tgtEl>
                                          <p:spTgt spid="55310"/>
                                        </p:tgtEl>
                                        <p:attrNameLst>
                                          <p:attrName>style.visibility</p:attrName>
                                        </p:attrNameLst>
                                      </p:cBhvr>
                                      <p:to>
                                        <p:strVal val="visible"/>
                                      </p:to>
                                    </p:set>
                                    <p:animEffect transition="in" filter="fade">
                                      <p:cBhvr>
                                        <p:cTn id="106" dur="770" decel="100000"/>
                                        <p:tgtEl>
                                          <p:spTgt spid="55310"/>
                                        </p:tgtEl>
                                      </p:cBhvr>
                                    </p:animEffect>
                                    <p:animScale>
                                      <p:cBhvr>
                                        <p:cTn id="107" dur="770" decel="100000"/>
                                        <p:tgtEl>
                                          <p:spTgt spid="55310"/>
                                        </p:tgtEl>
                                      </p:cBhvr>
                                      <p:from x="10000" y="10000"/>
                                      <p:to x="200000" y="450000"/>
                                    </p:animScale>
                                    <p:animScale>
                                      <p:cBhvr>
                                        <p:cTn id="108" dur="1230" accel="100000" fill="hold">
                                          <p:stCondLst>
                                            <p:cond delay="770"/>
                                          </p:stCondLst>
                                        </p:cTn>
                                        <p:tgtEl>
                                          <p:spTgt spid="55310"/>
                                        </p:tgtEl>
                                      </p:cBhvr>
                                      <p:from x="200000" y="450000"/>
                                      <p:to x="100000" y="100000"/>
                                    </p:animScale>
                                    <p:set>
                                      <p:cBhvr>
                                        <p:cTn id="109" dur="770" fill="hold"/>
                                        <p:tgtEl>
                                          <p:spTgt spid="55310"/>
                                        </p:tgtEl>
                                        <p:attrNameLst>
                                          <p:attrName>ppt_x</p:attrName>
                                        </p:attrNameLst>
                                      </p:cBhvr>
                                      <p:to>
                                        <p:strVal val="(0.5)"/>
                                      </p:to>
                                    </p:set>
                                    <p:anim from="(0.5)" to="(#ppt_x)" calcmode="lin" valueType="num">
                                      <p:cBhvr>
                                        <p:cTn id="110" dur="1230" accel="100000" fill="hold">
                                          <p:stCondLst>
                                            <p:cond delay="770"/>
                                          </p:stCondLst>
                                        </p:cTn>
                                        <p:tgtEl>
                                          <p:spTgt spid="55310"/>
                                        </p:tgtEl>
                                        <p:attrNameLst>
                                          <p:attrName>ppt_x</p:attrName>
                                        </p:attrNameLst>
                                      </p:cBhvr>
                                    </p:anim>
                                    <p:set>
                                      <p:cBhvr>
                                        <p:cTn id="111" dur="770" fill="hold"/>
                                        <p:tgtEl>
                                          <p:spTgt spid="55310"/>
                                        </p:tgtEl>
                                        <p:attrNameLst>
                                          <p:attrName>ppt_y</p:attrName>
                                        </p:attrNameLst>
                                      </p:cBhvr>
                                      <p:to>
                                        <p:strVal val="(#ppt_y+0.4)"/>
                                      </p:to>
                                    </p:set>
                                    <p:anim from="(#ppt_y+0.4)" to="(#ppt_y)" calcmode="lin" valueType="num">
                                      <p:cBhvr>
                                        <p:cTn id="112" dur="1230" accel="100000" fill="hold">
                                          <p:stCondLst>
                                            <p:cond delay="770"/>
                                          </p:stCondLst>
                                        </p:cTn>
                                        <p:tgtEl>
                                          <p:spTgt spid="55310"/>
                                        </p:tgtEl>
                                        <p:attrNameLst>
                                          <p:attrName>ppt_y</p:attrName>
                                        </p:attrNameLst>
                                      </p:cBhvr>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1" presetClass="entr" presetSubtype="0" fill="hold" grpId="0" nodeType="clickEffect">
                                  <p:stCondLst>
                                    <p:cond delay="0"/>
                                  </p:stCondLst>
                                  <p:childTnLst>
                                    <p:set>
                                      <p:cBhvr>
                                        <p:cTn id="116" dur="1" fill="hold">
                                          <p:stCondLst>
                                            <p:cond delay="0"/>
                                          </p:stCondLst>
                                        </p:cTn>
                                        <p:tgtEl>
                                          <p:spTgt spid="55311"/>
                                        </p:tgtEl>
                                        <p:attrNameLst>
                                          <p:attrName>style.visibility</p:attrName>
                                        </p:attrNameLst>
                                      </p:cBhvr>
                                      <p:to>
                                        <p:strVal val="visible"/>
                                      </p:to>
                                    </p:set>
                                    <p:animEffect transition="in" filter="fade">
                                      <p:cBhvr>
                                        <p:cTn id="117" dur="770" decel="100000"/>
                                        <p:tgtEl>
                                          <p:spTgt spid="55311"/>
                                        </p:tgtEl>
                                      </p:cBhvr>
                                    </p:animEffect>
                                    <p:animScale>
                                      <p:cBhvr>
                                        <p:cTn id="118" dur="770" decel="100000"/>
                                        <p:tgtEl>
                                          <p:spTgt spid="55311"/>
                                        </p:tgtEl>
                                      </p:cBhvr>
                                      <p:from x="10000" y="10000"/>
                                      <p:to x="200000" y="450000"/>
                                    </p:animScale>
                                    <p:animScale>
                                      <p:cBhvr>
                                        <p:cTn id="119" dur="1230" accel="100000" fill="hold">
                                          <p:stCondLst>
                                            <p:cond delay="770"/>
                                          </p:stCondLst>
                                        </p:cTn>
                                        <p:tgtEl>
                                          <p:spTgt spid="55311"/>
                                        </p:tgtEl>
                                      </p:cBhvr>
                                      <p:from x="200000" y="450000"/>
                                      <p:to x="100000" y="100000"/>
                                    </p:animScale>
                                    <p:set>
                                      <p:cBhvr>
                                        <p:cTn id="120" dur="770" fill="hold"/>
                                        <p:tgtEl>
                                          <p:spTgt spid="55311"/>
                                        </p:tgtEl>
                                        <p:attrNameLst>
                                          <p:attrName>ppt_x</p:attrName>
                                        </p:attrNameLst>
                                      </p:cBhvr>
                                      <p:to>
                                        <p:strVal val="(0.5)"/>
                                      </p:to>
                                    </p:set>
                                    <p:anim from="(0.5)" to="(#ppt_x)" calcmode="lin" valueType="num">
                                      <p:cBhvr>
                                        <p:cTn id="121" dur="1230" accel="100000" fill="hold">
                                          <p:stCondLst>
                                            <p:cond delay="770"/>
                                          </p:stCondLst>
                                        </p:cTn>
                                        <p:tgtEl>
                                          <p:spTgt spid="55311"/>
                                        </p:tgtEl>
                                        <p:attrNameLst>
                                          <p:attrName>ppt_x</p:attrName>
                                        </p:attrNameLst>
                                      </p:cBhvr>
                                    </p:anim>
                                    <p:set>
                                      <p:cBhvr>
                                        <p:cTn id="122" dur="770" fill="hold"/>
                                        <p:tgtEl>
                                          <p:spTgt spid="55311"/>
                                        </p:tgtEl>
                                        <p:attrNameLst>
                                          <p:attrName>ppt_y</p:attrName>
                                        </p:attrNameLst>
                                      </p:cBhvr>
                                      <p:to>
                                        <p:strVal val="(#ppt_y+0.4)"/>
                                      </p:to>
                                    </p:set>
                                    <p:anim from="(#ppt_y+0.4)" to="(#ppt_y)" calcmode="lin" valueType="num">
                                      <p:cBhvr>
                                        <p:cTn id="123" dur="1230" accel="100000" fill="hold">
                                          <p:stCondLst>
                                            <p:cond delay="770"/>
                                          </p:stCondLst>
                                        </p:cTn>
                                        <p:tgtEl>
                                          <p:spTgt spid="553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5301" grpId="0"/>
      <p:bldP spid="55302" grpId="0"/>
      <p:bldP spid="55304" grpId="0"/>
      <p:bldP spid="55306" grpId="0"/>
      <p:bldP spid="55307" grpId="0"/>
      <p:bldP spid="55309" grpId="0"/>
      <p:bldP spid="55310" grpId="0"/>
      <p:bldP spid="55311" grpId="0"/>
      <p:bldP spid="55312" grpId="0"/>
      <p:bldP spid="553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Alphabe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98191">
            <a:off x="762000" y="1219200"/>
            <a:ext cx="3438525" cy="541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77" name="Rectangle 21"/>
          <p:cNvSpPr>
            <a:spLocks noChangeArrowheads="1"/>
          </p:cNvSpPr>
          <p:nvPr/>
        </p:nvSpPr>
        <p:spPr bwMode="auto">
          <a:xfrm rot="-1171582">
            <a:off x="1447800" y="5410200"/>
            <a:ext cx="31242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660" name="Rectangle 4"/>
          <p:cNvSpPr>
            <a:spLocks noGrp="1" noRot="1" noChangeArrowheads="1"/>
          </p:cNvSpPr>
          <p:nvPr>
            <p:ph type="title"/>
          </p:nvPr>
        </p:nvSpPr>
        <p:spPr>
          <a:xfrm>
            <a:off x="228600" y="0"/>
            <a:ext cx="8229600" cy="792163"/>
          </a:xfrm>
        </p:spPr>
        <p:txBody>
          <a:bodyPr/>
          <a:lstStyle/>
          <a:p>
            <a:pPr eaLnBrk="1" hangingPunct="1">
              <a:defRPr/>
            </a:pPr>
            <a:r>
              <a:rPr lang="ja-JP" altLang="en-US">
                <a:latin typeface="AR PL KaitiM GB" charset="0"/>
                <a:ea typeface="ＭＳ Ｐゴシック" charset="0"/>
                <a:cs typeface="AR PL KaitiM GB" charset="0"/>
              </a:rPr>
              <a:t>罗马字母的演变与形成</a:t>
            </a:r>
            <a:endParaRPr lang="en-US" sz="4000">
              <a:latin typeface="AR PL KaitiM GB" charset="0"/>
              <a:ea typeface="ＭＳ Ｐゴシック" charset="0"/>
              <a:cs typeface="AR PL KaitiM GB" charset="0"/>
            </a:endParaRPr>
          </a:p>
        </p:txBody>
      </p:sp>
      <p:sp>
        <p:nvSpPr>
          <p:cNvPr id="70665" name="Rectangle 9" descr="Walnut"/>
          <p:cNvSpPr>
            <a:spLocks noGrp="1" noChangeArrowheads="1"/>
          </p:cNvSpPr>
          <p:nvPr>
            <p:ph type="body" sz="half" idx="2"/>
          </p:nvPr>
        </p:nvSpPr>
        <p:spPr>
          <a:xfrm>
            <a:off x="6705600" y="1143000"/>
            <a:ext cx="2438400" cy="3048000"/>
          </a:xfrm>
          <a:blipFill dpi="0" rotWithShape="1">
            <a:blip r:embed="rId4"/>
            <a:srcRect/>
            <a:tile tx="0" ty="0" sx="100000" sy="100000" flip="none" algn="tl"/>
          </a:blipFill>
          <a:ln>
            <a:solidFill>
              <a:schemeClr val="tx1"/>
            </a:solidFill>
            <a:miter lim="800000"/>
            <a:headEnd/>
            <a:tailEnd/>
          </a:ln>
        </p:spPr>
        <p:txBody>
          <a:bodyPr/>
          <a:lstStyle/>
          <a:p>
            <a:pPr eaLnBrk="1" hangingPunct="1">
              <a:lnSpc>
                <a:spcPct val="90000"/>
              </a:lnSpc>
              <a:defRPr/>
            </a:pPr>
            <a:r>
              <a:rPr lang="ja-JP" altLang="en-US">
                <a:latin typeface="AR PL KaitiM GB" charset="0"/>
                <a:ea typeface="ＭＳ Ｐゴシック" charset="0"/>
                <a:cs typeface="AR PL KaitiM GB" charset="0"/>
              </a:rPr>
              <a:t>西班牙语</a:t>
            </a:r>
            <a:endParaRPr lang="en-US" altLang="ja-JP">
              <a:latin typeface="AR PL KaitiM GB" charset="0"/>
              <a:ea typeface="ＭＳ Ｐゴシック" charset="0"/>
              <a:cs typeface="AR PL KaitiM GB" charset="0"/>
            </a:endParaRPr>
          </a:p>
          <a:p>
            <a:pPr eaLnBrk="1" hangingPunct="1">
              <a:lnSpc>
                <a:spcPct val="90000"/>
              </a:lnSpc>
              <a:defRPr/>
            </a:pPr>
            <a:r>
              <a:rPr lang="ja-JP" altLang="en-US">
                <a:latin typeface="AR PL KaitiM GB" charset="0"/>
                <a:ea typeface="ＭＳ Ｐゴシック" charset="0"/>
                <a:cs typeface="AR PL KaitiM GB" charset="0"/>
              </a:rPr>
              <a:t>葡萄牙语</a:t>
            </a:r>
            <a:endParaRPr lang="en-US" altLang="ja-JP">
              <a:latin typeface="AR PL KaitiM GB" charset="0"/>
              <a:ea typeface="ＭＳ Ｐゴシック" charset="0"/>
              <a:cs typeface="AR PL KaitiM GB" charset="0"/>
            </a:endParaRPr>
          </a:p>
          <a:p>
            <a:pPr eaLnBrk="1" hangingPunct="1">
              <a:lnSpc>
                <a:spcPct val="90000"/>
              </a:lnSpc>
              <a:defRPr/>
            </a:pPr>
            <a:r>
              <a:rPr lang="ja-JP" altLang="en-US">
                <a:latin typeface="AR PL KaitiM GB" charset="0"/>
                <a:ea typeface="ＭＳ Ｐゴシック" charset="0"/>
                <a:cs typeface="AR PL KaitiM GB" charset="0"/>
              </a:rPr>
              <a:t>法国语</a:t>
            </a:r>
            <a:endParaRPr lang="en-US" altLang="ja-JP">
              <a:latin typeface="AR PL KaitiM GB" charset="0"/>
              <a:ea typeface="ＭＳ Ｐゴシック" charset="0"/>
              <a:cs typeface="AR PL KaitiM GB" charset="0"/>
            </a:endParaRPr>
          </a:p>
          <a:p>
            <a:pPr eaLnBrk="1" hangingPunct="1">
              <a:lnSpc>
                <a:spcPct val="90000"/>
              </a:lnSpc>
              <a:defRPr/>
            </a:pPr>
            <a:r>
              <a:rPr lang="ja-JP" altLang="en-US">
                <a:latin typeface="AR PL KaitiM GB" charset="0"/>
                <a:ea typeface="ＭＳ Ｐゴシック" charset="0"/>
                <a:cs typeface="AR PL KaitiM GB" charset="0"/>
              </a:rPr>
              <a:t>意大利语</a:t>
            </a:r>
            <a:endParaRPr lang="en-US" altLang="ja-JP">
              <a:latin typeface="AR PL KaitiM GB" charset="0"/>
              <a:ea typeface="ＭＳ Ｐゴシック" charset="0"/>
              <a:cs typeface="AR PL KaitiM GB" charset="0"/>
            </a:endParaRPr>
          </a:p>
          <a:p>
            <a:pPr eaLnBrk="1" hangingPunct="1">
              <a:lnSpc>
                <a:spcPct val="90000"/>
              </a:lnSpc>
              <a:defRPr/>
            </a:pPr>
            <a:r>
              <a:rPr lang="ja-JP" altLang="en-US">
                <a:latin typeface="AR PL KaitiM GB" charset="0"/>
                <a:ea typeface="ＭＳ Ｐゴシック" charset="0"/>
                <a:cs typeface="AR PL KaitiM GB" charset="0"/>
              </a:rPr>
              <a:t>罗马尼亚语</a:t>
            </a:r>
            <a:endParaRPr lang="en-US" altLang="ja-JP">
              <a:latin typeface="AR PL KaitiM GB" charset="0"/>
              <a:ea typeface="ＭＳ Ｐゴシック" charset="0"/>
              <a:cs typeface="AR PL KaitiM GB" charset="0"/>
            </a:endParaRPr>
          </a:p>
          <a:p>
            <a:pPr algn="ctr" eaLnBrk="1" hangingPunct="1">
              <a:lnSpc>
                <a:spcPct val="90000"/>
              </a:lnSpc>
              <a:buFont typeface="Wingdings" charset="0"/>
              <a:buNone/>
              <a:defRPr/>
            </a:pPr>
            <a:r>
              <a:rPr lang="en-US" sz="3200">
                <a:latin typeface="AR PL KaitiM GB" charset="0"/>
                <a:ea typeface="ＭＳ Ｐゴシック" charset="0"/>
                <a:cs typeface="AR PL KaitiM GB" charset="0"/>
              </a:rPr>
              <a:t>= </a:t>
            </a:r>
            <a:r>
              <a:rPr lang="ja-JP" altLang="en-US" sz="2000">
                <a:latin typeface="AR PL KaitiM GB" charset="0"/>
                <a:ea typeface="ＭＳ Ｐゴシック" charset="0"/>
                <a:cs typeface="AR PL KaitiM GB" charset="0"/>
              </a:rPr>
              <a:t>罗曼帝克的语言</a:t>
            </a:r>
            <a:endParaRPr lang="en-US" sz="2000">
              <a:latin typeface="AR PL KaitiM GB" charset="0"/>
              <a:ea typeface="ＭＳ Ｐゴシック" charset="0"/>
              <a:cs typeface="AR PL KaitiM GB" charset="0"/>
            </a:endParaRPr>
          </a:p>
        </p:txBody>
      </p:sp>
      <p:sp>
        <p:nvSpPr>
          <p:cNvPr id="70662" name="Rectangle 6"/>
          <p:cNvSpPr>
            <a:spLocks noChangeArrowheads="1"/>
          </p:cNvSpPr>
          <p:nvPr/>
        </p:nvSpPr>
        <p:spPr bwMode="auto">
          <a:xfrm>
            <a:off x="8451850" y="76200"/>
            <a:ext cx="615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en-US" sz="2400" b="1">
                <a:effectLst>
                  <a:outerShdw blurRad="38100" dist="38100" dir="2700000" algn="tl">
                    <a:srgbClr val="000000"/>
                  </a:outerShdw>
                </a:effectLst>
                <a:cs typeface="+mn-cs"/>
              </a:rPr>
              <a:t>94a</a:t>
            </a:r>
          </a:p>
        </p:txBody>
      </p:sp>
      <p:sp>
        <p:nvSpPr>
          <p:cNvPr id="70663" name="Rectangle 7" descr="Walnut"/>
          <p:cNvSpPr>
            <a:spLocks noRot="1" noChangeArrowheads="1"/>
          </p:cNvSpPr>
          <p:nvPr/>
        </p:nvSpPr>
        <p:spPr bwMode="auto">
          <a:xfrm>
            <a:off x="3886200" y="2133600"/>
            <a:ext cx="1828800" cy="83820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ja-JP" altLang="en-US" sz="4400" b="1" dirty="0">
                <a:solidFill>
                  <a:schemeClr val="tx2"/>
                </a:solidFill>
                <a:latin typeface="AR PL KaitiM GB" charset="0"/>
                <a:cs typeface="AR PL KaitiM GB" charset="0"/>
              </a:rPr>
              <a:t>拉丁语</a:t>
            </a:r>
            <a:endParaRPr lang="en-US" sz="3600" b="1" dirty="0">
              <a:solidFill>
                <a:schemeClr val="tx2"/>
              </a:solidFill>
              <a:latin typeface="AR PL KaitiM GB" charset="0"/>
              <a:cs typeface="AR PL KaitiM GB" charset="0"/>
            </a:endParaRPr>
          </a:p>
        </p:txBody>
      </p:sp>
      <p:sp>
        <p:nvSpPr>
          <p:cNvPr id="70666" name="AutoShape 10" descr="Walnut"/>
          <p:cNvSpPr>
            <a:spLocks noChangeArrowheads="1"/>
          </p:cNvSpPr>
          <p:nvPr/>
        </p:nvSpPr>
        <p:spPr bwMode="auto">
          <a:xfrm>
            <a:off x="5791200" y="2209800"/>
            <a:ext cx="8382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668" name="Rectangle 12" descr="Purple mesh"/>
          <p:cNvSpPr>
            <a:spLocks noRot="1" noChangeArrowheads="1"/>
          </p:cNvSpPr>
          <p:nvPr/>
        </p:nvSpPr>
        <p:spPr bwMode="auto">
          <a:xfrm>
            <a:off x="5638800" y="5257800"/>
            <a:ext cx="17526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ja-JP" altLang="en-US" sz="4400" b="1">
                <a:solidFill>
                  <a:schemeClr val="tx2"/>
                </a:solidFill>
                <a:latin typeface="AR PL KaitiM GB" charset="0"/>
                <a:cs typeface="AR PL KaitiM GB" charset="0"/>
              </a:rPr>
              <a:t>英语</a:t>
            </a:r>
            <a:r>
              <a:rPr lang="en-US" altLang="ja-JP" sz="4400" b="1">
                <a:solidFill>
                  <a:schemeClr val="tx2"/>
                </a:solidFill>
                <a:latin typeface="AR PL KaitiM GB" charset="0"/>
                <a:cs typeface="AR PL KaitiM GB" charset="0"/>
              </a:rPr>
              <a:t>?</a:t>
            </a:r>
            <a:endParaRPr lang="en-US" sz="4400" b="1">
              <a:solidFill>
                <a:schemeClr val="tx2"/>
              </a:solidFill>
              <a:latin typeface="AR PL KaitiM GB" charset="0"/>
              <a:cs typeface="AR PL KaitiM GB" charset="0"/>
            </a:endParaRPr>
          </a:p>
        </p:txBody>
      </p:sp>
      <p:sp>
        <p:nvSpPr>
          <p:cNvPr id="70669" name="Text Box 13"/>
          <p:cNvSpPr txBox="1">
            <a:spLocks noChangeArrowheads="1"/>
          </p:cNvSpPr>
          <p:nvPr/>
        </p:nvSpPr>
        <p:spPr bwMode="auto">
          <a:xfrm rot="-1143463">
            <a:off x="882650" y="1524000"/>
            <a:ext cx="793750" cy="3365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600" b="1">
                <a:solidFill>
                  <a:schemeClr val="bg2"/>
                </a:solidFill>
                <a:latin typeface="AR PL KaitiM GB" charset="0"/>
                <a:cs typeface="AR PL KaitiM GB" charset="0"/>
              </a:rPr>
              <a:t>希腊语</a:t>
            </a:r>
            <a:endParaRPr lang="en-US" sz="1600" b="1">
              <a:solidFill>
                <a:schemeClr val="bg2"/>
              </a:solidFill>
              <a:latin typeface="AR PL KaitiM GB" charset="0"/>
              <a:cs typeface="AR PL KaitiM GB" charset="0"/>
            </a:endParaRPr>
          </a:p>
        </p:txBody>
      </p:sp>
      <p:sp>
        <p:nvSpPr>
          <p:cNvPr id="70670" name="Text Box 14"/>
          <p:cNvSpPr txBox="1">
            <a:spLocks noChangeArrowheads="1"/>
          </p:cNvSpPr>
          <p:nvPr/>
        </p:nvSpPr>
        <p:spPr bwMode="auto">
          <a:xfrm rot="-1133914">
            <a:off x="2514600" y="762000"/>
            <a:ext cx="842963" cy="5175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罗马尼亚语</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
        <p:nvSpPr>
          <p:cNvPr id="70672" name="Text Box 16"/>
          <p:cNvSpPr txBox="1">
            <a:spLocks noChangeArrowheads="1"/>
          </p:cNvSpPr>
          <p:nvPr/>
        </p:nvSpPr>
        <p:spPr bwMode="auto">
          <a:xfrm rot="-1197178">
            <a:off x="0" y="1676400"/>
            <a:ext cx="784225" cy="5175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腓尼基亚语</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
        <p:nvSpPr>
          <p:cNvPr id="70673" name="Rectangle 17"/>
          <p:cNvSpPr>
            <a:spLocks noChangeArrowheads="1"/>
          </p:cNvSpPr>
          <p:nvPr/>
        </p:nvSpPr>
        <p:spPr bwMode="auto">
          <a:xfrm rot="-1091656">
            <a:off x="1741488" y="1082675"/>
            <a:ext cx="773112" cy="5175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爱特鲁斯干语</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
        <p:nvSpPr>
          <p:cNvPr id="70674" name="Rectangle 18"/>
          <p:cNvSpPr>
            <a:spLocks noChangeArrowheads="1"/>
          </p:cNvSpPr>
          <p:nvPr/>
        </p:nvSpPr>
        <p:spPr bwMode="auto">
          <a:xfrm rot="-1161518">
            <a:off x="3186113" y="2730500"/>
            <a:ext cx="762000" cy="620713"/>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675" name="Text Box 19"/>
          <p:cNvSpPr txBox="1">
            <a:spLocks noChangeArrowheads="1"/>
          </p:cNvSpPr>
          <p:nvPr/>
        </p:nvSpPr>
        <p:spPr bwMode="auto">
          <a:xfrm rot="-1198987">
            <a:off x="1524000" y="5502275"/>
            <a:ext cx="2514600" cy="5175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这表里告诉我们每个社会文明所借用且稍微改变的字母。</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
        <p:nvSpPr>
          <p:cNvPr id="70676" name="Text Box 20"/>
          <p:cNvSpPr txBox="1">
            <a:spLocks noChangeArrowheads="1"/>
          </p:cNvSpPr>
          <p:nvPr/>
        </p:nvSpPr>
        <p:spPr bwMode="auto">
          <a:xfrm rot="-1198987">
            <a:off x="1905000" y="5943600"/>
            <a:ext cx="2590800" cy="3048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400" b="1">
                <a:solidFill>
                  <a:schemeClr val="bg2"/>
                </a:solidFill>
                <a:effectLst>
                  <a:outerShdw blurRad="38100" dist="38100" dir="2700000" algn="tl">
                    <a:srgbClr val="DDDDDD"/>
                  </a:outerShdw>
                </a:effectLst>
                <a:latin typeface="AR PL KaitiM GB" charset="0"/>
                <a:cs typeface="AR PL KaitiM GB" charset="0"/>
              </a:rPr>
              <a:t>罗马人换了那一个希腊字母呢</a:t>
            </a:r>
            <a:r>
              <a:rPr lang="en-US" altLang="ja-JP" sz="1400" b="1">
                <a:solidFill>
                  <a:schemeClr val="bg2"/>
                </a:solidFill>
                <a:effectLst>
                  <a:outerShdw blurRad="38100" dist="38100" dir="2700000" algn="tl">
                    <a:srgbClr val="DDDDDD"/>
                  </a:outerShdw>
                </a:effectLst>
                <a:latin typeface="AR PL KaitiM GB" charset="0"/>
                <a:cs typeface="AR PL KaitiM GB" charset="0"/>
              </a:rPr>
              <a:t>?</a:t>
            </a:r>
            <a:endParaRPr lang="en-US" sz="1400" b="1">
              <a:solidFill>
                <a:schemeClr val="bg2"/>
              </a:solidFill>
              <a:effectLst>
                <a:outerShdw blurRad="38100" dist="38100" dir="2700000" algn="tl">
                  <a:srgbClr val="DDDDDD"/>
                </a:outerShdw>
              </a:effectLst>
              <a:latin typeface="AR PL KaitiM GB" charset="0"/>
              <a:cs typeface="AR PL KaitiM GB" charset="0"/>
            </a:endParaRPr>
          </a:p>
        </p:txBody>
      </p:sp>
      <p:sp>
        <p:nvSpPr>
          <p:cNvPr id="70678" name="AutoShape 22"/>
          <p:cNvSpPr>
            <a:spLocks noChangeArrowheads="1"/>
          </p:cNvSpPr>
          <p:nvPr/>
        </p:nvSpPr>
        <p:spPr bwMode="auto">
          <a:xfrm rot="-1306062">
            <a:off x="1676400" y="6477000"/>
            <a:ext cx="381000" cy="180975"/>
          </a:xfrm>
          <a:prstGeom prst="chevron">
            <a:avLst>
              <a:gd name="adj" fmla="val 123197"/>
            </a:avLst>
          </a:prstGeom>
          <a:solidFill>
            <a:srgbClr val="FF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63"/>
                                        </p:tgtEl>
                                        <p:attrNameLst>
                                          <p:attrName>style.visibility</p:attrName>
                                        </p:attrNameLst>
                                      </p:cBhvr>
                                      <p:to>
                                        <p:strVal val="visible"/>
                                      </p:to>
                                    </p:set>
                                    <p:animEffect transition="in" filter="dissolve">
                                      <p:cBhvr>
                                        <p:cTn id="7" dur="500"/>
                                        <p:tgtEl>
                                          <p:spTgt spid="7066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0666"/>
                                        </p:tgtEl>
                                        <p:attrNameLst>
                                          <p:attrName>style.visibility</p:attrName>
                                        </p:attrNameLst>
                                      </p:cBhvr>
                                      <p:to>
                                        <p:strVal val="visible"/>
                                      </p:to>
                                    </p:set>
                                    <p:animEffect transition="in" filter="dissolve">
                                      <p:cBhvr>
                                        <p:cTn id="11" dur="500"/>
                                        <p:tgtEl>
                                          <p:spTgt spid="7066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0665">
                                            <p:bg/>
                                          </p:spTgt>
                                        </p:tgtEl>
                                        <p:attrNameLst>
                                          <p:attrName>style.visibility</p:attrName>
                                        </p:attrNameLst>
                                      </p:cBhvr>
                                      <p:to>
                                        <p:strVal val="visible"/>
                                      </p:to>
                                    </p:set>
                                    <p:animEffect transition="in" filter="dissolve">
                                      <p:cBhvr>
                                        <p:cTn id="15" dur="500"/>
                                        <p:tgtEl>
                                          <p:spTgt spid="70665">
                                            <p:bg/>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0665">
                                            <p:txEl>
                                              <p:pRg st="0" end="0"/>
                                            </p:txEl>
                                          </p:spTgt>
                                        </p:tgtEl>
                                        <p:attrNameLst>
                                          <p:attrName>style.visibility</p:attrName>
                                        </p:attrNameLst>
                                      </p:cBhvr>
                                      <p:to>
                                        <p:strVal val="visible"/>
                                      </p:to>
                                    </p:set>
                                    <p:animEffect transition="in" filter="dissolve">
                                      <p:cBhvr>
                                        <p:cTn id="19" dur="500"/>
                                        <p:tgtEl>
                                          <p:spTgt spid="70665">
                                            <p:txEl>
                                              <p:pRg st="0" end="0"/>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70665">
                                            <p:txEl>
                                              <p:pRg st="1" end="1"/>
                                            </p:txEl>
                                          </p:spTgt>
                                        </p:tgtEl>
                                        <p:attrNameLst>
                                          <p:attrName>style.visibility</p:attrName>
                                        </p:attrNameLst>
                                      </p:cBhvr>
                                      <p:to>
                                        <p:strVal val="visible"/>
                                      </p:to>
                                    </p:set>
                                    <p:animEffect transition="in" filter="dissolve">
                                      <p:cBhvr>
                                        <p:cTn id="23" dur="500"/>
                                        <p:tgtEl>
                                          <p:spTgt spid="70665">
                                            <p:txEl>
                                              <p:pRg st="1" end="1"/>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70665">
                                            <p:txEl>
                                              <p:pRg st="2" end="2"/>
                                            </p:txEl>
                                          </p:spTgt>
                                        </p:tgtEl>
                                        <p:attrNameLst>
                                          <p:attrName>style.visibility</p:attrName>
                                        </p:attrNameLst>
                                      </p:cBhvr>
                                      <p:to>
                                        <p:strVal val="visible"/>
                                      </p:to>
                                    </p:set>
                                    <p:animEffect transition="in" filter="dissolve">
                                      <p:cBhvr>
                                        <p:cTn id="27" dur="500"/>
                                        <p:tgtEl>
                                          <p:spTgt spid="70665">
                                            <p:txEl>
                                              <p:pRg st="2" end="2"/>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70665">
                                            <p:txEl>
                                              <p:pRg st="3" end="3"/>
                                            </p:txEl>
                                          </p:spTgt>
                                        </p:tgtEl>
                                        <p:attrNameLst>
                                          <p:attrName>style.visibility</p:attrName>
                                        </p:attrNameLst>
                                      </p:cBhvr>
                                      <p:to>
                                        <p:strVal val="visible"/>
                                      </p:to>
                                    </p:set>
                                    <p:animEffect transition="in" filter="dissolve">
                                      <p:cBhvr>
                                        <p:cTn id="31" dur="500"/>
                                        <p:tgtEl>
                                          <p:spTgt spid="70665">
                                            <p:txEl>
                                              <p:pRg st="3" end="3"/>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70665">
                                            <p:txEl>
                                              <p:pRg st="4" end="4"/>
                                            </p:txEl>
                                          </p:spTgt>
                                        </p:tgtEl>
                                        <p:attrNameLst>
                                          <p:attrName>style.visibility</p:attrName>
                                        </p:attrNameLst>
                                      </p:cBhvr>
                                      <p:to>
                                        <p:strVal val="visible"/>
                                      </p:to>
                                    </p:set>
                                    <p:animEffect transition="in" filter="dissolve">
                                      <p:cBhvr>
                                        <p:cTn id="35" dur="500"/>
                                        <p:tgtEl>
                                          <p:spTgt spid="70665">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0665">
                                            <p:txEl>
                                              <p:pRg st="5" end="5"/>
                                            </p:txEl>
                                          </p:spTgt>
                                        </p:tgtEl>
                                        <p:attrNameLst>
                                          <p:attrName>style.visibility</p:attrName>
                                        </p:attrNameLst>
                                      </p:cBhvr>
                                      <p:to>
                                        <p:strVal val="visible"/>
                                      </p:to>
                                    </p:set>
                                    <p:animEffect transition="in" filter="dissolve">
                                      <p:cBhvr>
                                        <p:cTn id="40" dur="500"/>
                                        <p:tgtEl>
                                          <p:spTgt spid="70665">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0668"/>
                                        </p:tgtEl>
                                        <p:attrNameLst>
                                          <p:attrName>style.visibility</p:attrName>
                                        </p:attrNameLst>
                                      </p:cBhvr>
                                      <p:to>
                                        <p:strVal val="visible"/>
                                      </p:to>
                                    </p:set>
                                    <p:animEffect transition="in" filter="dissolve">
                                      <p:cBhvr>
                                        <p:cTn id="45" dur="500"/>
                                        <p:tgtEl>
                                          <p:spTgt spid="7066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70674"/>
                                        </p:tgtEl>
                                        <p:attrNameLst>
                                          <p:attrName>style.visibility</p:attrName>
                                        </p:attrNameLst>
                                      </p:cBhvr>
                                      <p:to>
                                        <p:strVal val="visible"/>
                                      </p:to>
                                    </p:set>
                                    <p:anim calcmode="lin" valueType="num">
                                      <p:cBhvr>
                                        <p:cTn id="50" dur="500" fill="hold"/>
                                        <p:tgtEl>
                                          <p:spTgt spid="70674"/>
                                        </p:tgtEl>
                                        <p:attrNameLst>
                                          <p:attrName>ppt_w</p:attrName>
                                        </p:attrNameLst>
                                      </p:cBhvr>
                                      <p:tavLst>
                                        <p:tav tm="0">
                                          <p:val>
                                            <p:fltVal val="0"/>
                                          </p:val>
                                        </p:tav>
                                        <p:tav tm="100000">
                                          <p:val>
                                            <p:strVal val="#ppt_w"/>
                                          </p:val>
                                        </p:tav>
                                      </p:tavLst>
                                    </p:anim>
                                    <p:anim calcmode="lin" valueType="num">
                                      <p:cBhvr>
                                        <p:cTn id="51" dur="500" fill="hold"/>
                                        <p:tgtEl>
                                          <p:spTgt spid="70674"/>
                                        </p:tgtEl>
                                        <p:attrNameLst>
                                          <p:attrName>ppt_h</p:attrName>
                                        </p:attrNameLst>
                                      </p:cBhvr>
                                      <p:tavLst>
                                        <p:tav tm="0">
                                          <p:val>
                                            <p:fltVal val="0"/>
                                          </p:val>
                                        </p:tav>
                                        <p:tav tm="100000">
                                          <p:val>
                                            <p:strVal val="#ppt_h"/>
                                          </p:val>
                                        </p:tav>
                                      </p:tavLst>
                                    </p:anim>
                                    <p:anim calcmode="lin" valueType="num">
                                      <p:cBhvr>
                                        <p:cTn id="52" dur="500" fill="hold"/>
                                        <p:tgtEl>
                                          <p:spTgt spid="70674"/>
                                        </p:tgtEl>
                                        <p:attrNameLst>
                                          <p:attrName>style.rotation</p:attrName>
                                        </p:attrNameLst>
                                      </p:cBhvr>
                                      <p:tavLst>
                                        <p:tav tm="0">
                                          <p:val>
                                            <p:fltVal val="360"/>
                                          </p:val>
                                        </p:tav>
                                        <p:tav tm="100000">
                                          <p:val>
                                            <p:fltVal val="0"/>
                                          </p:val>
                                        </p:tav>
                                      </p:tavLst>
                                    </p:anim>
                                    <p:animEffect transition="in" filter="fade">
                                      <p:cBhvr>
                                        <p:cTn id="53" dur="500"/>
                                        <p:tgtEl>
                                          <p:spTgt spid="70674"/>
                                        </p:tgtEl>
                                      </p:cBhvr>
                                    </p:animEffect>
                                  </p:childTnLst>
                                </p:cTn>
                              </p:par>
                            </p:childTnLst>
                          </p:cTn>
                        </p:par>
                        <p:par>
                          <p:cTn id="54" fill="hold" nodeType="afterGroup">
                            <p:stCondLst>
                              <p:cond delay="500"/>
                            </p:stCondLst>
                            <p:childTnLst>
                              <p:par>
                                <p:cTn id="55" presetID="35" presetClass="emph" presetSubtype="0" fill="hold" grpId="1" nodeType="afterEffect">
                                  <p:stCondLst>
                                    <p:cond delay="0"/>
                                  </p:stCondLst>
                                  <p:childTnLst>
                                    <p:anim calcmode="discrete" valueType="str">
                                      <p:cBhvr>
                                        <p:cTn id="56" dur="1000" fill="hold"/>
                                        <p:tgtEl>
                                          <p:spTgt spid="7067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build="p" animBg="1"/>
      <p:bldP spid="70663" grpId="0" animBg="1"/>
      <p:bldP spid="70668" grpId="0" animBg="1"/>
      <p:bldP spid="70674" grpId="0" animBg="1"/>
      <p:bldP spid="7067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idx="4294967295"/>
          </p:nvPr>
        </p:nvSpPr>
        <p:spPr>
          <a:xfrm>
            <a:off x="0" y="152400"/>
            <a:ext cx="8229600" cy="1143000"/>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latin typeface="Arial"/>
                <a:cs typeface="Arial"/>
              </a:rPr>
              <a:t>罗马月历</a:t>
            </a:r>
            <a:endParaRPr lang="en-US">
              <a:latin typeface="Arial"/>
              <a:cs typeface="Arial"/>
            </a:endParaRPr>
          </a:p>
        </p:txBody>
      </p:sp>
      <p:grpSp>
        <p:nvGrpSpPr>
          <p:cNvPr id="212994" name="Group 7"/>
          <p:cNvGrpSpPr>
            <a:grpSpLocks/>
          </p:cNvGrpSpPr>
          <p:nvPr/>
        </p:nvGrpSpPr>
        <p:grpSpPr bwMode="auto">
          <a:xfrm>
            <a:off x="304800" y="1939925"/>
            <a:ext cx="8458200" cy="4349750"/>
            <a:chOff x="384" y="1580"/>
            <a:chExt cx="5328" cy="2740"/>
          </a:xfrm>
        </p:grpSpPr>
        <p:pic>
          <p:nvPicPr>
            <p:cNvPr id="212998" name="Picture 4" descr="Calendar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92" y="1634"/>
              <a:ext cx="1920" cy="2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9" name="Picture 5" descr="Calend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4" y="1580"/>
              <a:ext cx="3408" cy="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2" name="Rectangle 8"/>
          <p:cNvSpPr>
            <a:spLocks noChangeArrowheads="1"/>
          </p:cNvSpPr>
          <p:nvPr/>
        </p:nvSpPr>
        <p:spPr bwMode="auto">
          <a:xfrm>
            <a:off x="0" y="1412875"/>
            <a:ext cx="91440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53" name="Text Box 9"/>
          <p:cNvSpPr txBox="1">
            <a:spLocks noChangeArrowheads="1"/>
          </p:cNvSpPr>
          <p:nvPr/>
        </p:nvSpPr>
        <p:spPr bwMode="auto">
          <a:xfrm>
            <a:off x="152400" y="1371600"/>
            <a:ext cx="88709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3600" b="1">
                <a:effectLst>
                  <a:outerShdw blurRad="38100" dist="38100" dir="2700000" algn="tl">
                    <a:srgbClr val="000000"/>
                  </a:outerShdw>
                </a:effectLst>
                <a:latin typeface="AR PL KaitiM GB" charset="0"/>
                <a:cs typeface="AR PL KaitiM GB" charset="0"/>
              </a:rPr>
              <a:t>每个英文所用的月名都来自于</a:t>
            </a:r>
            <a:r>
              <a:rPr lang="ja-JP" altLang="en-US" sz="3600" b="1" u="sng">
                <a:effectLst>
                  <a:outerShdw blurRad="38100" dist="38100" dir="2700000" algn="tl">
                    <a:srgbClr val="000000"/>
                  </a:outerShdw>
                </a:effectLst>
                <a:latin typeface="AR PL KaitiM GB" charset="0"/>
                <a:cs typeface="AR PL KaitiM GB" charset="0"/>
              </a:rPr>
              <a:t>拉丁文</a:t>
            </a:r>
            <a:r>
              <a:rPr lang="ja-JP" altLang="en-US" sz="3600" b="1">
                <a:effectLst>
                  <a:outerShdw blurRad="38100" dist="38100" dir="2700000" algn="tl">
                    <a:srgbClr val="000000"/>
                  </a:outerShdw>
                </a:effectLst>
                <a:latin typeface="AR PL KaitiM GB" charset="0"/>
                <a:cs typeface="AR PL KaitiM GB" charset="0"/>
              </a:rPr>
              <a:t>的月名</a:t>
            </a:r>
            <a:endParaRPr lang="en-US" sz="3600" b="1">
              <a:effectLst>
                <a:outerShdw blurRad="38100" dist="38100" dir="2700000" algn="tl">
                  <a:srgbClr val="000000"/>
                </a:outerShdw>
              </a:effectLst>
              <a:latin typeface="AR PL KaitiM GB" charset="0"/>
              <a:cs typeface="AR PL KaitiM GB" charset="0"/>
            </a:endParaRPr>
          </a:p>
        </p:txBody>
      </p:sp>
      <p:sp>
        <p:nvSpPr>
          <p:cNvPr id="57354" name="Rectangle 10"/>
          <p:cNvSpPr>
            <a:spLocks noChangeArrowheads="1"/>
          </p:cNvSpPr>
          <p:nvPr/>
        </p:nvSpPr>
        <p:spPr bwMode="auto">
          <a:xfrm>
            <a:off x="8451850" y="76200"/>
            <a:ext cx="6381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en-US" sz="2400" b="1">
                <a:effectLst>
                  <a:outerShdw blurRad="38100" dist="38100" dir="2700000" algn="tl">
                    <a:srgbClr val="000000"/>
                  </a:outerShdw>
                </a:effectLst>
                <a:cs typeface="+mn-cs"/>
              </a:rPr>
              <a:t>94b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2" name="Rectangle 1026"/>
          <p:cNvSpPr>
            <a:spLocks noGrp="1" noChangeArrowheads="1"/>
          </p:cNvSpPr>
          <p:nvPr>
            <p:ph type="ctrTitle"/>
          </p:nvPr>
        </p:nvSpPr>
        <p:spPr>
          <a:xfrm>
            <a:off x="0" y="-26988"/>
            <a:ext cx="9109075" cy="1143001"/>
          </a:xfrm>
        </p:spPr>
        <p:txBody>
          <a:bodyPr/>
          <a:lstStyle/>
          <a:p>
            <a:pPr eaLnBrk="1" hangingPunct="1">
              <a:defRPr/>
            </a:pPr>
            <a:r>
              <a:rPr lang="en-US" sz="4800" dirty="0">
                <a:latin typeface="Arial"/>
                <a:cs typeface="Arial"/>
              </a:rPr>
              <a:t>The Jesus Ossuary</a:t>
            </a:r>
          </a:p>
        </p:txBody>
      </p:sp>
      <p:sp>
        <p:nvSpPr>
          <p:cNvPr id="179204" name="Rectangle 1028"/>
          <p:cNvSpPr>
            <a:spLocks noChangeArrowheads="1"/>
          </p:cNvSpPr>
          <p:nvPr/>
        </p:nvSpPr>
        <p:spPr bwMode="auto">
          <a:xfrm>
            <a:off x="4500563" y="3141663"/>
            <a:ext cx="381635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Arial"/>
                <a:cs typeface="Arial"/>
              </a:rPr>
              <a:t>James Cameron</a:t>
            </a:r>
          </a:p>
        </p:txBody>
      </p:sp>
      <p:pic>
        <p:nvPicPr>
          <p:cNvPr id="103427" name="Picture 1030" descr="Jesus Ossu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92213"/>
            <a:ext cx="2895600"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8" name="Picture 1031" descr="James Came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92213"/>
            <a:ext cx="2657475"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8" name="Rectangle 1032"/>
          <p:cNvSpPr>
            <a:spLocks noChangeArrowheads="1"/>
          </p:cNvSpPr>
          <p:nvPr/>
        </p:nvSpPr>
        <p:spPr bwMode="auto">
          <a:xfrm>
            <a:off x="107950" y="4221163"/>
            <a:ext cx="89154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ja-JP" altLang="en-US" b="1" dirty="0">
                <a:effectLst>
                  <a:outerShdw blurRad="38100" dist="38100" dir="2700000" algn="tl">
                    <a:srgbClr val="000000"/>
                  </a:outerShdw>
                </a:effectLst>
                <a:latin typeface="Arial"/>
                <a:cs typeface="Arial"/>
              </a:rPr>
              <a:t>“</a:t>
            </a:r>
            <a:r>
              <a:rPr lang="en-US" b="1" dirty="0">
                <a:effectLst>
                  <a:outerShdw blurRad="38100" dist="38100" dir="2700000" algn="tl">
                    <a:srgbClr val="000000"/>
                  </a:outerShdw>
                </a:effectLst>
                <a:latin typeface="Arial"/>
                <a:cs typeface="Arial"/>
              </a:rPr>
              <a:t>But they said the discovery of the tomb does not undermine the key Christian belief that Jesus was resurrected three days after his death</a:t>
            </a:r>
            <a:r>
              <a:rPr lang="ja-JP" altLang="en-US" b="1" dirty="0">
                <a:effectLst>
                  <a:outerShdw blurRad="38100" dist="38100" dir="2700000" algn="tl">
                    <a:srgbClr val="000000"/>
                  </a:outerShdw>
                </a:effectLst>
                <a:latin typeface="Arial"/>
                <a:cs typeface="Arial"/>
              </a:rPr>
              <a:t>”</a:t>
            </a:r>
            <a:endParaRPr lang="en-US"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70000"/>
              <a:buFont typeface="Wingdings" charset="0"/>
              <a:buNone/>
              <a:defRPr/>
            </a:pPr>
            <a:r>
              <a:rPr lang="en-US" b="1" dirty="0">
                <a:effectLst>
                  <a:outerShdw blurRad="38100" dist="38100" dir="2700000" algn="tl">
                    <a:srgbClr val="000000"/>
                  </a:outerShdw>
                </a:effectLst>
                <a:latin typeface="Arial"/>
                <a:cs typeface="Arial"/>
              </a:rPr>
              <a:t>BBC News 26 Feb 07</a:t>
            </a:r>
          </a:p>
          <a:p>
            <a:pPr algn="ctr" eaLnBrk="1" hangingPunct="1">
              <a:spcBef>
                <a:spcPct val="20000"/>
              </a:spcBef>
              <a:buClr>
                <a:schemeClr val="hlink"/>
              </a:buClr>
              <a:buSzPct val="70000"/>
              <a:buFont typeface="Wingdings" charset="0"/>
              <a:buNone/>
              <a:defRPr/>
            </a:pPr>
            <a:r>
              <a:rPr lang="en-US" sz="2000" b="1" dirty="0">
                <a:effectLst>
                  <a:outerShdw blurRad="38100" dist="38100" dir="2700000" algn="tl">
                    <a:srgbClr val="000000"/>
                  </a:outerShdw>
                </a:effectLst>
                <a:latin typeface="Arial"/>
                <a:cs typeface="Arial"/>
              </a:rPr>
              <a:t>http://</a:t>
            </a:r>
            <a:r>
              <a:rPr lang="en-US" sz="2000" b="1" dirty="0" err="1">
                <a:effectLst>
                  <a:outerShdw blurRad="38100" dist="38100" dir="2700000" algn="tl">
                    <a:srgbClr val="000000"/>
                  </a:outerShdw>
                </a:effectLst>
                <a:latin typeface="Arial"/>
                <a:cs typeface="Arial"/>
              </a:rPr>
              <a:t>news.bbc.co.uk</a:t>
            </a:r>
            <a:r>
              <a:rPr lang="en-US" sz="2000" b="1" dirty="0">
                <a:effectLst>
                  <a:outerShdw blurRad="38100" dist="38100" dir="2700000" algn="tl">
                    <a:srgbClr val="000000"/>
                  </a:outerShdw>
                </a:effectLst>
                <a:latin typeface="Arial"/>
                <a:cs typeface="Arial"/>
              </a:rPr>
              <a:t>/2/hi/</a:t>
            </a:r>
            <a:r>
              <a:rPr lang="en-US" sz="2000" b="1" dirty="0" err="1">
                <a:effectLst>
                  <a:outerShdw blurRad="38100" dist="38100" dir="2700000" algn="tl">
                    <a:srgbClr val="000000"/>
                  </a:outerShdw>
                </a:effectLst>
                <a:latin typeface="Arial"/>
                <a:cs typeface="Arial"/>
              </a:rPr>
              <a:t>middle_east</a:t>
            </a:r>
            <a:r>
              <a:rPr lang="en-US" sz="2000" b="1" dirty="0">
                <a:effectLst>
                  <a:outerShdw blurRad="38100" dist="38100" dir="2700000" algn="tl">
                    <a:srgbClr val="000000"/>
                  </a:outerShdw>
                </a:effectLst>
                <a:latin typeface="Arial"/>
                <a:cs typeface="Arial"/>
              </a:rPr>
              <a:t>/6397373.stm</a:t>
            </a:r>
            <a:r>
              <a:rPr lang="en-US" b="1" dirty="0">
                <a:effectLst>
                  <a:outerShdw blurRad="38100" dist="38100" dir="2700000" algn="tl">
                    <a:srgbClr val="000000"/>
                  </a:outerShdw>
                </a:effectLst>
                <a:latin typeface="Arial"/>
                <a:cs typeface="Arial"/>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92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92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92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idx="4294967295"/>
          </p:nvPr>
        </p:nvSpPr>
        <p:spPr>
          <a:xfrm>
            <a:off x="5410200" y="274638"/>
            <a:ext cx="3810000" cy="3840162"/>
          </a:xfrm>
        </p:spPr>
        <p:txBody>
          <a:bodyPr/>
          <a:lstStyle/>
          <a:p>
            <a:pPr eaLnBrk="1" hangingPunct="1">
              <a:defRPr/>
            </a:pPr>
            <a:r>
              <a:rPr lang="ja-JP" altLang="en-US" sz="6000" dirty="0">
                <a:latin typeface="AR PL KaitiM GB" charset="0"/>
                <a:ea typeface="ＭＳ Ｐゴシック" charset="0"/>
                <a:cs typeface="AR PL KaitiM GB" charset="0"/>
              </a:rPr>
              <a:t>来自</a:t>
            </a:r>
            <a:br>
              <a:rPr lang="en-US" altLang="ja-JP" sz="6000" dirty="0">
                <a:latin typeface="AR PL KaitiM GB" charset="0"/>
                <a:ea typeface="ＭＳ Ｐゴシック" charset="0"/>
                <a:cs typeface="AR PL KaitiM GB" charset="0"/>
              </a:rPr>
            </a:br>
            <a:r>
              <a:rPr lang="ja-JP" altLang="en-US" sz="6000" dirty="0">
                <a:solidFill>
                  <a:srgbClr val="FFFF00"/>
                </a:solidFill>
                <a:latin typeface="AR PL KaitiM GB" charset="0"/>
                <a:ea typeface="ＭＳ Ｐゴシック" charset="0"/>
                <a:cs typeface="AR PL KaitiM GB" charset="0"/>
              </a:rPr>
              <a:t>罗马朝代</a:t>
            </a:r>
            <a:r>
              <a:rPr lang="ja-JP" altLang="en-US" sz="6000" dirty="0">
                <a:latin typeface="AR PL KaitiM GB" charset="0"/>
                <a:ea typeface="ＭＳ Ｐゴシック" charset="0"/>
                <a:cs typeface="AR PL KaitiM GB" charset="0"/>
              </a:rPr>
              <a:t>的游戏</a:t>
            </a:r>
            <a:endParaRPr lang="en-US" sz="6000" dirty="0">
              <a:latin typeface="AR PL KaitiM GB" charset="0"/>
              <a:ea typeface="ＭＳ Ｐゴシック" charset="0"/>
              <a:cs typeface="AR PL KaitiM GB" charset="0"/>
            </a:endParaRPr>
          </a:p>
        </p:txBody>
      </p:sp>
      <p:pic>
        <p:nvPicPr>
          <p:cNvPr id="215042" name="Picture 4" descr="Ga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34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4" descr="M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925" y="0"/>
            <a:ext cx="5045075"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2" descr="Water droplets"/>
          <p:cNvSpPr>
            <a:spLocks noGrp="1" noRot="1" noChangeArrowheads="1"/>
          </p:cNvSpPr>
          <p:nvPr>
            <p:ph type="title" idx="4294967295"/>
          </p:nvPr>
        </p:nvSpPr>
        <p:spPr>
          <a:xfrm>
            <a:off x="0" y="4800600"/>
            <a:ext cx="5943600" cy="20574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eaLnBrk="1" hangingPunct="1">
              <a:defRPr/>
            </a:pPr>
            <a:r>
              <a:rPr lang="ja-JP" altLang="en-US" sz="6000">
                <a:solidFill>
                  <a:schemeClr val="bg2"/>
                </a:solidFill>
                <a:latin typeface="AR PL KaitiM GB" charset="0"/>
                <a:ea typeface="ＭＳ Ｐゴシック" charset="0"/>
                <a:cs typeface="AR PL KaitiM GB" charset="0"/>
              </a:rPr>
              <a:t>罗马人的科技</a:t>
            </a:r>
            <a:endParaRPr lang="en-US" sz="6000">
              <a:solidFill>
                <a:schemeClr val="bg2"/>
              </a:solidFill>
              <a:latin typeface="AR PL KaitiM GB" charset="0"/>
              <a:ea typeface="ＭＳ Ｐゴシック" charset="0"/>
              <a:cs typeface="AR PL KaitiM GB" charset="0"/>
            </a:endParaRPr>
          </a:p>
        </p:txBody>
      </p:sp>
      <p:sp>
        <p:nvSpPr>
          <p:cNvPr id="66565" name="Rectangle 5" descr="Water droplets"/>
          <p:cNvSpPr>
            <a:spLocks noRot="1" noChangeArrowheads="1"/>
          </p:cNvSpPr>
          <p:nvPr/>
        </p:nvSpPr>
        <p:spPr bwMode="auto">
          <a:xfrm>
            <a:off x="0" y="381000"/>
            <a:ext cx="5029200" cy="21336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nchor="ctr"/>
          <a:lstStyle/>
          <a:p>
            <a:pPr algn="ctr" eaLnBrk="1" hangingPunct="1">
              <a:defRPr/>
            </a:pPr>
            <a:r>
              <a:rPr lang="ja-JP" altLang="en-US" sz="4400" b="1" dirty="0">
                <a:solidFill>
                  <a:schemeClr val="bg2"/>
                </a:solidFill>
                <a:effectLst>
                  <a:outerShdw blurRad="38100" dist="38100" dir="2700000" algn="tl">
                    <a:srgbClr val="DDDDDD"/>
                  </a:outerShdw>
                </a:effectLst>
                <a:latin typeface="AR PL KaitiM GB" charset="0"/>
                <a:cs typeface="AR PL KaitiM GB" charset="0"/>
              </a:rPr>
              <a:t>这个大型的水力磨粉机可磨出供应八万人所需的面粉</a:t>
            </a:r>
            <a:r>
              <a:rPr lang="en-US" altLang="ja-JP" sz="3600" b="1" dirty="0">
                <a:solidFill>
                  <a:schemeClr val="bg2"/>
                </a:solidFill>
                <a:effectLst>
                  <a:outerShdw blurRad="38100" dist="38100" dir="2700000" algn="tl">
                    <a:srgbClr val="DDDDDD"/>
                  </a:outerShdw>
                </a:effectLst>
                <a:latin typeface="AR PL KaitiM GB" charset="0"/>
                <a:cs typeface="AR PL KaitiM GB" charset="0"/>
              </a:rPr>
              <a:t>!</a:t>
            </a:r>
            <a:endParaRPr lang="en-US" sz="3600" b="1" dirty="0">
              <a:solidFill>
                <a:schemeClr val="bg2"/>
              </a:solidFill>
              <a:effectLst>
                <a:outerShdw blurRad="38100" dist="38100" dir="2700000" algn="tl">
                  <a:srgbClr val="DDDDDD"/>
                </a:outerShdw>
              </a:effectLst>
              <a:latin typeface="AR PL KaitiM GB" charset="0"/>
              <a:cs typeface="AR PL KaitiM GB" charset="0"/>
            </a:endParaRPr>
          </a:p>
        </p:txBody>
      </p:sp>
      <p:sp>
        <p:nvSpPr>
          <p:cNvPr id="66566" name="Rectangle 6"/>
          <p:cNvSpPr>
            <a:spLocks noChangeArrowheads="1"/>
          </p:cNvSpPr>
          <p:nvPr/>
        </p:nvSpPr>
        <p:spPr bwMode="auto">
          <a:xfrm>
            <a:off x="8001000" y="990600"/>
            <a:ext cx="1066800" cy="1752600"/>
          </a:xfrm>
          <a:prstGeom prst="rect">
            <a:avLst/>
          </a:prstGeom>
          <a:solidFill>
            <a:srgbClr val="E1D9D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p:cTn id="7" dur="1000" fill="hold"/>
                                        <p:tgtEl>
                                          <p:spTgt spid="66565"/>
                                        </p:tgtEl>
                                        <p:attrNameLst>
                                          <p:attrName>ppt_w</p:attrName>
                                        </p:attrNameLst>
                                      </p:cBhvr>
                                      <p:tavLst>
                                        <p:tav tm="0">
                                          <p:val>
                                            <p:fltVal val="0"/>
                                          </p:val>
                                        </p:tav>
                                        <p:tav tm="100000">
                                          <p:val>
                                            <p:strVal val="#ppt_w"/>
                                          </p:val>
                                        </p:tav>
                                      </p:tavLst>
                                    </p:anim>
                                    <p:anim calcmode="lin" valueType="num">
                                      <p:cBhvr>
                                        <p:cTn id="8" dur="1000" fill="hold"/>
                                        <p:tgtEl>
                                          <p:spTgt spid="66565"/>
                                        </p:tgtEl>
                                        <p:attrNameLst>
                                          <p:attrName>ppt_h</p:attrName>
                                        </p:attrNameLst>
                                      </p:cBhvr>
                                      <p:tavLst>
                                        <p:tav tm="0">
                                          <p:val>
                                            <p:fltVal val="0"/>
                                          </p:val>
                                        </p:tav>
                                        <p:tav tm="100000">
                                          <p:val>
                                            <p:strVal val="#ppt_h"/>
                                          </p:val>
                                        </p:tav>
                                      </p:tavLst>
                                    </p:anim>
                                    <p:anim calcmode="lin" valueType="num">
                                      <p:cBhvr>
                                        <p:cTn id="9" dur="1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 descr="Ro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81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Rot="1" noChangeArrowheads="1"/>
          </p:cNvSpPr>
          <p:nvPr>
            <p:ph type="title"/>
          </p:nvPr>
        </p:nvSpPr>
        <p:spPr>
          <a:xfrm>
            <a:off x="0" y="0"/>
            <a:ext cx="4343400" cy="838200"/>
          </a:xfrm>
          <a:solidFill>
            <a:srgbClr val="9782AC">
              <a:alpha val="62000"/>
            </a:srgbClr>
          </a:solidFill>
        </p:spPr>
        <p:txBody>
          <a:bodyPr/>
          <a:lstStyle/>
          <a:p>
            <a:pPr eaLnBrk="1" hangingPunct="1">
              <a:defRPr/>
            </a:pPr>
            <a:r>
              <a:rPr lang="ja-JP" altLang="en-US">
                <a:latin typeface="AR PL KaitiM GB" charset="0"/>
                <a:ea typeface="ＭＳ Ｐゴシック" charset="0"/>
                <a:cs typeface="AR PL KaitiM GB" charset="0"/>
              </a:rPr>
              <a:t>道路和建筑风格</a:t>
            </a:r>
            <a:endParaRPr lang="en-US">
              <a:latin typeface="AR PL KaitiM GB" charset="0"/>
              <a:ea typeface="ＭＳ Ｐゴシック" charset="0"/>
              <a:cs typeface="AR PL KaitiM GB" charset="0"/>
            </a:endParaRPr>
          </a:p>
        </p:txBody>
      </p:sp>
      <p:pic>
        <p:nvPicPr>
          <p:cNvPr id="219139" name="Picture 9" descr="Road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700" y="-12700"/>
            <a:ext cx="21463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0" name="Line 10"/>
          <p:cNvSpPr>
            <a:spLocks noChangeShapeType="1"/>
          </p:cNvSpPr>
          <p:nvPr/>
        </p:nvSpPr>
        <p:spPr bwMode="auto">
          <a:xfrm>
            <a:off x="7086600" y="0"/>
            <a:ext cx="533400" cy="6858000"/>
          </a:xfrm>
          <a:prstGeom prst="line">
            <a:avLst/>
          </a:prstGeom>
          <a:noFill/>
          <a:ln w="762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6337" name="Rectangle 17"/>
          <p:cNvSpPr>
            <a:spLocks noRot="1" noChangeArrowheads="1"/>
          </p:cNvSpPr>
          <p:nvPr/>
        </p:nvSpPr>
        <p:spPr bwMode="auto">
          <a:xfrm>
            <a:off x="2286000" y="1295400"/>
            <a:ext cx="4724400" cy="990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defRPr/>
            </a:pPr>
            <a:r>
              <a:rPr lang="ja-JP" altLang="en-US" sz="3200" b="1" dirty="0">
                <a:solidFill>
                  <a:schemeClr val="tx2"/>
                </a:solidFill>
                <a:effectLst>
                  <a:outerShdw blurRad="38100" dist="38100" dir="2700000" algn="tl">
                    <a:srgbClr val="000000"/>
                  </a:outerShdw>
                </a:effectLst>
                <a:latin typeface="AR PL KaitiM GB" charset="0"/>
                <a:cs typeface="AR PL KaitiM GB" charset="0"/>
              </a:rPr>
              <a:t>当今的公路</a:t>
            </a:r>
            <a:br>
              <a:rPr lang="en-US" altLang="ja-JP" sz="3200" b="1" dirty="0">
                <a:solidFill>
                  <a:schemeClr val="tx2"/>
                </a:solidFill>
                <a:effectLst>
                  <a:outerShdw blurRad="38100" dist="38100" dir="2700000" algn="tl">
                    <a:srgbClr val="000000"/>
                  </a:outerShdw>
                </a:effectLst>
                <a:latin typeface="AR PL KaitiM GB" charset="0"/>
                <a:cs typeface="AR PL KaitiM GB" charset="0"/>
              </a:rPr>
            </a:br>
            <a:r>
              <a:rPr lang="ja-JP" altLang="en-US" sz="3200" b="1" dirty="0">
                <a:effectLst>
                  <a:outerShdw blurRad="38100" dist="38100" dir="2700000" algn="tl">
                    <a:srgbClr val="000000"/>
                  </a:outerShdw>
                </a:effectLst>
                <a:latin typeface="AR PL KaitiM GB" charset="0"/>
                <a:cs typeface="AR PL KaitiM GB" charset="0"/>
              </a:rPr>
              <a:t>罗马时代所建的大街</a:t>
            </a:r>
            <a:endParaRPr lang="en-US" sz="3200" b="1" dirty="0">
              <a:effectLst>
                <a:outerShdw blurRad="38100" dist="38100" dir="2700000" algn="tl">
                  <a:srgbClr val="000000"/>
                </a:outerShdw>
              </a:effectLst>
              <a:latin typeface="AR PL KaitiM GB" charset="0"/>
              <a:cs typeface="AR PL KaitiM GB" charset="0"/>
            </a:endParaRPr>
          </a:p>
        </p:txBody>
      </p:sp>
      <p:grpSp>
        <p:nvGrpSpPr>
          <p:cNvPr id="56336" name="Group 16"/>
          <p:cNvGrpSpPr>
            <a:grpSpLocks/>
          </p:cNvGrpSpPr>
          <p:nvPr/>
        </p:nvGrpSpPr>
        <p:grpSpPr bwMode="auto">
          <a:xfrm>
            <a:off x="7132638" y="-20638"/>
            <a:ext cx="2336800" cy="4532313"/>
            <a:chOff x="4493" y="-13"/>
            <a:chExt cx="1472" cy="2855"/>
          </a:xfrm>
        </p:grpSpPr>
        <p:sp>
          <p:nvSpPr>
            <p:cNvPr id="56334" name="Freeform 14"/>
            <p:cNvSpPr>
              <a:spLocks/>
            </p:cNvSpPr>
            <p:nvPr/>
          </p:nvSpPr>
          <p:spPr bwMode="auto">
            <a:xfrm>
              <a:off x="4493" y="-13"/>
              <a:ext cx="832" cy="1581"/>
            </a:xfrm>
            <a:custGeom>
              <a:avLst/>
              <a:gdLst>
                <a:gd name="T0" fmla="*/ 0 w 832"/>
                <a:gd name="T1" fmla="*/ 0 h 1581"/>
                <a:gd name="T2" fmla="*/ 77 w 832"/>
                <a:gd name="T3" fmla="*/ 32 h 1581"/>
                <a:gd name="T4" fmla="*/ 179 w 832"/>
                <a:gd name="T5" fmla="*/ 71 h 1581"/>
                <a:gd name="T6" fmla="*/ 262 w 832"/>
                <a:gd name="T7" fmla="*/ 115 h 1581"/>
                <a:gd name="T8" fmla="*/ 326 w 832"/>
                <a:gd name="T9" fmla="*/ 154 h 1581"/>
                <a:gd name="T10" fmla="*/ 493 w 832"/>
                <a:gd name="T11" fmla="*/ 128 h 1581"/>
                <a:gd name="T12" fmla="*/ 576 w 832"/>
                <a:gd name="T13" fmla="*/ 141 h 1581"/>
                <a:gd name="T14" fmla="*/ 614 w 832"/>
                <a:gd name="T15" fmla="*/ 167 h 1581"/>
                <a:gd name="T16" fmla="*/ 627 w 832"/>
                <a:gd name="T17" fmla="*/ 186 h 1581"/>
                <a:gd name="T18" fmla="*/ 646 w 832"/>
                <a:gd name="T19" fmla="*/ 199 h 1581"/>
                <a:gd name="T20" fmla="*/ 685 w 832"/>
                <a:gd name="T21" fmla="*/ 250 h 1581"/>
                <a:gd name="T22" fmla="*/ 749 w 832"/>
                <a:gd name="T23" fmla="*/ 307 h 1581"/>
                <a:gd name="T24" fmla="*/ 787 w 832"/>
                <a:gd name="T25" fmla="*/ 359 h 1581"/>
                <a:gd name="T26" fmla="*/ 813 w 832"/>
                <a:gd name="T27" fmla="*/ 397 h 1581"/>
                <a:gd name="T28" fmla="*/ 832 w 832"/>
                <a:gd name="T29" fmla="*/ 627 h 1581"/>
                <a:gd name="T30" fmla="*/ 825 w 832"/>
                <a:gd name="T31" fmla="*/ 896 h 1581"/>
                <a:gd name="T32" fmla="*/ 774 w 832"/>
                <a:gd name="T33" fmla="*/ 973 h 1581"/>
                <a:gd name="T34" fmla="*/ 755 w 832"/>
                <a:gd name="T35" fmla="*/ 999 h 1581"/>
                <a:gd name="T36" fmla="*/ 742 w 832"/>
                <a:gd name="T37" fmla="*/ 1037 h 1581"/>
                <a:gd name="T38" fmla="*/ 704 w 832"/>
                <a:gd name="T39" fmla="*/ 1306 h 1581"/>
                <a:gd name="T40" fmla="*/ 665 w 832"/>
                <a:gd name="T41" fmla="*/ 1325 h 1581"/>
                <a:gd name="T42" fmla="*/ 685 w 832"/>
                <a:gd name="T43" fmla="*/ 158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2" h="1581">
                  <a:moveTo>
                    <a:pt x="0" y="0"/>
                  </a:moveTo>
                  <a:cubicBezTo>
                    <a:pt x="27" y="10"/>
                    <a:pt x="49" y="24"/>
                    <a:pt x="77" y="32"/>
                  </a:cubicBezTo>
                  <a:cubicBezTo>
                    <a:pt x="109" y="54"/>
                    <a:pt x="146" y="53"/>
                    <a:pt x="179" y="71"/>
                  </a:cubicBezTo>
                  <a:cubicBezTo>
                    <a:pt x="212" y="90"/>
                    <a:pt x="227" y="107"/>
                    <a:pt x="262" y="115"/>
                  </a:cubicBezTo>
                  <a:cubicBezTo>
                    <a:pt x="284" y="132"/>
                    <a:pt x="301" y="145"/>
                    <a:pt x="326" y="154"/>
                  </a:cubicBezTo>
                  <a:cubicBezTo>
                    <a:pt x="393" y="149"/>
                    <a:pt x="434" y="144"/>
                    <a:pt x="493" y="128"/>
                  </a:cubicBezTo>
                  <a:cubicBezTo>
                    <a:pt x="494" y="128"/>
                    <a:pt x="558" y="131"/>
                    <a:pt x="576" y="141"/>
                  </a:cubicBezTo>
                  <a:cubicBezTo>
                    <a:pt x="589" y="149"/>
                    <a:pt x="614" y="167"/>
                    <a:pt x="614" y="167"/>
                  </a:cubicBezTo>
                  <a:cubicBezTo>
                    <a:pt x="618" y="173"/>
                    <a:pt x="622" y="181"/>
                    <a:pt x="627" y="186"/>
                  </a:cubicBezTo>
                  <a:cubicBezTo>
                    <a:pt x="632" y="191"/>
                    <a:pt x="641" y="193"/>
                    <a:pt x="646" y="199"/>
                  </a:cubicBezTo>
                  <a:cubicBezTo>
                    <a:pt x="664" y="222"/>
                    <a:pt x="654" y="230"/>
                    <a:pt x="685" y="250"/>
                  </a:cubicBezTo>
                  <a:cubicBezTo>
                    <a:pt x="699" y="272"/>
                    <a:pt x="725" y="300"/>
                    <a:pt x="749" y="307"/>
                  </a:cubicBezTo>
                  <a:cubicBezTo>
                    <a:pt x="774" y="324"/>
                    <a:pt x="774" y="335"/>
                    <a:pt x="787" y="359"/>
                  </a:cubicBezTo>
                  <a:cubicBezTo>
                    <a:pt x="794" y="372"/>
                    <a:pt x="813" y="397"/>
                    <a:pt x="813" y="397"/>
                  </a:cubicBezTo>
                  <a:cubicBezTo>
                    <a:pt x="817" y="528"/>
                    <a:pt x="802" y="545"/>
                    <a:pt x="832" y="627"/>
                  </a:cubicBezTo>
                  <a:cubicBezTo>
                    <a:pt x="830" y="717"/>
                    <a:pt x="829" y="806"/>
                    <a:pt x="825" y="896"/>
                  </a:cubicBezTo>
                  <a:cubicBezTo>
                    <a:pt x="824" y="919"/>
                    <a:pt x="785" y="957"/>
                    <a:pt x="774" y="973"/>
                  </a:cubicBezTo>
                  <a:cubicBezTo>
                    <a:pt x="768" y="982"/>
                    <a:pt x="755" y="999"/>
                    <a:pt x="755" y="999"/>
                  </a:cubicBezTo>
                  <a:cubicBezTo>
                    <a:pt x="751" y="1012"/>
                    <a:pt x="743" y="1024"/>
                    <a:pt x="742" y="1037"/>
                  </a:cubicBezTo>
                  <a:cubicBezTo>
                    <a:pt x="739" y="1076"/>
                    <a:pt x="742" y="1258"/>
                    <a:pt x="704" y="1306"/>
                  </a:cubicBezTo>
                  <a:cubicBezTo>
                    <a:pt x="694" y="1318"/>
                    <a:pt x="679" y="1321"/>
                    <a:pt x="665" y="1325"/>
                  </a:cubicBezTo>
                  <a:cubicBezTo>
                    <a:pt x="669" y="1415"/>
                    <a:pt x="685" y="1494"/>
                    <a:pt x="685" y="1581"/>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6335" name="Freeform 15"/>
            <p:cNvSpPr>
              <a:spLocks/>
            </p:cNvSpPr>
            <p:nvPr/>
          </p:nvSpPr>
          <p:spPr bwMode="auto">
            <a:xfrm>
              <a:off x="5173" y="1551"/>
              <a:ext cx="792" cy="1291"/>
            </a:xfrm>
            <a:custGeom>
              <a:avLst/>
              <a:gdLst>
                <a:gd name="T0" fmla="*/ 5 w 792"/>
                <a:gd name="T1" fmla="*/ 11 h 1291"/>
                <a:gd name="T2" fmla="*/ 24 w 792"/>
                <a:gd name="T3" fmla="*/ 49 h 1291"/>
                <a:gd name="T4" fmla="*/ 75 w 792"/>
                <a:gd name="T5" fmla="*/ 228 h 1291"/>
                <a:gd name="T6" fmla="*/ 107 w 792"/>
                <a:gd name="T7" fmla="*/ 337 h 1291"/>
                <a:gd name="T8" fmla="*/ 139 w 792"/>
                <a:gd name="T9" fmla="*/ 395 h 1291"/>
                <a:gd name="T10" fmla="*/ 152 w 792"/>
                <a:gd name="T11" fmla="*/ 414 h 1291"/>
                <a:gd name="T12" fmla="*/ 184 w 792"/>
                <a:gd name="T13" fmla="*/ 465 h 1291"/>
                <a:gd name="T14" fmla="*/ 229 w 792"/>
                <a:gd name="T15" fmla="*/ 516 h 1291"/>
                <a:gd name="T16" fmla="*/ 293 w 792"/>
                <a:gd name="T17" fmla="*/ 580 h 1291"/>
                <a:gd name="T18" fmla="*/ 312 w 792"/>
                <a:gd name="T19" fmla="*/ 599 h 1291"/>
                <a:gd name="T20" fmla="*/ 395 w 792"/>
                <a:gd name="T21" fmla="*/ 631 h 1291"/>
                <a:gd name="T22" fmla="*/ 459 w 792"/>
                <a:gd name="T23" fmla="*/ 766 h 1291"/>
                <a:gd name="T24" fmla="*/ 485 w 792"/>
                <a:gd name="T25" fmla="*/ 823 h 1291"/>
                <a:gd name="T26" fmla="*/ 504 w 792"/>
                <a:gd name="T27" fmla="*/ 881 h 1291"/>
                <a:gd name="T28" fmla="*/ 542 w 792"/>
                <a:gd name="T29" fmla="*/ 939 h 1291"/>
                <a:gd name="T30" fmla="*/ 561 w 792"/>
                <a:gd name="T31" fmla="*/ 996 h 1291"/>
                <a:gd name="T32" fmla="*/ 613 w 792"/>
                <a:gd name="T33" fmla="*/ 1073 h 1291"/>
                <a:gd name="T34" fmla="*/ 670 w 792"/>
                <a:gd name="T35" fmla="*/ 1156 h 1291"/>
                <a:gd name="T36" fmla="*/ 741 w 792"/>
                <a:gd name="T37" fmla="*/ 1246 h 1291"/>
                <a:gd name="T38" fmla="*/ 753 w 792"/>
                <a:gd name="T39" fmla="*/ 1265 h 1291"/>
                <a:gd name="T40" fmla="*/ 785 w 792"/>
                <a:gd name="T41" fmla="*/ 1284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2" h="1291">
                  <a:moveTo>
                    <a:pt x="5" y="11"/>
                  </a:moveTo>
                  <a:cubicBezTo>
                    <a:pt x="20" y="59"/>
                    <a:pt x="0" y="0"/>
                    <a:pt x="24" y="49"/>
                  </a:cubicBezTo>
                  <a:cubicBezTo>
                    <a:pt x="46" y="93"/>
                    <a:pt x="63" y="178"/>
                    <a:pt x="75" y="228"/>
                  </a:cubicBezTo>
                  <a:cubicBezTo>
                    <a:pt x="80" y="270"/>
                    <a:pt x="83" y="302"/>
                    <a:pt x="107" y="337"/>
                  </a:cubicBezTo>
                  <a:cubicBezTo>
                    <a:pt x="118" y="371"/>
                    <a:pt x="110" y="351"/>
                    <a:pt x="139" y="395"/>
                  </a:cubicBezTo>
                  <a:cubicBezTo>
                    <a:pt x="143" y="401"/>
                    <a:pt x="152" y="414"/>
                    <a:pt x="152" y="414"/>
                  </a:cubicBezTo>
                  <a:cubicBezTo>
                    <a:pt x="160" y="440"/>
                    <a:pt x="161" y="449"/>
                    <a:pt x="184" y="465"/>
                  </a:cubicBezTo>
                  <a:cubicBezTo>
                    <a:pt x="197" y="492"/>
                    <a:pt x="200" y="507"/>
                    <a:pt x="229" y="516"/>
                  </a:cubicBezTo>
                  <a:cubicBezTo>
                    <a:pt x="240" y="551"/>
                    <a:pt x="262" y="560"/>
                    <a:pt x="293" y="580"/>
                  </a:cubicBezTo>
                  <a:cubicBezTo>
                    <a:pt x="301" y="585"/>
                    <a:pt x="305" y="594"/>
                    <a:pt x="312" y="599"/>
                  </a:cubicBezTo>
                  <a:cubicBezTo>
                    <a:pt x="336" y="615"/>
                    <a:pt x="369" y="615"/>
                    <a:pt x="395" y="631"/>
                  </a:cubicBezTo>
                  <a:cubicBezTo>
                    <a:pt x="422" y="673"/>
                    <a:pt x="431" y="725"/>
                    <a:pt x="459" y="766"/>
                  </a:cubicBezTo>
                  <a:cubicBezTo>
                    <a:pt x="466" y="788"/>
                    <a:pt x="472" y="804"/>
                    <a:pt x="485" y="823"/>
                  </a:cubicBezTo>
                  <a:cubicBezTo>
                    <a:pt x="491" y="842"/>
                    <a:pt x="494" y="863"/>
                    <a:pt x="504" y="881"/>
                  </a:cubicBezTo>
                  <a:cubicBezTo>
                    <a:pt x="515" y="901"/>
                    <a:pt x="534" y="917"/>
                    <a:pt x="542" y="939"/>
                  </a:cubicBezTo>
                  <a:cubicBezTo>
                    <a:pt x="549" y="958"/>
                    <a:pt x="546" y="982"/>
                    <a:pt x="561" y="996"/>
                  </a:cubicBezTo>
                  <a:cubicBezTo>
                    <a:pt x="586" y="1020"/>
                    <a:pt x="594" y="1045"/>
                    <a:pt x="613" y="1073"/>
                  </a:cubicBezTo>
                  <a:cubicBezTo>
                    <a:pt x="622" y="1103"/>
                    <a:pt x="651" y="1131"/>
                    <a:pt x="670" y="1156"/>
                  </a:cubicBezTo>
                  <a:cubicBezTo>
                    <a:pt x="684" y="1195"/>
                    <a:pt x="706" y="1223"/>
                    <a:pt x="741" y="1246"/>
                  </a:cubicBezTo>
                  <a:cubicBezTo>
                    <a:pt x="745" y="1252"/>
                    <a:pt x="747" y="1261"/>
                    <a:pt x="753" y="1265"/>
                  </a:cubicBezTo>
                  <a:cubicBezTo>
                    <a:pt x="792" y="1291"/>
                    <a:pt x="771" y="1253"/>
                    <a:pt x="785" y="1284"/>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56328" name="Group 8"/>
          <p:cNvGrpSpPr>
            <a:grpSpLocks/>
          </p:cNvGrpSpPr>
          <p:nvPr/>
        </p:nvGrpSpPr>
        <p:grpSpPr bwMode="auto">
          <a:xfrm>
            <a:off x="3273425" y="3810000"/>
            <a:ext cx="5870575" cy="3048000"/>
            <a:chOff x="2062" y="2400"/>
            <a:chExt cx="3698" cy="1920"/>
          </a:xfrm>
        </p:grpSpPr>
        <p:pic>
          <p:nvPicPr>
            <p:cNvPr id="219151" name="Picture 4" descr="Flyove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062" y="2592"/>
              <a:ext cx="3698"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52" name="Picture 7" descr="Flyove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032" y="2400"/>
              <a:ext cx="1728" cy="1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6" name="Rectangle 6"/>
          <p:cNvSpPr>
            <a:spLocks noRot="1" noChangeArrowheads="1"/>
          </p:cNvSpPr>
          <p:nvPr/>
        </p:nvSpPr>
        <p:spPr bwMode="auto">
          <a:xfrm>
            <a:off x="2514600" y="2362200"/>
            <a:ext cx="4495800" cy="16764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b="1">
                <a:solidFill>
                  <a:srgbClr val="F3D417"/>
                </a:solidFill>
                <a:effectLst>
                  <a:outerShdw blurRad="38100" dist="38100" dir="2700000" algn="tl">
                    <a:srgbClr val="000000"/>
                  </a:outerShdw>
                </a:effectLst>
                <a:latin typeface="AR PL KaitiM GB" charset="0"/>
                <a:cs typeface="AR PL KaitiM GB" charset="0"/>
              </a:rPr>
              <a:t>为了避免在</a:t>
            </a:r>
            <a:r>
              <a:rPr lang="ja-JP" altLang="en-US" b="1" u="sng">
                <a:solidFill>
                  <a:srgbClr val="F3D417"/>
                </a:solidFill>
                <a:effectLst>
                  <a:outerShdw blurRad="38100" dist="38100" dir="2700000" algn="tl">
                    <a:srgbClr val="000000"/>
                  </a:outerShdw>
                </a:effectLst>
                <a:latin typeface="AR PL KaitiM GB" charset="0"/>
                <a:cs typeface="AR PL KaitiM GB" charset="0"/>
              </a:rPr>
              <a:t>阿尔坡罗</a:t>
            </a:r>
            <a:r>
              <a:rPr lang="en-US" altLang="ja-JP" b="1">
                <a:solidFill>
                  <a:srgbClr val="F3D417"/>
                </a:solidFill>
                <a:effectLst>
                  <a:outerShdw blurRad="38100" dist="38100" dir="2700000" algn="tl">
                    <a:srgbClr val="000000"/>
                  </a:outerShdw>
                </a:effectLst>
                <a:latin typeface="AR PL KaitiM GB" charset="0"/>
                <a:cs typeface="AR PL KaitiM GB" charset="0"/>
              </a:rPr>
              <a:t> </a:t>
            </a:r>
            <a:r>
              <a:rPr lang="en-US" altLang="ja-JP" sz="2000" b="1">
                <a:solidFill>
                  <a:srgbClr val="F3D417"/>
                </a:solidFill>
                <a:effectLst>
                  <a:outerShdw blurRad="38100" dist="38100" dir="2700000" algn="tl">
                    <a:srgbClr val="000000"/>
                  </a:outerShdw>
                </a:effectLst>
                <a:latin typeface="AR PL KaitiM GB" charset="0"/>
                <a:cs typeface="AR PL KaitiM GB" charset="0"/>
              </a:rPr>
              <a:t>(Aldborough)</a:t>
            </a:r>
            <a:r>
              <a:rPr lang="ja-JP" altLang="en-US" b="1">
                <a:solidFill>
                  <a:srgbClr val="F3D417"/>
                </a:solidFill>
                <a:effectLst>
                  <a:outerShdw blurRad="38100" dist="38100" dir="2700000" algn="tl">
                    <a:srgbClr val="000000"/>
                  </a:outerShdw>
                </a:effectLst>
                <a:latin typeface="AR PL KaitiM GB" charset="0"/>
                <a:cs typeface="AR PL KaitiM GB" charset="0"/>
              </a:rPr>
              <a:t>的交通堵塞，罗马人建了一个旁道。</a:t>
            </a:r>
            <a:endParaRPr lang="en-US" b="1">
              <a:solidFill>
                <a:srgbClr val="F3D417"/>
              </a:solidFill>
              <a:effectLst>
                <a:outerShdw blurRad="38100" dist="38100" dir="2700000" algn="tl">
                  <a:srgbClr val="000000"/>
                </a:outerShdw>
              </a:effectLst>
              <a:latin typeface="AR PL KaitiM GB" charset="0"/>
              <a:cs typeface="AR PL KaitiM GB" charset="0"/>
            </a:endParaRPr>
          </a:p>
        </p:txBody>
      </p:sp>
      <p:sp>
        <p:nvSpPr>
          <p:cNvPr id="56338" name="Line 18"/>
          <p:cNvSpPr>
            <a:spLocks noChangeShapeType="1"/>
          </p:cNvSpPr>
          <p:nvPr/>
        </p:nvSpPr>
        <p:spPr bwMode="auto">
          <a:xfrm>
            <a:off x="4724400" y="15240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6339" name="Line 19"/>
          <p:cNvSpPr>
            <a:spLocks noChangeShapeType="1"/>
          </p:cNvSpPr>
          <p:nvPr/>
        </p:nvSpPr>
        <p:spPr bwMode="auto">
          <a:xfrm>
            <a:off x="6172200" y="2057400"/>
            <a:ext cx="685800" cy="0"/>
          </a:xfrm>
          <a:prstGeom prst="line">
            <a:avLst/>
          </a:prstGeom>
          <a:noFill/>
          <a:ln w="762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6340" name="Rectangle 20"/>
          <p:cNvSpPr>
            <a:spLocks noRot="1" noChangeArrowheads="1"/>
          </p:cNvSpPr>
          <p:nvPr/>
        </p:nvSpPr>
        <p:spPr bwMode="auto">
          <a:xfrm>
            <a:off x="0" y="5257800"/>
            <a:ext cx="3276600" cy="12954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3200" b="1">
                <a:solidFill>
                  <a:schemeClr val="tx2"/>
                </a:solidFill>
                <a:effectLst>
                  <a:outerShdw blurRad="38100" dist="38100" dir="2700000" algn="tl">
                    <a:srgbClr val="000000"/>
                  </a:outerShdw>
                </a:effectLst>
                <a:latin typeface="AR PL KaitiM GB" charset="0"/>
                <a:cs typeface="AR PL KaitiM GB" charset="0"/>
              </a:rPr>
              <a:t>四千零二十三公里长的路</a:t>
            </a:r>
            <a:r>
              <a:rPr lang="en-US" altLang="ja-JP" sz="3200" b="1">
                <a:solidFill>
                  <a:schemeClr val="tx2"/>
                </a:solidFill>
                <a:effectLst>
                  <a:outerShdw blurRad="38100" dist="38100" dir="2700000" algn="tl">
                    <a:srgbClr val="000000"/>
                  </a:outerShdw>
                </a:effectLst>
                <a:latin typeface="AR PL KaitiM GB" charset="0"/>
                <a:cs typeface="AR PL KaitiM GB" charset="0"/>
              </a:rPr>
              <a:t>!</a:t>
            </a:r>
            <a:endParaRPr lang="en-US" sz="3200" b="1">
              <a:solidFill>
                <a:schemeClr val="tx2"/>
              </a:solidFill>
              <a:effectLst>
                <a:outerShdw blurRad="38100" dist="38100" dir="2700000" algn="tl">
                  <a:srgbClr val="000000"/>
                </a:outerShdw>
              </a:effectLst>
              <a:latin typeface="AR PL KaitiM GB" charset="0"/>
              <a:cs typeface="AR PL KaitiM GB" charset="0"/>
            </a:endParaRPr>
          </a:p>
        </p:txBody>
      </p:sp>
      <p:sp>
        <p:nvSpPr>
          <p:cNvPr id="56341" name="Rectangle 21"/>
          <p:cNvSpPr>
            <a:spLocks noChangeArrowheads="1"/>
          </p:cNvSpPr>
          <p:nvPr/>
        </p:nvSpPr>
        <p:spPr bwMode="auto">
          <a:xfrm>
            <a:off x="8597900" y="76200"/>
            <a:ext cx="4699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en-US" sz="2400" b="1">
                <a:effectLst>
                  <a:outerShdw blurRad="38100" dist="38100" dir="2700000" algn="tl">
                    <a:srgbClr val="000000"/>
                  </a:outerShdw>
                </a:effectLst>
                <a:cs typeface="+mn-cs"/>
              </a:rPr>
              <a:t>94</a:t>
            </a:r>
          </a:p>
        </p:txBody>
      </p:sp>
      <p:sp>
        <p:nvSpPr>
          <p:cNvPr id="56343" name="AutoShape 23"/>
          <p:cNvSpPr>
            <a:spLocks noChangeArrowheads="1"/>
          </p:cNvSpPr>
          <p:nvPr/>
        </p:nvSpPr>
        <p:spPr bwMode="auto">
          <a:xfrm>
            <a:off x="7620000" y="3886200"/>
            <a:ext cx="1219200" cy="914400"/>
          </a:xfrm>
          <a:prstGeom prst="roundRect">
            <a:avLst>
              <a:gd name="adj" fmla="val 16667"/>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42" name="Text Box 22"/>
          <p:cNvSpPr txBox="1">
            <a:spLocks noChangeArrowheads="1"/>
          </p:cNvSpPr>
          <p:nvPr/>
        </p:nvSpPr>
        <p:spPr bwMode="auto">
          <a:xfrm>
            <a:off x="7696200" y="3978275"/>
            <a:ext cx="1447800"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400" b="1" dirty="0">
                <a:solidFill>
                  <a:schemeClr val="bg1"/>
                </a:solidFill>
                <a:latin typeface="AR PL KaitiM GB" charset="0"/>
                <a:cs typeface="AR PL KaitiM GB" charset="0"/>
              </a:rPr>
              <a:t>这是个跨线桥</a:t>
            </a:r>
            <a:endParaRPr lang="en-US" sz="2400" b="1" dirty="0">
              <a:solidFill>
                <a:schemeClr val="bg1"/>
              </a:solidFill>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37">
                                            <p:bg/>
                                          </p:spTgt>
                                        </p:tgtEl>
                                        <p:attrNameLst>
                                          <p:attrName>style.visibility</p:attrName>
                                        </p:attrNameLst>
                                      </p:cBhvr>
                                      <p:to>
                                        <p:strVal val="visible"/>
                                      </p:to>
                                    </p:set>
                                    <p:animEffect transition="in" filter="dissolve">
                                      <p:cBhvr>
                                        <p:cTn id="7" dur="500"/>
                                        <p:tgtEl>
                                          <p:spTgt spid="5633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337">
                                            <p:txEl>
                                              <p:pRg st="0" end="0"/>
                                            </p:txEl>
                                          </p:spTgt>
                                        </p:tgtEl>
                                        <p:attrNameLst>
                                          <p:attrName>style.visibility</p:attrName>
                                        </p:attrNameLst>
                                      </p:cBhvr>
                                      <p:to>
                                        <p:strVal val="visible"/>
                                      </p:to>
                                    </p:set>
                                    <p:animEffect transition="in" filter="dissolve">
                                      <p:cBhvr>
                                        <p:cTn id="10" dur="500"/>
                                        <p:tgtEl>
                                          <p:spTgt spid="56337">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6338"/>
                                        </p:tgtEl>
                                        <p:attrNameLst>
                                          <p:attrName>style.visibility</p:attrName>
                                        </p:attrNameLst>
                                      </p:cBhvr>
                                      <p:to>
                                        <p:strVal val="visible"/>
                                      </p:to>
                                    </p:set>
                                    <p:animEffect transition="in" filter="wipe(down)">
                                      <p:cBhvr>
                                        <p:cTn id="13" dur="500"/>
                                        <p:tgtEl>
                                          <p:spTgt spid="563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6336"/>
                                        </p:tgtEl>
                                        <p:attrNameLst>
                                          <p:attrName>style.visibility</p:attrName>
                                        </p:attrNameLst>
                                      </p:cBhvr>
                                      <p:to>
                                        <p:strVal val="visible"/>
                                      </p:to>
                                    </p:set>
                                    <p:animEffect transition="in" filter="wipe(up)">
                                      <p:cBhvr>
                                        <p:cTn id="18" dur="5000"/>
                                        <p:tgtEl>
                                          <p:spTgt spid="56336"/>
                                        </p:tgtEl>
                                      </p:cBhvr>
                                    </p:animEffect>
                                  </p:childTnLst>
                                </p:cTn>
                              </p:par>
                            </p:childTnLst>
                          </p:cTn>
                        </p:par>
                        <p:par>
                          <p:cTn id="19" fill="hold" nodeType="afterGroup">
                            <p:stCondLst>
                              <p:cond delay="5000"/>
                            </p:stCondLst>
                            <p:childTnLst>
                              <p:par>
                                <p:cTn id="20" presetID="22" presetClass="entr" presetSubtype="4" fill="hold" nodeType="afterEffect">
                                  <p:stCondLst>
                                    <p:cond delay="0"/>
                                  </p:stCondLst>
                                  <p:childTnLst>
                                    <p:set>
                                      <p:cBhvr>
                                        <p:cTn id="21" dur="1" fill="hold">
                                          <p:stCondLst>
                                            <p:cond delay="0"/>
                                          </p:stCondLst>
                                        </p:cTn>
                                        <p:tgtEl>
                                          <p:spTgt spid="56339"/>
                                        </p:tgtEl>
                                        <p:attrNameLst>
                                          <p:attrName>style.visibility</p:attrName>
                                        </p:attrNameLst>
                                      </p:cBhvr>
                                      <p:to>
                                        <p:strVal val="visible"/>
                                      </p:to>
                                    </p:set>
                                    <p:animEffect transition="in" filter="wipe(down)">
                                      <p:cBhvr>
                                        <p:cTn id="22" dur="500"/>
                                        <p:tgtEl>
                                          <p:spTgt spid="56339"/>
                                        </p:tgtEl>
                                      </p:cBhvr>
                                    </p:animEffect>
                                  </p:childTnLst>
                                </p:cTn>
                              </p:par>
                              <p:par>
                                <p:cTn id="23" presetID="22" presetClass="entr" presetSubtype="1" fill="hold" nodeType="withEffect">
                                  <p:stCondLst>
                                    <p:cond delay="0"/>
                                  </p:stCondLst>
                                  <p:childTnLst>
                                    <p:set>
                                      <p:cBhvr>
                                        <p:cTn id="24" dur="1" fill="hold">
                                          <p:stCondLst>
                                            <p:cond delay="0"/>
                                          </p:stCondLst>
                                        </p:cTn>
                                        <p:tgtEl>
                                          <p:spTgt spid="56330"/>
                                        </p:tgtEl>
                                        <p:attrNameLst>
                                          <p:attrName>style.visibility</p:attrName>
                                        </p:attrNameLst>
                                      </p:cBhvr>
                                      <p:to>
                                        <p:strVal val="visible"/>
                                      </p:to>
                                    </p:set>
                                    <p:animEffect transition="in" filter="wipe(up)">
                                      <p:cBhvr>
                                        <p:cTn id="25" dur="500"/>
                                        <p:tgtEl>
                                          <p:spTgt spid="563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56326"/>
                                        </p:tgtEl>
                                        <p:attrNameLst>
                                          <p:attrName>style.visibility</p:attrName>
                                        </p:attrNameLst>
                                      </p:cBhvr>
                                      <p:to>
                                        <p:strVal val="visible"/>
                                      </p:to>
                                    </p:set>
                                    <p:animEffect transition="in" filter="fade">
                                      <p:cBhvr>
                                        <p:cTn id="30" dur="770" decel="100000"/>
                                        <p:tgtEl>
                                          <p:spTgt spid="56326"/>
                                        </p:tgtEl>
                                      </p:cBhvr>
                                    </p:animEffect>
                                    <p:animScale>
                                      <p:cBhvr>
                                        <p:cTn id="31" dur="770" decel="100000"/>
                                        <p:tgtEl>
                                          <p:spTgt spid="56326"/>
                                        </p:tgtEl>
                                      </p:cBhvr>
                                      <p:from x="10000" y="10000"/>
                                      <p:to x="200000" y="450000"/>
                                    </p:animScale>
                                    <p:animScale>
                                      <p:cBhvr>
                                        <p:cTn id="32" dur="1230" accel="100000" fill="hold">
                                          <p:stCondLst>
                                            <p:cond delay="770"/>
                                          </p:stCondLst>
                                        </p:cTn>
                                        <p:tgtEl>
                                          <p:spTgt spid="56326"/>
                                        </p:tgtEl>
                                      </p:cBhvr>
                                      <p:from x="200000" y="450000"/>
                                      <p:to x="100000" y="100000"/>
                                    </p:animScale>
                                    <p:set>
                                      <p:cBhvr>
                                        <p:cTn id="33" dur="770" fill="hold"/>
                                        <p:tgtEl>
                                          <p:spTgt spid="56326"/>
                                        </p:tgtEl>
                                        <p:attrNameLst>
                                          <p:attrName>ppt_x</p:attrName>
                                        </p:attrNameLst>
                                      </p:cBhvr>
                                      <p:to>
                                        <p:strVal val="(0.5)"/>
                                      </p:to>
                                    </p:set>
                                    <p:anim from="(0.5)" to="(#ppt_x)" calcmode="lin" valueType="num">
                                      <p:cBhvr>
                                        <p:cTn id="34" dur="1230" accel="100000" fill="hold">
                                          <p:stCondLst>
                                            <p:cond delay="770"/>
                                          </p:stCondLst>
                                        </p:cTn>
                                        <p:tgtEl>
                                          <p:spTgt spid="56326"/>
                                        </p:tgtEl>
                                        <p:attrNameLst>
                                          <p:attrName>ppt_x</p:attrName>
                                        </p:attrNameLst>
                                      </p:cBhvr>
                                    </p:anim>
                                    <p:set>
                                      <p:cBhvr>
                                        <p:cTn id="35" dur="770" fill="hold"/>
                                        <p:tgtEl>
                                          <p:spTgt spid="56326"/>
                                        </p:tgtEl>
                                        <p:attrNameLst>
                                          <p:attrName>ppt_y</p:attrName>
                                        </p:attrNameLst>
                                      </p:cBhvr>
                                      <p:to>
                                        <p:strVal val="(#ppt_y+0.4)"/>
                                      </p:to>
                                    </p:set>
                                    <p:anim from="(#ppt_y+0.4)" to="(#ppt_y)" calcmode="lin" valueType="num">
                                      <p:cBhvr>
                                        <p:cTn id="36" dur="1230" accel="100000" fill="hold">
                                          <p:stCondLst>
                                            <p:cond delay="770"/>
                                          </p:stCondLst>
                                        </p:cTn>
                                        <p:tgtEl>
                                          <p:spTgt spid="56326"/>
                                        </p:tgtEl>
                                        <p:attrNameLst>
                                          <p:attrName>ppt_y</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5" presetClass="entr" presetSubtype="0" fill="hold" nodeType="clickEffect">
                                  <p:stCondLst>
                                    <p:cond delay="0"/>
                                  </p:stCondLst>
                                  <p:childTnLst>
                                    <p:set>
                                      <p:cBhvr>
                                        <p:cTn id="40" dur="1" fill="hold">
                                          <p:stCondLst>
                                            <p:cond delay="0"/>
                                          </p:stCondLst>
                                        </p:cTn>
                                        <p:tgtEl>
                                          <p:spTgt spid="56328"/>
                                        </p:tgtEl>
                                        <p:attrNameLst>
                                          <p:attrName>style.visibility</p:attrName>
                                        </p:attrNameLst>
                                      </p:cBhvr>
                                      <p:to>
                                        <p:strVal val="visible"/>
                                      </p:to>
                                    </p:set>
                                    <p:animEffect transition="in" filter="fade">
                                      <p:cBhvr>
                                        <p:cTn id="41" dur="2000"/>
                                        <p:tgtEl>
                                          <p:spTgt spid="56328"/>
                                        </p:tgtEl>
                                      </p:cBhvr>
                                    </p:animEffect>
                                    <p:anim calcmode="lin" valueType="num">
                                      <p:cBhvr>
                                        <p:cTn id="42" dur="2000" fill="hold"/>
                                        <p:tgtEl>
                                          <p:spTgt spid="56328"/>
                                        </p:tgtEl>
                                        <p:attrNameLst>
                                          <p:attrName>style.rotation</p:attrName>
                                        </p:attrNameLst>
                                      </p:cBhvr>
                                      <p:tavLst>
                                        <p:tav tm="0">
                                          <p:val>
                                            <p:fltVal val="720"/>
                                          </p:val>
                                        </p:tav>
                                        <p:tav tm="100000">
                                          <p:val>
                                            <p:fltVal val="0"/>
                                          </p:val>
                                        </p:tav>
                                      </p:tavLst>
                                    </p:anim>
                                    <p:anim calcmode="lin" valueType="num">
                                      <p:cBhvr>
                                        <p:cTn id="43" dur="2000" fill="hold"/>
                                        <p:tgtEl>
                                          <p:spTgt spid="56328"/>
                                        </p:tgtEl>
                                        <p:attrNameLst>
                                          <p:attrName>ppt_h</p:attrName>
                                        </p:attrNameLst>
                                      </p:cBhvr>
                                      <p:tavLst>
                                        <p:tav tm="0">
                                          <p:val>
                                            <p:fltVal val="0"/>
                                          </p:val>
                                        </p:tav>
                                        <p:tav tm="100000">
                                          <p:val>
                                            <p:strVal val="#ppt_h"/>
                                          </p:val>
                                        </p:tav>
                                      </p:tavLst>
                                    </p:anim>
                                    <p:anim calcmode="lin" valueType="num">
                                      <p:cBhvr>
                                        <p:cTn id="44" dur="2000" fill="hold"/>
                                        <p:tgtEl>
                                          <p:spTgt spid="56328"/>
                                        </p:tgtEl>
                                        <p:attrNameLst>
                                          <p:attrName>ppt_w</p:attrName>
                                        </p:attrNameLst>
                                      </p:cBhvr>
                                      <p:tavLst>
                                        <p:tav tm="0">
                                          <p:val>
                                            <p:fltVal val="0"/>
                                          </p:val>
                                        </p:tav>
                                        <p:tav tm="100000">
                                          <p:val>
                                            <p:strVal val="#ppt_w"/>
                                          </p:val>
                                        </p:tav>
                                      </p:tavLst>
                                    </p:anim>
                                  </p:childTnLst>
                                </p:cTn>
                              </p:par>
                              <p:par>
                                <p:cTn id="45" presetID="9" presetClass="entr" presetSubtype="0" fill="hold" grpId="0" nodeType="withEffect">
                                  <p:stCondLst>
                                    <p:cond delay="0"/>
                                  </p:stCondLst>
                                  <p:childTnLst>
                                    <p:set>
                                      <p:cBhvr>
                                        <p:cTn id="46" dur="1" fill="hold">
                                          <p:stCondLst>
                                            <p:cond delay="0"/>
                                          </p:stCondLst>
                                        </p:cTn>
                                        <p:tgtEl>
                                          <p:spTgt spid="56343"/>
                                        </p:tgtEl>
                                        <p:attrNameLst>
                                          <p:attrName>style.visibility</p:attrName>
                                        </p:attrNameLst>
                                      </p:cBhvr>
                                      <p:to>
                                        <p:strVal val="visible"/>
                                      </p:to>
                                    </p:set>
                                    <p:animEffect transition="in" filter="dissolve">
                                      <p:cBhvr>
                                        <p:cTn id="47" dur="500"/>
                                        <p:tgtEl>
                                          <p:spTgt spid="56343"/>
                                        </p:tgtEl>
                                      </p:cBhvr>
                                    </p:animEffect>
                                  </p:childTnLst>
                                </p:cTn>
                              </p:par>
                              <p:par>
                                <p:cTn id="48" presetID="49" presetClass="entr" presetSubtype="0" decel="100000" fill="hold" grpId="0" nodeType="withEffect">
                                  <p:stCondLst>
                                    <p:cond delay="0"/>
                                  </p:stCondLst>
                                  <p:childTnLst>
                                    <p:set>
                                      <p:cBhvr>
                                        <p:cTn id="49" dur="1" fill="hold">
                                          <p:stCondLst>
                                            <p:cond delay="0"/>
                                          </p:stCondLst>
                                        </p:cTn>
                                        <p:tgtEl>
                                          <p:spTgt spid="56342"/>
                                        </p:tgtEl>
                                        <p:attrNameLst>
                                          <p:attrName>style.visibility</p:attrName>
                                        </p:attrNameLst>
                                      </p:cBhvr>
                                      <p:to>
                                        <p:strVal val="visible"/>
                                      </p:to>
                                    </p:set>
                                    <p:anim calcmode="lin" valueType="num">
                                      <p:cBhvr>
                                        <p:cTn id="50" dur="500" fill="hold"/>
                                        <p:tgtEl>
                                          <p:spTgt spid="56342"/>
                                        </p:tgtEl>
                                        <p:attrNameLst>
                                          <p:attrName>ppt_w</p:attrName>
                                        </p:attrNameLst>
                                      </p:cBhvr>
                                      <p:tavLst>
                                        <p:tav tm="0">
                                          <p:val>
                                            <p:fltVal val="0"/>
                                          </p:val>
                                        </p:tav>
                                        <p:tav tm="100000">
                                          <p:val>
                                            <p:strVal val="#ppt_w"/>
                                          </p:val>
                                        </p:tav>
                                      </p:tavLst>
                                    </p:anim>
                                    <p:anim calcmode="lin" valueType="num">
                                      <p:cBhvr>
                                        <p:cTn id="51" dur="500" fill="hold"/>
                                        <p:tgtEl>
                                          <p:spTgt spid="56342"/>
                                        </p:tgtEl>
                                        <p:attrNameLst>
                                          <p:attrName>ppt_h</p:attrName>
                                        </p:attrNameLst>
                                      </p:cBhvr>
                                      <p:tavLst>
                                        <p:tav tm="0">
                                          <p:val>
                                            <p:fltVal val="0"/>
                                          </p:val>
                                        </p:tav>
                                        <p:tav tm="100000">
                                          <p:val>
                                            <p:strVal val="#ppt_h"/>
                                          </p:val>
                                        </p:tav>
                                      </p:tavLst>
                                    </p:anim>
                                    <p:anim calcmode="lin" valueType="num">
                                      <p:cBhvr>
                                        <p:cTn id="52" dur="500" fill="hold"/>
                                        <p:tgtEl>
                                          <p:spTgt spid="56342"/>
                                        </p:tgtEl>
                                        <p:attrNameLst>
                                          <p:attrName>style.rotation</p:attrName>
                                        </p:attrNameLst>
                                      </p:cBhvr>
                                      <p:tavLst>
                                        <p:tav tm="0">
                                          <p:val>
                                            <p:fltVal val="360"/>
                                          </p:val>
                                        </p:tav>
                                        <p:tav tm="100000">
                                          <p:val>
                                            <p:fltVal val="0"/>
                                          </p:val>
                                        </p:tav>
                                      </p:tavLst>
                                    </p:anim>
                                    <p:animEffect transition="in" filter="fade">
                                      <p:cBhvr>
                                        <p:cTn id="53"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7" grpId="0" build="allAtOnce" animBg="1"/>
      <p:bldP spid="56326" grpId="0" animBg="1"/>
      <p:bldP spid="56343" grpId="0" animBg="1"/>
      <p:bldP spid="563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6400800" y="381000"/>
            <a:ext cx="2590800" cy="1219200"/>
          </a:xfrm>
          <a:solidFill>
            <a:srgbClr val="0005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4000">
                <a:cs typeface="+mj-cs"/>
              </a:rPr>
              <a:t>高架渠</a:t>
            </a:r>
            <a:endParaRPr lang="en-US" sz="4000">
              <a:cs typeface="+mj-cs"/>
            </a:endParaRPr>
          </a:p>
        </p:txBody>
      </p:sp>
      <p:pic>
        <p:nvPicPr>
          <p:cNvPr id="221186" name="Picture 4" descr="Nimes Aquadu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785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Rectangle 5"/>
          <p:cNvSpPr>
            <a:spLocks noChangeArrowheads="1"/>
          </p:cNvSpPr>
          <p:nvPr/>
        </p:nvSpPr>
        <p:spPr bwMode="auto">
          <a:xfrm>
            <a:off x="8597900" y="76200"/>
            <a:ext cx="4699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en-US" sz="2400" b="1">
                <a:effectLst>
                  <a:outerShdw blurRad="38100" dist="38100" dir="2700000" algn="tl">
                    <a:srgbClr val="000000"/>
                  </a:outerShdw>
                </a:effectLst>
                <a:cs typeface="+mn-cs"/>
              </a:rPr>
              <a:t>94</a:t>
            </a:r>
          </a:p>
        </p:txBody>
      </p:sp>
      <p:sp>
        <p:nvSpPr>
          <p:cNvPr id="75779" name="Rectangle 3"/>
          <p:cNvSpPr>
            <a:spLocks noGrp="1" noChangeArrowheads="1"/>
          </p:cNvSpPr>
          <p:nvPr>
            <p:ph type="body" idx="1"/>
          </p:nvPr>
        </p:nvSpPr>
        <p:spPr>
          <a:xfrm>
            <a:off x="6096000" y="2209800"/>
            <a:ext cx="3200400" cy="4495800"/>
          </a:xfrm>
        </p:spPr>
        <p:txBody>
          <a:bodyPr/>
          <a:lstStyle/>
          <a:p>
            <a:pPr eaLnBrk="1" hangingPunct="1">
              <a:lnSpc>
                <a:spcPct val="90000"/>
              </a:lnSpc>
              <a:defRPr/>
            </a:pPr>
            <a:r>
              <a:rPr lang="ja-JP" altLang="en-US" b="1">
                <a:latin typeface="AR PL KaitiM GB" charset="0"/>
                <a:ea typeface="ＭＳ Ｐゴシック" charset="0"/>
                <a:cs typeface="AR PL KaitiM GB" charset="0"/>
              </a:rPr>
              <a:t>从</a:t>
            </a:r>
            <a:r>
              <a:rPr lang="ja-JP" altLang="en-US" b="1" u="sng">
                <a:latin typeface="AR PL KaitiM GB" charset="0"/>
                <a:ea typeface="ＭＳ Ｐゴシック" charset="0"/>
                <a:cs typeface="AR PL KaitiM GB" charset="0"/>
              </a:rPr>
              <a:t>武哲斯</a:t>
            </a:r>
            <a:r>
              <a:rPr lang="en-US" altLang="ja-JP" sz="2000" b="1">
                <a:latin typeface="AR PL KaitiM GB" charset="0"/>
                <a:ea typeface="ＭＳ Ｐゴシック" charset="0"/>
                <a:cs typeface="AR PL KaitiM GB" charset="0"/>
              </a:rPr>
              <a:t>(Uzes)</a:t>
            </a:r>
            <a:r>
              <a:rPr lang="ja-JP" altLang="en-US" b="1">
                <a:latin typeface="AR PL KaitiM GB" charset="0"/>
                <a:ea typeface="ＭＳ Ｐゴシック" charset="0"/>
                <a:cs typeface="AR PL KaitiM GB" charset="0"/>
              </a:rPr>
              <a:t>到</a:t>
            </a:r>
            <a:r>
              <a:rPr lang="ja-JP" altLang="en-US" b="1" u="sng">
                <a:latin typeface="AR PL KaitiM GB" charset="0"/>
                <a:ea typeface="ＭＳ Ｐゴシック" charset="0"/>
                <a:cs typeface="AR PL KaitiM GB" charset="0"/>
              </a:rPr>
              <a:t>尼莫斯</a:t>
            </a:r>
            <a:r>
              <a:rPr lang="en-US" altLang="ja-JP" sz="2000" b="1">
                <a:latin typeface="AR PL KaitiM GB" charset="0"/>
                <a:ea typeface="ＭＳ Ｐゴシック" charset="0"/>
                <a:cs typeface="AR PL KaitiM GB" charset="0"/>
              </a:rPr>
              <a:t>(Nimes),</a:t>
            </a:r>
            <a:r>
              <a:rPr lang="ja-JP" altLang="en-US" b="1" u="sng">
                <a:latin typeface="AR PL KaitiM GB" charset="0"/>
                <a:ea typeface="ＭＳ Ｐゴシック" charset="0"/>
                <a:cs typeface="AR PL KaitiM GB" charset="0"/>
              </a:rPr>
              <a:t>奥古斯都</a:t>
            </a:r>
            <a:r>
              <a:rPr lang="ja-JP" altLang="en-US" b="1">
                <a:latin typeface="AR PL KaitiM GB" charset="0"/>
                <a:ea typeface="ＭＳ Ｐゴシック" charset="0"/>
                <a:cs typeface="AR PL KaitiM GB" charset="0"/>
              </a:rPr>
              <a:t>所建的高架渠有五十公里长而从开头到尾端只相差十七米的水平线</a:t>
            </a:r>
            <a:r>
              <a:rPr lang="en-US" altLang="ja-JP" b="1">
                <a:latin typeface="AR PL KaitiM GB" charset="0"/>
                <a:ea typeface="ＭＳ Ｐゴシック" charset="0"/>
                <a:cs typeface="AR PL KaitiM GB" charset="0"/>
              </a:rPr>
              <a:t>!!!</a:t>
            </a:r>
            <a:endParaRPr lang="en-US" b="1">
              <a:latin typeface="AR PL KaitiM GB" charset="0"/>
              <a:ea typeface="ＭＳ Ｐゴシック" charset="0"/>
              <a:cs typeface="AR PL KaitiM GB"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1773238" y="76200"/>
            <a:ext cx="5410200" cy="1096963"/>
          </a:xfrm>
        </p:spPr>
        <p:txBody>
          <a:bodyPr/>
          <a:lstStyle/>
          <a:p>
            <a:pPr eaLnBrk="1" hangingPunct="1">
              <a:defRPr/>
            </a:pPr>
            <a:r>
              <a:rPr lang="ja-JP" altLang="en-US">
                <a:latin typeface="AR PL KaitiM GB" charset="0"/>
                <a:ea typeface="ＭＳ Ｐゴシック" charset="0"/>
                <a:cs typeface="AR PL KaitiM GB" charset="0"/>
              </a:rPr>
              <a:t>所有的路都往罗马</a:t>
            </a:r>
            <a:endParaRPr lang="en-US">
              <a:latin typeface="AR PL KaitiM GB" charset="0"/>
              <a:ea typeface="ＭＳ Ｐゴシック" charset="0"/>
              <a:cs typeface="AR PL KaitiM GB" charset="0"/>
            </a:endParaRPr>
          </a:p>
        </p:txBody>
      </p:sp>
      <p:pic>
        <p:nvPicPr>
          <p:cNvPr id="76804" name="Picture 4" descr="Techn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25" y="1219200"/>
            <a:ext cx="556101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Water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1773238" cy="221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6" descr="Sandwich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488" y="4456113"/>
            <a:ext cx="1809750" cy="224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7" name="Picture 7" descr="Surveyo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1600" y="0"/>
            <a:ext cx="162083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8" name="Picture 8" descr="Surveyo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31763" y="4724400"/>
            <a:ext cx="1620837" cy="196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10" name="Rectangle 10"/>
          <p:cNvSpPr>
            <a:spLocks noChangeArrowheads="1"/>
          </p:cNvSpPr>
          <p:nvPr/>
        </p:nvSpPr>
        <p:spPr bwMode="auto">
          <a:xfrm>
            <a:off x="8597900" y="76200"/>
            <a:ext cx="469900"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en-US" sz="2400" b="1">
                <a:effectLst>
                  <a:outerShdw blurRad="38100" dist="38100" dir="2700000" algn="tl">
                    <a:srgbClr val="000000"/>
                  </a:outerShdw>
                </a:effectLst>
                <a:cs typeface="+mn-cs"/>
              </a:rPr>
              <a:t>94</a:t>
            </a:r>
          </a:p>
        </p:txBody>
      </p:sp>
      <p:sp>
        <p:nvSpPr>
          <p:cNvPr id="76811" name="Text Box 11"/>
          <p:cNvSpPr txBox="1">
            <a:spLocks noChangeArrowheads="1"/>
          </p:cNvSpPr>
          <p:nvPr/>
        </p:nvSpPr>
        <p:spPr bwMode="auto">
          <a:xfrm>
            <a:off x="349250" y="1752600"/>
            <a:ext cx="1098550" cy="36671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dirty="0">
                <a:solidFill>
                  <a:schemeClr val="bg2"/>
                </a:solidFill>
                <a:latin typeface="AR PL KaitiM GB" charset="0"/>
                <a:cs typeface="AR PL KaitiM GB" charset="0"/>
              </a:rPr>
              <a:t>建筑工程</a:t>
            </a:r>
            <a:endParaRPr lang="en-US" sz="1800" b="1" dirty="0">
              <a:solidFill>
                <a:schemeClr val="bg2"/>
              </a:solidFill>
              <a:latin typeface="AR PL KaitiM GB" charset="0"/>
              <a:cs typeface="AR PL KaitiM GB" charset="0"/>
            </a:endParaRPr>
          </a:p>
        </p:txBody>
      </p:sp>
      <p:sp>
        <p:nvSpPr>
          <p:cNvPr id="76812" name="Text Box 12"/>
          <p:cNvSpPr txBox="1">
            <a:spLocks noChangeArrowheads="1"/>
          </p:cNvSpPr>
          <p:nvPr/>
        </p:nvSpPr>
        <p:spPr bwMode="auto">
          <a:xfrm>
            <a:off x="7359650" y="6477000"/>
            <a:ext cx="1555750" cy="36671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chemeClr val="bg2"/>
                </a:solidFill>
                <a:latin typeface="AR PL KaitiM GB" charset="0"/>
                <a:cs typeface="AR PL KaitiM GB" charset="0"/>
              </a:rPr>
              <a:t>石铺行道工程</a:t>
            </a:r>
            <a:endParaRPr lang="en-US" sz="1800" b="1">
              <a:solidFill>
                <a:schemeClr val="bg2"/>
              </a:solidFill>
              <a:latin typeface="AR PL KaitiM GB" charset="0"/>
              <a:cs typeface="AR PL KaitiM GB" charset="0"/>
            </a:endParaRPr>
          </a:p>
        </p:txBody>
      </p:sp>
      <p:sp>
        <p:nvSpPr>
          <p:cNvPr id="76813" name="Text Box 13"/>
          <p:cNvSpPr txBox="1">
            <a:spLocks noChangeArrowheads="1"/>
          </p:cNvSpPr>
          <p:nvPr/>
        </p:nvSpPr>
        <p:spPr bwMode="auto">
          <a:xfrm>
            <a:off x="7315200" y="1981200"/>
            <a:ext cx="1600200" cy="36671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1800" b="1">
                <a:solidFill>
                  <a:schemeClr val="bg2"/>
                </a:solidFill>
                <a:latin typeface="AR PL KaitiM GB" charset="0"/>
                <a:cs typeface="AR PL KaitiM GB" charset="0"/>
              </a:rPr>
              <a:t>水道工程</a:t>
            </a:r>
            <a:endParaRPr lang="en-US" sz="1800" b="1">
              <a:solidFill>
                <a:schemeClr val="bg2"/>
              </a:solidFill>
              <a:latin typeface="AR PL KaitiM GB" charset="0"/>
              <a:cs typeface="AR PL KaitiM GB" charset="0"/>
            </a:endParaRPr>
          </a:p>
        </p:txBody>
      </p:sp>
      <p:sp>
        <p:nvSpPr>
          <p:cNvPr id="76814" name="Text Box 14"/>
          <p:cNvSpPr txBox="1">
            <a:spLocks noChangeArrowheads="1"/>
          </p:cNvSpPr>
          <p:nvPr/>
        </p:nvSpPr>
        <p:spPr bwMode="auto">
          <a:xfrm>
            <a:off x="196850" y="6477000"/>
            <a:ext cx="1555750" cy="36671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1800" b="1">
                <a:solidFill>
                  <a:schemeClr val="bg2"/>
                </a:solidFill>
                <a:latin typeface="AR PL KaitiM GB" charset="0"/>
                <a:cs typeface="AR PL KaitiM GB" charset="0"/>
              </a:rPr>
              <a:t>土地测量方法</a:t>
            </a:r>
            <a:endParaRPr lang="en-US" sz="1800" b="1">
              <a:solidFill>
                <a:schemeClr val="bg2"/>
              </a:solidFill>
              <a:latin typeface="AR PL KaitiM GB" charset="0"/>
              <a:cs typeface="AR PL KaitiM GB" charset="0"/>
            </a:endParaRPr>
          </a:p>
        </p:txBody>
      </p:sp>
      <p:sp>
        <p:nvSpPr>
          <p:cNvPr id="76815" name="Text Box 15"/>
          <p:cNvSpPr txBox="1">
            <a:spLocks noChangeArrowheads="1"/>
          </p:cNvSpPr>
          <p:nvPr/>
        </p:nvSpPr>
        <p:spPr bwMode="auto">
          <a:xfrm>
            <a:off x="3733800" y="4814888"/>
            <a:ext cx="1447800" cy="366712"/>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1800" b="1">
                <a:solidFill>
                  <a:schemeClr val="bg2"/>
                </a:solidFill>
                <a:latin typeface="AR PL KaitiM GB" charset="0"/>
                <a:cs typeface="AR PL KaitiM GB" charset="0"/>
              </a:rPr>
              <a:t>石雕技术</a:t>
            </a:r>
            <a:endParaRPr lang="en-US" sz="1800" b="1">
              <a:solidFill>
                <a:schemeClr val="bg2"/>
              </a:solidFill>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p:cTn id="7" dur="1000" fill="hold"/>
                                        <p:tgtEl>
                                          <p:spTgt spid="76804"/>
                                        </p:tgtEl>
                                        <p:attrNameLst>
                                          <p:attrName>ppt_w</p:attrName>
                                        </p:attrNameLst>
                                      </p:cBhvr>
                                      <p:tavLst>
                                        <p:tav tm="0">
                                          <p:val>
                                            <p:fltVal val="0"/>
                                          </p:val>
                                        </p:tav>
                                        <p:tav tm="100000">
                                          <p:val>
                                            <p:strVal val="#ppt_w"/>
                                          </p:val>
                                        </p:tav>
                                      </p:tavLst>
                                    </p:anim>
                                    <p:anim calcmode="lin" valueType="num">
                                      <p:cBhvr>
                                        <p:cTn id="8" dur="1000" fill="hold"/>
                                        <p:tgtEl>
                                          <p:spTgt spid="76804"/>
                                        </p:tgtEl>
                                        <p:attrNameLst>
                                          <p:attrName>ppt_h</p:attrName>
                                        </p:attrNameLst>
                                      </p:cBhvr>
                                      <p:tavLst>
                                        <p:tav tm="0">
                                          <p:val>
                                            <p:fltVal val="0"/>
                                          </p:val>
                                        </p:tav>
                                        <p:tav tm="100000">
                                          <p:val>
                                            <p:strVal val="#ppt_h"/>
                                          </p:val>
                                        </p:tav>
                                      </p:tavLst>
                                    </p:anim>
                                    <p:anim calcmode="lin" valueType="num">
                                      <p:cBhvr>
                                        <p:cTn id="9" dur="1000" fill="hold"/>
                                        <p:tgtEl>
                                          <p:spTgt spid="7680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680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76805"/>
                                        </p:tgtEl>
                                        <p:attrNameLst>
                                          <p:attrName>style.visibility</p:attrName>
                                        </p:attrNameLst>
                                      </p:cBhvr>
                                      <p:to>
                                        <p:strVal val="visible"/>
                                      </p:to>
                                    </p:set>
                                    <p:anim calcmode="lin" valueType="num">
                                      <p:cBhvr>
                                        <p:cTn id="14" dur="1000" fill="hold"/>
                                        <p:tgtEl>
                                          <p:spTgt spid="76805"/>
                                        </p:tgtEl>
                                        <p:attrNameLst>
                                          <p:attrName>ppt_w</p:attrName>
                                        </p:attrNameLst>
                                      </p:cBhvr>
                                      <p:tavLst>
                                        <p:tav tm="0">
                                          <p:val>
                                            <p:fltVal val="0"/>
                                          </p:val>
                                        </p:tav>
                                        <p:tav tm="100000">
                                          <p:val>
                                            <p:strVal val="#ppt_w"/>
                                          </p:val>
                                        </p:tav>
                                      </p:tavLst>
                                    </p:anim>
                                    <p:anim calcmode="lin" valueType="num">
                                      <p:cBhvr>
                                        <p:cTn id="15" dur="1000" fill="hold"/>
                                        <p:tgtEl>
                                          <p:spTgt spid="76805"/>
                                        </p:tgtEl>
                                        <p:attrNameLst>
                                          <p:attrName>ppt_h</p:attrName>
                                        </p:attrNameLst>
                                      </p:cBhvr>
                                      <p:tavLst>
                                        <p:tav tm="0">
                                          <p:val>
                                            <p:fltVal val="0"/>
                                          </p:val>
                                        </p:tav>
                                        <p:tav tm="100000">
                                          <p:val>
                                            <p:strVal val="#ppt_h"/>
                                          </p:val>
                                        </p:tav>
                                      </p:tavLst>
                                    </p:anim>
                                    <p:anim calcmode="lin" valueType="num">
                                      <p:cBhvr>
                                        <p:cTn id="16" dur="1000" fill="hold"/>
                                        <p:tgtEl>
                                          <p:spTgt spid="7680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680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76806"/>
                                        </p:tgtEl>
                                        <p:attrNameLst>
                                          <p:attrName>style.visibility</p:attrName>
                                        </p:attrNameLst>
                                      </p:cBhvr>
                                      <p:to>
                                        <p:strVal val="visible"/>
                                      </p:to>
                                    </p:set>
                                    <p:anim calcmode="lin" valueType="num">
                                      <p:cBhvr>
                                        <p:cTn id="21" dur="1000" fill="hold"/>
                                        <p:tgtEl>
                                          <p:spTgt spid="76806"/>
                                        </p:tgtEl>
                                        <p:attrNameLst>
                                          <p:attrName>ppt_w</p:attrName>
                                        </p:attrNameLst>
                                      </p:cBhvr>
                                      <p:tavLst>
                                        <p:tav tm="0">
                                          <p:val>
                                            <p:fltVal val="0"/>
                                          </p:val>
                                        </p:tav>
                                        <p:tav tm="100000">
                                          <p:val>
                                            <p:strVal val="#ppt_w"/>
                                          </p:val>
                                        </p:tav>
                                      </p:tavLst>
                                    </p:anim>
                                    <p:anim calcmode="lin" valueType="num">
                                      <p:cBhvr>
                                        <p:cTn id="22" dur="1000" fill="hold"/>
                                        <p:tgtEl>
                                          <p:spTgt spid="76806"/>
                                        </p:tgtEl>
                                        <p:attrNameLst>
                                          <p:attrName>ppt_h</p:attrName>
                                        </p:attrNameLst>
                                      </p:cBhvr>
                                      <p:tavLst>
                                        <p:tav tm="0">
                                          <p:val>
                                            <p:fltVal val="0"/>
                                          </p:val>
                                        </p:tav>
                                        <p:tav tm="100000">
                                          <p:val>
                                            <p:strVal val="#ppt_h"/>
                                          </p:val>
                                        </p:tav>
                                      </p:tavLst>
                                    </p:anim>
                                    <p:anim calcmode="lin" valueType="num">
                                      <p:cBhvr>
                                        <p:cTn id="23" dur="1000" fill="hold"/>
                                        <p:tgtEl>
                                          <p:spTgt spid="7680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680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76807"/>
                                        </p:tgtEl>
                                        <p:attrNameLst>
                                          <p:attrName>style.visibility</p:attrName>
                                        </p:attrNameLst>
                                      </p:cBhvr>
                                      <p:to>
                                        <p:strVal val="visible"/>
                                      </p:to>
                                    </p:set>
                                    <p:anim calcmode="lin" valueType="num">
                                      <p:cBhvr>
                                        <p:cTn id="28" dur="1000" fill="hold"/>
                                        <p:tgtEl>
                                          <p:spTgt spid="76807"/>
                                        </p:tgtEl>
                                        <p:attrNameLst>
                                          <p:attrName>ppt_w</p:attrName>
                                        </p:attrNameLst>
                                      </p:cBhvr>
                                      <p:tavLst>
                                        <p:tav tm="0">
                                          <p:val>
                                            <p:fltVal val="0"/>
                                          </p:val>
                                        </p:tav>
                                        <p:tav tm="100000">
                                          <p:val>
                                            <p:strVal val="#ppt_w"/>
                                          </p:val>
                                        </p:tav>
                                      </p:tavLst>
                                    </p:anim>
                                    <p:anim calcmode="lin" valueType="num">
                                      <p:cBhvr>
                                        <p:cTn id="29" dur="1000" fill="hold"/>
                                        <p:tgtEl>
                                          <p:spTgt spid="76807"/>
                                        </p:tgtEl>
                                        <p:attrNameLst>
                                          <p:attrName>ppt_h</p:attrName>
                                        </p:attrNameLst>
                                      </p:cBhvr>
                                      <p:tavLst>
                                        <p:tav tm="0">
                                          <p:val>
                                            <p:fltVal val="0"/>
                                          </p:val>
                                        </p:tav>
                                        <p:tav tm="100000">
                                          <p:val>
                                            <p:strVal val="#ppt_h"/>
                                          </p:val>
                                        </p:tav>
                                      </p:tavLst>
                                    </p:anim>
                                    <p:anim calcmode="lin" valueType="num">
                                      <p:cBhvr>
                                        <p:cTn id="30"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6808"/>
                                        </p:tgtEl>
                                        <p:attrNameLst>
                                          <p:attrName>style.visibility</p:attrName>
                                        </p:attrNameLst>
                                      </p:cBhvr>
                                      <p:to>
                                        <p:strVal val="visible"/>
                                      </p:to>
                                    </p:set>
                                    <p:anim calcmode="lin" valueType="num">
                                      <p:cBhvr>
                                        <p:cTn id="35" dur="1000" fill="hold"/>
                                        <p:tgtEl>
                                          <p:spTgt spid="76808"/>
                                        </p:tgtEl>
                                        <p:attrNameLst>
                                          <p:attrName>ppt_w</p:attrName>
                                        </p:attrNameLst>
                                      </p:cBhvr>
                                      <p:tavLst>
                                        <p:tav tm="0">
                                          <p:val>
                                            <p:fltVal val="0"/>
                                          </p:val>
                                        </p:tav>
                                        <p:tav tm="100000">
                                          <p:val>
                                            <p:strVal val="#ppt_w"/>
                                          </p:val>
                                        </p:tav>
                                      </p:tavLst>
                                    </p:anim>
                                    <p:anim calcmode="lin" valueType="num">
                                      <p:cBhvr>
                                        <p:cTn id="36" dur="1000" fill="hold"/>
                                        <p:tgtEl>
                                          <p:spTgt spid="76808"/>
                                        </p:tgtEl>
                                        <p:attrNameLst>
                                          <p:attrName>ppt_h</p:attrName>
                                        </p:attrNameLst>
                                      </p:cBhvr>
                                      <p:tavLst>
                                        <p:tav tm="0">
                                          <p:val>
                                            <p:fltVal val="0"/>
                                          </p:val>
                                        </p:tav>
                                        <p:tav tm="100000">
                                          <p:val>
                                            <p:strVal val="#ppt_h"/>
                                          </p:val>
                                        </p:tav>
                                      </p:tavLst>
                                    </p:anim>
                                    <p:anim calcmode="lin" valueType="num">
                                      <p:cBhvr>
                                        <p:cTn id="37" dur="1000" fill="hold"/>
                                        <p:tgtEl>
                                          <p:spTgt spid="7680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68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adrian's Wa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73338" y="1589088"/>
            <a:ext cx="6646862" cy="531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282" name="Picture 7" descr="HadrianWall"/>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28600" y="0"/>
            <a:ext cx="4845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0" name="Freeform 8"/>
          <p:cNvSpPr>
            <a:spLocks/>
          </p:cNvSpPr>
          <p:nvPr/>
        </p:nvSpPr>
        <p:spPr bwMode="auto">
          <a:xfrm>
            <a:off x="1403350" y="1770063"/>
            <a:ext cx="958850" cy="112712"/>
          </a:xfrm>
          <a:custGeom>
            <a:avLst/>
            <a:gdLst>
              <a:gd name="T0" fmla="*/ 604 w 604"/>
              <a:gd name="T1" fmla="*/ 27 h 71"/>
              <a:gd name="T2" fmla="*/ 561 w 604"/>
              <a:gd name="T3" fmla="*/ 8 h 71"/>
              <a:gd name="T4" fmla="*/ 441 w 604"/>
              <a:gd name="T5" fmla="*/ 13 h 71"/>
              <a:gd name="T6" fmla="*/ 345 w 604"/>
              <a:gd name="T7" fmla="*/ 8 h 71"/>
              <a:gd name="T8" fmla="*/ 292 w 604"/>
              <a:gd name="T9" fmla="*/ 27 h 71"/>
              <a:gd name="T10" fmla="*/ 211 w 604"/>
              <a:gd name="T11" fmla="*/ 37 h 71"/>
              <a:gd name="T12" fmla="*/ 48 w 604"/>
              <a:gd name="T13" fmla="*/ 71 h 71"/>
              <a:gd name="T14" fmla="*/ 0 w 604"/>
              <a:gd name="T15" fmla="*/ 56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4" h="71">
                <a:moveTo>
                  <a:pt x="604" y="27"/>
                </a:moveTo>
                <a:cubicBezTo>
                  <a:pt x="591" y="19"/>
                  <a:pt x="561" y="8"/>
                  <a:pt x="561" y="8"/>
                </a:cubicBezTo>
                <a:cubicBezTo>
                  <a:pt x="507" y="15"/>
                  <a:pt x="503" y="18"/>
                  <a:pt x="441" y="13"/>
                </a:cubicBezTo>
                <a:cubicBezTo>
                  <a:pt x="403" y="0"/>
                  <a:pt x="393" y="4"/>
                  <a:pt x="345" y="8"/>
                </a:cubicBezTo>
                <a:cubicBezTo>
                  <a:pt x="325" y="12"/>
                  <a:pt x="310" y="22"/>
                  <a:pt x="292" y="27"/>
                </a:cubicBezTo>
                <a:cubicBezTo>
                  <a:pt x="286" y="29"/>
                  <a:pt x="214" y="36"/>
                  <a:pt x="211" y="37"/>
                </a:cubicBezTo>
                <a:cubicBezTo>
                  <a:pt x="156" y="45"/>
                  <a:pt x="103" y="63"/>
                  <a:pt x="48" y="71"/>
                </a:cubicBezTo>
                <a:cubicBezTo>
                  <a:pt x="45" y="71"/>
                  <a:pt x="0" y="70"/>
                  <a:pt x="0" y="56"/>
                </a:cubicBezTo>
              </a:path>
            </a:pathLst>
          </a:custGeom>
          <a:noFill/>
          <a:ln w="762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34" name="Rectangle 2"/>
          <p:cNvSpPr>
            <a:spLocks noGrp="1" noRot="1" noChangeArrowheads="1"/>
          </p:cNvSpPr>
          <p:nvPr>
            <p:ph type="title"/>
          </p:nvPr>
        </p:nvSpPr>
        <p:spPr>
          <a:xfrm>
            <a:off x="4267200" y="0"/>
            <a:ext cx="2895600" cy="1752600"/>
          </a:xfrm>
          <a:solidFill>
            <a:schemeClr val="bg1"/>
          </a:solidFill>
        </p:spPr>
        <p:txBody>
          <a:bodyPr/>
          <a:lstStyle/>
          <a:p>
            <a:pPr eaLnBrk="1" hangingPunct="1">
              <a:defRPr/>
            </a:pPr>
            <a:r>
              <a:rPr lang="ja-JP" altLang="en-US" u="sng">
                <a:solidFill>
                  <a:schemeClr val="tx1"/>
                </a:solidFill>
                <a:latin typeface="AR PL KaitiM GB" charset="0"/>
                <a:ea typeface="ＭＳ Ｐゴシック" charset="0"/>
                <a:cs typeface="AR PL KaitiM GB" charset="0"/>
              </a:rPr>
              <a:t>哈特历安</a:t>
            </a:r>
            <a:r>
              <a:rPr lang="en-US" altLang="ja-JP">
                <a:solidFill>
                  <a:schemeClr val="tx1"/>
                </a:solidFill>
                <a:latin typeface="AR PL KaitiM GB" charset="0"/>
                <a:ea typeface="ＭＳ Ｐゴシック" charset="0"/>
                <a:cs typeface="AR PL KaitiM GB" charset="0"/>
              </a:rPr>
              <a:t> </a:t>
            </a:r>
            <a:r>
              <a:rPr lang="ja-JP" altLang="en-US">
                <a:solidFill>
                  <a:schemeClr val="tx1"/>
                </a:solidFill>
                <a:latin typeface="AR PL KaitiM GB" charset="0"/>
                <a:ea typeface="ＭＳ Ｐゴシック" charset="0"/>
                <a:cs typeface="AR PL KaitiM GB" charset="0"/>
              </a:rPr>
              <a:t>城墙</a:t>
            </a:r>
            <a:endParaRPr lang="en-US">
              <a:solidFill>
                <a:schemeClr val="tx1"/>
              </a:solidFill>
              <a:latin typeface="AR PL KaitiM GB" charset="0"/>
              <a:ea typeface="ＭＳ Ｐゴシック" charset="0"/>
              <a:cs typeface="AR PL KaitiM GB" charset="0"/>
            </a:endParaRPr>
          </a:p>
        </p:txBody>
      </p:sp>
      <p:sp>
        <p:nvSpPr>
          <p:cNvPr id="18438" name="Text Box 6"/>
          <p:cNvSpPr txBox="1">
            <a:spLocks noChangeArrowheads="1"/>
          </p:cNvSpPr>
          <p:nvPr/>
        </p:nvSpPr>
        <p:spPr bwMode="auto">
          <a:xfrm>
            <a:off x="1371600" y="5562600"/>
            <a:ext cx="7772400" cy="11906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3600" b="1" dirty="0">
                <a:effectLst>
                  <a:outerShdw blurRad="38100" dist="38100" dir="2700000" algn="tl">
                    <a:srgbClr val="000000"/>
                  </a:outerShdw>
                </a:effectLst>
                <a:latin typeface="AR PL KaitiM GB" charset="0"/>
                <a:cs typeface="AR PL KaitiM GB" charset="0"/>
              </a:rPr>
              <a:t>后来</a:t>
            </a:r>
            <a:r>
              <a:rPr lang="ja-JP" altLang="en-US" sz="3600" b="1" u="sng" dirty="0">
                <a:effectLst>
                  <a:outerShdw blurRad="38100" dist="38100" dir="2700000" algn="tl">
                    <a:srgbClr val="000000"/>
                  </a:outerShdw>
                </a:effectLst>
                <a:latin typeface="AR PL KaitiM GB" charset="0"/>
                <a:cs typeface="AR PL KaitiM GB" charset="0"/>
              </a:rPr>
              <a:t>维多利安</a:t>
            </a:r>
            <a:r>
              <a:rPr lang="ja-JP" altLang="en-US" sz="3600" b="1" dirty="0">
                <a:effectLst>
                  <a:outerShdw blurRad="38100" dist="38100" dir="2700000" algn="tl">
                    <a:srgbClr val="000000"/>
                  </a:outerShdw>
                </a:effectLst>
                <a:latin typeface="AR PL KaitiM GB" charset="0"/>
                <a:cs typeface="AR PL KaitiM GB" charset="0"/>
              </a:rPr>
              <a:t>人把东部的</a:t>
            </a:r>
            <a:r>
              <a:rPr lang="ja-JP" altLang="en-US" sz="3600" b="1" u="sng" dirty="0">
                <a:effectLst>
                  <a:outerShdw blurRad="38100" dist="38100" dir="2700000" algn="tl">
                    <a:srgbClr val="000000"/>
                  </a:outerShdw>
                </a:effectLst>
                <a:latin typeface="AR PL KaitiM GB" charset="0"/>
                <a:cs typeface="AR PL KaitiM GB" charset="0"/>
              </a:rPr>
              <a:t>哈特历安</a:t>
            </a:r>
            <a:r>
              <a:rPr lang="ja-JP" altLang="en-US" sz="3600" b="1" dirty="0">
                <a:effectLst>
                  <a:outerShdw blurRad="38100" dist="38100" dir="2700000" algn="tl">
                    <a:srgbClr val="000000"/>
                  </a:outerShdw>
                </a:effectLst>
                <a:latin typeface="AR PL KaitiM GB" charset="0"/>
                <a:cs typeface="AR PL KaitiM GB" charset="0"/>
              </a:rPr>
              <a:t>城墙拆散，用其石头来修补他们的路</a:t>
            </a:r>
            <a:r>
              <a:rPr lang="en-US" altLang="ja-JP" sz="3600" b="1" dirty="0">
                <a:effectLst>
                  <a:outerShdw blurRad="38100" dist="38100" dir="2700000" algn="tl">
                    <a:srgbClr val="000000"/>
                  </a:outerShdw>
                </a:effectLst>
                <a:latin typeface="AR PL KaitiM GB" charset="0"/>
                <a:cs typeface="AR PL KaitiM GB" charset="0"/>
              </a:rPr>
              <a:t>!</a:t>
            </a:r>
            <a:endParaRPr lang="en-US" sz="3600" b="1" dirty="0">
              <a:effectLst>
                <a:outerShdw blurRad="38100" dist="38100" dir="2700000" algn="tl">
                  <a:srgbClr val="000000"/>
                </a:outerShdw>
              </a:effectLst>
              <a:latin typeface="AR PL KaitiM GB" charset="0"/>
              <a:cs typeface="AR PL KaitiM GB" charset="0"/>
            </a:endParaRPr>
          </a:p>
        </p:txBody>
      </p:sp>
      <p:sp>
        <p:nvSpPr>
          <p:cNvPr id="18441" name="AutoShape 9"/>
          <p:cNvSpPr>
            <a:spLocks noChangeArrowheads="1"/>
          </p:cNvSpPr>
          <p:nvPr/>
        </p:nvSpPr>
        <p:spPr bwMode="auto">
          <a:xfrm>
            <a:off x="1524000" y="2590800"/>
            <a:ext cx="1219200" cy="1295400"/>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 name="AutoShape 10"/>
          <p:cNvSpPr>
            <a:spLocks noChangeArrowheads="1"/>
          </p:cNvSpPr>
          <p:nvPr/>
        </p:nvSpPr>
        <p:spPr bwMode="auto">
          <a:xfrm rot="-1726731">
            <a:off x="0" y="-762000"/>
            <a:ext cx="609600" cy="762000"/>
          </a:xfrm>
          <a:prstGeom prst="downArrow">
            <a:avLst>
              <a:gd name="adj1" fmla="val 50000"/>
              <a:gd name="adj2" fmla="val 3125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pic>
        <p:nvPicPr>
          <p:cNvPr id="18437" name="Picture 5" descr="Hadria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86600" y="0"/>
            <a:ext cx="208438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41"/>
                                        </p:tgtEl>
                                        <p:attrNameLst>
                                          <p:attrName>style.visibility</p:attrName>
                                        </p:attrNameLst>
                                      </p:cBhvr>
                                      <p:to>
                                        <p:strVal val="visible"/>
                                      </p:to>
                                    </p:set>
                                    <p:animEffect transition="in" filter="dissolve">
                                      <p:cBhvr>
                                        <p:cTn id="12" dur="500"/>
                                        <p:tgtEl>
                                          <p:spTgt spid="184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path" presetSubtype="0" accel="50000" decel="50000" fill="hold" grpId="0" nodeType="clickEffect">
                                  <p:stCondLst>
                                    <p:cond delay="0"/>
                                  </p:stCondLst>
                                  <p:childTnLst>
                                    <p:animMotion origin="layout" path="M 0.03334 0.05548 L 0.13334 0.2663 " pathEditMode="relative" rAng="0" ptsTypes="AA">
                                      <p:cBhvr>
                                        <p:cTn id="16" dur="2000" fill="hold"/>
                                        <p:tgtEl>
                                          <p:spTgt spid="18442"/>
                                        </p:tgtEl>
                                        <p:attrNameLst>
                                          <p:attrName>ppt_x</p:attrName>
                                          <p:attrName>ppt_y</p:attrName>
                                        </p:attrNameLst>
                                      </p:cBhvr>
                                      <p:rCtr x="5000" y="10541"/>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8440"/>
                                        </p:tgtEl>
                                        <p:attrNameLst>
                                          <p:attrName>style.visibility</p:attrName>
                                        </p:attrNameLst>
                                      </p:cBhvr>
                                      <p:to>
                                        <p:strVal val="visible"/>
                                      </p:to>
                                    </p:set>
                                    <p:animEffect transition="in" filter="dissolve">
                                      <p:cBhvr>
                                        <p:cTn id="21" dur="500"/>
                                        <p:tgtEl>
                                          <p:spTgt spid="1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8436"/>
                                        </p:tgtEl>
                                        <p:attrNameLst>
                                          <p:attrName>style.visibility</p:attrName>
                                        </p:attrNameLst>
                                      </p:cBhvr>
                                      <p:to>
                                        <p:strVal val="visible"/>
                                      </p:to>
                                    </p:set>
                                    <p:animEffect transition="in" filter="dissolve">
                                      <p:cBhvr>
                                        <p:cTn id="26" dur="500"/>
                                        <p:tgtEl>
                                          <p:spTgt spid="184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438"/>
                                        </p:tgtEl>
                                        <p:attrNameLst>
                                          <p:attrName>style.visibility</p:attrName>
                                        </p:attrNameLst>
                                      </p:cBhvr>
                                      <p:to>
                                        <p:strVal val="visible"/>
                                      </p:to>
                                    </p:set>
                                    <p:animEffect transition="in" filter="dissolve">
                                      <p:cBhvr>
                                        <p:cTn id="31"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4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HadrianWall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19600" y="0"/>
            <a:ext cx="48006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9" name="Rectangle 7"/>
          <p:cNvSpPr>
            <a:spLocks noChangeArrowheads="1"/>
          </p:cNvSpPr>
          <p:nvPr/>
        </p:nvSpPr>
        <p:spPr bwMode="auto">
          <a:xfrm>
            <a:off x="4648200" y="0"/>
            <a:ext cx="228600" cy="69342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27331" name="Picture 6" descr="HadrianWall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52400"/>
            <a:ext cx="48006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2"/>
          <p:cNvSpPr>
            <a:spLocks noGrp="1" noRot="1" noChangeArrowheads="1"/>
          </p:cNvSpPr>
          <p:nvPr>
            <p:ph type="title" idx="4294967295"/>
          </p:nvPr>
        </p:nvSpPr>
        <p:spPr>
          <a:xfrm>
            <a:off x="0" y="-152400"/>
            <a:ext cx="9220200" cy="914400"/>
          </a:xfrm>
          <a:gradFill rotWithShape="1">
            <a:gsLst>
              <a:gs pos="0">
                <a:schemeClr val="bg2"/>
              </a:gs>
              <a:gs pos="50000">
                <a:schemeClr val="bg1"/>
              </a:gs>
              <a:gs pos="100000">
                <a:schemeClr val="bg2"/>
              </a:gs>
            </a:gsLst>
            <a:lin ang="5400000" scaled="1"/>
          </a:gradFill>
        </p:spPr>
        <p:txBody>
          <a:bodyPr/>
          <a:lstStyle/>
          <a:p>
            <a:pPr eaLnBrk="1" hangingPunct="1">
              <a:defRPr/>
            </a:pPr>
            <a:r>
              <a:rPr lang="ja-JP" altLang="en-US" u="sng">
                <a:latin typeface="AR PL KaitiM GB" charset="0"/>
                <a:ea typeface="ＭＳ Ｐゴシック" charset="0"/>
                <a:cs typeface="AR PL KaitiM GB" charset="0"/>
              </a:rPr>
              <a:t>哈特历安</a:t>
            </a:r>
            <a:r>
              <a:rPr lang="ja-JP" altLang="en-US">
                <a:latin typeface="AR PL KaitiM GB" charset="0"/>
                <a:ea typeface="ＭＳ Ｐゴシック" charset="0"/>
                <a:cs typeface="AR PL KaitiM GB" charset="0"/>
              </a:rPr>
              <a:t>所建的墙</a:t>
            </a:r>
            <a:r>
              <a:rPr lang="en-US" altLang="ja-JP">
                <a:latin typeface="AR PL KaitiM GB" charset="0"/>
                <a:ea typeface="ＭＳ Ｐゴシック" charset="0"/>
                <a:cs typeface="AR PL KaitiM GB" charset="0"/>
              </a:rPr>
              <a:t>(</a:t>
            </a:r>
            <a:r>
              <a:rPr lang="ja-JP" altLang="en-US">
                <a:latin typeface="AR PL KaitiM GB" charset="0"/>
                <a:ea typeface="ＭＳ Ｐゴシック" charset="0"/>
                <a:cs typeface="AR PL KaitiM GB" charset="0"/>
              </a:rPr>
              <a:t>冬天之景</a:t>
            </a:r>
            <a:r>
              <a:rPr lang="en-US" altLang="ja-JP">
                <a:latin typeface="AR PL KaitiM GB" charset="0"/>
                <a:ea typeface="ＭＳ Ｐゴシック" charset="0"/>
                <a:cs typeface="AR PL KaitiM GB" charset="0"/>
              </a:rPr>
              <a:t>)</a:t>
            </a:r>
            <a:endParaRPr lang="en-US">
              <a:latin typeface="AR PL KaitiM GB" charset="0"/>
              <a:ea typeface="ＭＳ Ｐゴシック"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left)">
                                      <p:cBhvr>
                                        <p:cTn id="7" dur="50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9" descr="Portrai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7162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8" name="Text Box 10"/>
          <p:cNvSpPr txBox="1">
            <a:spLocks noChangeArrowheads="1"/>
          </p:cNvSpPr>
          <p:nvPr/>
        </p:nvSpPr>
        <p:spPr bwMode="auto">
          <a:xfrm>
            <a:off x="152400" y="228600"/>
            <a:ext cx="1828800" cy="618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5400" b="1">
                <a:solidFill>
                  <a:schemeClr val="tx2"/>
                </a:solidFill>
                <a:effectLst>
                  <a:outerShdw blurRad="38100" dist="38100" dir="2700000" algn="tl">
                    <a:srgbClr val="000000"/>
                  </a:outerShdw>
                </a:effectLst>
                <a:latin typeface="AR PL KaitiM GB" charset="0"/>
                <a:cs typeface="AR PL KaitiM GB" charset="0"/>
              </a:rPr>
              <a:t>罗马帝国时代的</a:t>
            </a:r>
            <a:endParaRPr lang="en-US" altLang="ja-JP" sz="5400" b="1">
              <a:solidFill>
                <a:schemeClr val="tx2"/>
              </a:solidFill>
              <a:effectLst>
                <a:outerShdw blurRad="38100" dist="38100" dir="2700000" algn="tl">
                  <a:srgbClr val="000000"/>
                </a:outerShdw>
              </a:effectLst>
              <a:latin typeface="AR PL KaitiM GB" charset="0"/>
              <a:cs typeface="AR PL KaitiM GB" charset="0"/>
            </a:endParaRPr>
          </a:p>
          <a:p>
            <a:pPr>
              <a:defRPr/>
            </a:pPr>
            <a:r>
              <a:rPr lang="en-US" sz="5400" b="1">
                <a:solidFill>
                  <a:schemeClr val="tx2"/>
                </a:solidFill>
                <a:effectLst>
                  <a:outerShdw blurRad="38100" dist="38100" dir="2700000" algn="tl">
                    <a:srgbClr val="000000"/>
                  </a:outerShdw>
                </a:effectLst>
                <a:latin typeface="AR PL KaitiM GB" charset="0"/>
                <a:cs typeface="AR PL KaitiM GB" charset="0"/>
              </a:rPr>
              <a:t>      </a:t>
            </a:r>
            <a:r>
              <a:rPr lang="ja-JP" altLang="en-US" sz="5400" b="1">
                <a:solidFill>
                  <a:schemeClr val="tx2"/>
                </a:solidFill>
                <a:effectLst>
                  <a:outerShdw blurRad="38100" dist="38100" dir="2700000" algn="tl">
                    <a:srgbClr val="000000"/>
                  </a:outerShdw>
                </a:effectLst>
                <a:latin typeface="AR PL KaitiM GB" charset="0"/>
                <a:cs typeface="AR PL KaitiM GB" charset="0"/>
              </a:rPr>
              <a:t>人模肖像技法</a:t>
            </a:r>
            <a:endParaRPr lang="en-US" sz="5400" b="1">
              <a:solidFill>
                <a:schemeClr val="tx2"/>
              </a:solidFill>
              <a:effectLst>
                <a:outerShdw blurRad="38100" dist="38100" dir="2700000" algn="tl">
                  <a:srgbClr val="000000"/>
                </a:outerShdw>
              </a:effectLst>
              <a:latin typeface="AR PL KaitiM GB" charset="0"/>
              <a:cs typeface="AR PL KaitiM GB"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4" descr="Polycar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00" y="0"/>
            <a:ext cx="73152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Rectangle 2"/>
          <p:cNvSpPr>
            <a:spLocks noGrp="1" noRot="1" noChangeArrowheads="1"/>
          </p:cNvSpPr>
          <p:nvPr>
            <p:ph type="title"/>
          </p:nvPr>
        </p:nvSpPr>
        <p:spPr>
          <a:xfrm>
            <a:off x="0" y="0"/>
            <a:ext cx="4800600" cy="1447800"/>
          </a:xfrm>
          <a:solidFill>
            <a:srgbClr val="006600"/>
          </a:solidFill>
        </p:spPr>
        <p:txBody>
          <a:bodyPr/>
          <a:lstStyle/>
          <a:p>
            <a:pPr eaLnBrk="1" hangingPunct="1">
              <a:defRPr/>
            </a:pPr>
            <a:r>
              <a:rPr lang="ja-JP" altLang="en-US" u="sng">
                <a:solidFill>
                  <a:srgbClr val="FFFFFF"/>
                </a:solidFill>
                <a:latin typeface="AR PL KaitiM GB" charset="0"/>
                <a:ea typeface="ＭＳ Ｐゴシック" charset="0"/>
                <a:cs typeface="AR PL KaitiM GB" charset="0"/>
              </a:rPr>
              <a:t>波里卡帕</a:t>
            </a:r>
            <a:r>
              <a:rPr lang="en-US" altLang="ja-JP" sz="3200">
                <a:solidFill>
                  <a:srgbClr val="FFFFFF"/>
                </a:solidFill>
                <a:latin typeface="AR PL KaitiM GB" charset="0"/>
                <a:ea typeface="ＭＳ Ｐゴシック" charset="0"/>
                <a:cs typeface="AR PL KaitiM GB" charset="0"/>
              </a:rPr>
              <a:t>(Polycarp)</a:t>
            </a:r>
            <a:br>
              <a:rPr lang="en-US" altLang="ja-JP">
                <a:solidFill>
                  <a:srgbClr val="FFFFFF"/>
                </a:solidFill>
                <a:latin typeface="AR PL KaitiM GB" charset="0"/>
                <a:ea typeface="ＭＳ Ｐゴシック" charset="0"/>
                <a:cs typeface="AR PL KaitiM GB" charset="0"/>
              </a:rPr>
            </a:br>
            <a:r>
              <a:rPr lang="en-US" altLang="ja-JP">
                <a:solidFill>
                  <a:srgbClr val="FFFFFF"/>
                </a:solidFill>
                <a:latin typeface="AR PL KaitiM GB" charset="0"/>
                <a:ea typeface="ＭＳ Ｐゴシック" charset="0"/>
                <a:cs typeface="AR PL KaitiM GB" charset="0"/>
              </a:rPr>
              <a:t> </a:t>
            </a:r>
            <a:r>
              <a:rPr lang="ja-JP" altLang="en-US">
                <a:solidFill>
                  <a:srgbClr val="FFFFFF"/>
                </a:solidFill>
                <a:latin typeface="AR PL KaitiM GB" charset="0"/>
                <a:ea typeface="ＭＳ Ｐゴシック" charset="0"/>
                <a:cs typeface="AR PL KaitiM GB" charset="0"/>
              </a:rPr>
              <a:t>被处死的情景</a:t>
            </a:r>
            <a:endParaRPr lang="en-US">
              <a:solidFill>
                <a:srgbClr val="FFFFFF"/>
              </a:solidFill>
              <a:latin typeface="AR PL KaitiM GB" charset="0"/>
              <a:ea typeface="ＭＳ Ｐゴシック" charset="0"/>
              <a:cs typeface="AR PL KaitiM GB" charset="0"/>
            </a:endParaRPr>
          </a:p>
        </p:txBody>
      </p:sp>
      <p:sp>
        <p:nvSpPr>
          <p:cNvPr id="11270" name="Rectangle 6"/>
          <p:cNvSpPr>
            <a:spLocks noRot="1" noChangeArrowheads="1"/>
          </p:cNvSpPr>
          <p:nvPr/>
        </p:nvSpPr>
        <p:spPr bwMode="auto">
          <a:xfrm>
            <a:off x="0" y="1447800"/>
            <a:ext cx="4724400" cy="19050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3600" b="1" dirty="0">
                <a:solidFill>
                  <a:srgbClr val="FFFFFF"/>
                </a:solidFill>
                <a:effectLst>
                  <a:outerShdw blurRad="38100" dist="38100" dir="2700000" algn="tl">
                    <a:srgbClr val="000000"/>
                  </a:outerShdw>
                </a:effectLst>
                <a:latin typeface="Arial" charset="0"/>
                <a:cs typeface="AR PL KaitiM GB" charset="0"/>
              </a:rPr>
              <a:t>“</a:t>
            </a:r>
            <a:r>
              <a:rPr lang="ja-JP" altLang="en-US" sz="3600" b="1" dirty="0">
                <a:solidFill>
                  <a:srgbClr val="FFFFFF"/>
                </a:solidFill>
                <a:effectLst>
                  <a:outerShdw blurRad="38100" dist="38100" dir="2700000" algn="tl">
                    <a:srgbClr val="000000"/>
                  </a:outerShdw>
                </a:effectLst>
                <a:latin typeface="AR PL KaitiM GB" charset="0"/>
                <a:cs typeface="AR PL KaitiM GB" charset="0"/>
              </a:rPr>
              <a:t>殉道者的血</a:t>
            </a:r>
            <a:br>
              <a:rPr lang="en-US" altLang="ja-JP" sz="3600" b="1" dirty="0">
                <a:solidFill>
                  <a:srgbClr val="FFFFFF"/>
                </a:solidFill>
                <a:effectLst>
                  <a:outerShdw blurRad="38100" dist="38100" dir="2700000" algn="tl">
                    <a:srgbClr val="000000"/>
                  </a:outerShdw>
                </a:effectLst>
                <a:latin typeface="AR PL KaitiM GB" charset="0"/>
                <a:cs typeface="AR PL KaitiM GB" charset="0"/>
              </a:rPr>
            </a:br>
            <a:r>
              <a:rPr lang="ja-JP" altLang="en-US" sz="3600" b="1" dirty="0">
                <a:solidFill>
                  <a:srgbClr val="FFFFFF"/>
                </a:solidFill>
                <a:effectLst>
                  <a:outerShdw blurRad="38100" dist="38100" dir="2700000" algn="tl">
                    <a:srgbClr val="000000"/>
                  </a:outerShdw>
                </a:effectLst>
                <a:latin typeface="AR PL KaitiM GB" charset="0"/>
                <a:cs typeface="AR PL KaitiM GB" charset="0"/>
              </a:rPr>
              <a:t>是教会的种子</a:t>
            </a:r>
            <a:r>
              <a:rPr lang="ja-JP" altLang="en-US" sz="3600" b="1" dirty="0">
                <a:solidFill>
                  <a:srgbClr val="FFFFFF"/>
                </a:solidFill>
                <a:effectLst>
                  <a:outerShdw blurRad="38100" dist="38100" dir="2700000" algn="tl">
                    <a:srgbClr val="000000"/>
                  </a:outerShdw>
                </a:effectLst>
                <a:latin typeface="Arial" charset="0"/>
                <a:cs typeface="AR PL KaitiM GB" charset="0"/>
              </a:rPr>
              <a:t>”</a:t>
            </a:r>
            <a:br>
              <a:rPr lang="en-US" altLang="ja-JP" sz="3600" b="1" dirty="0">
                <a:solidFill>
                  <a:srgbClr val="FFFFFF"/>
                </a:solidFill>
                <a:effectLst>
                  <a:outerShdw blurRad="38100" dist="38100" dir="2700000" algn="tl">
                    <a:srgbClr val="000000"/>
                  </a:outerShdw>
                </a:effectLst>
                <a:latin typeface="AR PL KaitiM GB" charset="0"/>
                <a:cs typeface="AR PL KaitiM GB" charset="0"/>
              </a:rPr>
            </a:br>
            <a:r>
              <a:rPr lang="en-US" altLang="ja-JP" sz="1800" b="1" dirty="0">
                <a:solidFill>
                  <a:srgbClr val="FFFFFF"/>
                </a:solidFill>
                <a:effectLst>
                  <a:outerShdw blurRad="38100" dist="38100" dir="2700000" algn="tl">
                    <a:srgbClr val="000000"/>
                  </a:outerShdw>
                </a:effectLst>
                <a:latin typeface="AR PL KaitiM GB" charset="0"/>
                <a:cs typeface="AR PL KaitiM GB" charset="0"/>
              </a:rPr>
              <a:t>(</a:t>
            </a:r>
            <a:r>
              <a:rPr lang="ja-JP" altLang="en-US" sz="1800" b="1" u="sng" dirty="0">
                <a:solidFill>
                  <a:srgbClr val="FFFFFF"/>
                </a:solidFill>
                <a:effectLst>
                  <a:outerShdw blurRad="38100" dist="38100" dir="2700000" algn="tl">
                    <a:srgbClr val="000000"/>
                  </a:outerShdw>
                </a:effectLst>
                <a:latin typeface="AR PL KaitiM GB" charset="0"/>
                <a:cs typeface="AR PL KaitiM GB" charset="0"/>
              </a:rPr>
              <a:t>特尔徒利安</a:t>
            </a:r>
            <a:r>
              <a:rPr lang="en-US" altLang="ja-JP" sz="1800" b="1" dirty="0">
                <a:solidFill>
                  <a:srgbClr val="FFFFFF"/>
                </a:solidFill>
                <a:effectLst>
                  <a:outerShdw blurRad="38100" dist="38100" dir="2700000" algn="tl">
                    <a:srgbClr val="000000"/>
                  </a:outerShdw>
                </a:effectLst>
                <a:latin typeface="AR PL KaitiM GB" charset="0"/>
                <a:cs typeface="AR PL KaitiM GB" charset="0"/>
              </a:rPr>
              <a:t>[Tertullian],</a:t>
            </a:r>
            <a:br>
              <a:rPr lang="en-US" altLang="ja-JP" sz="1800" b="1" dirty="0">
                <a:solidFill>
                  <a:srgbClr val="FFFFFF"/>
                </a:solidFill>
                <a:effectLst>
                  <a:outerShdw blurRad="38100" dist="38100" dir="2700000" algn="tl">
                    <a:srgbClr val="000000"/>
                  </a:outerShdw>
                </a:effectLst>
                <a:latin typeface="AR PL KaitiM GB" charset="0"/>
                <a:cs typeface="AR PL KaitiM GB" charset="0"/>
              </a:rPr>
            </a:br>
            <a:r>
              <a:rPr lang="ja-JP" altLang="en-US" sz="1800" b="1" dirty="0">
                <a:solidFill>
                  <a:srgbClr val="FFFFFF"/>
                </a:solidFill>
                <a:effectLst>
                  <a:outerShdw blurRad="38100" dist="38100" dir="2700000" algn="tl">
                    <a:srgbClr val="000000"/>
                  </a:outerShdw>
                </a:effectLst>
                <a:latin typeface="AR PL KaitiM GB" charset="0"/>
                <a:cs typeface="AR PL KaitiM GB" charset="0"/>
              </a:rPr>
              <a:t>主后</a:t>
            </a:r>
            <a:r>
              <a:rPr lang="en-US" altLang="ja-JP" sz="1800" b="1" dirty="0">
                <a:solidFill>
                  <a:srgbClr val="FFFFFF"/>
                </a:solidFill>
                <a:effectLst>
                  <a:outerShdw blurRad="38100" dist="38100" dir="2700000" algn="tl">
                    <a:srgbClr val="000000"/>
                  </a:outerShdw>
                </a:effectLst>
                <a:latin typeface="AR PL KaitiM GB" charset="0"/>
                <a:cs typeface="AR PL KaitiM GB" charset="0"/>
              </a:rPr>
              <a:t>160-225</a:t>
            </a:r>
            <a:r>
              <a:rPr lang="ja-JP" altLang="en-US" sz="1800" b="1" dirty="0">
                <a:solidFill>
                  <a:srgbClr val="FFFFFF"/>
                </a:solidFill>
                <a:effectLst>
                  <a:outerShdw blurRad="38100" dist="38100" dir="2700000" algn="tl">
                    <a:srgbClr val="000000"/>
                  </a:outerShdw>
                </a:effectLst>
                <a:latin typeface="AR PL KaitiM GB" charset="0"/>
                <a:cs typeface="AR PL KaitiM GB" charset="0"/>
              </a:rPr>
              <a:t>年</a:t>
            </a:r>
            <a:r>
              <a:rPr lang="en-US" altLang="ja-JP" sz="1800" b="1" dirty="0">
                <a:solidFill>
                  <a:srgbClr val="FFFFFF"/>
                </a:solidFill>
                <a:effectLst>
                  <a:outerShdw blurRad="38100" dist="38100" dir="2700000" algn="tl">
                    <a:srgbClr val="000000"/>
                  </a:outerShdw>
                </a:effectLst>
                <a:latin typeface="AR PL KaitiM GB" charset="0"/>
                <a:cs typeface="AR PL KaitiM GB" charset="0"/>
              </a:rPr>
              <a:t>)</a:t>
            </a:r>
            <a:endParaRPr lang="en-US" sz="1800" b="1" dirty="0">
              <a:solidFill>
                <a:srgbClr val="FFFFFF"/>
              </a:solidFill>
              <a:effectLst>
                <a:outerShdw blurRad="38100" dist="38100" dir="2700000" algn="tl">
                  <a:srgbClr val="000000"/>
                </a:outerShdw>
              </a:effectLst>
              <a:latin typeface="AR PL KaitiM GB" charset="0"/>
              <a:cs typeface="AR PL KaitiM GB" charset="0"/>
            </a:endParaRPr>
          </a:p>
        </p:txBody>
      </p:sp>
      <p:sp>
        <p:nvSpPr>
          <p:cNvPr id="11272" name="Freeform 8"/>
          <p:cNvSpPr>
            <a:spLocks/>
          </p:cNvSpPr>
          <p:nvPr/>
        </p:nvSpPr>
        <p:spPr bwMode="auto">
          <a:xfrm>
            <a:off x="5943600" y="5181600"/>
            <a:ext cx="3200400" cy="1371600"/>
          </a:xfrm>
          <a:custGeom>
            <a:avLst/>
            <a:gdLst>
              <a:gd name="T0" fmla="*/ 0 w 2016"/>
              <a:gd name="T1" fmla="*/ 816 h 864"/>
              <a:gd name="T2" fmla="*/ 0 w 2016"/>
              <a:gd name="T3" fmla="*/ 336 h 864"/>
              <a:gd name="T4" fmla="*/ 576 w 2016"/>
              <a:gd name="T5" fmla="*/ 0 h 864"/>
              <a:gd name="T6" fmla="*/ 2016 w 2016"/>
              <a:gd name="T7" fmla="*/ 0 h 864"/>
              <a:gd name="T8" fmla="*/ 2016 w 2016"/>
              <a:gd name="T9" fmla="*/ 864 h 864"/>
              <a:gd name="T10" fmla="*/ 0 w 2016"/>
              <a:gd name="T11" fmla="*/ 864 h 864"/>
              <a:gd name="T12" fmla="*/ 0 w 2016"/>
              <a:gd name="T13" fmla="*/ 816 h 864"/>
            </a:gdLst>
            <a:ahLst/>
            <a:cxnLst>
              <a:cxn ang="0">
                <a:pos x="T0" y="T1"/>
              </a:cxn>
              <a:cxn ang="0">
                <a:pos x="T2" y="T3"/>
              </a:cxn>
              <a:cxn ang="0">
                <a:pos x="T4" y="T5"/>
              </a:cxn>
              <a:cxn ang="0">
                <a:pos x="T6" y="T7"/>
              </a:cxn>
              <a:cxn ang="0">
                <a:pos x="T8" y="T9"/>
              </a:cxn>
              <a:cxn ang="0">
                <a:pos x="T10" y="T11"/>
              </a:cxn>
              <a:cxn ang="0">
                <a:pos x="T12" y="T13"/>
              </a:cxn>
            </a:cxnLst>
            <a:rect l="0" t="0" r="r" b="b"/>
            <a:pathLst>
              <a:path w="2016" h="864">
                <a:moveTo>
                  <a:pt x="0" y="816"/>
                </a:moveTo>
                <a:lnTo>
                  <a:pt x="0" y="336"/>
                </a:lnTo>
                <a:lnTo>
                  <a:pt x="576" y="0"/>
                </a:lnTo>
                <a:lnTo>
                  <a:pt x="2016" y="0"/>
                </a:lnTo>
                <a:lnTo>
                  <a:pt x="2016" y="864"/>
                </a:lnTo>
                <a:lnTo>
                  <a:pt x="0" y="864"/>
                </a:lnTo>
                <a:lnTo>
                  <a:pt x="0" y="816"/>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271" name="Text Box 7"/>
          <p:cNvSpPr txBox="1">
            <a:spLocks noChangeArrowheads="1"/>
          </p:cNvSpPr>
          <p:nvPr/>
        </p:nvSpPr>
        <p:spPr bwMode="auto">
          <a:xfrm>
            <a:off x="0" y="4267200"/>
            <a:ext cx="9144000" cy="2678113"/>
          </a:xfrm>
          <a:prstGeom prst="rect">
            <a:avLst/>
          </a:prstGeom>
          <a:solidFill>
            <a:schemeClr val="tx2">
              <a:lumMod val="10000"/>
              <a:alpha val="95000"/>
            </a:schemeClr>
          </a:solidFill>
          <a:ln>
            <a:noFill/>
          </a:ln>
          <a:effec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defRPr/>
            </a:pPr>
            <a:r>
              <a:rPr lang="ja-JP" altLang="en-US" sz="2400" b="1" dirty="0">
                <a:solidFill>
                  <a:srgbClr val="FFFFFF"/>
                </a:solidFill>
                <a:effectLst>
                  <a:outerShdw blurRad="38100" dist="38100" dir="2700000" algn="tl">
                    <a:srgbClr val="000000"/>
                  </a:outerShdw>
                </a:effectLst>
                <a:latin typeface="AR PL KaitiM GB" charset="0"/>
                <a:cs typeface="AR PL KaitiM GB" charset="0"/>
              </a:rPr>
              <a:t>就像他之前被处死的朋友</a:t>
            </a:r>
            <a:r>
              <a:rPr lang="ja-JP" altLang="en-US" sz="2400" b="1" u="sng" dirty="0">
                <a:solidFill>
                  <a:srgbClr val="FFFFFF"/>
                </a:solidFill>
                <a:effectLst>
                  <a:outerShdw blurRad="38100" dist="38100" dir="2700000" algn="tl">
                    <a:srgbClr val="000000"/>
                  </a:outerShdw>
                </a:effectLst>
                <a:latin typeface="AR PL KaitiM GB" charset="0"/>
                <a:cs typeface="AR PL KaitiM GB" charset="0"/>
              </a:rPr>
              <a:t>意拿提武士</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a:t>
            </a:r>
            <a:r>
              <a:rPr lang="ja-JP" altLang="en-US" sz="2400" b="1" u="sng" dirty="0">
                <a:solidFill>
                  <a:srgbClr val="FFFFFF"/>
                </a:solidFill>
                <a:effectLst>
                  <a:outerShdw blurRad="38100" dist="38100" dir="2700000" algn="tl">
                    <a:srgbClr val="000000"/>
                  </a:outerShdw>
                </a:effectLst>
                <a:latin typeface="AR PL KaitiM GB" charset="0"/>
                <a:cs typeface="AR PL KaitiM GB" charset="0"/>
              </a:rPr>
              <a:t>波利卡帕</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，一位来自</a:t>
            </a:r>
            <a:r>
              <a:rPr lang="ja-JP" altLang="en-US" sz="2400" b="1" u="sng" dirty="0">
                <a:solidFill>
                  <a:srgbClr val="FFFFFF"/>
                </a:solidFill>
                <a:effectLst>
                  <a:outerShdw blurRad="38100" dist="38100" dir="2700000" algn="tl">
                    <a:srgbClr val="000000"/>
                  </a:outerShdw>
                </a:effectLst>
                <a:latin typeface="AR PL KaitiM GB" charset="0"/>
                <a:cs typeface="AR PL KaitiM GB" charset="0"/>
              </a:rPr>
              <a:t>伊兹密尔</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的教会主教，试图模仿像基督一样的死。</a:t>
            </a:r>
            <a:r>
              <a:rPr lang="ja-JP" altLang="en-US" sz="2400" b="1" dirty="0">
                <a:solidFill>
                  <a:srgbClr val="FFFFFF"/>
                </a:solidFill>
                <a:effectLst>
                  <a:outerShdw blurRad="38100" dist="38100" dir="2700000" algn="tl">
                    <a:srgbClr val="000000"/>
                  </a:outerShdw>
                </a:effectLst>
                <a:latin typeface="Arial" charset="0"/>
                <a:cs typeface="AR PL KaitiM GB" charset="0"/>
              </a:rPr>
              <a:t>“</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如果我们为耶稣的名受苦受难，让我们在苦难中荣耀他，</a:t>
            </a:r>
            <a:r>
              <a:rPr lang="ja-JP" altLang="en-US" sz="2400" b="1" dirty="0">
                <a:solidFill>
                  <a:srgbClr val="FFFFFF"/>
                </a:solidFill>
                <a:effectLst>
                  <a:outerShdw blurRad="38100" dist="38100" dir="2700000" algn="tl">
                    <a:srgbClr val="000000"/>
                  </a:outerShdw>
                </a:effectLst>
                <a:latin typeface="Arial" charset="0"/>
                <a:cs typeface="AR PL KaitiM GB" charset="0"/>
              </a:rPr>
              <a:t>”</a:t>
            </a:r>
            <a:r>
              <a:rPr lang="ja-JP" altLang="en-US" sz="2400" b="1" u="sng" dirty="0">
                <a:solidFill>
                  <a:srgbClr val="FFFFFF"/>
                </a:solidFill>
                <a:effectLst>
                  <a:outerShdw blurRad="38100" dist="38100" dir="2700000" algn="tl">
                    <a:srgbClr val="000000"/>
                  </a:outerShdw>
                </a:effectLst>
                <a:latin typeface="AR PL KaitiM GB" charset="0"/>
                <a:cs typeface="AR PL KaitiM GB" charset="0"/>
              </a:rPr>
              <a:t>波利卡帕</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在他写给腓利比人信中提到。在公元</a:t>
            </a:r>
            <a:r>
              <a:rPr lang="en-US" altLang="ja-JP" sz="2400" b="1" dirty="0">
                <a:solidFill>
                  <a:srgbClr val="FFFFFF"/>
                </a:solidFill>
                <a:effectLst>
                  <a:outerShdw blurRad="38100" dist="38100" dir="2700000" algn="tl">
                    <a:srgbClr val="000000"/>
                  </a:outerShdw>
                </a:effectLst>
                <a:latin typeface="AR PL KaitiM GB" charset="0"/>
                <a:cs typeface="AR PL KaitiM GB" charset="0"/>
              </a:rPr>
              <a:t>155</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或</a:t>
            </a:r>
            <a:r>
              <a:rPr lang="en-US" altLang="ja-JP" sz="2400" b="1" dirty="0">
                <a:solidFill>
                  <a:srgbClr val="FFFFFF"/>
                </a:solidFill>
                <a:effectLst>
                  <a:outerShdw blurRad="38100" dist="38100" dir="2700000" algn="tl">
                    <a:srgbClr val="000000"/>
                  </a:outerShdw>
                </a:effectLst>
                <a:latin typeface="AR PL KaitiM GB" charset="0"/>
                <a:cs typeface="AR PL KaitiM GB" charset="0"/>
              </a:rPr>
              <a:t>156</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年的二月份下午，</a:t>
            </a:r>
            <a:r>
              <a:rPr lang="ja-JP" altLang="en-US" sz="2400" b="1" u="sng" dirty="0">
                <a:solidFill>
                  <a:srgbClr val="FFFFFF"/>
                </a:solidFill>
                <a:effectLst>
                  <a:outerShdw blurRad="38100" dist="38100" dir="2700000" algn="tl">
                    <a:srgbClr val="000000"/>
                  </a:outerShdw>
                </a:effectLst>
                <a:latin typeface="AR PL KaitiM GB" charset="0"/>
                <a:cs typeface="AR PL KaitiM GB" charset="0"/>
              </a:rPr>
              <a:t>波利卡帕</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进入了一个挤满人的广场，他再次的坚持不亵渎耶稣。正如</a:t>
            </a:r>
            <a:r>
              <a:rPr lang="ja-JP" altLang="en-US" sz="2400" b="1" u="sng" dirty="0">
                <a:solidFill>
                  <a:srgbClr val="FFFFFF"/>
                </a:solidFill>
                <a:effectLst>
                  <a:outerShdw blurRad="38100" dist="38100" dir="2700000" algn="tl">
                    <a:srgbClr val="000000"/>
                  </a:outerShdw>
                </a:effectLst>
                <a:latin typeface="AR PL KaitiM GB" charset="0"/>
                <a:cs typeface="AR PL KaitiM GB" charset="0"/>
              </a:rPr>
              <a:t>波利卡帕</a:t>
            </a:r>
            <a:r>
              <a:rPr lang="ja-JP" altLang="en-US" sz="2400" b="1" dirty="0">
                <a:solidFill>
                  <a:srgbClr val="FFFFFF"/>
                </a:solidFill>
                <a:effectLst>
                  <a:outerShdw blurRad="38100" dist="38100" dir="2700000" algn="tl">
                    <a:srgbClr val="000000"/>
                  </a:outerShdw>
                </a:effectLst>
                <a:latin typeface="AR PL KaitiM GB" charset="0"/>
                <a:cs typeface="AR PL KaitiM GB" charset="0"/>
              </a:rPr>
              <a:t>在梦中所看到的，众人要求他活活被火烧死。坚信耶稣必赐他力量来承担一切痛苦，他要求自己不要被钉在树干上。</a:t>
            </a:r>
            <a:endParaRPr lang="en-US" sz="2400" b="1" dirty="0">
              <a:solidFill>
                <a:srgbClr val="FFFFFF"/>
              </a:solidFill>
              <a:effectLst>
                <a:outerShdw blurRad="38100" dist="38100" dir="2700000" algn="tl">
                  <a:srgbClr val="000000"/>
                </a:outerShdw>
              </a:effectLst>
              <a:latin typeface="AR PL KaitiM GB" charset="0"/>
              <a:cs typeface="AR PL KaitiM GB"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dissolve">
                                      <p:cBhvr>
                                        <p:cTn id="7" dur="500"/>
                                        <p:tgtEl>
                                          <p:spTgt spid="112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6" presetClass="entr" presetSubtype="0"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by="(-#ppt_w*2)" calcmode="lin" valueType="num">
                                      <p:cBhvr rctx="PPT">
                                        <p:cTn id="12" dur="500" autoRev="1" fill="hold">
                                          <p:stCondLst>
                                            <p:cond delay="0"/>
                                          </p:stCondLst>
                                        </p:cTn>
                                        <p:tgtEl>
                                          <p:spTgt spid="11271"/>
                                        </p:tgtEl>
                                        <p:attrNameLst>
                                          <p:attrName>ppt_w</p:attrName>
                                        </p:attrNameLst>
                                      </p:cBhvr>
                                    </p:anim>
                                    <p:anim by="(#ppt_w*0.50)" calcmode="lin" valueType="num">
                                      <p:cBhvr>
                                        <p:cTn id="13" dur="500" decel="50000" autoRev="1" fill="hold">
                                          <p:stCondLst>
                                            <p:cond delay="0"/>
                                          </p:stCondLst>
                                        </p:cTn>
                                        <p:tgtEl>
                                          <p:spTgt spid="11271"/>
                                        </p:tgtEl>
                                        <p:attrNameLst>
                                          <p:attrName>ppt_x</p:attrName>
                                        </p:attrNameLst>
                                      </p:cBhvr>
                                    </p:anim>
                                    <p:anim from="(-#ppt_h/2)" to="(#ppt_y)" calcmode="lin" valueType="num">
                                      <p:cBhvr>
                                        <p:cTn id="14" dur="1000" fill="hold">
                                          <p:stCondLst>
                                            <p:cond delay="0"/>
                                          </p:stCondLst>
                                        </p:cTn>
                                        <p:tgtEl>
                                          <p:spTgt spid="11271"/>
                                        </p:tgtEl>
                                        <p:attrNameLst>
                                          <p:attrName>ppt_y</p:attrName>
                                        </p:attrNameLst>
                                      </p:cBhvr>
                                    </p:anim>
                                    <p:animRot by="21600000">
                                      <p:cBhvr>
                                        <p:cTn id="15" dur="1000" fill="hold">
                                          <p:stCondLst>
                                            <p:cond delay="0"/>
                                          </p:stCondLst>
                                        </p:cTn>
                                        <p:tgtEl>
                                          <p:spTgt spid="112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新约全书背景链接地址 </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3837500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B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838325"/>
            <a:ext cx="617220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Rectangle 3"/>
          <p:cNvSpPr>
            <a:spLocks noGrp="1" noRot="1" noChangeArrowheads="1"/>
          </p:cNvSpPr>
          <p:nvPr>
            <p:ph type="title"/>
          </p:nvPr>
        </p:nvSpPr>
        <p:spPr>
          <a:xfrm>
            <a:off x="3657600" y="274638"/>
            <a:ext cx="5029200" cy="1143000"/>
          </a:xfrm>
          <a:gradFill rotWithShape="1">
            <a:gsLst>
              <a:gs pos="0">
                <a:srgbClr val="FF9933"/>
              </a:gs>
              <a:gs pos="50000">
                <a:srgbClr val="FFFF00"/>
              </a:gs>
              <a:gs pos="100000">
                <a:srgbClr val="FF9933"/>
              </a:gs>
            </a:gsLst>
            <a:lin ang="0" scaled="1"/>
          </a:gradFill>
        </p:spPr>
        <p:txBody>
          <a:bodyPr/>
          <a:lstStyle/>
          <a:p>
            <a:pPr eaLnBrk="1" hangingPunct="1">
              <a:defRPr/>
            </a:pPr>
            <a:r>
              <a:rPr lang="ja-JP" altLang="en-US" sz="5400">
                <a:solidFill>
                  <a:srgbClr val="9900FF"/>
                </a:solidFill>
                <a:latin typeface="AR PL KaitiM GB" charset="0"/>
                <a:ea typeface="ＭＳ Ｐゴシック" charset="0"/>
                <a:cs typeface="AR PL KaitiM GB" charset="0"/>
              </a:rPr>
              <a:t>希律王朝</a:t>
            </a:r>
            <a:r>
              <a:rPr lang="ja-JP" altLang="en-US" sz="5400" b="0">
                <a:latin typeface="AR PL KaitiM GB" charset="0"/>
                <a:ea typeface="ＭＳ Ｐゴシック" charset="0"/>
                <a:cs typeface="AR PL KaitiM GB" charset="0"/>
              </a:rPr>
              <a:t>与</a:t>
            </a:r>
            <a:r>
              <a:rPr lang="ja-JP" altLang="en-US" sz="5400">
                <a:solidFill>
                  <a:srgbClr val="FF35FF"/>
                </a:solidFill>
                <a:latin typeface="AR PL KaitiM GB" charset="0"/>
                <a:ea typeface="ＭＳ Ｐゴシック" charset="0"/>
                <a:cs typeface="AR PL KaitiM GB" charset="0"/>
              </a:rPr>
              <a:t>罗马</a:t>
            </a:r>
            <a:endParaRPr lang="en-US" sz="5400">
              <a:latin typeface="AR PL KaitiM GB" charset="0"/>
              <a:ea typeface="ＭＳ Ｐゴシック" charset="0"/>
              <a:cs typeface="AR PL KaitiM GB" charset="0"/>
            </a:endParaRPr>
          </a:p>
        </p:txBody>
      </p:sp>
      <p:pic>
        <p:nvPicPr>
          <p:cNvPr id="202756" name="Picture 4" descr="Her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 y="228600"/>
            <a:ext cx="1270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757" name="Picture 5"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2362200"/>
            <a:ext cx="785813" cy="990600"/>
          </a:xfrm>
          <a:prstGeom prst="rect">
            <a:avLst/>
          </a:prstGeom>
          <a:noFill/>
          <a:ln w="28575">
            <a:solidFill>
              <a:srgbClr val="FF6600"/>
            </a:solidFill>
            <a:miter lim="800000"/>
            <a:headEnd/>
            <a:tailEnd/>
          </a:ln>
          <a:extLst>
            <a:ext uri="{909E8E84-426E-40dd-AFC4-6F175D3DCCD1}">
              <a14:hiddenFill xmlns:a14="http://schemas.microsoft.com/office/drawing/2010/main" xmlns="">
                <a:solidFill>
                  <a:srgbClr val="FFFFFF"/>
                </a:solidFill>
              </a14:hiddenFill>
            </a:ext>
          </a:extLst>
        </p:spPr>
      </p:pic>
      <p:pic>
        <p:nvPicPr>
          <p:cNvPr id="202758" name="Picture 6"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66800" y="2362200"/>
            <a:ext cx="785813" cy="990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202759" name="Picture 7"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5788" y="3962400"/>
            <a:ext cx="785812" cy="990600"/>
          </a:xfrm>
          <a:prstGeom prst="rect">
            <a:avLst/>
          </a:prstGeom>
          <a:noFill/>
          <a:ln w="2857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02760" name="Picture 8"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5788" y="5486400"/>
            <a:ext cx="785812" cy="990600"/>
          </a:xfrm>
          <a:prstGeom prst="rect">
            <a:avLst/>
          </a:prstGeom>
          <a:noFill/>
          <a:ln w="28575">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pic>
        <p:nvPicPr>
          <p:cNvPr id="202761" name="Picture 9" descr="Hero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057400" y="2362200"/>
            <a:ext cx="785813" cy="990600"/>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pic>
      <p:sp>
        <p:nvSpPr>
          <p:cNvPr id="202762" name="Text Box 10"/>
          <p:cNvSpPr txBox="1">
            <a:spLocks noChangeArrowheads="1"/>
          </p:cNvSpPr>
          <p:nvPr/>
        </p:nvSpPr>
        <p:spPr bwMode="auto">
          <a:xfrm>
            <a:off x="2971800" y="2209800"/>
            <a:ext cx="6172200" cy="1341438"/>
          </a:xfrm>
          <a:prstGeom prst="rect">
            <a:avLst/>
          </a:prstGeom>
          <a:solidFill>
            <a:srgbClr val="FFFF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3200" b="1">
                <a:solidFill>
                  <a:srgbClr val="663300"/>
                </a:solidFill>
                <a:effectLst>
                  <a:outerShdw blurRad="38100" dist="38100" dir="2700000" algn="tl">
                    <a:srgbClr val="000000"/>
                  </a:outerShdw>
                </a:effectLst>
                <a:latin typeface="AR PL KaitiM GB" charset="0"/>
                <a:cs typeface="AR PL KaitiM GB" charset="0"/>
              </a:rPr>
              <a:t>欢迎你每天来</a:t>
            </a:r>
            <a:r>
              <a:rPr lang="ja-JP" altLang="en-US" sz="3200" b="1">
                <a:solidFill>
                  <a:srgbClr val="663300"/>
                </a:solidFill>
                <a:effectLst>
                  <a:outerShdw blurRad="38100" dist="38100" dir="2700000" algn="tl">
                    <a:srgbClr val="000000"/>
                  </a:outerShdw>
                </a:effectLst>
                <a:latin typeface="Arial" charset="0"/>
                <a:cs typeface="AR PL KaitiM GB" charset="0"/>
              </a:rPr>
              <a:t>“</a:t>
            </a:r>
            <a:r>
              <a:rPr lang="ja-JP" altLang="en-US" sz="3200" b="1">
                <a:solidFill>
                  <a:srgbClr val="663300"/>
                </a:solidFill>
                <a:effectLst>
                  <a:outerShdw blurRad="38100" dist="38100" dir="2700000" algn="tl">
                    <a:srgbClr val="000000"/>
                  </a:outerShdw>
                </a:effectLst>
                <a:latin typeface="AR PL KaitiM GB" charset="0"/>
                <a:cs typeface="AR PL KaitiM GB" charset="0"/>
              </a:rPr>
              <a:t>卡尔拉加拉</a:t>
            </a:r>
            <a:r>
              <a:rPr lang="ja-JP" altLang="en-US" sz="3200" b="1">
                <a:solidFill>
                  <a:srgbClr val="663300"/>
                </a:solidFill>
                <a:effectLst>
                  <a:outerShdw blurRad="38100" dist="38100" dir="2700000" algn="tl">
                    <a:srgbClr val="000000"/>
                  </a:outerShdw>
                </a:effectLst>
                <a:latin typeface="Arial" charset="0"/>
                <a:cs typeface="AR PL KaitiM GB" charset="0"/>
              </a:rPr>
              <a:t>”</a:t>
            </a:r>
            <a:endParaRPr lang="en-US" altLang="ja-JP" sz="3200" b="1">
              <a:solidFill>
                <a:srgbClr val="663300"/>
              </a:solidFill>
              <a:effectLst>
                <a:outerShdw blurRad="38100" dist="38100" dir="2700000" algn="tl">
                  <a:srgbClr val="000000"/>
                </a:outerShdw>
              </a:effectLst>
              <a:latin typeface="AR PL KaitiM GB" charset="0"/>
              <a:cs typeface="AR PL KaitiM GB" charset="0"/>
            </a:endParaRPr>
          </a:p>
          <a:p>
            <a:pPr algn="ctr">
              <a:defRPr/>
            </a:pPr>
            <a:r>
              <a:rPr lang="ja-JP" altLang="en-US" sz="3200" b="1">
                <a:solidFill>
                  <a:srgbClr val="663300"/>
                </a:solidFill>
                <a:effectLst>
                  <a:outerShdw blurRad="38100" dist="38100" dir="2700000" algn="tl">
                    <a:srgbClr val="000000"/>
                  </a:outerShdw>
                </a:effectLst>
                <a:latin typeface="AR PL KaitiM GB" charset="0"/>
                <a:cs typeface="AR PL KaitiM GB" charset="0"/>
              </a:rPr>
              <a:t>澡堂泡一泡</a:t>
            </a:r>
            <a:r>
              <a:rPr lang="en-US" altLang="ja-JP" sz="3200" b="1">
                <a:solidFill>
                  <a:srgbClr val="663300"/>
                </a:solidFill>
                <a:effectLst>
                  <a:outerShdw blurRad="38100" dist="38100" dir="2700000" algn="tl">
                    <a:srgbClr val="000000"/>
                  </a:outerShdw>
                </a:effectLst>
                <a:latin typeface="AR PL KaitiM GB" charset="0"/>
                <a:cs typeface="AR PL KaitiM GB" charset="0"/>
              </a:rPr>
              <a:t>!</a:t>
            </a:r>
          </a:p>
          <a:p>
            <a:pPr algn="ctr">
              <a:defRPr/>
            </a:pPr>
            <a:r>
              <a:rPr lang="ja-JP" altLang="en-US" sz="1800" b="1">
                <a:solidFill>
                  <a:srgbClr val="CC3300"/>
                </a:solidFill>
                <a:effectLst>
                  <a:outerShdw blurRad="38100" dist="38100" dir="2700000" algn="tl">
                    <a:srgbClr val="000000"/>
                  </a:outerShdw>
                </a:effectLst>
                <a:latin typeface="AR PL KaitiM GB" charset="0"/>
                <a:cs typeface="AR PL KaitiM GB" charset="0"/>
              </a:rPr>
              <a:t>在我们的温房与洗澡池放松，休息。享受其辉煌的温暖。</a:t>
            </a:r>
            <a:endParaRPr lang="en-US" sz="1800" b="1">
              <a:solidFill>
                <a:srgbClr val="CC3300"/>
              </a:solidFill>
              <a:effectLst>
                <a:outerShdw blurRad="38100" dist="38100" dir="2700000" algn="tl">
                  <a:srgbClr val="000000"/>
                </a:outerShdw>
              </a:effectLst>
              <a:latin typeface="AR PL KaitiM GB" charset="0"/>
              <a:cs typeface="AR PL KaitiM GB" charset="0"/>
            </a:endParaRPr>
          </a:p>
        </p:txBody>
      </p:sp>
      <p:sp>
        <p:nvSpPr>
          <p:cNvPr id="202763" name="Text Box 11"/>
          <p:cNvSpPr txBox="1">
            <a:spLocks noChangeArrowheads="1"/>
          </p:cNvSpPr>
          <p:nvPr/>
        </p:nvSpPr>
        <p:spPr bwMode="auto">
          <a:xfrm>
            <a:off x="2971800" y="6400800"/>
            <a:ext cx="6172200" cy="4572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2400" b="1">
                <a:solidFill>
                  <a:srgbClr val="DEACC7"/>
                </a:solidFill>
                <a:effectLst>
                  <a:outerShdw blurRad="38100" dist="38100" dir="2700000" algn="tl">
                    <a:srgbClr val="000000"/>
                  </a:outerShdw>
                </a:effectLst>
                <a:latin typeface="Arial" charset="0"/>
                <a:cs typeface="AR PL KaitiM GB" charset="0"/>
              </a:rPr>
              <a:t>“</a:t>
            </a:r>
            <a:r>
              <a:rPr lang="ja-JP" altLang="en-US" sz="2400" b="1">
                <a:solidFill>
                  <a:srgbClr val="DEACC7"/>
                </a:solidFill>
                <a:effectLst>
                  <a:outerShdw blurRad="38100" dist="38100" dir="2700000" algn="tl">
                    <a:srgbClr val="000000"/>
                  </a:outerShdw>
                </a:effectLst>
                <a:latin typeface="AR PL KaitiM GB" charset="0"/>
                <a:cs typeface="AR PL KaitiM GB" charset="0"/>
              </a:rPr>
              <a:t>卡尔拉加拉</a:t>
            </a:r>
            <a:r>
              <a:rPr lang="ja-JP" altLang="en-US" sz="2400" b="1">
                <a:solidFill>
                  <a:srgbClr val="DEACC7"/>
                </a:solidFill>
                <a:effectLst>
                  <a:outerShdw blurRad="38100" dist="38100" dir="2700000" algn="tl">
                    <a:srgbClr val="000000"/>
                  </a:outerShdw>
                </a:effectLst>
                <a:latin typeface="Arial" charset="0"/>
                <a:cs typeface="AR PL KaitiM GB" charset="0"/>
              </a:rPr>
              <a:t>”</a:t>
            </a:r>
            <a:r>
              <a:rPr lang="ja-JP" altLang="en-US" sz="2400" b="1">
                <a:solidFill>
                  <a:srgbClr val="DEACC7"/>
                </a:solidFill>
                <a:effectLst>
                  <a:outerShdw blurRad="38100" dist="38100" dir="2700000" algn="tl">
                    <a:srgbClr val="000000"/>
                  </a:outerShdw>
                </a:effectLst>
                <a:latin typeface="AR PL KaitiM GB" charset="0"/>
                <a:cs typeface="AR PL KaitiM GB" charset="0"/>
              </a:rPr>
              <a:t>法</a:t>
            </a:r>
            <a:r>
              <a:rPr lang="en-US" altLang="ja-JP" sz="2400" b="1">
                <a:solidFill>
                  <a:srgbClr val="DEACC7"/>
                </a:solidFill>
                <a:effectLst>
                  <a:outerShdw blurRad="38100" dist="38100" dir="2700000" algn="tl">
                    <a:srgbClr val="000000"/>
                  </a:outerShdw>
                </a:effectLst>
                <a:latin typeface="AR PL KaitiM GB" charset="0"/>
                <a:cs typeface="AR PL KaitiM GB" charset="0"/>
              </a:rPr>
              <a:t>:</a:t>
            </a:r>
            <a:r>
              <a:rPr lang="ja-JP" altLang="en-US" sz="2400" b="1">
                <a:solidFill>
                  <a:srgbClr val="DEACC7"/>
                </a:solidFill>
                <a:effectLst>
                  <a:outerShdw blurRad="38100" dist="38100" dir="2700000" algn="tl">
                    <a:srgbClr val="000000"/>
                  </a:outerShdw>
                </a:effectLst>
                <a:latin typeface="AR PL KaitiM GB" charset="0"/>
                <a:cs typeface="AR PL KaitiM GB" charset="0"/>
              </a:rPr>
              <a:t>七部到天堂的秘诀。</a:t>
            </a:r>
            <a:endParaRPr lang="en-US" sz="2400" b="1">
              <a:solidFill>
                <a:srgbClr val="DEACC7"/>
              </a:solidFill>
              <a:effectLst>
                <a:outerShdw blurRad="38100" dist="38100" dir="2700000" algn="tl">
                  <a:srgbClr val="000000"/>
                </a:outerShdw>
              </a:effectLst>
              <a:latin typeface="AR PL KaitiM GB" charset="0"/>
              <a:cs typeface="AR PL KaitiM GB" charset="0"/>
            </a:endParaRPr>
          </a:p>
        </p:txBody>
      </p:sp>
      <p:sp>
        <p:nvSpPr>
          <p:cNvPr id="202764" name="Text Box 12"/>
          <p:cNvSpPr txBox="1">
            <a:spLocks noChangeArrowheads="1"/>
          </p:cNvSpPr>
          <p:nvPr/>
        </p:nvSpPr>
        <p:spPr bwMode="auto">
          <a:xfrm>
            <a:off x="2971800" y="1828800"/>
            <a:ext cx="6172200" cy="4572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ja-JP" altLang="en-US" sz="2400" b="1">
                <a:solidFill>
                  <a:srgbClr val="DEACC7"/>
                </a:solidFill>
                <a:effectLst>
                  <a:outerShdw blurRad="38100" dist="38100" dir="2700000" algn="tl">
                    <a:srgbClr val="000000"/>
                  </a:outerShdw>
                </a:effectLst>
                <a:latin typeface="AR PL KaitiM GB" charset="0"/>
                <a:cs typeface="AR PL KaitiM GB" charset="0"/>
              </a:rPr>
              <a:t>保持干净</a:t>
            </a:r>
            <a:r>
              <a:rPr lang="en-US" altLang="ja-JP" sz="2400" b="1">
                <a:solidFill>
                  <a:srgbClr val="DEACC7"/>
                </a:solidFill>
                <a:effectLst>
                  <a:outerShdw blurRad="38100" dist="38100" dir="2700000" algn="tl">
                    <a:srgbClr val="000000"/>
                  </a:outerShdw>
                </a:effectLst>
                <a:latin typeface="AR PL KaitiM GB" charset="0"/>
                <a:cs typeface="AR PL KaitiM GB" charset="0"/>
              </a:rPr>
              <a:t>!  </a:t>
            </a:r>
            <a:r>
              <a:rPr lang="ja-JP" altLang="en-US" sz="2400" b="1">
                <a:solidFill>
                  <a:srgbClr val="DEACC7"/>
                </a:solidFill>
                <a:effectLst>
                  <a:outerShdw blurRad="38100" dist="38100" dir="2700000" algn="tl">
                    <a:srgbClr val="000000"/>
                  </a:outerShdw>
                </a:effectLst>
                <a:latin typeface="AR PL KaitiM GB" charset="0"/>
                <a:cs typeface="AR PL KaitiM GB" charset="0"/>
              </a:rPr>
              <a:t>保持健康</a:t>
            </a:r>
            <a:r>
              <a:rPr lang="en-US" altLang="ja-JP" sz="2400" b="1">
                <a:solidFill>
                  <a:srgbClr val="DEACC7"/>
                </a:solidFill>
                <a:effectLst>
                  <a:outerShdw blurRad="38100" dist="38100" dir="2700000" algn="tl">
                    <a:srgbClr val="000000"/>
                  </a:outerShdw>
                </a:effectLst>
                <a:latin typeface="AR PL KaitiM GB" charset="0"/>
                <a:cs typeface="AR PL KaitiM GB" charset="0"/>
              </a:rPr>
              <a:t>!  </a:t>
            </a:r>
            <a:r>
              <a:rPr lang="ja-JP" altLang="en-US" sz="2400" b="1">
                <a:solidFill>
                  <a:srgbClr val="DEACC7"/>
                </a:solidFill>
                <a:effectLst>
                  <a:outerShdw blurRad="38100" dist="38100" dir="2700000" algn="tl">
                    <a:srgbClr val="000000"/>
                  </a:outerShdw>
                </a:effectLst>
                <a:latin typeface="AR PL KaitiM GB" charset="0"/>
                <a:cs typeface="AR PL KaitiM GB" charset="0"/>
              </a:rPr>
              <a:t>与朋友交流</a:t>
            </a:r>
            <a:r>
              <a:rPr lang="en-US" altLang="ja-JP" sz="2400" b="1">
                <a:solidFill>
                  <a:srgbClr val="DEACC7"/>
                </a:solidFill>
                <a:effectLst>
                  <a:outerShdw blurRad="38100" dist="38100" dir="2700000" algn="tl">
                    <a:srgbClr val="000000"/>
                  </a:outerShdw>
                </a:effectLst>
                <a:latin typeface="AR PL KaitiM GB" charset="0"/>
                <a:cs typeface="AR PL KaitiM GB" charset="0"/>
              </a:rPr>
              <a:t>!</a:t>
            </a:r>
            <a:endParaRPr lang="en-US" sz="2400" b="1">
              <a:solidFill>
                <a:srgbClr val="DEACC7"/>
              </a:solidFill>
              <a:effectLst>
                <a:outerShdw blurRad="38100" dist="38100" dir="2700000" algn="tl">
                  <a:srgbClr val="000000"/>
                </a:outerShdw>
              </a:effectLst>
              <a:latin typeface="AR PL KaitiM GB" charset="0"/>
              <a:cs typeface="AR PL KaitiM GB" charset="0"/>
            </a:endParaRPr>
          </a:p>
        </p:txBody>
      </p:sp>
      <p:sp>
        <p:nvSpPr>
          <p:cNvPr id="202765" name="Rectangle 13"/>
          <p:cNvSpPr>
            <a:spLocks noChangeArrowheads="1"/>
          </p:cNvSpPr>
          <p:nvPr/>
        </p:nvSpPr>
        <p:spPr bwMode="auto">
          <a:xfrm>
            <a:off x="2971800" y="2286000"/>
            <a:ext cx="228600" cy="41910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2766" name="Rectangle 14"/>
          <p:cNvSpPr>
            <a:spLocks noChangeArrowheads="1"/>
          </p:cNvSpPr>
          <p:nvPr/>
        </p:nvSpPr>
        <p:spPr bwMode="auto">
          <a:xfrm>
            <a:off x="8915400" y="2286000"/>
            <a:ext cx="228600" cy="4191000"/>
          </a:xfrm>
          <a:prstGeom prst="rect">
            <a:avLst/>
          </a:prstGeom>
          <a:solidFill>
            <a:srgbClr val="8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02767" name="Picture 15" descr="BORD547"/>
          <p:cNvPicPr>
            <a:picLocks noGrp="1" noChangeAspect="1" noChangeArrowheads="1"/>
          </p:cNvPicPr>
          <p:nvPr>
            <p:ph sz="half" idx="2"/>
          </p:nvPr>
        </p:nvPicPr>
        <p:blipFill>
          <a:blip r:embed="rId6" cstate="screen">
            <a:extLst>
              <a:ext uri="{28A0092B-C50C-407E-A947-70E740481C1C}">
                <a14:useLocalDpi xmlns:a14="http://schemas.microsoft.com/office/drawing/2010/main" val="0"/>
              </a:ext>
            </a:extLst>
          </a:blip>
          <a:srcRect/>
          <a:stretch>
            <a:fillRect/>
          </a:stretch>
        </p:blipFill>
        <p:spPr>
          <a:xfrm rot="5400000" flipH="1">
            <a:off x="6565107" y="4267993"/>
            <a:ext cx="4876800" cy="1508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202768" name="Picture 16" descr="BORD547"/>
          <p:cNvPicPr>
            <a:picLocks noGrp="1" noChangeAspect="1" noChangeArrowheads="1"/>
          </p:cNvPicPr>
          <p:nvPr>
            <p:ph sz="half" idx="1"/>
          </p:nvPr>
        </p:nvPicPr>
        <p:blipFill>
          <a:blip r:embed="rId6" cstate="screen">
            <a:extLst>
              <a:ext uri="{28A0092B-C50C-407E-A947-70E740481C1C}">
                <a14:useLocalDpi xmlns:a14="http://schemas.microsoft.com/office/drawing/2010/main" val="0"/>
              </a:ext>
            </a:extLst>
          </a:blip>
          <a:srcRect/>
          <a:stretch>
            <a:fillRect/>
          </a:stretch>
        </p:blipFill>
        <p:spPr>
          <a:xfrm rot="16200000">
            <a:off x="673894" y="4267994"/>
            <a:ext cx="4876800" cy="1508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02769" name="Line 17"/>
          <p:cNvSpPr>
            <a:spLocks noChangeShapeType="1"/>
          </p:cNvSpPr>
          <p:nvPr/>
        </p:nvSpPr>
        <p:spPr bwMode="auto">
          <a:xfrm>
            <a:off x="1447800" y="18288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2770" name="Freeform 18"/>
          <p:cNvSpPr>
            <a:spLocks/>
          </p:cNvSpPr>
          <p:nvPr/>
        </p:nvSpPr>
        <p:spPr bwMode="auto">
          <a:xfrm>
            <a:off x="457200" y="2133600"/>
            <a:ext cx="1981200" cy="228600"/>
          </a:xfrm>
          <a:custGeom>
            <a:avLst/>
            <a:gdLst>
              <a:gd name="T0" fmla="*/ 0 w 1248"/>
              <a:gd name="T1" fmla="*/ 144 h 144"/>
              <a:gd name="T2" fmla="*/ 0 w 1248"/>
              <a:gd name="T3" fmla="*/ 0 h 144"/>
              <a:gd name="T4" fmla="*/ 1248 w 1248"/>
              <a:gd name="T5" fmla="*/ 0 h 144"/>
              <a:gd name="T6" fmla="*/ 1248 w 1248"/>
              <a:gd name="T7" fmla="*/ 144 h 144"/>
            </a:gdLst>
            <a:ahLst/>
            <a:cxnLst>
              <a:cxn ang="0">
                <a:pos x="T0" y="T1"/>
              </a:cxn>
              <a:cxn ang="0">
                <a:pos x="T2" y="T3"/>
              </a:cxn>
              <a:cxn ang="0">
                <a:pos x="T4" y="T5"/>
              </a:cxn>
              <a:cxn ang="0">
                <a:pos x="T6" y="T7"/>
              </a:cxn>
            </a:cxnLst>
            <a:rect l="0" t="0" r="r" b="b"/>
            <a:pathLst>
              <a:path w="1248" h="144">
                <a:moveTo>
                  <a:pt x="0" y="144"/>
                </a:moveTo>
                <a:lnTo>
                  <a:pt x="0" y="0"/>
                </a:lnTo>
                <a:lnTo>
                  <a:pt x="1248" y="0"/>
                </a:lnTo>
                <a:lnTo>
                  <a:pt x="1248" y="14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2771" name="Line 19"/>
          <p:cNvSpPr>
            <a:spLocks noChangeShapeType="1"/>
          </p:cNvSpPr>
          <p:nvPr/>
        </p:nvSpPr>
        <p:spPr bwMode="auto">
          <a:xfrm>
            <a:off x="990600" y="2133600"/>
            <a:ext cx="0" cy="1828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2772" name="Line 20"/>
          <p:cNvSpPr>
            <a:spLocks noChangeShapeType="1"/>
          </p:cNvSpPr>
          <p:nvPr/>
        </p:nvSpPr>
        <p:spPr bwMode="auto">
          <a:xfrm>
            <a:off x="990600" y="49530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02755"/>
                                        </p:tgtEl>
                                        <p:attrNameLst>
                                          <p:attrName>style.visibility</p:attrName>
                                        </p:attrNameLst>
                                      </p:cBhvr>
                                      <p:to>
                                        <p:strVal val="visible"/>
                                      </p:to>
                                    </p:set>
                                    <p:anim by="(-#ppt_w*2)" calcmode="lin" valueType="num">
                                      <p:cBhvr rctx="PPT">
                                        <p:cTn id="7" dur="1000" autoRev="1" fill="hold">
                                          <p:stCondLst>
                                            <p:cond delay="0"/>
                                          </p:stCondLst>
                                        </p:cTn>
                                        <p:tgtEl>
                                          <p:spTgt spid="202755"/>
                                        </p:tgtEl>
                                        <p:attrNameLst>
                                          <p:attrName>ppt_w</p:attrName>
                                        </p:attrNameLst>
                                      </p:cBhvr>
                                    </p:anim>
                                    <p:anim by="(#ppt_w*0.50)" calcmode="lin" valueType="num">
                                      <p:cBhvr>
                                        <p:cTn id="8" dur="1000" decel="50000" autoRev="1" fill="hold">
                                          <p:stCondLst>
                                            <p:cond delay="0"/>
                                          </p:stCondLst>
                                        </p:cTn>
                                        <p:tgtEl>
                                          <p:spTgt spid="202755"/>
                                        </p:tgtEl>
                                        <p:attrNameLst>
                                          <p:attrName>ppt_x</p:attrName>
                                        </p:attrNameLst>
                                      </p:cBhvr>
                                    </p:anim>
                                    <p:anim from="(-#ppt_h/2)" to="(#ppt_y)" calcmode="lin" valueType="num">
                                      <p:cBhvr>
                                        <p:cTn id="9" dur="2000" fill="hold">
                                          <p:stCondLst>
                                            <p:cond delay="0"/>
                                          </p:stCondLst>
                                        </p:cTn>
                                        <p:tgtEl>
                                          <p:spTgt spid="202755"/>
                                        </p:tgtEl>
                                        <p:attrNameLst>
                                          <p:attrName>ppt_y</p:attrName>
                                        </p:attrNameLst>
                                      </p:cBhvr>
                                    </p:anim>
                                    <p:animRot by="21600000">
                                      <p:cBhvr>
                                        <p:cTn id="10" dur="2000" fill="hold">
                                          <p:stCondLst>
                                            <p:cond delay="0"/>
                                          </p:stCondLst>
                                        </p:cTn>
                                        <p:tgtEl>
                                          <p:spTgt spid="202755"/>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02754"/>
                                        </p:tgtEl>
                                        <p:attrNameLst>
                                          <p:attrName>style.visibility</p:attrName>
                                        </p:attrNameLst>
                                      </p:cBhvr>
                                      <p:to>
                                        <p:strVal val="visible"/>
                                      </p:to>
                                    </p:set>
                                    <p:animEffect transition="in" filter="dissolve">
                                      <p:cBhvr>
                                        <p:cTn id="15" dur="500"/>
                                        <p:tgtEl>
                                          <p:spTgt spid="20275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2762"/>
                                        </p:tgtEl>
                                        <p:attrNameLst>
                                          <p:attrName>style.visibility</p:attrName>
                                        </p:attrNameLst>
                                      </p:cBhvr>
                                      <p:to>
                                        <p:strVal val="visible"/>
                                      </p:to>
                                    </p:set>
                                    <p:animEffect transition="in" filter="dissolve">
                                      <p:cBhvr>
                                        <p:cTn id="18" dur="500"/>
                                        <p:tgtEl>
                                          <p:spTgt spid="20276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2763"/>
                                        </p:tgtEl>
                                        <p:attrNameLst>
                                          <p:attrName>style.visibility</p:attrName>
                                        </p:attrNameLst>
                                      </p:cBhvr>
                                      <p:to>
                                        <p:strVal val="visible"/>
                                      </p:to>
                                    </p:set>
                                    <p:animEffect transition="in" filter="dissolve">
                                      <p:cBhvr>
                                        <p:cTn id="21" dur="500"/>
                                        <p:tgtEl>
                                          <p:spTgt spid="20276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02764"/>
                                        </p:tgtEl>
                                        <p:attrNameLst>
                                          <p:attrName>style.visibility</p:attrName>
                                        </p:attrNameLst>
                                      </p:cBhvr>
                                      <p:to>
                                        <p:strVal val="visible"/>
                                      </p:to>
                                    </p:set>
                                    <p:animEffect transition="in" filter="dissolve">
                                      <p:cBhvr>
                                        <p:cTn id="24" dur="500"/>
                                        <p:tgtEl>
                                          <p:spTgt spid="20276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2765"/>
                                        </p:tgtEl>
                                        <p:attrNameLst>
                                          <p:attrName>style.visibility</p:attrName>
                                        </p:attrNameLst>
                                      </p:cBhvr>
                                      <p:to>
                                        <p:strVal val="visible"/>
                                      </p:to>
                                    </p:set>
                                    <p:animEffect transition="in" filter="dissolve">
                                      <p:cBhvr>
                                        <p:cTn id="27" dur="500"/>
                                        <p:tgtEl>
                                          <p:spTgt spid="20276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2766"/>
                                        </p:tgtEl>
                                        <p:attrNameLst>
                                          <p:attrName>style.visibility</p:attrName>
                                        </p:attrNameLst>
                                      </p:cBhvr>
                                      <p:to>
                                        <p:strVal val="visible"/>
                                      </p:to>
                                    </p:set>
                                    <p:animEffect transition="in" filter="dissolve">
                                      <p:cBhvr>
                                        <p:cTn id="30" dur="500"/>
                                        <p:tgtEl>
                                          <p:spTgt spid="202766"/>
                                        </p:tgtEl>
                                      </p:cBhvr>
                                    </p:animEffect>
                                  </p:childTnLst>
                                </p:cTn>
                              </p:par>
                              <p:par>
                                <p:cTn id="31" presetID="9" presetClass="entr" presetSubtype="0" fill="hold" nodeType="withEffect">
                                  <p:stCondLst>
                                    <p:cond delay="0"/>
                                  </p:stCondLst>
                                  <p:childTnLst>
                                    <p:set>
                                      <p:cBhvr>
                                        <p:cTn id="32" dur="1" fill="hold">
                                          <p:stCondLst>
                                            <p:cond delay="0"/>
                                          </p:stCondLst>
                                        </p:cTn>
                                        <p:tgtEl>
                                          <p:spTgt spid="202767"/>
                                        </p:tgtEl>
                                        <p:attrNameLst>
                                          <p:attrName>style.visibility</p:attrName>
                                        </p:attrNameLst>
                                      </p:cBhvr>
                                      <p:to>
                                        <p:strVal val="visible"/>
                                      </p:to>
                                    </p:set>
                                    <p:animEffect transition="in" filter="dissolve">
                                      <p:cBhvr>
                                        <p:cTn id="33" dur="500"/>
                                        <p:tgtEl>
                                          <p:spTgt spid="202767"/>
                                        </p:tgtEl>
                                      </p:cBhvr>
                                    </p:animEffect>
                                  </p:childTnLst>
                                </p:cTn>
                              </p:par>
                              <p:par>
                                <p:cTn id="34" presetID="9" presetClass="entr" presetSubtype="0" fill="hold" nodeType="withEffect">
                                  <p:stCondLst>
                                    <p:cond delay="0"/>
                                  </p:stCondLst>
                                  <p:childTnLst>
                                    <p:set>
                                      <p:cBhvr>
                                        <p:cTn id="35" dur="1" fill="hold">
                                          <p:stCondLst>
                                            <p:cond delay="0"/>
                                          </p:stCondLst>
                                        </p:cTn>
                                        <p:tgtEl>
                                          <p:spTgt spid="202768"/>
                                        </p:tgtEl>
                                        <p:attrNameLst>
                                          <p:attrName>style.visibility</p:attrName>
                                        </p:attrNameLst>
                                      </p:cBhvr>
                                      <p:to>
                                        <p:strVal val="visible"/>
                                      </p:to>
                                    </p:set>
                                    <p:animEffect transition="in" filter="dissolve">
                                      <p:cBhvr>
                                        <p:cTn id="36" dur="500"/>
                                        <p:tgtEl>
                                          <p:spTgt spid="2027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8" presetClass="entr" presetSubtype="0" accel="100000" fill="hold" nodeType="clickEffect">
                                  <p:stCondLst>
                                    <p:cond delay="0"/>
                                  </p:stCondLst>
                                  <p:childTnLst>
                                    <p:set>
                                      <p:cBhvr>
                                        <p:cTn id="40" dur="1" fill="hold">
                                          <p:stCondLst>
                                            <p:cond delay="0"/>
                                          </p:stCondLst>
                                        </p:cTn>
                                        <p:tgtEl>
                                          <p:spTgt spid="202756"/>
                                        </p:tgtEl>
                                        <p:attrNameLst>
                                          <p:attrName>style.visibility</p:attrName>
                                        </p:attrNameLst>
                                      </p:cBhvr>
                                      <p:to>
                                        <p:strVal val="visible"/>
                                      </p:to>
                                    </p:set>
                                    <p:anim calcmode="lin" valueType="num">
                                      <p:cBhvr>
                                        <p:cTn id="41" dur="500" fill="hold"/>
                                        <p:tgtEl>
                                          <p:spTgt spid="202756"/>
                                        </p:tgtEl>
                                        <p:attrNameLst>
                                          <p:attrName>ppt_w</p:attrName>
                                        </p:attrNameLst>
                                      </p:cBhvr>
                                      <p:tavLst>
                                        <p:tav tm="0">
                                          <p:val>
                                            <p:strVal val="#ppt_w*2.5"/>
                                          </p:val>
                                        </p:tav>
                                        <p:tav tm="100000">
                                          <p:val>
                                            <p:strVal val="#ppt_w"/>
                                          </p:val>
                                        </p:tav>
                                      </p:tavLst>
                                    </p:anim>
                                    <p:anim calcmode="lin" valueType="num">
                                      <p:cBhvr>
                                        <p:cTn id="42" dur="500" fill="hold"/>
                                        <p:tgtEl>
                                          <p:spTgt spid="202756"/>
                                        </p:tgtEl>
                                        <p:attrNameLst>
                                          <p:attrName>ppt_h</p:attrName>
                                        </p:attrNameLst>
                                      </p:cBhvr>
                                      <p:tavLst>
                                        <p:tav tm="0">
                                          <p:val>
                                            <p:strVal val="#ppt_h*0.01"/>
                                          </p:val>
                                        </p:tav>
                                        <p:tav tm="100000">
                                          <p:val>
                                            <p:strVal val="#ppt_h"/>
                                          </p:val>
                                        </p:tav>
                                      </p:tavLst>
                                    </p:anim>
                                    <p:anim calcmode="lin" valueType="num">
                                      <p:cBhvr>
                                        <p:cTn id="43" dur="500" fill="hold"/>
                                        <p:tgtEl>
                                          <p:spTgt spid="202756"/>
                                        </p:tgtEl>
                                        <p:attrNameLst>
                                          <p:attrName>ppt_x</p:attrName>
                                        </p:attrNameLst>
                                      </p:cBhvr>
                                      <p:tavLst>
                                        <p:tav tm="0">
                                          <p:val>
                                            <p:strVal val="#ppt_x"/>
                                          </p:val>
                                        </p:tav>
                                        <p:tav tm="100000">
                                          <p:val>
                                            <p:strVal val="#ppt_x"/>
                                          </p:val>
                                        </p:tav>
                                      </p:tavLst>
                                    </p:anim>
                                    <p:anim calcmode="lin" valueType="num">
                                      <p:cBhvr>
                                        <p:cTn id="44" dur="500" fill="hold"/>
                                        <p:tgtEl>
                                          <p:spTgt spid="202756"/>
                                        </p:tgtEl>
                                        <p:attrNameLst>
                                          <p:attrName>ppt_y</p:attrName>
                                        </p:attrNameLst>
                                      </p:cBhvr>
                                      <p:tavLst>
                                        <p:tav tm="0">
                                          <p:val>
                                            <p:strVal val="#ppt_h+1"/>
                                          </p:val>
                                        </p:tav>
                                        <p:tav tm="100000">
                                          <p:val>
                                            <p:strVal val="#ppt_y"/>
                                          </p:val>
                                        </p:tav>
                                      </p:tavLst>
                                    </p:anim>
                                    <p:animEffect transition="in" filter="fade">
                                      <p:cBhvr>
                                        <p:cTn id="45" dur="500"/>
                                        <p:tgtEl>
                                          <p:spTgt spid="20275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202769"/>
                                        </p:tgtEl>
                                        <p:attrNameLst>
                                          <p:attrName>style.visibility</p:attrName>
                                        </p:attrNameLst>
                                      </p:cBhvr>
                                      <p:to>
                                        <p:strVal val="visible"/>
                                      </p:to>
                                    </p:set>
                                    <p:animEffect transition="in" filter="dissolve">
                                      <p:cBhvr>
                                        <p:cTn id="50" dur="500"/>
                                        <p:tgtEl>
                                          <p:spTgt spid="202769"/>
                                        </p:tgtEl>
                                      </p:cBhvr>
                                    </p:animEffect>
                                  </p:childTnLst>
                                </p:cTn>
                              </p:par>
                              <p:par>
                                <p:cTn id="51" presetID="9" presetClass="entr" presetSubtype="0" fill="hold" nodeType="withEffect">
                                  <p:stCondLst>
                                    <p:cond delay="0"/>
                                  </p:stCondLst>
                                  <p:childTnLst>
                                    <p:set>
                                      <p:cBhvr>
                                        <p:cTn id="52" dur="1" fill="hold">
                                          <p:stCondLst>
                                            <p:cond delay="0"/>
                                          </p:stCondLst>
                                        </p:cTn>
                                        <p:tgtEl>
                                          <p:spTgt spid="202770"/>
                                        </p:tgtEl>
                                        <p:attrNameLst>
                                          <p:attrName>style.visibility</p:attrName>
                                        </p:attrNameLst>
                                      </p:cBhvr>
                                      <p:to>
                                        <p:strVal val="visible"/>
                                      </p:to>
                                    </p:set>
                                    <p:animEffect transition="in" filter="dissolve">
                                      <p:cBhvr>
                                        <p:cTn id="53" dur="500"/>
                                        <p:tgtEl>
                                          <p:spTgt spid="20277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8" presetClass="entr" presetSubtype="0" accel="100000" fill="hold" nodeType="clickEffect">
                                  <p:stCondLst>
                                    <p:cond delay="0"/>
                                  </p:stCondLst>
                                  <p:childTnLst>
                                    <p:set>
                                      <p:cBhvr>
                                        <p:cTn id="57" dur="1" fill="hold">
                                          <p:stCondLst>
                                            <p:cond delay="0"/>
                                          </p:stCondLst>
                                        </p:cTn>
                                        <p:tgtEl>
                                          <p:spTgt spid="202757"/>
                                        </p:tgtEl>
                                        <p:attrNameLst>
                                          <p:attrName>style.visibility</p:attrName>
                                        </p:attrNameLst>
                                      </p:cBhvr>
                                      <p:to>
                                        <p:strVal val="visible"/>
                                      </p:to>
                                    </p:set>
                                    <p:anim calcmode="lin" valueType="num">
                                      <p:cBhvr>
                                        <p:cTn id="58" dur="500" fill="hold"/>
                                        <p:tgtEl>
                                          <p:spTgt spid="202757"/>
                                        </p:tgtEl>
                                        <p:attrNameLst>
                                          <p:attrName>ppt_w</p:attrName>
                                        </p:attrNameLst>
                                      </p:cBhvr>
                                      <p:tavLst>
                                        <p:tav tm="0">
                                          <p:val>
                                            <p:strVal val="#ppt_w*2.5"/>
                                          </p:val>
                                        </p:tav>
                                        <p:tav tm="100000">
                                          <p:val>
                                            <p:strVal val="#ppt_w"/>
                                          </p:val>
                                        </p:tav>
                                      </p:tavLst>
                                    </p:anim>
                                    <p:anim calcmode="lin" valueType="num">
                                      <p:cBhvr>
                                        <p:cTn id="59" dur="500" fill="hold"/>
                                        <p:tgtEl>
                                          <p:spTgt spid="202757"/>
                                        </p:tgtEl>
                                        <p:attrNameLst>
                                          <p:attrName>ppt_h</p:attrName>
                                        </p:attrNameLst>
                                      </p:cBhvr>
                                      <p:tavLst>
                                        <p:tav tm="0">
                                          <p:val>
                                            <p:strVal val="#ppt_h*0.01"/>
                                          </p:val>
                                        </p:tav>
                                        <p:tav tm="100000">
                                          <p:val>
                                            <p:strVal val="#ppt_h"/>
                                          </p:val>
                                        </p:tav>
                                      </p:tavLst>
                                    </p:anim>
                                    <p:anim calcmode="lin" valueType="num">
                                      <p:cBhvr>
                                        <p:cTn id="60" dur="500" fill="hold"/>
                                        <p:tgtEl>
                                          <p:spTgt spid="202757"/>
                                        </p:tgtEl>
                                        <p:attrNameLst>
                                          <p:attrName>ppt_x</p:attrName>
                                        </p:attrNameLst>
                                      </p:cBhvr>
                                      <p:tavLst>
                                        <p:tav tm="0">
                                          <p:val>
                                            <p:strVal val="#ppt_x"/>
                                          </p:val>
                                        </p:tav>
                                        <p:tav tm="100000">
                                          <p:val>
                                            <p:strVal val="#ppt_x"/>
                                          </p:val>
                                        </p:tav>
                                      </p:tavLst>
                                    </p:anim>
                                    <p:anim calcmode="lin" valueType="num">
                                      <p:cBhvr>
                                        <p:cTn id="61" dur="500" fill="hold"/>
                                        <p:tgtEl>
                                          <p:spTgt spid="202757"/>
                                        </p:tgtEl>
                                        <p:attrNameLst>
                                          <p:attrName>ppt_y</p:attrName>
                                        </p:attrNameLst>
                                      </p:cBhvr>
                                      <p:tavLst>
                                        <p:tav tm="0">
                                          <p:val>
                                            <p:strVal val="#ppt_h+1"/>
                                          </p:val>
                                        </p:tav>
                                        <p:tav tm="100000">
                                          <p:val>
                                            <p:strVal val="#ppt_y"/>
                                          </p:val>
                                        </p:tav>
                                      </p:tavLst>
                                    </p:anim>
                                    <p:animEffect transition="in" filter="fade">
                                      <p:cBhvr>
                                        <p:cTn id="62" dur="500"/>
                                        <p:tgtEl>
                                          <p:spTgt spid="202757"/>
                                        </p:tgtEl>
                                      </p:cBhvr>
                                    </p:animEffect>
                                  </p:childTnLst>
                                </p:cTn>
                              </p:par>
                            </p:childTnLst>
                          </p:cTn>
                        </p:par>
                        <p:par>
                          <p:cTn id="63" fill="hold" nodeType="afterGroup">
                            <p:stCondLst>
                              <p:cond delay="500"/>
                            </p:stCondLst>
                            <p:childTnLst>
                              <p:par>
                                <p:cTn id="64" presetID="58" presetClass="entr" presetSubtype="0" accel="100000" fill="hold" nodeType="afterEffect">
                                  <p:stCondLst>
                                    <p:cond delay="0"/>
                                  </p:stCondLst>
                                  <p:childTnLst>
                                    <p:set>
                                      <p:cBhvr>
                                        <p:cTn id="65" dur="1" fill="hold">
                                          <p:stCondLst>
                                            <p:cond delay="0"/>
                                          </p:stCondLst>
                                        </p:cTn>
                                        <p:tgtEl>
                                          <p:spTgt spid="202758"/>
                                        </p:tgtEl>
                                        <p:attrNameLst>
                                          <p:attrName>style.visibility</p:attrName>
                                        </p:attrNameLst>
                                      </p:cBhvr>
                                      <p:to>
                                        <p:strVal val="visible"/>
                                      </p:to>
                                    </p:set>
                                    <p:anim calcmode="lin" valueType="num">
                                      <p:cBhvr>
                                        <p:cTn id="66" dur="500" fill="hold"/>
                                        <p:tgtEl>
                                          <p:spTgt spid="202758"/>
                                        </p:tgtEl>
                                        <p:attrNameLst>
                                          <p:attrName>ppt_w</p:attrName>
                                        </p:attrNameLst>
                                      </p:cBhvr>
                                      <p:tavLst>
                                        <p:tav tm="0">
                                          <p:val>
                                            <p:strVal val="#ppt_w*2.5"/>
                                          </p:val>
                                        </p:tav>
                                        <p:tav tm="100000">
                                          <p:val>
                                            <p:strVal val="#ppt_w"/>
                                          </p:val>
                                        </p:tav>
                                      </p:tavLst>
                                    </p:anim>
                                    <p:anim calcmode="lin" valueType="num">
                                      <p:cBhvr>
                                        <p:cTn id="67" dur="500" fill="hold"/>
                                        <p:tgtEl>
                                          <p:spTgt spid="202758"/>
                                        </p:tgtEl>
                                        <p:attrNameLst>
                                          <p:attrName>ppt_h</p:attrName>
                                        </p:attrNameLst>
                                      </p:cBhvr>
                                      <p:tavLst>
                                        <p:tav tm="0">
                                          <p:val>
                                            <p:strVal val="#ppt_h*0.01"/>
                                          </p:val>
                                        </p:tav>
                                        <p:tav tm="100000">
                                          <p:val>
                                            <p:strVal val="#ppt_h"/>
                                          </p:val>
                                        </p:tav>
                                      </p:tavLst>
                                    </p:anim>
                                    <p:anim calcmode="lin" valueType="num">
                                      <p:cBhvr>
                                        <p:cTn id="68" dur="500" fill="hold"/>
                                        <p:tgtEl>
                                          <p:spTgt spid="202758"/>
                                        </p:tgtEl>
                                        <p:attrNameLst>
                                          <p:attrName>ppt_x</p:attrName>
                                        </p:attrNameLst>
                                      </p:cBhvr>
                                      <p:tavLst>
                                        <p:tav tm="0">
                                          <p:val>
                                            <p:strVal val="#ppt_x"/>
                                          </p:val>
                                        </p:tav>
                                        <p:tav tm="100000">
                                          <p:val>
                                            <p:strVal val="#ppt_x"/>
                                          </p:val>
                                        </p:tav>
                                      </p:tavLst>
                                    </p:anim>
                                    <p:anim calcmode="lin" valueType="num">
                                      <p:cBhvr>
                                        <p:cTn id="69" dur="500" fill="hold"/>
                                        <p:tgtEl>
                                          <p:spTgt spid="202758"/>
                                        </p:tgtEl>
                                        <p:attrNameLst>
                                          <p:attrName>ppt_y</p:attrName>
                                        </p:attrNameLst>
                                      </p:cBhvr>
                                      <p:tavLst>
                                        <p:tav tm="0">
                                          <p:val>
                                            <p:strVal val="#ppt_h+1"/>
                                          </p:val>
                                        </p:tav>
                                        <p:tav tm="100000">
                                          <p:val>
                                            <p:strVal val="#ppt_y"/>
                                          </p:val>
                                        </p:tav>
                                      </p:tavLst>
                                    </p:anim>
                                    <p:animEffect transition="in" filter="fade">
                                      <p:cBhvr>
                                        <p:cTn id="70" dur="500"/>
                                        <p:tgtEl>
                                          <p:spTgt spid="202758"/>
                                        </p:tgtEl>
                                      </p:cBhvr>
                                    </p:animEffect>
                                  </p:childTnLst>
                                </p:cTn>
                              </p:par>
                            </p:childTnLst>
                          </p:cTn>
                        </p:par>
                        <p:par>
                          <p:cTn id="71" fill="hold" nodeType="afterGroup">
                            <p:stCondLst>
                              <p:cond delay="1000"/>
                            </p:stCondLst>
                            <p:childTnLst>
                              <p:par>
                                <p:cTn id="72" presetID="58" presetClass="entr" presetSubtype="0" accel="100000" fill="hold" nodeType="afterEffect">
                                  <p:stCondLst>
                                    <p:cond delay="0"/>
                                  </p:stCondLst>
                                  <p:childTnLst>
                                    <p:set>
                                      <p:cBhvr>
                                        <p:cTn id="73" dur="1" fill="hold">
                                          <p:stCondLst>
                                            <p:cond delay="0"/>
                                          </p:stCondLst>
                                        </p:cTn>
                                        <p:tgtEl>
                                          <p:spTgt spid="202761"/>
                                        </p:tgtEl>
                                        <p:attrNameLst>
                                          <p:attrName>style.visibility</p:attrName>
                                        </p:attrNameLst>
                                      </p:cBhvr>
                                      <p:to>
                                        <p:strVal val="visible"/>
                                      </p:to>
                                    </p:set>
                                    <p:anim calcmode="lin" valueType="num">
                                      <p:cBhvr>
                                        <p:cTn id="74" dur="500" fill="hold"/>
                                        <p:tgtEl>
                                          <p:spTgt spid="202761"/>
                                        </p:tgtEl>
                                        <p:attrNameLst>
                                          <p:attrName>ppt_w</p:attrName>
                                        </p:attrNameLst>
                                      </p:cBhvr>
                                      <p:tavLst>
                                        <p:tav tm="0">
                                          <p:val>
                                            <p:strVal val="#ppt_w*2.5"/>
                                          </p:val>
                                        </p:tav>
                                        <p:tav tm="100000">
                                          <p:val>
                                            <p:strVal val="#ppt_w"/>
                                          </p:val>
                                        </p:tav>
                                      </p:tavLst>
                                    </p:anim>
                                    <p:anim calcmode="lin" valueType="num">
                                      <p:cBhvr>
                                        <p:cTn id="75" dur="500" fill="hold"/>
                                        <p:tgtEl>
                                          <p:spTgt spid="202761"/>
                                        </p:tgtEl>
                                        <p:attrNameLst>
                                          <p:attrName>ppt_h</p:attrName>
                                        </p:attrNameLst>
                                      </p:cBhvr>
                                      <p:tavLst>
                                        <p:tav tm="0">
                                          <p:val>
                                            <p:strVal val="#ppt_h*0.01"/>
                                          </p:val>
                                        </p:tav>
                                        <p:tav tm="100000">
                                          <p:val>
                                            <p:strVal val="#ppt_h"/>
                                          </p:val>
                                        </p:tav>
                                      </p:tavLst>
                                    </p:anim>
                                    <p:anim calcmode="lin" valueType="num">
                                      <p:cBhvr>
                                        <p:cTn id="76" dur="500" fill="hold"/>
                                        <p:tgtEl>
                                          <p:spTgt spid="202761"/>
                                        </p:tgtEl>
                                        <p:attrNameLst>
                                          <p:attrName>ppt_x</p:attrName>
                                        </p:attrNameLst>
                                      </p:cBhvr>
                                      <p:tavLst>
                                        <p:tav tm="0">
                                          <p:val>
                                            <p:strVal val="#ppt_x"/>
                                          </p:val>
                                        </p:tav>
                                        <p:tav tm="100000">
                                          <p:val>
                                            <p:strVal val="#ppt_x"/>
                                          </p:val>
                                        </p:tav>
                                      </p:tavLst>
                                    </p:anim>
                                    <p:anim calcmode="lin" valueType="num">
                                      <p:cBhvr>
                                        <p:cTn id="77" dur="500" fill="hold"/>
                                        <p:tgtEl>
                                          <p:spTgt spid="202761"/>
                                        </p:tgtEl>
                                        <p:attrNameLst>
                                          <p:attrName>ppt_y</p:attrName>
                                        </p:attrNameLst>
                                      </p:cBhvr>
                                      <p:tavLst>
                                        <p:tav tm="0">
                                          <p:val>
                                            <p:strVal val="#ppt_h+1"/>
                                          </p:val>
                                        </p:tav>
                                        <p:tav tm="100000">
                                          <p:val>
                                            <p:strVal val="#ppt_y"/>
                                          </p:val>
                                        </p:tav>
                                      </p:tavLst>
                                    </p:anim>
                                    <p:animEffect transition="in" filter="fade">
                                      <p:cBhvr>
                                        <p:cTn id="78" dur="500"/>
                                        <p:tgtEl>
                                          <p:spTgt spid="20276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nodeType="clickEffect">
                                  <p:stCondLst>
                                    <p:cond delay="0"/>
                                  </p:stCondLst>
                                  <p:childTnLst>
                                    <p:set>
                                      <p:cBhvr>
                                        <p:cTn id="82" dur="1" fill="hold">
                                          <p:stCondLst>
                                            <p:cond delay="0"/>
                                          </p:stCondLst>
                                        </p:cTn>
                                        <p:tgtEl>
                                          <p:spTgt spid="202771"/>
                                        </p:tgtEl>
                                        <p:attrNameLst>
                                          <p:attrName>style.visibility</p:attrName>
                                        </p:attrNameLst>
                                      </p:cBhvr>
                                      <p:to>
                                        <p:strVal val="visible"/>
                                      </p:to>
                                    </p:set>
                                    <p:animEffect transition="in" filter="dissolve">
                                      <p:cBhvr>
                                        <p:cTn id="83" dur="500"/>
                                        <p:tgtEl>
                                          <p:spTgt spid="202771"/>
                                        </p:tgtEl>
                                      </p:cBhvr>
                                    </p:animEffect>
                                  </p:childTnLst>
                                </p:cTn>
                              </p:par>
                            </p:childTnLst>
                          </p:cTn>
                        </p:par>
                        <p:par>
                          <p:cTn id="84" fill="hold" nodeType="afterGroup">
                            <p:stCondLst>
                              <p:cond delay="500"/>
                            </p:stCondLst>
                            <p:childTnLst>
                              <p:par>
                                <p:cTn id="85" presetID="58" presetClass="entr" presetSubtype="0" accel="100000" fill="hold" nodeType="afterEffect">
                                  <p:stCondLst>
                                    <p:cond delay="0"/>
                                  </p:stCondLst>
                                  <p:childTnLst>
                                    <p:set>
                                      <p:cBhvr>
                                        <p:cTn id="86" dur="1" fill="hold">
                                          <p:stCondLst>
                                            <p:cond delay="0"/>
                                          </p:stCondLst>
                                        </p:cTn>
                                        <p:tgtEl>
                                          <p:spTgt spid="202759"/>
                                        </p:tgtEl>
                                        <p:attrNameLst>
                                          <p:attrName>style.visibility</p:attrName>
                                        </p:attrNameLst>
                                      </p:cBhvr>
                                      <p:to>
                                        <p:strVal val="visible"/>
                                      </p:to>
                                    </p:set>
                                    <p:anim calcmode="lin" valueType="num">
                                      <p:cBhvr>
                                        <p:cTn id="87" dur="500" fill="hold"/>
                                        <p:tgtEl>
                                          <p:spTgt spid="202759"/>
                                        </p:tgtEl>
                                        <p:attrNameLst>
                                          <p:attrName>ppt_w</p:attrName>
                                        </p:attrNameLst>
                                      </p:cBhvr>
                                      <p:tavLst>
                                        <p:tav tm="0">
                                          <p:val>
                                            <p:strVal val="#ppt_w*2.5"/>
                                          </p:val>
                                        </p:tav>
                                        <p:tav tm="100000">
                                          <p:val>
                                            <p:strVal val="#ppt_w"/>
                                          </p:val>
                                        </p:tav>
                                      </p:tavLst>
                                    </p:anim>
                                    <p:anim calcmode="lin" valueType="num">
                                      <p:cBhvr>
                                        <p:cTn id="88" dur="500" fill="hold"/>
                                        <p:tgtEl>
                                          <p:spTgt spid="202759"/>
                                        </p:tgtEl>
                                        <p:attrNameLst>
                                          <p:attrName>ppt_h</p:attrName>
                                        </p:attrNameLst>
                                      </p:cBhvr>
                                      <p:tavLst>
                                        <p:tav tm="0">
                                          <p:val>
                                            <p:strVal val="#ppt_h*0.01"/>
                                          </p:val>
                                        </p:tav>
                                        <p:tav tm="100000">
                                          <p:val>
                                            <p:strVal val="#ppt_h"/>
                                          </p:val>
                                        </p:tav>
                                      </p:tavLst>
                                    </p:anim>
                                    <p:anim calcmode="lin" valueType="num">
                                      <p:cBhvr>
                                        <p:cTn id="89" dur="500" fill="hold"/>
                                        <p:tgtEl>
                                          <p:spTgt spid="202759"/>
                                        </p:tgtEl>
                                        <p:attrNameLst>
                                          <p:attrName>ppt_x</p:attrName>
                                        </p:attrNameLst>
                                      </p:cBhvr>
                                      <p:tavLst>
                                        <p:tav tm="0">
                                          <p:val>
                                            <p:strVal val="#ppt_x"/>
                                          </p:val>
                                        </p:tav>
                                        <p:tav tm="100000">
                                          <p:val>
                                            <p:strVal val="#ppt_x"/>
                                          </p:val>
                                        </p:tav>
                                      </p:tavLst>
                                    </p:anim>
                                    <p:anim calcmode="lin" valueType="num">
                                      <p:cBhvr>
                                        <p:cTn id="90" dur="500" fill="hold"/>
                                        <p:tgtEl>
                                          <p:spTgt spid="202759"/>
                                        </p:tgtEl>
                                        <p:attrNameLst>
                                          <p:attrName>ppt_y</p:attrName>
                                        </p:attrNameLst>
                                      </p:cBhvr>
                                      <p:tavLst>
                                        <p:tav tm="0">
                                          <p:val>
                                            <p:strVal val="#ppt_h+1"/>
                                          </p:val>
                                        </p:tav>
                                        <p:tav tm="100000">
                                          <p:val>
                                            <p:strVal val="#ppt_y"/>
                                          </p:val>
                                        </p:tav>
                                      </p:tavLst>
                                    </p:anim>
                                    <p:animEffect transition="in" filter="fade">
                                      <p:cBhvr>
                                        <p:cTn id="91" dur="500"/>
                                        <p:tgtEl>
                                          <p:spTgt spid="202759"/>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202772"/>
                                        </p:tgtEl>
                                        <p:attrNameLst>
                                          <p:attrName>style.visibility</p:attrName>
                                        </p:attrNameLst>
                                      </p:cBhvr>
                                      <p:to>
                                        <p:strVal val="visible"/>
                                      </p:to>
                                    </p:set>
                                    <p:animEffect transition="in" filter="dissolve">
                                      <p:cBhvr>
                                        <p:cTn id="96" dur="500"/>
                                        <p:tgtEl>
                                          <p:spTgt spid="202772"/>
                                        </p:tgtEl>
                                      </p:cBhvr>
                                    </p:animEffect>
                                  </p:childTnLst>
                                </p:cTn>
                              </p:par>
                            </p:childTnLst>
                          </p:cTn>
                        </p:par>
                        <p:par>
                          <p:cTn id="97" fill="hold" nodeType="afterGroup">
                            <p:stCondLst>
                              <p:cond delay="500"/>
                            </p:stCondLst>
                            <p:childTnLst>
                              <p:par>
                                <p:cTn id="98" presetID="58" presetClass="entr" presetSubtype="0" accel="100000" fill="hold" nodeType="afterEffect">
                                  <p:stCondLst>
                                    <p:cond delay="0"/>
                                  </p:stCondLst>
                                  <p:childTnLst>
                                    <p:set>
                                      <p:cBhvr>
                                        <p:cTn id="99" dur="1" fill="hold">
                                          <p:stCondLst>
                                            <p:cond delay="0"/>
                                          </p:stCondLst>
                                        </p:cTn>
                                        <p:tgtEl>
                                          <p:spTgt spid="202760"/>
                                        </p:tgtEl>
                                        <p:attrNameLst>
                                          <p:attrName>style.visibility</p:attrName>
                                        </p:attrNameLst>
                                      </p:cBhvr>
                                      <p:to>
                                        <p:strVal val="visible"/>
                                      </p:to>
                                    </p:set>
                                    <p:anim calcmode="lin" valueType="num">
                                      <p:cBhvr>
                                        <p:cTn id="100" dur="500" fill="hold"/>
                                        <p:tgtEl>
                                          <p:spTgt spid="202760"/>
                                        </p:tgtEl>
                                        <p:attrNameLst>
                                          <p:attrName>ppt_w</p:attrName>
                                        </p:attrNameLst>
                                      </p:cBhvr>
                                      <p:tavLst>
                                        <p:tav tm="0">
                                          <p:val>
                                            <p:strVal val="#ppt_w*2.5"/>
                                          </p:val>
                                        </p:tav>
                                        <p:tav tm="100000">
                                          <p:val>
                                            <p:strVal val="#ppt_w"/>
                                          </p:val>
                                        </p:tav>
                                      </p:tavLst>
                                    </p:anim>
                                    <p:anim calcmode="lin" valueType="num">
                                      <p:cBhvr>
                                        <p:cTn id="101" dur="500" fill="hold"/>
                                        <p:tgtEl>
                                          <p:spTgt spid="202760"/>
                                        </p:tgtEl>
                                        <p:attrNameLst>
                                          <p:attrName>ppt_h</p:attrName>
                                        </p:attrNameLst>
                                      </p:cBhvr>
                                      <p:tavLst>
                                        <p:tav tm="0">
                                          <p:val>
                                            <p:strVal val="#ppt_h*0.01"/>
                                          </p:val>
                                        </p:tav>
                                        <p:tav tm="100000">
                                          <p:val>
                                            <p:strVal val="#ppt_h"/>
                                          </p:val>
                                        </p:tav>
                                      </p:tavLst>
                                    </p:anim>
                                    <p:anim calcmode="lin" valueType="num">
                                      <p:cBhvr>
                                        <p:cTn id="102" dur="500" fill="hold"/>
                                        <p:tgtEl>
                                          <p:spTgt spid="202760"/>
                                        </p:tgtEl>
                                        <p:attrNameLst>
                                          <p:attrName>ppt_x</p:attrName>
                                        </p:attrNameLst>
                                      </p:cBhvr>
                                      <p:tavLst>
                                        <p:tav tm="0">
                                          <p:val>
                                            <p:strVal val="#ppt_x"/>
                                          </p:val>
                                        </p:tav>
                                        <p:tav tm="100000">
                                          <p:val>
                                            <p:strVal val="#ppt_x"/>
                                          </p:val>
                                        </p:tav>
                                      </p:tavLst>
                                    </p:anim>
                                    <p:anim calcmode="lin" valueType="num">
                                      <p:cBhvr>
                                        <p:cTn id="103" dur="500" fill="hold"/>
                                        <p:tgtEl>
                                          <p:spTgt spid="202760"/>
                                        </p:tgtEl>
                                        <p:attrNameLst>
                                          <p:attrName>ppt_y</p:attrName>
                                        </p:attrNameLst>
                                      </p:cBhvr>
                                      <p:tavLst>
                                        <p:tav tm="0">
                                          <p:val>
                                            <p:strVal val="#ppt_h+1"/>
                                          </p:val>
                                        </p:tav>
                                        <p:tav tm="100000">
                                          <p:val>
                                            <p:strVal val="#ppt_y"/>
                                          </p:val>
                                        </p:tav>
                                      </p:tavLst>
                                    </p:anim>
                                    <p:animEffect transition="in" filter="fade">
                                      <p:cBhvr>
                                        <p:cTn id="104" dur="500"/>
                                        <p:tgtEl>
                                          <p:spTgt spid="202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animBg="1"/>
      <p:bldP spid="202762" grpId="0" animBg="1"/>
      <p:bldP spid="202763" grpId="0" animBg="1"/>
      <p:bldP spid="202764" grpId="0" animBg="1"/>
      <p:bldP spid="202765" grpId="0" animBg="1"/>
      <p:bldP spid="2027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e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7450"/>
            <a:ext cx="4097338"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Rot="1" noChangeArrowheads="1"/>
          </p:cNvSpPr>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lvl="0" eaLnBrk="1" hangingPunct="1">
              <a:defRPr/>
            </a:pPr>
            <a:r>
              <a:rPr lang="zh-CN" altLang="en-US" sz="4000" kern="0" dirty="0">
                <a:solidFill>
                  <a:srgbClr val="E5E5FF"/>
                </a:solidFill>
                <a:latin typeface="Arial"/>
                <a:cs typeface="+mj-cs"/>
              </a:rPr>
              <a:t>有那些在新约所记载的事件与希律有关联？</a:t>
            </a:r>
            <a:endParaRPr kumimoji="0" lang="en-US" sz="40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dissolve">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a:cs typeface="+mj-cs"/>
              </a:rPr>
              <a:t>伯利恒</a:t>
            </a:r>
            <a:endParaRPr lang="en-US">
              <a:cs typeface="+mj-cs"/>
            </a:endParaRPr>
          </a:p>
        </p:txBody>
      </p:sp>
      <p:pic>
        <p:nvPicPr>
          <p:cNvPr id="109570" name="Picture 5" descr="Bethlehe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600200"/>
            <a:ext cx="91440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6918</TotalTime>
  <Words>2002</Words>
  <Application>Microsoft Macintosh PowerPoint</Application>
  <PresentationFormat>On-screen Show (4:3)</PresentationFormat>
  <Paragraphs>411</Paragraphs>
  <Slides>70</Slides>
  <Notes>69</Notes>
  <HiddenSlides>1</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70</vt:i4>
      </vt:variant>
    </vt:vector>
  </HeadingPairs>
  <TitlesOfParts>
    <vt:vector size="93" baseType="lpstr">
      <vt:lpstr>AR PL KaitiM GB</vt:lpstr>
      <vt:lpstr>Charcoal</vt:lpstr>
      <vt:lpstr>Heather</vt:lpstr>
      <vt:lpstr>HuaTianKaiTi</vt:lpstr>
      <vt:lpstr>ＭＳ Ｐゴシック</vt:lpstr>
      <vt:lpstr>宋体</vt:lpstr>
      <vt:lpstr>宋体</vt:lpstr>
      <vt:lpstr>Times</vt:lpstr>
      <vt:lpstr>Arial</vt:lpstr>
      <vt:lpstr>Book Antiqua</vt:lpstr>
      <vt:lpstr>Garamond</vt:lpstr>
      <vt:lpstr>Times New Roman</vt:lpstr>
      <vt:lpstr>Verdana</vt:lpstr>
      <vt:lpstr>Wingdings</vt:lpstr>
      <vt:lpstr>Stream</vt:lpstr>
      <vt:lpstr>Default Design</vt:lpstr>
      <vt:lpstr>Orbit</vt:lpstr>
      <vt:lpstr>1_Stream</vt:lpstr>
      <vt:lpstr>2_Default Design</vt:lpstr>
      <vt:lpstr>21_Default Design</vt:lpstr>
      <vt:lpstr>3_Stream</vt:lpstr>
      <vt:lpstr>4_Stream</vt:lpstr>
      <vt:lpstr>Presentation</vt:lpstr>
      <vt:lpstr>PowerPoint Presentation</vt:lpstr>
      <vt:lpstr>希律王朝与罗马</vt:lpstr>
      <vt:lpstr>收税务的官员为何被歧视呢?</vt:lpstr>
      <vt:lpstr>成为罗马公民的优势</vt:lpstr>
      <vt:lpstr>为何罗马政府怀疑基督徒?</vt:lpstr>
      <vt:lpstr>The Jesus Ossuary</vt:lpstr>
      <vt:lpstr>希律王朝与罗马</vt:lpstr>
      <vt:lpstr>PowerPoint Presentation</vt:lpstr>
      <vt:lpstr>伯利恒</vt:lpstr>
      <vt:lpstr>居住在伯利恒的牧羊人还是照样看守他们的羊群</vt:lpstr>
      <vt:lpstr>牧羊人之山洞</vt:lpstr>
      <vt:lpstr>Shepherd’s Field Church (牧羊人旷野教堂)</vt:lpstr>
      <vt:lpstr>Church of the Nativity (降生教会)</vt:lpstr>
      <vt:lpstr>基督出生之山洞</vt:lpstr>
      <vt:lpstr>山洞 背后</vt:lpstr>
      <vt:lpstr>希律堡/希律底姆: 希律的坟墓</vt:lpstr>
      <vt:lpstr>大希律 统治下的 巴勒斯坦</vt:lpstr>
      <vt:lpstr>殿宇的模型</vt:lpstr>
      <vt:lpstr>皇家门廊 的西南角</vt:lpstr>
      <vt:lpstr>希律王朝 统治的年表&amp;顺序 (主前37年-主后70年)</vt:lpstr>
      <vt:lpstr>希律王朝的家族表</vt:lpstr>
      <vt:lpstr>大希律王朝</vt:lpstr>
      <vt:lpstr>希律家族所掌权的地盘</vt:lpstr>
      <vt:lpstr>大希律 三位掌权的儿子</vt:lpstr>
      <vt:lpstr>耶稣在本丢彼拉多面前 受审的情景</vt:lpstr>
      <vt:lpstr>“铺石地”行道</vt:lpstr>
      <vt:lpstr>“铺石地”行道</vt:lpstr>
      <vt:lpstr>比拉多之碑文</vt:lpstr>
      <vt:lpstr>Church of the Holy Sepulcher (圣墓穴教会)</vt:lpstr>
      <vt:lpstr>穹顶之战</vt:lpstr>
      <vt:lpstr>基督的坟墓</vt:lpstr>
      <vt:lpstr>路加医生很准确的记载很多罗马时代,政治领袖们的名字</vt:lpstr>
      <vt:lpstr>腓利斯(主后52-59年)在凯撒利亚审问保罗,判他入狱从主后57到59年(徒 24章)</vt:lpstr>
      <vt:lpstr>PowerPoint Presentation</vt:lpstr>
      <vt:lpstr>大希律的孙子, 大亚基帕(主后37-44年), 是被一堆虫吃掉而死的</vt:lpstr>
      <vt:lpstr>大希律的曾孙, 小亚基帕, 判保罗无罪 (徒26:31)</vt:lpstr>
      <vt:lpstr>保罗在希律亚基帕二世面前受审问的情景</vt:lpstr>
      <vt:lpstr>PowerPoint Presentation</vt:lpstr>
      <vt:lpstr>袭击耶路撒冷之墙(主后70年)</vt:lpstr>
      <vt:lpstr>希律王 修建的殿宇</vt:lpstr>
      <vt:lpstr>PowerPoint Presentation</vt:lpstr>
      <vt:lpstr>PowerPoint Presentation</vt:lpstr>
      <vt:lpstr>PowerPoint Presentation</vt:lpstr>
      <vt:lpstr>PowerPoint Presentation</vt:lpstr>
      <vt:lpstr>殿宇被袭击</vt:lpstr>
      <vt:lpstr>居住在耶路撒冷的基督徒 的遭遇又如何呢?</vt:lpstr>
      <vt:lpstr>犹太人为第三座殿宇祷告</vt:lpstr>
      <vt:lpstr>犹太大战 (主后66-73年)</vt:lpstr>
      <vt:lpstr>犹太大战 向罗马帝国抗战起义</vt:lpstr>
      <vt:lpstr>罗马人袭击进攻的策略</vt:lpstr>
      <vt:lpstr>你要如何征服堡垒？！</vt:lpstr>
      <vt:lpstr>坡道中的坡道</vt:lpstr>
      <vt:lpstr>The Fall of Masada (AD 73)</vt:lpstr>
      <vt:lpstr>希律在马萨他北部的宫殿</vt:lpstr>
      <vt:lpstr>PowerPoint Presentation</vt:lpstr>
      <vt:lpstr>“绝对不重复!”</vt:lpstr>
      <vt:lpstr>罗马王朝带来的遗产</vt:lpstr>
      <vt:lpstr>罗马字母的演变与形成</vt:lpstr>
      <vt:lpstr>罗马月历</vt:lpstr>
      <vt:lpstr>来自 罗马朝代的游戏</vt:lpstr>
      <vt:lpstr>罗马人的科技</vt:lpstr>
      <vt:lpstr>道路和建筑风格</vt:lpstr>
      <vt:lpstr>高架渠</vt:lpstr>
      <vt:lpstr>所有的路都往罗马</vt:lpstr>
      <vt:lpstr>哈特历安 城墙</vt:lpstr>
      <vt:lpstr>哈特历安所建的墙(冬天之景)</vt:lpstr>
      <vt:lpstr>PowerPoint Presentation</vt:lpstr>
      <vt:lpstr>波里卡帕(Polycarp)  被处死的情景</vt:lpstr>
      <vt:lpstr>新约全书背景链接地址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Jewish War Against the Romans</dc:title>
  <dc:creator>Rick Griffith</dc:creator>
  <cp:lastModifiedBy>Rick Griffith</cp:lastModifiedBy>
  <cp:revision>394</cp:revision>
  <dcterms:created xsi:type="dcterms:W3CDTF">2002-11-13T03:48:37Z</dcterms:created>
  <dcterms:modified xsi:type="dcterms:W3CDTF">2026-05-18T13:12:08Z</dcterms:modified>
</cp:coreProperties>
</file>