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4" r:id="rId2"/>
    <p:sldMasterId id="2147483676" r:id="rId3"/>
    <p:sldMasterId id="2147483747" r:id="rId4"/>
    <p:sldMasterId id="2147483762" r:id="rId5"/>
    <p:sldMasterId id="2147483777" r:id="rId6"/>
    <p:sldMasterId id="2147483789" r:id="rId7"/>
  </p:sldMasterIdLst>
  <p:notesMasterIdLst>
    <p:notesMasterId r:id="rId77"/>
  </p:notesMasterIdLst>
  <p:sldIdLst>
    <p:sldId id="309" r:id="rId8"/>
    <p:sldId id="259" r:id="rId9"/>
    <p:sldId id="257" r:id="rId10"/>
    <p:sldId id="258" r:id="rId11"/>
    <p:sldId id="262" r:id="rId12"/>
    <p:sldId id="327" r:id="rId13"/>
    <p:sldId id="401" r:id="rId14"/>
    <p:sldId id="402" r:id="rId15"/>
    <p:sldId id="340" r:id="rId16"/>
    <p:sldId id="341" r:id="rId17"/>
    <p:sldId id="316" r:id="rId18"/>
    <p:sldId id="274" r:id="rId19"/>
    <p:sldId id="342" r:id="rId20"/>
    <p:sldId id="343" r:id="rId21"/>
    <p:sldId id="328" r:id="rId22"/>
    <p:sldId id="329" r:id="rId23"/>
    <p:sldId id="331" r:id="rId24"/>
    <p:sldId id="260" r:id="rId25"/>
    <p:sldId id="280" r:id="rId26"/>
    <p:sldId id="281" r:id="rId27"/>
    <p:sldId id="344" r:id="rId28"/>
    <p:sldId id="345" r:id="rId29"/>
    <p:sldId id="284" r:id="rId30"/>
    <p:sldId id="346" r:id="rId31"/>
    <p:sldId id="292" r:id="rId32"/>
    <p:sldId id="279" r:id="rId33"/>
    <p:sldId id="293" r:id="rId34"/>
    <p:sldId id="285" r:id="rId35"/>
    <p:sldId id="314" r:id="rId36"/>
    <p:sldId id="315" r:id="rId37"/>
    <p:sldId id="313" r:id="rId38"/>
    <p:sldId id="291" r:id="rId39"/>
    <p:sldId id="330" r:id="rId40"/>
    <p:sldId id="287" r:id="rId41"/>
    <p:sldId id="288" r:id="rId42"/>
    <p:sldId id="289" r:id="rId43"/>
    <p:sldId id="290" r:id="rId44"/>
    <p:sldId id="282" r:id="rId45"/>
    <p:sldId id="317" r:id="rId46"/>
    <p:sldId id="347" r:id="rId47"/>
    <p:sldId id="295" r:id="rId48"/>
    <p:sldId id="296" r:id="rId49"/>
    <p:sldId id="297" r:id="rId50"/>
    <p:sldId id="298" r:id="rId51"/>
    <p:sldId id="299" r:id="rId52"/>
    <p:sldId id="300" r:id="rId53"/>
    <p:sldId id="326" r:id="rId54"/>
    <p:sldId id="302" r:id="rId55"/>
    <p:sldId id="320" r:id="rId56"/>
    <p:sldId id="266" r:id="rId57"/>
    <p:sldId id="270" r:id="rId58"/>
    <p:sldId id="271" r:id="rId59"/>
    <p:sldId id="306" r:id="rId60"/>
    <p:sldId id="267" r:id="rId61"/>
    <p:sldId id="339" r:id="rId62"/>
    <p:sldId id="265" r:id="rId63"/>
    <p:sldId id="273" r:id="rId64"/>
    <p:sldId id="332" r:id="rId65"/>
    <p:sldId id="269" r:id="rId66"/>
    <p:sldId id="348" r:id="rId67"/>
    <p:sldId id="307" r:id="rId68"/>
    <p:sldId id="308" r:id="rId69"/>
    <p:sldId id="277" r:id="rId70"/>
    <p:sldId id="276" r:id="rId71"/>
    <p:sldId id="278" r:id="rId72"/>
    <p:sldId id="338" r:id="rId73"/>
    <p:sldId id="312" r:id="rId74"/>
    <p:sldId id="336" r:id="rId75"/>
    <p:sldId id="333" r:id="rId76"/>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FF5050"/>
    <a:srgbClr val="663300"/>
    <a:srgbClr val="CCFF99"/>
    <a:srgbClr val="66FF66"/>
    <a:srgbClr val="008000"/>
    <a:srgbClr val="FF0000"/>
    <a:srgbClr val="00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5"/>
    <p:restoredTop sz="94639"/>
  </p:normalViewPr>
  <p:slideViewPr>
    <p:cSldViewPr>
      <p:cViewPr varScale="1">
        <p:scale>
          <a:sx n="88" d="100"/>
          <a:sy n="88" d="100"/>
        </p:scale>
        <p:origin x="176" y="1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0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A2FA007A-ED54-5B41-A3EB-4E9D1E60419C}" type="slidenum">
              <a:rPr lang="en-US"/>
              <a:pPr>
                <a:defRPr/>
              </a:pPr>
              <a:t>‹#›</a:t>
            </a:fld>
            <a:endParaRPr lang="en-US"/>
          </a:p>
        </p:txBody>
      </p:sp>
    </p:spTree>
    <p:extLst>
      <p:ext uri="{BB962C8B-B14F-4D97-AF65-F5344CB8AC3E}">
        <p14:creationId xmlns:p14="http://schemas.microsoft.com/office/powerpoint/2010/main" val="13050722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D117B4-86AC-C640-A9A3-D4FD030991F0}" type="slidenum">
              <a:rPr lang="en-US"/>
              <a:pPr>
                <a:defRPr/>
              </a:pPr>
              <a:t>1</a:t>
            </a:fld>
            <a:endParaRPr lang="en-US"/>
          </a:p>
        </p:txBody>
      </p:sp>
      <p:sp>
        <p:nvSpPr>
          <p:cNvPr id="1361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9BB40A-8417-A84B-A022-39FEE7C15B02}" type="slidenum">
              <a:rPr lang="en-US"/>
              <a:pPr>
                <a:defRPr/>
              </a:pPr>
              <a:t>11</a:t>
            </a:fld>
            <a:endParaRPr lang="en-US"/>
          </a:p>
        </p:txBody>
      </p:sp>
      <p:sp>
        <p:nvSpPr>
          <p:cNvPr id="148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5A10B5-785A-1E4F-8F87-46571D27F53E}" type="slidenum">
              <a:rPr lang="en-US"/>
              <a:pPr>
                <a:defRPr/>
              </a:pPr>
              <a:t>12</a:t>
            </a:fld>
            <a:endParaRPr lang="en-US"/>
          </a:p>
        </p:txBody>
      </p:sp>
      <p:sp>
        <p:nvSpPr>
          <p:cNvPr id="149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9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064DFED-9A5C-244C-99BF-FA133829157B}" type="slidenum">
              <a:rPr lang="en-US"/>
              <a:pPr>
                <a:defRPr/>
              </a:pPr>
              <a:t>15</a:t>
            </a:fld>
            <a:endParaRPr lang="en-US"/>
          </a:p>
        </p:txBody>
      </p:sp>
      <p:sp>
        <p:nvSpPr>
          <p:cNvPr id="1505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212944-6DE8-6F49-8118-FB6183CF421B}" type="slidenum">
              <a:rPr lang="en-US"/>
              <a:pPr>
                <a:defRPr/>
              </a:pPr>
              <a:t>16</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1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3A356C-1933-B149-B8AF-9F8F82728134}" type="slidenum">
              <a:rPr lang="en-US"/>
              <a:pPr>
                <a:defRPr/>
              </a:pPr>
              <a:t>17</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4986A4-D107-3445-A3E2-428F3818D0BF}" type="slidenum">
              <a:rPr lang="en-US"/>
              <a:pPr>
                <a:defRPr/>
              </a:pPr>
              <a:t>18</a:t>
            </a:fld>
            <a:endParaRPr lang="en-US"/>
          </a:p>
        </p:txBody>
      </p:sp>
      <p:sp>
        <p:nvSpPr>
          <p:cNvPr id="1525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5B902E-FDC9-F346-B77E-8B8E0F22BBA8}" type="slidenum">
              <a:rPr lang="en-US"/>
              <a:pPr>
                <a:defRPr/>
              </a:pPr>
              <a:t>19</a:t>
            </a:fld>
            <a:endParaRPr lang="en-US"/>
          </a:p>
        </p:txBody>
      </p:sp>
      <p:sp>
        <p:nvSpPr>
          <p:cNvPr id="563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6323" name="Rectangle 3"/>
          <p:cNvSpPr>
            <a:spLocks noGrp="1" noChangeArrowheads="1"/>
          </p:cNvSpPr>
          <p:nvPr>
            <p:ph type="body" idx="1"/>
          </p:nvPr>
        </p:nvSpPr>
        <p:spPr/>
        <p:txBody>
          <a:bodyPr/>
          <a:lstStyle/>
          <a:p>
            <a:pPr eaLnBrk="1" hangingPunct="1">
              <a:defRPr/>
            </a:pPr>
            <a:r>
              <a:rPr lang="en-US">
                <a:cs typeface="+mn-cs"/>
              </a:rPr>
              <a:t>These ridges provide a natural barrier from water running westward to the Great Sea.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0CFE50-4D22-3B4E-A11A-5BC5B0579008}" type="slidenum">
              <a:rPr lang="en-US"/>
              <a:pPr>
                <a:defRPr/>
              </a:pPr>
              <a:t>20</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36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9CDFE1-A7A6-674F-8F2B-3B3F0F2594CA}" type="slidenum">
              <a:rPr lang="en-US"/>
              <a:pPr>
                <a:defRPr/>
              </a:pPr>
              <a:t>23</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D63B85-5D1F-1C41-A2C5-FB519FFAD2F6}" type="slidenum">
              <a:rPr lang="en-US"/>
              <a:pPr>
                <a:defRPr/>
              </a:pPr>
              <a:t>25</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0DFA43-262F-FD46-880A-4B0D6EA38ACB}" type="slidenum">
              <a:rPr lang="en-US"/>
              <a:pPr>
                <a:defRPr/>
              </a:pPr>
              <a:t>2</a:t>
            </a:fld>
            <a:endParaRPr lang="en-US"/>
          </a:p>
        </p:txBody>
      </p:sp>
      <p:sp>
        <p:nvSpPr>
          <p:cNvPr id="1372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70157C3-B022-F44D-AB56-91CDBD27EE98}" type="slidenum">
              <a:rPr lang="en-US"/>
              <a:pPr>
                <a:defRPr/>
              </a:pPr>
              <a:t>26</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6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50F8BD-4FAD-704E-B901-CC5AAFF59C0D}" type="slidenum">
              <a:rPr lang="en-US"/>
              <a:pPr>
                <a:defRPr/>
              </a:pPr>
              <a:t>27</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5503E96-E942-454A-A876-C79621408A53}" type="slidenum">
              <a:rPr lang="en-US"/>
              <a:pPr>
                <a:defRPr/>
              </a:pPr>
              <a:t>28</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8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014F7B-5285-1C48-A573-30D6EF91162A}" type="slidenum">
              <a:rPr lang="en-US"/>
              <a:pPr>
                <a:defRPr/>
              </a:pPr>
              <a:t>29</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3E6465-55A7-CB4B-A3EA-87317F378A04}" type="slidenum">
              <a:rPr lang="en-US"/>
              <a:pPr>
                <a:defRPr/>
              </a:pPr>
              <a:t>30</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F83DF5-A855-924A-8598-8DF9BC6EDD6A}" type="slidenum">
              <a:rPr lang="en-US"/>
              <a:pPr>
                <a:defRPr/>
              </a:pPr>
              <a:t>31</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391605-54DC-9E47-96EA-CBBB9C4EC999}" type="slidenum">
              <a:rPr lang="en-US"/>
              <a:pPr>
                <a:defRPr/>
              </a:pPr>
              <a:t>32</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8B42D5-1604-214F-9674-95A4ADD08FF2}" type="slidenum">
              <a:rPr lang="en-US"/>
              <a:pPr>
                <a:defRPr/>
              </a:pPr>
              <a:t>33</a:t>
            </a:fld>
            <a:endParaRPr lang="en-US"/>
          </a:p>
        </p:txBody>
      </p:sp>
      <p:sp>
        <p:nvSpPr>
          <p:cNvPr id="1413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251B53-C790-8244-ADA0-7820DB062B69}" type="slidenum">
              <a:rPr lang="en-US"/>
              <a:pPr>
                <a:defRPr/>
              </a:pPr>
              <a:t>34</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CABD7B-9BF8-BE4D-9B8B-5A0BFB3A3A78}" type="slidenum">
              <a:rPr lang="en-US"/>
              <a:pPr>
                <a:defRPr/>
              </a:pPr>
              <a:t>35</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FE9F34-C9B4-C845-B66A-09EF4B2FA765}" type="slidenum">
              <a:rPr lang="en-US"/>
              <a:pPr>
                <a:defRPr/>
              </a:pPr>
              <a:t>3</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D66BBC-9367-9A4A-AC69-50072CEE7EBB}" type="slidenum">
              <a:rPr lang="en-US"/>
              <a:pPr>
                <a:defRPr/>
              </a:pPr>
              <a:t>36</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5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5EA71-0189-734B-893F-E66168CA9972}" type="slidenum">
              <a:rPr lang="en-US"/>
              <a:pPr>
                <a:defRPr/>
              </a:pPr>
              <a:t>37</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D6885C-5117-D544-A33D-0F768524D133}" type="slidenum">
              <a:rPr lang="en-US"/>
              <a:pPr>
                <a:defRPr/>
              </a:pPr>
              <a:t>38</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79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91B769-64B7-4845-BF3A-CEB17F8D1B1C}" type="slidenum">
              <a:rPr lang="en-US"/>
              <a:pPr>
                <a:defRPr/>
              </a:pPr>
              <a:t>39</a:t>
            </a:fld>
            <a:endParaRPr lang="en-US"/>
          </a:p>
        </p:txBody>
      </p:sp>
      <p:sp>
        <p:nvSpPr>
          <p:cNvPr id="14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7E36DA-5762-D545-9608-CB2A53DE7FD3}" type="slidenum">
              <a:rPr lang="en-US"/>
              <a:pPr>
                <a:defRPr/>
              </a:pPr>
              <a:t>41</a:t>
            </a:fld>
            <a:endParaRPr lang="en-US"/>
          </a:p>
        </p:txBody>
      </p:sp>
      <p:sp>
        <p:nvSpPr>
          <p:cNvPr id="1689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96C2E3-48AD-1646-84B7-1CFD96287297}" type="slidenum">
              <a:rPr lang="en-US"/>
              <a:pPr>
                <a:defRPr/>
              </a:pPr>
              <a:t>42</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99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9D8F17-78CB-924B-94CF-5859BA91266F}" type="slidenum">
              <a:rPr lang="en-US"/>
              <a:pPr>
                <a:defRPr/>
              </a:pPr>
              <a:t>43</a:t>
            </a:fld>
            <a:endParaRPr lang="en-US"/>
          </a:p>
        </p:txBody>
      </p:sp>
      <p:sp>
        <p:nvSpPr>
          <p:cNvPr id="171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20451D-CDDF-9A45-AEB2-371CA3146BCB}" type="slidenum">
              <a:rPr lang="en-US"/>
              <a:pPr>
                <a:defRPr/>
              </a:pPr>
              <a:t>44</a:t>
            </a:fld>
            <a:endParaRPr lang="en-US"/>
          </a:p>
        </p:txBody>
      </p:sp>
      <p:sp>
        <p:nvSpPr>
          <p:cNvPr id="172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2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4E86FA-E62C-584F-8193-0757945762A8}" type="slidenum">
              <a:rPr lang="en-US"/>
              <a:pPr>
                <a:defRPr/>
              </a:pPr>
              <a:t>45</a:t>
            </a:fld>
            <a:endParaRPr lang="en-US"/>
          </a:p>
        </p:txBody>
      </p:sp>
      <p:sp>
        <p:nvSpPr>
          <p:cNvPr id="173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FB5C35-2222-184C-812A-4428C0F53085}" type="slidenum">
              <a:rPr lang="en-US"/>
              <a:pPr>
                <a:defRPr/>
              </a:pPr>
              <a:t>46</a:t>
            </a:fld>
            <a:endParaRPr lang="en-US"/>
          </a:p>
        </p:txBody>
      </p:sp>
      <p:sp>
        <p:nvSpPr>
          <p:cNvPr id="174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4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1FFE88-FC2A-974C-83E9-4ECC035D34C6}" type="slidenum">
              <a:rPr lang="en-US"/>
              <a:pPr>
                <a:defRPr/>
              </a:pPr>
              <a:t>4</a:t>
            </a:fld>
            <a:endParaRPr lang="en-US"/>
          </a:p>
        </p:txBody>
      </p:sp>
      <p:sp>
        <p:nvSpPr>
          <p:cNvPr id="1392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92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2CB8CE-04DE-B048-8A2E-B350835D1D6F}" type="slidenum">
              <a:rPr lang="en-US"/>
              <a:pPr>
                <a:defRPr/>
              </a:pPr>
              <a:t>47</a:t>
            </a:fld>
            <a:endParaRPr lang="en-US"/>
          </a:p>
        </p:txBody>
      </p:sp>
      <p:sp>
        <p:nvSpPr>
          <p:cNvPr id="183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525393-EC3F-4740-BDF3-A4F82F654BC6}" type="slidenum">
              <a:rPr lang="en-US"/>
              <a:pPr>
                <a:defRPr/>
              </a:pPr>
              <a:t>48</a:t>
            </a:fld>
            <a:endParaRPr lang="en-US"/>
          </a:p>
        </p:txBody>
      </p:sp>
      <p:sp>
        <p:nvSpPr>
          <p:cNvPr id="176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61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09F13A-F5A2-0B43-B1F1-DC8521DA0184}" type="slidenum">
              <a:rPr lang="en-US"/>
              <a:pPr>
                <a:defRPr/>
              </a:pPr>
              <a:t>49</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A19C6DA-46F5-D644-9C59-BFD85307C440}" type="slidenum">
              <a:rPr lang="en-US"/>
              <a:pPr>
                <a:defRPr/>
              </a:pPr>
              <a:t>50</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3D83B64-5759-064E-B016-D7C4C610AAA7}" type="slidenum">
              <a:rPr lang="en-US"/>
              <a:pPr>
                <a:defRPr/>
              </a:pPr>
              <a:t>51</a:t>
            </a:fld>
            <a:endParaRPr lang="en-US"/>
          </a:p>
        </p:txBody>
      </p:sp>
      <p:sp>
        <p:nvSpPr>
          <p:cNvPr id="188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84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921AD4-2CB4-8544-99EC-9C8F860D7ED8}" type="slidenum">
              <a:rPr lang="en-US"/>
              <a:pPr>
                <a:defRPr/>
              </a:pPr>
              <a:t>52</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9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B78689-CA3A-2849-8F2B-E3CA1F0AC7C4}" type="slidenum">
              <a:rPr lang="en-US"/>
              <a:pPr>
                <a:defRPr/>
              </a:pPr>
              <a:t>53</a:t>
            </a:fld>
            <a:endParaRPr lang="en-US"/>
          </a:p>
        </p:txBody>
      </p:sp>
      <p:sp>
        <p:nvSpPr>
          <p:cNvPr id="1904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04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5E21F5-143B-034D-961C-6188BF72AE5B}" type="slidenum">
              <a:rPr lang="en-US"/>
              <a:pPr>
                <a:defRPr/>
              </a:pPr>
              <a:t>54</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1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D78244-F08A-4C4C-935D-52F62F70691B}" type="slidenum">
              <a:rPr lang="en-US"/>
              <a:pPr>
                <a:defRPr/>
              </a:pPr>
              <a:t>55</a:t>
            </a:fld>
            <a:endParaRPr lang="en-US"/>
          </a:p>
        </p:txBody>
      </p:sp>
      <p:sp>
        <p:nvSpPr>
          <p:cNvPr id="143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C1B4E-B9D1-DF46-9993-D0C832C57070}" type="slidenum">
              <a:rPr lang="en-US"/>
              <a:pPr>
                <a:defRPr/>
              </a:pPr>
              <a:t>56</a:t>
            </a:fld>
            <a:endParaRPr lang="en-US"/>
          </a:p>
        </p:txBody>
      </p:sp>
      <p:sp>
        <p:nvSpPr>
          <p:cNvPr id="1925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25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CACF57-07CB-564B-B700-71AC505612F0}" type="slidenum">
              <a:rPr lang="en-US"/>
              <a:pPr>
                <a:defRPr/>
              </a:pPr>
              <a:t>5</a:t>
            </a:fld>
            <a:endParaRPr lang="en-US"/>
          </a:p>
        </p:txBody>
      </p:sp>
      <p:sp>
        <p:nvSpPr>
          <p:cNvPr id="145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F899CA-8826-DA41-8178-B96017267823}" type="slidenum">
              <a:rPr lang="en-US"/>
              <a:pPr>
                <a:defRPr/>
              </a:pPr>
              <a:t>57</a:t>
            </a:fld>
            <a:endParaRPr lang="en-US"/>
          </a:p>
        </p:txBody>
      </p:sp>
      <p:sp>
        <p:nvSpPr>
          <p:cNvPr id="1935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296808-058A-3B45-9458-14D2C33EBFA0}" type="slidenum">
              <a:rPr lang="en-US"/>
              <a:pPr>
                <a:defRPr/>
              </a:pPr>
              <a:t>58</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6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3D27AD6-481F-3943-8989-A6986493E43B}" type="slidenum">
              <a:rPr lang="en-US"/>
              <a:pPr>
                <a:defRPr/>
              </a:pPr>
              <a:t>59</a:t>
            </a:fld>
            <a:endParaRPr lang="en-US"/>
          </a:p>
        </p:txBody>
      </p:sp>
      <p:sp>
        <p:nvSpPr>
          <p:cNvPr id="195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0B8FB0-4639-B745-8BF8-A745AF1E2B56}" type="slidenum">
              <a:rPr lang="en-US"/>
              <a:pPr>
                <a:defRPr/>
              </a:pPr>
              <a:t>61</a:t>
            </a:fld>
            <a:endParaRPr lang="en-US"/>
          </a:p>
        </p:txBody>
      </p:sp>
      <p:sp>
        <p:nvSpPr>
          <p:cNvPr id="1966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44C44-12BC-C248-924F-45D9B3245F29}" type="slidenum">
              <a:rPr lang="en-US"/>
              <a:pPr>
                <a:defRPr/>
              </a:pPr>
              <a:t>62</a:t>
            </a:fld>
            <a:endParaRPr lang="en-US"/>
          </a:p>
        </p:txBody>
      </p:sp>
      <p:sp>
        <p:nvSpPr>
          <p:cNvPr id="197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545958-9500-A44A-A610-5733719D0194}" type="slidenum">
              <a:rPr lang="en-US"/>
              <a:pPr>
                <a:defRPr/>
              </a:pPr>
              <a:t>63</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86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8580BD-BBDE-DF4B-BFE3-1ABD324B94F6}" type="slidenum">
              <a:rPr lang="en-US"/>
              <a:pPr>
                <a:defRPr/>
              </a:pPr>
              <a:t>64</a:t>
            </a:fld>
            <a:endParaRPr lang="en-US"/>
          </a:p>
        </p:txBody>
      </p:sp>
      <p:sp>
        <p:nvSpPr>
          <p:cNvPr id="1996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7FCB2C-674A-9147-8AC9-C6A8C1E3DB0A}" type="slidenum">
              <a:rPr lang="en-US"/>
              <a:pPr>
                <a:defRPr/>
              </a:pPr>
              <a:t>65</a:t>
            </a:fld>
            <a:endParaRPr lang="en-US"/>
          </a:p>
        </p:txBody>
      </p:sp>
      <p:sp>
        <p:nvSpPr>
          <p:cNvPr id="2007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07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fld id="{1E2C744E-0685-4EF3-BC06-7E17DA60F543}" type="slidenum">
              <a:rPr lang="en-US" altLang="en-US" sz="1200">
                <a:solidFill>
                  <a:prstClr val="black"/>
                </a:solidFill>
                <a:latin typeface="Arial" pitchFamily="34" charset="0"/>
              </a:rPr>
              <a:pPr/>
              <a:t>66</a:t>
            </a:fld>
            <a:endParaRPr lang="en-US" altLang="en-US" sz="1200">
              <a:solidFill>
                <a:prstClr val="black"/>
              </a:solidFill>
              <a:latin typeface="Arial" pitchFamily="34" charset="0"/>
            </a:endParaRPr>
          </a:p>
        </p:txBody>
      </p:sp>
      <p:sp>
        <p:nvSpPr>
          <p:cNvPr id="225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528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B8CBBE-5ECB-DC4A-A3BA-6BFA1D377FD6}" type="slidenum">
              <a:rPr lang="en-US"/>
              <a:pPr>
                <a:defRPr/>
              </a:pPr>
              <a:t>67</a:t>
            </a:fld>
            <a:endParaRPr lang="en-US"/>
          </a:p>
        </p:txBody>
      </p:sp>
      <p:sp>
        <p:nvSpPr>
          <p:cNvPr id="144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856C8-6583-42F2-934A-40975423FB7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ＭＳ Ｐゴシック" charset="0"/>
              </a:rPr>
              <a:t>The OT name for the northern sea (actually, a lake) is the Sea of Chinnereth.</a:t>
            </a:r>
          </a:p>
          <a:p>
            <a:pPr eaLnBrk="1" hangingPunct="1"/>
            <a:r>
              <a:rPr lang="en-US" dirty="0">
                <a:latin typeface="Arial" charset="0"/>
                <a:ea typeface="ＭＳ Ｐゴシック" charset="0"/>
                <a:cs typeface="ＭＳ Ｐゴシック" charset="0"/>
              </a:rPr>
              <a:t>• This is the Hebrew word for harp, given the harp-shaped body of water.</a:t>
            </a:r>
          </a:p>
          <a:p>
            <a:pPr eaLnBrk="1" hangingPunct="1"/>
            <a:r>
              <a:rPr lang="en-US" dirty="0">
                <a:latin typeface="Arial" charset="0"/>
                <a:ea typeface="ＭＳ Ｐゴシック" charset="0"/>
                <a:cs typeface="ＭＳ Ｐゴシック" charset="0"/>
              </a:rPr>
              <a:t>• Its distance to the Salt Sea is 105 km.</a:t>
            </a:r>
          </a:p>
          <a:p>
            <a:pPr eaLnBrk="1" hangingPunct="1"/>
            <a:r>
              <a:rPr lang="en-US" dirty="0">
                <a:latin typeface="Arial" charset="0"/>
                <a:ea typeface="ＭＳ Ｐゴシック" charset="0"/>
                <a:cs typeface="ＭＳ Ｐゴシック" charset="0"/>
              </a:rPr>
              <a:t>• However, the Jordan River winds so much that the real length is more than twice that distance at 215 km!</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OB-26-GeographyNT&amp;Israel-9</a:t>
            </a:r>
          </a:p>
          <a:p>
            <a:pPr eaLnBrk="1" hangingPunct="1"/>
            <a:r>
              <a:rPr lang="en-US" altLang="en-US" dirty="0">
                <a:latin typeface="Arial" pitchFamily="34" charset="0"/>
              </a:rPr>
              <a:t>NB-02-Geography_of_NT_Israel-6</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856C8-6583-42F2-934A-40975423FB7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 The Salt Sea has been called the Dead Sea since the early centuries of the church, so named because it only has water flowing into it and none out of it, increasing its salinity and making everything in it dead. It is the lowest spot on Earth.</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OB-26-GeographyNT&amp;Israel-10</a:t>
            </a:r>
          </a:p>
          <a:p>
            <a:pPr eaLnBrk="1" hangingPunct="1"/>
            <a:r>
              <a:rPr lang="en-US" altLang="en-US" dirty="0">
                <a:latin typeface="Arial" pitchFamily="34" charset="0"/>
              </a:rPr>
              <a:t>NB-02-Geography_of_NT_Israel-7</a:t>
            </a:r>
          </a:p>
        </p:txBody>
      </p:sp>
    </p:spTree>
    <p:extLst>
      <p:ext uri="{BB962C8B-B14F-4D97-AF65-F5344CB8AC3E}">
        <p14:creationId xmlns:p14="http://schemas.microsoft.com/office/powerpoint/2010/main" val="3502795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1856C8-6583-42F2-934A-40975423FB7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2211" name="Rectangle 3"/>
          <p:cNvSpPr>
            <a:spLocks noGrp="1" noChangeArrowheads="1"/>
          </p:cNvSpPr>
          <p:nvPr>
            <p:ph type="body" idx="1"/>
          </p:nvPr>
        </p:nvSpPr>
        <p:spPr/>
        <p:txBody>
          <a:bodyPr/>
          <a:lstStyle/>
          <a:p>
            <a:pPr eaLnBrk="1" hangingPunct="1"/>
            <a:r>
              <a:rPr lang="en-US" dirty="0">
                <a:latin typeface="Arial" charset="0"/>
                <a:ea typeface="ＭＳ Ｐゴシック" charset="0"/>
                <a:cs typeface="ＭＳ Ｐゴシック" charset="0"/>
              </a:rPr>
              <a:t>The Jordan River begins north of the Sea of Galilee.</a:t>
            </a:r>
          </a:p>
          <a:p>
            <a:pPr eaLnBrk="1" hangingPunct="1"/>
            <a:r>
              <a:rPr lang="en-US" altLang="en-US" dirty="0">
                <a:latin typeface="Arial" pitchFamily="34" charset="0"/>
              </a:rPr>
              <a:t>______________</a:t>
            </a:r>
          </a:p>
          <a:p>
            <a:pPr eaLnBrk="1" hangingPunct="1"/>
            <a:r>
              <a:rPr lang="en-US" altLang="en-US" dirty="0">
                <a:latin typeface="Arial" pitchFamily="34" charset="0"/>
              </a:rPr>
              <a:t>OB-26-GeographyNT&amp;Israel-11</a:t>
            </a:r>
          </a:p>
          <a:p>
            <a:pPr eaLnBrk="1" hangingPunct="1"/>
            <a:r>
              <a:rPr lang="en-US" altLang="en-US" dirty="0">
                <a:latin typeface="Arial" pitchFamily="34" charset="0"/>
              </a:rPr>
              <a:t>NB-02-Geography_of_NT_Israel-8</a:t>
            </a:r>
          </a:p>
        </p:txBody>
      </p:sp>
    </p:spTree>
    <p:extLst>
      <p:ext uri="{BB962C8B-B14F-4D97-AF65-F5344CB8AC3E}">
        <p14:creationId xmlns:p14="http://schemas.microsoft.com/office/powerpoint/2010/main" val="1895109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CB20FEE-EFAA-A94E-A6EF-FA1A4AED8938}" type="slidenum">
              <a:rPr lang="en-US" sz="1200">
                <a:solidFill>
                  <a:prstClr val="black"/>
                </a:solidFill>
                <a:latin typeface="Arial" charset="0"/>
              </a:rPr>
              <a:pPr/>
              <a:t>9</a:t>
            </a:fld>
            <a:endParaRPr lang="en-US" sz="1200">
              <a:solidFill>
                <a:prstClr val="black"/>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1809C502-986A-3A45-B23D-A71B7EC683E5}" type="slidenum">
              <a:rPr lang="en-US"/>
              <a:pPr>
                <a:defRPr/>
              </a:pPr>
              <a:t>‹#›</a:t>
            </a:fld>
            <a:endParaRPr lang="en-US"/>
          </a:p>
        </p:txBody>
      </p:sp>
    </p:spTree>
    <p:extLst>
      <p:ext uri="{BB962C8B-B14F-4D97-AF65-F5344CB8AC3E}">
        <p14:creationId xmlns:p14="http://schemas.microsoft.com/office/powerpoint/2010/main" val="1180090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2AD9A85-C1B1-884A-A021-69836C25939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081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7E09E55-5C45-114F-819E-9CADFAD640B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3349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BDB29CA-53FD-E34F-9D60-BEC57210B55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0374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82934F5-A150-3143-90E6-0868C2363EDE}"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59423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AEB05803-8C36-E845-AC37-937F4D000440}"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45890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4C2E3D88-D0ED-9E46-B94F-D51A015D29CD}" type="slidenum">
              <a:rPr lang="en-US"/>
              <a:pPr>
                <a:defRPr/>
              </a:pPr>
              <a:t>‹#›</a:t>
            </a:fld>
            <a:endParaRPr lang="en-US"/>
          </a:p>
        </p:txBody>
      </p:sp>
    </p:spTree>
    <p:extLst>
      <p:ext uri="{BB962C8B-B14F-4D97-AF65-F5344CB8AC3E}">
        <p14:creationId xmlns:p14="http://schemas.microsoft.com/office/powerpoint/2010/main" val="18352778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3BCFB3E7-F4E9-5D41-85FA-681FD9DE7E54}" type="slidenum">
              <a:rPr lang="en-US"/>
              <a:pPr>
                <a:defRPr/>
              </a:pPr>
              <a:t>‹#›</a:t>
            </a:fld>
            <a:endParaRPr lang="en-US"/>
          </a:p>
        </p:txBody>
      </p:sp>
    </p:spTree>
    <p:extLst>
      <p:ext uri="{BB962C8B-B14F-4D97-AF65-F5344CB8AC3E}">
        <p14:creationId xmlns:p14="http://schemas.microsoft.com/office/powerpoint/2010/main" val="136451261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5D848C58-0EEA-B643-9B24-11460398518F}" type="slidenum">
              <a:rPr lang="en-US"/>
              <a:pPr>
                <a:defRPr/>
              </a:pPr>
              <a:t>‹#›</a:t>
            </a:fld>
            <a:endParaRPr lang="en-US"/>
          </a:p>
        </p:txBody>
      </p:sp>
    </p:spTree>
    <p:extLst>
      <p:ext uri="{BB962C8B-B14F-4D97-AF65-F5344CB8AC3E}">
        <p14:creationId xmlns:p14="http://schemas.microsoft.com/office/powerpoint/2010/main" val="158235311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8"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1C4BD17-E3C1-E747-B1A3-FBCA4E11999A}" type="slidenum">
              <a:rPr lang="en-US"/>
              <a:pPr>
                <a:defRPr/>
              </a:pPr>
              <a:t>‹#›</a:t>
            </a:fld>
            <a:endParaRPr lang="en-US"/>
          </a:p>
        </p:txBody>
      </p:sp>
    </p:spTree>
    <p:extLst>
      <p:ext uri="{BB962C8B-B14F-4D97-AF65-F5344CB8AC3E}">
        <p14:creationId xmlns:p14="http://schemas.microsoft.com/office/powerpoint/2010/main" val="5080609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4"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0DF6C93D-F97B-A546-BB2A-C6F17DC358C3}" type="slidenum">
              <a:rPr lang="en-US"/>
              <a:pPr>
                <a:defRPr/>
              </a:pPr>
              <a:t>‹#›</a:t>
            </a:fld>
            <a:endParaRPr lang="en-US"/>
          </a:p>
        </p:txBody>
      </p:sp>
    </p:spTree>
    <p:extLst>
      <p:ext uri="{BB962C8B-B14F-4D97-AF65-F5344CB8AC3E}">
        <p14:creationId xmlns:p14="http://schemas.microsoft.com/office/powerpoint/2010/main" val="409868566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AAB5E4-E70C-3F4C-A032-D6ECA000B14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428563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3"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04FF1B5B-5040-9C41-9278-95EAAA5FDEDE}" type="slidenum">
              <a:rPr lang="en-US"/>
              <a:pPr>
                <a:defRPr/>
              </a:pPr>
              <a:t>‹#›</a:t>
            </a:fld>
            <a:endParaRPr lang="en-US"/>
          </a:p>
        </p:txBody>
      </p:sp>
    </p:spTree>
    <p:extLst>
      <p:ext uri="{BB962C8B-B14F-4D97-AF65-F5344CB8AC3E}">
        <p14:creationId xmlns:p14="http://schemas.microsoft.com/office/powerpoint/2010/main" val="370947451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3C1154CB-E01C-A240-B6E2-A6568B3EADD0}" type="slidenum">
              <a:rPr lang="en-US"/>
              <a:pPr>
                <a:defRPr/>
              </a:pPr>
              <a:t>‹#›</a:t>
            </a:fld>
            <a:endParaRPr lang="en-US"/>
          </a:p>
        </p:txBody>
      </p:sp>
    </p:spTree>
    <p:extLst>
      <p:ext uri="{BB962C8B-B14F-4D97-AF65-F5344CB8AC3E}">
        <p14:creationId xmlns:p14="http://schemas.microsoft.com/office/powerpoint/2010/main" val="32590206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6"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B9F85084-7059-1A48-B6FA-A2B57ED42458}" type="slidenum">
              <a:rPr lang="en-US"/>
              <a:pPr>
                <a:defRPr/>
              </a:pPr>
              <a:t>‹#›</a:t>
            </a:fld>
            <a:endParaRPr lang="en-US"/>
          </a:p>
        </p:txBody>
      </p:sp>
    </p:spTree>
    <p:extLst>
      <p:ext uri="{BB962C8B-B14F-4D97-AF65-F5344CB8AC3E}">
        <p14:creationId xmlns:p14="http://schemas.microsoft.com/office/powerpoint/2010/main" val="124680642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0F087791-7F68-DA4E-993C-EBB0EB85978A}" type="slidenum">
              <a:rPr lang="en-US"/>
              <a:pPr>
                <a:defRPr/>
              </a:pPr>
              <a:t>‹#›</a:t>
            </a:fld>
            <a:endParaRPr lang="en-US"/>
          </a:p>
        </p:txBody>
      </p:sp>
    </p:spTree>
    <p:extLst>
      <p:ext uri="{BB962C8B-B14F-4D97-AF65-F5344CB8AC3E}">
        <p14:creationId xmlns:p14="http://schemas.microsoft.com/office/powerpoint/2010/main" val="153368390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F6BCCEAA-728B-7040-B8E3-FDBAAE950675}" type="slidenum">
              <a:rPr lang="en-US"/>
              <a:pPr>
                <a:defRPr/>
              </a:pPr>
              <a:t>‹#›</a:t>
            </a:fld>
            <a:endParaRPr lang="en-US"/>
          </a:p>
        </p:txBody>
      </p:sp>
    </p:spTree>
    <p:extLst>
      <p:ext uri="{BB962C8B-B14F-4D97-AF65-F5344CB8AC3E}">
        <p14:creationId xmlns:p14="http://schemas.microsoft.com/office/powerpoint/2010/main" val="11642585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fontAlgn="t" hangingPunct="0">
              <a:spcBef>
                <a:spcPct val="50000"/>
              </a:spcBef>
              <a:defRPr/>
            </a:lvl1pPr>
          </a:lstStyle>
          <a:p>
            <a:pPr>
              <a:defRPr/>
            </a:pPr>
            <a:endParaRPr lang="en-US"/>
          </a:p>
        </p:txBody>
      </p:sp>
      <p:sp>
        <p:nvSpPr>
          <p:cNvPr id="5" name="Rectangle 13"/>
          <p:cNvSpPr>
            <a:spLocks noGrp="1" noChangeArrowheads="1"/>
          </p:cNvSpPr>
          <p:nvPr>
            <p:ph type="ftr" sz="quarter" idx="11"/>
          </p:nvPr>
        </p:nvSpPr>
        <p:spPr/>
        <p:txBody>
          <a:bodyPr/>
          <a:lstStyle>
            <a:lvl1pPr eaLnBrk="0" fontAlgn="t" hangingPunct="0">
              <a:spcBef>
                <a:spcPct val="50000"/>
              </a:spcBef>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fontAlgn="t" hangingPunct="0">
              <a:spcBef>
                <a:spcPct val="50000"/>
              </a:spcBef>
              <a:defRPr>
                <a:ea typeface="ＭＳ Ｐゴシック" charset="0"/>
                <a:cs typeface="ＭＳ Ｐゴシック" charset="0"/>
              </a:defRPr>
            </a:lvl1pPr>
          </a:lstStyle>
          <a:p>
            <a:pPr>
              <a:defRPr/>
            </a:pPr>
            <a:fld id="{71ED176C-51D0-FC4C-913F-D123EE9BBA74}" type="slidenum">
              <a:rPr lang="en-US"/>
              <a:pPr>
                <a:defRPr/>
              </a:pPr>
              <a:t>‹#›</a:t>
            </a:fld>
            <a:endParaRPr lang="en-US"/>
          </a:p>
        </p:txBody>
      </p:sp>
    </p:spTree>
    <p:extLst>
      <p:ext uri="{BB962C8B-B14F-4D97-AF65-F5344CB8AC3E}">
        <p14:creationId xmlns:p14="http://schemas.microsoft.com/office/powerpoint/2010/main" val="252330417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8337A6B4-2FB2-5B4B-A521-DBC72FFD0BAC}" type="slidenum">
              <a:rPr lang="en-US"/>
              <a:pPr>
                <a:defRPr/>
              </a:pPr>
              <a:t>‹#›</a:t>
            </a:fld>
            <a:endParaRPr lang="en-US"/>
          </a:p>
        </p:txBody>
      </p:sp>
    </p:spTree>
    <p:extLst>
      <p:ext uri="{BB962C8B-B14F-4D97-AF65-F5344CB8AC3E}">
        <p14:creationId xmlns:p14="http://schemas.microsoft.com/office/powerpoint/2010/main" val="2067473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DC8C7391-1231-9E4F-A7A1-C430D51E6A5E}" type="slidenum">
              <a:rPr lang="en-US"/>
              <a:pPr>
                <a:defRPr/>
              </a:pPr>
              <a:t>‹#›</a:t>
            </a:fld>
            <a:endParaRPr lang="en-US"/>
          </a:p>
        </p:txBody>
      </p:sp>
    </p:spTree>
    <p:extLst>
      <p:ext uri="{BB962C8B-B14F-4D97-AF65-F5344CB8AC3E}">
        <p14:creationId xmlns:p14="http://schemas.microsoft.com/office/powerpoint/2010/main" val="2417324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FEB365E6-0957-D843-A531-AEF2C01C5976}" type="slidenum">
              <a:rPr lang="en-US"/>
              <a:pPr>
                <a:defRPr/>
              </a:pPr>
              <a:t>‹#›</a:t>
            </a:fld>
            <a:endParaRPr lang="en-US"/>
          </a:p>
        </p:txBody>
      </p:sp>
    </p:spTree>
    <p:extLst>
      <p:ext uri="{BB962C8B-B14F-4D97-AF65-F5344CB8AC3E}">
        <p14:creationId xmlns:p14="http://schemas.microsoft.com/office/powerpoint/2010/main" val="328563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56F6A8BC-D8A0-6346-93CE-187AC479FAB2}" type="slidenum">
              <a:rPr lang="en-US"/>
              <a:pPr>
                <a:defRPr/>
              </a:pPr>
              <a:t>‹#›</a:t>
            </a:fld>
            <a:endParaRPr lang="en-US"/>
          </a:p>
        </p:txBody>
      </p:sp>
    </p:spTree>
    <p:extLst>
      <p:ext uri="{BB962C8B-B14F-4D97-AF65-F5344CB8AC3E}">
        <p14:creationId xmlns:p14="http://schemas.microsoft.com/office/powerpoint/2010/main" val="127083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E32DE8-FFE5-5D40-A8E1-4CA41F461B7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4075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95E6DCF0-F40E-FF4D-B2C5-B80DB9D8CF5D}" type="slidenum">
              <a:rPr lang="en-US"/>
              <a:pPr>
                <a:defRPr/>
              </a:pPr>
              <a:t>‹#›</a:t>
            </a:fld>
            <a:endParaRPr lang="en-US"/>
          </a:p>
        </p:txBody>
      </p:sp>
    </p:spTree>
    <p:extLst>
      <p:ext uri="{BB962C8B-B14F-4D97-AF65-F5344CB8AC3E}">
        <p14:creationId xmlns:p14="http://schemas.microsoft.com/office/powerpoint/2010/main" val="2983272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4C7E063F-E469-0644-A6A3-451A32F45967}" type="slidenum">
              <a:rPr lang="en-US"/>
              <a:pPr>
                <a:defRPr/>
              </a:pPr>
              <a:t>‹#›</a:t>
            </a:fld>
            <a:endParaRPr lang="en-US"/>
          </a:p>
        </p:txBody>
      </p:sp>
    </p:spTree>
    <p:extLst>
      <p:ext uri="{BB962C8B-B14F-4D97-AF65-F5344CB8AC3E}">
        <p14:creationId xmlns:p14="http://schemas.microsoft.com/office/powerpoint/2010/main" val="2248175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B4BD4E03-F94F-8945-8412-B0A846811037}" type="slidenum">
              <a:rPr lang="en-US"/>
              <a:pPr>
                <a:defRPr/>
              </a:pPr>
              <a:t>‹#›</a:t>
            </a:fld>
            <a:endParaRPr lang="en-US"/>
          </a:p>
        </p:txBody>
      </p:sp>
    </p:spTree>
    <p:extLst>
      <p:ext uri="{BB962C8B-B14F-4D97-AF65-F5344CB8AC3E}">
        <p14:creationId xmlns:p14="http://schemas.microsoft.com/office/powerpoint/2010/main" val="4215136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570C909B-97FE-9043-B6C3-67B827AF6A43}" type="slidenum">
              <a:rPr lang="en-US"/>
              <a:pPr>
                <a:defRPr/>
              </a:pPr>
              <a:t>‹#›</a:t>
            </a:fld>
            <a:endParaRPr lang="en-US"/>
          </a:p>
        </p:txBody>
      </p:sp>
    </p:spTree>
    <p:extLst>
      <p:ext uri="{BB962C8B-B14F-4D97-AF65-F5344CB8AC3E}">
        <p14:creationId xmlns:p14="http://schemas.microsoft.com/office/powerpoint/2010/main" val="3076285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36383F56-9011-9740-BC0C-126FFED45365}" type="slidenum">
              <a:rPr lang="en-US"/>
              <a:pPr>
                <a:defRPr/>
              </a:pPr>
              <a:t>‹#›</a:t>
            </a:fld>
            <a:endParaRPr lang="en-US"/>
          </a:p>
        </p:txBody>
      </p:sp>
    </p:spTree>
    <p:extLst>
      <p:ext uri="{BB962C8B-B14F-4D97-AF65-F5344CB8AC3E}">
        <p14:creationId xmlns:p14="http://schemas.microsoft.com/office/powerpoint/2010/main" val="850748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10212C1A-8618-774F-A6F0-87163F1342C1}" type="slidenum">
              <a:rPr lang="en-US"/>
              <a:pPr>
                <a:defRPr/>
              </a:pPr>
              <a:t>‹#›</a:t>
            </a:fld>
            <a:endParaRPr lang="en-US"/>
          </a:p>
        </p:txBody>
      </p:sp>
    </p:spTree>
    <p:extLst>
      <p:ext uri="{BB962C8B-B14F-4D97-AF65-F5344CB8AC3E}">
        <p14:creationId xmlns:p14="http://schemas.microsoft.com/office/powerpoint/2010/main" val="3856066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fontAlgn="t">
              <a:spcBef>
                <a:spcPct val="50000"/>
              </a:spcBef>
              <a:defRPr b="1">
                <a:effectLst>
                  <a:outerShdw blurRad="38100" dist="38100" dir="2700000" algn="tl">
                    <a:srgbClr val="000000">
                      <a:alpha val="43137"/>
                    </a:srgbClr>
                  </a:outerShdw>
                </a:effectLst>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t">
              <a:spcBef>
                <a:spcPct val="50000"/>
              </a:spcBef>
              <a:defRPr b="1">
                <a:effectLst>
                  <a:outerShdw blurRad="38100" dist="38100" dir="2700000" algn="tl">
                    <a:srgbClr val="000000">
                      <a:alpha val="43137"/>
                    </a:srgbClr>
                  </a:outerShdw>
                </a:effectLst>
                <a:latin typeface="Book Antiqua" charset="0"/>
                <a:ea typeface="ＭＳ Ｐゴシック" charset="0"/>
                <a:cs typeface="+mn-cs"/>
              </a:defRPr>
            </a:lvl1pPr>
          </a:lstStyle>
          <a:p>
            <a:pPr>
              <a:defRPr/>
            </a:pPr>
            <a:fld id="{F1B64746-9862-5548-A271-D4665CCC92BE}" type="slidenum">
              <a:rPr lang="en-US"/>
              <a:pPr>
                <a:defRPr/>
              </a:pPr>
              <a:t>‹#›</a:t>
            </a:fld>
            <a:endParaRPr lang="en-US"/>
          </a:p>
        </p:txBody>
      </p:sp>
    </p:spTree>
    <p:extLst>
      <p:ext uri="{BB962C8B-B14F-4D97-AF65-F5344CB8AC3E}">
        <p14:creationId xmlns:p14="http://schemas.microsoft.com/office/powerpoint/2010/main" val="35343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 xmlns:ma14="http://schemas.microsoft.com/office/mac/drawingml/2011/main" val="1"/>
            </a:ext>
          </a:extLst>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 xmlns:ma14="http://schemas.microsoft.com/office/mac/drawingml/2011/main" val="1"/>
            </a:ext>
          </a:extLst>
        </p:spPr>
        <p:txBody>
          <a:bodyPr/>
          <a:lstStyle>
            <a:lvl1pPr>
              <a:defRPr/>
            </a:lvl1pPr>
          </a:lstStyle>
          <a:p>
            <a:fld id="{1E719FD5-4BD2-4A69-B036-78008FDE145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021323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2097938-B8CC-42FE-91B5-CDDD4465964E}"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8355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D48C8B2-826B-4BA8-8A13-6CBD3C9C23ED}"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86780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3E5FBD5-5EAA-AA40-9CA0-2E0CF06AC77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531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78E075F0-979B-4596-B7EB-38EB137F1E98}"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659413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23EBC478-4645-4C00-90BC-70DBE513BE89}"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56220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F6573794-8D55-4CF7-BAFE-C0483137279C}"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52389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0071AE37-357E-479F-A837-C2A87BA88814}"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102707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1F29C827-3DF0-4DA3-9121-91DEA4306AD1}"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024407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427EDD7-D5B6-4E20-A355-B59EF66AD029}"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353131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39DB1B9B-455F-46AF-A808-26088AF1B3D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560080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5F049E35-913A-4CDE-89D5-0C92B10B92C1}"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62805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D0CF55E-585E-4F19-859E-1AC1E05A69D3}"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23650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6E875405-A15E-4956-9A89-EF6D39CEB3D3}" type="slidenum">
              <a:rPr lang="en-US" altLang="en-US">
                <a:solidFill>
                  <a:srgbClr val="FFFFFF"/>
                </a:solidFill>
              </a:rPr>
              <a:pPr/>
              <a:t>‹#›</a:t>
            </a:fld>
            <a:endParaRPr lang="en-US" alt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15507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CC3D019-8AD5-AF40-96B7-513EC3F8A85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7629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B7A8F89A-B74B-426E-B510-2E3DBDD911EF}" type="slidenum">
              <a:rPr lang="en-US" altLang="en-US">
                <a:solidFill>
                  <a:srgbClr val="FFFFFF"/>
                </a:solidFill>
              </a:rPr>
              <a:pPr/>
              <a:t>‹#›</a:t>
            </a:fld>
            <a:endParaRPr lang="en-US" alt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01211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4868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3587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48348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22283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80356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882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561310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75233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291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A15F40B-4140-F347-965B-7E5D71321D9C}"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72563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06244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28870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8394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1764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915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8D38E2-432D-884F-9F67-A37E84BE80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2794089"/>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66ACAD-118F-314B-8D61-46A54797CC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8745051"/>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4C5954D-9814-CB49-99BB-D609FAC641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3519494"/>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5EF447-DE8B-DB45-8E03-D6A244B1D9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168826"/>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he-IL">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5DDC821-B5C2-434C-8402-FCDEA2740E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327965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FDB95EB-671F-CC4C-9821-CAFD3E6B1FEE}"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7563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he-IL">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A1CAA09-7688-2B40-90A6-E61A333A09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397614"/>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e-IL">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329EC6B-67A5-1143-81A1-613F42D04B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5001693"/>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B6C043B-6A36-324E-A083-578B22C4A4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545408"/>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he-IL">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6FDBB-F292-1647-AF74-DFD389C0FE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2242062"/>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5E0DE9-A9B9-5C47-9C86-FE52C692C3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8249840"/>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he-IL">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3F746F3-52CA-144D-A059-4A4A45D9C0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8168161"/>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a:extLst>
            <a:ext uri="{FAA26D3D-D897-4be2-8F04-BA451C77F1D7}">
              <ma14:placeholderFlag xmlns:ma14="http://schemas.microsoft.com/office/mac/drawingml/2011/main" xmlns="" val="1"/>
            </a:ext>
          </a:extLst>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a:extLst>
            <a:ext uri="{FAA26D3D-D897-4be2-8F04-BA451C77F1D7}">
              <ma14:placeholderFlag xmlns:ma14="http://schemas.microsoft.com/office/mac/drawingml/2011/main" xmlns="" val="1"/>
            </a:ext>
          </a:extLst>
        </p:spPr>
        <p:txBody>
          <a:bodyPr/>
          <a:lstStyle>
            <a:lvl1pPr>
              <a:defRPr/>
            </a:lvl1pPr>
          </a:lstStyle>
          <a:p>
            <a:fld id="{1E719FD5-4BD2-4A69-B036-78008FDE1453}" type="slidenum">
              <a:rPr lang="en-US" altLang="en-US"/>
              <a:pPr/>
              <a:t>‹#›</a:t>
            </a:fld>
            <a:endParaRPr lang="en-US" altLang="en-US"/>
          </a:p>
        </p:txBody>
      </p:sp>
    </p:spTree>
    <p:extLst>
      <p:ext uri="{BB962C8B-B14F-4D97-AF65-F5344CB8AC3E}">
        <p14:creationId xmlns:p14="http://schemas.microsoft.com/office/powerpoint/2010/main" val="25254477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2097938-B8CC-42FE-91B5-CDDD4465964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714559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D48C8B2-826B-4BA8-8A13-6CBD3C9C23ED}"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249954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8E075F0-979B-4596-B7EB-38EB137F1E98}"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29512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DFF14D1-F688-6D4F-8EFD-0E48037839D8}"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69538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23EBC478-4645-4C00-90BC-70DBE513BE8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3790853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F6573794-8D55-4CF7-BAFE-C0483137279C}"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202785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0071AE37-357E-479F-A837-C2A87BA88814}"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5778480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1F29C827-3DF0-4DA3-9121-91DEA4306AD1}"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670709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B427EDD7-D5B6-4E20-A355-B59EF66AD029}"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330030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39DB1B9B-455F-46AF-A808-26088AF1B3D9}"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804142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5F049E35-913A-4CDE-89D5-0C92B10B92C1}"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200373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ED0CF55E-585E-4F19-859E-1AC1E05A69D3}"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0768763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6E875405-A15E-4956-9A89-EF6D39CEB3D3}"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7522794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B7A8F89A-B74B-426E-B510-2E3DBDD911EF}"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9020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8A1423D-2BC3-D146-9338-A8529DECCDEB}"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2349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jpe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6" Type="http://schemas.openxmlformats.org/officeDocument/2006/relationships/image" Target="../media/image4.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3.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smtClean="0">
                <a:effectLst/>
                <a:latin typeface="Arial" charset="0"/>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smtClean="0">
                <a:effectLst/>
                <a:latin typeface="Arial" charset="0"/>
                <a:cs typeface="+mn-cs"/>
              </a:defRPr>
            </a:lvl1pPr>
          </a:lstStyle>
          <a:p>
            <a:pPr>
              <a:defRPr/>
            </a:pPr>
            <a:fld id="{3CA16182-3909-5C43-83BF-6C7BB1D113D4}"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smtClean="0">
                <a:effectLst/>
                <a:latin typeface="Arial" charset="0"/>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24"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18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latin typeface="Times New Roman" charset="0"/>
              </a:endParaRPr>
            </a:p>
          </p:txBody>
        </p:sp>
        <p:sp>
          <p:nvSpPr>
            <p:cNvPr id="1218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latin typeface="Times New Roman" charset="0"/>
              </a:endParaRPr>
            </a:p>
          </p:txBody>
        </p:sp>
        <p:sp>
          <p:nvSpPr>
            <p:cNvPr id="1218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AA2D3A1-D228-C747-86F4-859E31C299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base" hangingPunct="1">
              <a:spcBef>
                <a:spcPct val="0"/>
              </a:spcBef>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b="0" smtClean="0">
                <a:solidFill>
                  <a:srgbClr val="000000"/>
                </a:solidFill>
                <a:latin typeface="Arial" charset="0"/>
                <a:ea typeface="MS PGothic" charset="0"/>
                <a:cs typeface="MS PGothic" charset="0"/>
              </a:defRPr>
            </a:lvl1pPr>
          </a:lstStyle>
          <a:p>
            <a:pPr>
              <a:defRPr/>
            </a:pPr>
            <a:fld id="{54EA4521-5D6F-7E47-9901-1F78D2F697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solidFill>
                <a:srgbClr val="FFFFFF"/>
              </a:solidFill>
              <a:ea typeface="MS PGothic" pitchFamily="34" charset="-128"/>
              <a:cs typeface="+mn-cs"/>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itchFamily="34" charset="0"/>
              </a:defRPr>
            </a:lvl1pPr>
          </a:lstStyle>
          <a:p>
            <a:fld id="{09AB2AE0-FFCF-465B-8EFE-7145DA13524B}" type="slidenum">
              <a:rPr lang="en-US" altLang="en-US">
                <a:solidFill>
                  <a:srgbClr val="FFFFFF"/>
                </a:solidFill>
                <a:ea typeface="MS PGothic" pitchFamily="34" charset="-128"/>
                <a:cs typeface="+mn-cs"/>
              </a:rPr>
              <a:pPr/>
              <a:t>‹#›</a:t>
            </a:fld>
            <a:endParaRPr lang="en-US" altLang="en-US">
              <a:solidFill>
                <a:srgbClr val="FFFFFF"/>
              </a:solidFill>
              <a:ea typeface="MS PGothic" pitchFamily="34" charset="-128"/>
              <a:cs typeface="+mn-cs"/>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latin typeface="Arial" pitchFamily="34" charset="0"/>
              </a:defRPr>
            </a:lvl1pPr>
          </a:lstStyle>
          <a:p>
            <a:endParaRPr lang="en-US" altLang="en-US">
              <a:solidFill>
                <a:srgbClr val="FFFFFF"/>
              </a:solidFill>
              <a:ea typeface="MS PGothic" pitchFamily="34" charset="-128"/>
              <a:cs typeface="+mn-cs"/>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076996"/>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206540"/>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he-IL"/>
              <a:t>לחץ כדי לערוך סגנון כותרת של תבנית בסיס</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he-IL"/>
              <a:t>לחץ כדי לערוך סגנונות טקסט של תבנית בסיס</a:t>
            </a:r>
            <a:endParaRPr lang="en-US"/>
          </a:p>
          <a:p>
            <a:pPr lvl="1"/>
            <a:r>
              <a:rPr lang="he-IL"/>
              <a:t>רמה שנייה</a:t>
            </a:r>
            <a:endParaRPr lang="en-US"/>
          </a:p>
          <a:p>
            <a:pPr lvl="2"/>
            <a:r>
              <a:rPr lang="he-IL"/>
              <a:t>רמה שלישית</a:t>
            </a:r>
            <a:endParaRPr lang="en-US"/>
          </a:p>
          <a:p>
            <a:pPr lvl="3"/>
            <a:r>
              <a:rPr lang="he-IL"/>
              <a:t>רמה רביעית</a:t>
            </a:r>
            <a:endParaRPr lang="en-US"/>
          </a:p>
          <a:p>
            <a:pPr lvl="4"/>
            <a:r>
              <a:rPr lang="he-IL"/>
              <a:t>רמה חמישית</a:t>
            </a:r>
            <a:endParaRPr lang="en-US"/>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r" rtl="1" eaLnBrk="1" fontAlgn="base" hangingPunct="1">
              <a:spcBef>
                <a:spcPct val="0"/>
              </a:spcBef>
            </a:pPr>
            <a:endParaRPr lang="he-IL">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rtl="1" eaLnBrk="1" fontAlgn="base" hangingPunct="1">
              <a:spcBef>
                <a:spcPct val="0"/>
              </a:spcBef>
            </a:pPr>
            <a:endParaRPr lang="en-US">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lvl1pPr>
          </a:lstStyle>
          <a:p>
            <a:pPr rtl="1" eaLnBrk="1" fontAlgn="base" hangingPunct="1">
              <a:spcBef>
                <a:spcPct val="0"/>
              </a:spcBef>
            </a:pPr>
            <a:fld id="{DB50C6C1-9CE7-744F-8D60-C83F0E4E6A91}" type="slidenum">
              <a:rPr lang="en-US" smtClean="0">
                <a:solidFill>
                  <a:srgbClr val="000000"/>
                </a:solidFill>
                <a:latin typeface="Arial" charset="0"/>
                <a:cs typeface="Arial" charset="0"/>
              </a:rPr>
              <a:pPr rtl="1" eaLnBrk="1" fontAlgn="base" hangingPunct="1">
                <a:spcBef>
                  <a:spcPct val="0"/>
                </a:spcBef>
              </a:pPr>
              <a:t>‹#›</a:t>
            </a:fld>
            <a:endParaRPr lang="en-US">
              <a:solidFill>
                <a:srgbClr val="000000"/>
              </a:solidFill>
              <a:latin typeface="Arial" charset="0"/>
              <a:cs typeface="Arial" charset="0"/>
            </a:endParaRPr>
          </a:p>
        </p:txBody>
      </p:sp>
      <p:sp>
        <p:nvSpPr>
          <p:cNvPr id="1031" name="Rectangle 7"/>
          <p:cNvSpPr>
            <a:spLocks noChangeArrowheads="1"/>
          </p:cNvSpPr>
          <p:nvPr userDrawn="1"/>
        </p:nvSpPr>
        <p:spPr bwMode="auto">
          <a:xfrm>
            <a:off x="609600" y="3810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rtl="1" eaLnBrk="1" fontAlgn="base" hangingPunct="1">
              <a:spcBef>
                <a:spcPct val="0"/>
              </a:spcBef>
            </a:pPr>
            <a:r>
              <a:rPr lang="en-US" sz="4400">
                <a:solidFill>
                  <a:srgbClr val="BBE0E3"/>
                </a:solidFill>
                <a:latin typeface="Batik Regular" charset="0"/>
                <a:cs typeface="Times New Roman (Hebrew)" charset="0"/>
              </a:rPr>
              <a:t>Israel</a:t>
            </a:r>
          </a:p>
        </p:txBody>
      </p:sp>
      <p:sp>
        <p:nvSpPr>
          <p:cNvPr id="1032" name="Rectangle 8"/>
          <p:cNvSpPr>
            <a:spLocks noChangeArrowheads="1"/>
          </p:cNvSpPr>
          <p:nvPr userDrawn="1"/>
        </p:nvSpPr>
        <p:spPr bwMode="auto">
          <a:xfrm>
            <a:off x="7010400" y="6172200"/>
            <a:ext cx="17748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rtl="1" eaLnBrk="1" fontAlgn="base" hangingPunct="1">
              <a:spcBef>
                <a:spcPct val="0"/>
              </a:spcBef>
            </a:pPr>
            <a:r>
              <a:rPr lang="en-US" sz="2400" b="1">
                <a:solidFill>
                  <a:srgbClr val="FF0066"/>
                </a:solidFill>
                <a:latin typeface="Arial" charset="0"/>
                <a:cs typeface="Arial" charset="0"/>
              </a:rPr>
              <a:t>Don’t Click</a:t>
            </a:r>
            <a:endParaRPr lang="fr-FR" sz="2400" b="1">
              <a:solidFill>
                <a:srgbClr val="FF0066"/>
              </a:solidFill>
              <a:latin typeface="Arial" charset="0"/>
              <a:cs typeface="Arial" charset="0"/>
            </a:endParaRPr>
          </a:p>
        </p:txBody>
      </p:sp>
      <p:pic>
        <p:nvPicPr>
          <p:cNvPr id="1033" name="Picture 9" descr="C:\AZV2-DATA (F)\GRAPHS\Israel\topimage2.jp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90600" cy="1524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50" name="Group 26"/>
          <p:cNvGrpSpPr>
            <a:grpSpLocks/>
          </p:cNvGrpSpPr>
          <p:nvPr userDrawn="1"/>
        </p:nvGrpSpPr>
        <p:grpSpPr bwMode="auto">
          <a:xfrm>
            <a:off x="0" y="6172200"/>
            <a:ext cx="9144000" cy="685800"/>
            <a:chOff x="0" y="3888"/>
            <a:chExt cx="5760" cy="432"/>
          </a:xfrm>
        </p:grpSpPr>
        <p:pic>
          <p:nvPicPr>
            <p:cNvPr id="1034" name="Picture 1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52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5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7" name="Picture 13"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58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2112"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39" name="Picture 15"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2640"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0" name="Picture 16"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120"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1" name="Picture 17"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3648"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2" name="Picture 18"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4176" y="3976"/>
              <a:ext cx="528" cy="344"/>
            </a:xfrm>
            <a:prstGeom prst="rect">
              <a:avLst/>
            </a:prstGeom>
            <a:noFill/>
            <a:extLst>
              <a:ext uri="{909E8E84-426E-40dd-AFC4-6F175D3DCCD1}">
                <a14:hiddenFill xmlns="" xmlns:a14="http://schemas.microsoft.com/office/drawing/2010/main">
                  <a:solidFill>
                    <a:srgbClr val="FFFFFF"/>
                  </a:solidFill>
                </a14:hiddenFill>
              </a:ext>
            </a:extLst>
          </p:spPr>
        </p:pic>
        <p:pic>
          <p:nvPicPr>
            <p:cNvPr id="1043" name="Picture 19" descr="C:\AZV2-DATA (F)\GRAPHS\Israel\Flag_of_Israel.svg.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4704" y="3984"/>
              <a:ext cx="528" cy="336"/>
            </a:xfrm>
            <a:prstGeom prst="rect">
              <a:avLst/>
            </a:prstGeom>
            <a:noFill/>
            <a:extLst>
              <a:ext uri="{909E8E84-426E-40dd-AFC4-6F175D3DCCD1}">
                <a14:hiddenFill xmlns="" xmlns:a14="http://schemas.microsoft.com/office/drawing/2010/main">
                  <a:solidFill>
                    <a:srgbClr val="FFFFFF"/>
                  </a:solidFill>
                </a14:hiddenFill>
              </a:ext>
            </a:extLst>
          </p:spPr>
        </p:pic>
        <p:pic>
          <p:nvPicPr>
            <p:cNvPr id="1044" name="Picture 20" descr="C:\AZV2-DATA (F)\GRAPHS\Israel\is-lgflag.gif"/>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5232" y="3976"/>
              <a:ext cx="528" cy="344"/>
            </a:xfrm>
            <a:prstGeom prst="rect">
              <a:avLst/>
            </a:prstGeom>
            <a:noFill/>
            <a:extLst>
              <a:ext uri="{909E8E84-426E-40dd-AFC4-6F175D3DCCD1}">
                <a14:hiddenFill xmlns="" xmlns:a14="http://schemas.microsoft.com/office/drawing/2010/main">
                  <a:solidFill>
                    <a:srgbClr val="FFFFFF"/>
                  </a:solidFill>
                </a14:hiddenFill>
              </a:ext>
            </a:extLst>
          </p:spPr>
        </p:pic>
        <p:sp>
          <p:nvSpPr>
            <p:cNvPr id="1045" name="Rectangle 21"/>
            <p:cNvSpPr>
              <a:spLocks noChangeArrowheads="1"/>
            </p:cNvSpPr>
            <p:nvPr userDrawn="1"/>
          </p:nvSpPr>
          <p:spPr bwMode="auto">
            <a:xfrm>
              <a:off x="0" y="3888"/>
              <a:ext cx="5760" cy="96"/>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grpSp>
      <p:pic>
        <p:nvPicPr>
          <p:cNvPr id="1046" name="Picture 22" descr="C:\AZV2-DATA (F)\GRAPHS\Israel\Jerusalem_emblem_crop.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8180388" y="152400"/>
            <a:ext cx="857250" cy="1219200"/>
          </a:xfrm>
          <a:prstGeom prst="rect">
            <a:avLst/>
          </a:prstGeom>
          <a:noFill/>
          <a:extLst>
            <a:ext uri="{909E8E84-426E-40dd-AFC4-6F175D3DCCD1}">
              <a14:hiddenFill xmlns="" xmlns:a14="http://schemas.microsoft.com/office/drawing/2010/main">
                <a:solidFill>
                  <a:srgbClr val="FFFFFF"/>
                </a:solidFill>
              </a14:hiddenFill>
            </a:ext>
          </a:extLst>
        </p:spPr>
      </p:pic>
      <p:sp>
        <p:nvSpPr>
          <p:cNvPr id="1047" name="Rectangle 23"/>
          <p:cNvSpPr>
            <a:spLocks noChangeArrowheads="1"/>
          </p:cNvSpPr>
          <p:nvPr userDrawn="1"/>
        </p:nvSpPr>
        <p:spPr bwMode="auto">
          <a:xfrm>
            <a:off x="0" y="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sp>
        <p:nvSpPr>
          <p:cNvPr id="1048" name="Rectangle 24"/>
          <p:cNvSpPr>
            <a:spLocks noChangeArrowheads="1"/>
          </p:cNvSpPr>
          <p:nvPr userDrawn="1"/>
        </p:nvSpPr>
        <p:spPr bwMode="auto">
          <a:xfrm>
            <a:off x="0" y="1447800"/>
            <a:ext cx="9144000" cy="152400"/>
          </a:xfrm>
          <a:prstGeom prst="rect">
            <a:avLst/>
          </a:prstGeom>
          <a:gradFill rotWithShape="0">
            <a:gsLst>
              <a:gs pos="0">
                <a:srgbClr val="0066FF"/>
              </a:gs>
              <a:gs pos="50000">
                <a:schemeClr val="bg1"/>
              </a:gs>
              <a:gs pos="100000">
                <a:srgbClr val="0066FF"/>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rtl="1" eaLnBrk="1" fontAlgn="base" hangingPunct="1">
              <a:spcBef>
                <a:spcPct val="0"/>
              </a:spcBef>
            </a:pPr>
            <a:endParaRPr lang="en-US" sz="1800">
              <a:solidFill>
                <a:srgbClr val="000000"/>
              </a:solidFill>
              <a:latin typeface="Arial" charset="0"/>
              <a:cs typeface="Arial" charset="0"/>
            </a:endParaRPr>
          </a:p>
        </p:txBody>
      </p:sp>
      <p:sp>
        <p:nvSpPr>
          <p:cNvPr id="1049" name="WordArt 25"/>
          <p:cNvSpPr>
            <a:spLocks noChangeArrowheads="1" noChangeShapeType="1" noTextEdit="1"/>
          </p:cNvSpPr>
          <p:nvPr userDrawn="1"/>
        </p:nvSpPr>
        <p:spPr bwMode="auto">
          <a:xfrm>
            <a:off x="1905000" y="2590800"/>
            <a:ext cx="5181600" cy="1371600"/>
          </a:xfrm>
          <a:prstGeom prst="rect">
            <a:avLst/>
          </a:prstGeom>
        </p:spPr>
        <p:txBody>
          <a:bodyPr wrap="none" fromWordArt="1">
            <a:prstTxWarp prst="textPlain">
              <a:avLst>
                <a:gd name="adj" fmla="val 50000"/>
              </a:avLst>
            </a:prstTxWarp>
          </a:bodyPr>
          <a:lstStyle/>
          <a:p>
            <a:pPr algn="ctr" eaLnBrk="1" fontAlgn="base" hangingPunct="1">
              <a:spcBef>
                <a:spcPct val="0"/>
              </a:spcBef>
            </a:pPr>
            <a:r>
              <a:rPr lang="en-US" kern="10">
                <a:ln w="12700">
                  <a:solidFill>
                    <a:srgbClr val="3366FF"/>
                  </a:solidFill>
                  <a:round/>
                  <a:headEnd/>
                  <a:tailEnd/>
                </a:ln>
                <a:solidFill>
                  <a:srgbClr val="BBE0E3"/>
                </a:solidFill>
                <a:effectLst>
                  <a:outerShdw blurRad="63500" dist="46662" dir="2115817" algn="ctr" rotWithShape="0">
                    <a:srgbClr val="9999FF">
                      <a:alpha val="74998"/>
                    </a:srgbClr>
                  </a:outerShdw>
                </a:effectLst>
                <a:latin typeface="Kristen ITC"/>
                <a:ea typeface="Kristen ITC"/>
                <a:cs typeface="Kristen ITC"/>
              </a:rPr>
              <a:t>Forever</a:t>
            </a:r>
          </a:p>
        </p:txBody>
      </p:sp>
      <p:sp>
        <p:nvSpPr>
          <p:cNvPr id="1051" name="Text Box 27"/>
          <p:cNvSpPr txBox="1">
            <a:spLocks noChangeArrowheads="1"/>
          </p:cNvSpPr>
          <p:nvPr userDrawn="1"/>
        </p:nvSpPr>
        <p:spPr bwMode="auto">
          <a:xfrm>
            <a:off x="0" y="5867400"/>
            <a:ext cx="320040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rtl="1" eaLnBrk="1" fontAlgn="base" hangingPunct="1"/>
            <a:r>
              <a:rPr lang="en-US" sz="1200" b="1">
                <a:solidFill>
                  <a:srgbClr val="FFFFFF"/>
                </a:solidFill>
                <a:latin typeface="Arial" charset="0"/>
                <a:cs typeface="Arial" charset="0"/>
              </a:rPr>
              <a:t>PPS Designed &amp; Edited by: AZV2</a:t>
            </a:r>
          </a:p>
        </p:txBody>
      </p:sp>
    </p:spTree>
    <p:extLst>
      <p:ext uri="{BB962C8B-B14F-4D97-AF65-F5344CB8AC3E}">
        <p14:creationId xmlns:p14="http://schemas.microsoft.com/office/powerpoint/2010/main" val="153540855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fade thruBlk="1"/>
  </p:transition>
  <p:txStyles>
    <p:title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ea typeface="+mn-ea"/>
          <a:cs typeface="Arial" charset="0"/>
        </a:defRPr>
      </a:lvl2pPr>
      <a:lvl3pPr marL="1143000" indent="-228600" algn="r" rtl="1" fontAlgn="base">
        <a:spcBef>
          <a:spcPct val="20000"/>
        </a:spcBef>
        <a:spcAft>
          <a:spcPct val="0"/>
        </a:spcAft>
        <a:buChar char="•"/>
        <a:defRPr sz="2400">
          <a:solidFill>
            <a:schemeClr val="tx1"/>
          </a:solidFill>
          <a:latin typeface="+mn-lt"/>
          <a:ea typeface="Arial" charset="0"/>
          <a:cs typeface="Arial" charset="0"/>
        </a:defRPr>
      </a:lvl3pPr>
      <a:lvl4pPr marL="1600200" indent="-228600" algn="r" rtl="1" fontAlgn="base">
        <a:spcBef>
          <a:spcPct val="20000"/>
        </a:spcBef>
        <a:spcAft>
          <a:spcPct val="0"/>
        </a:spcAft>
        <a:buChar char="–"/>
        <a:defRPr sz="2000">
          <a:solidFill>
            <a:schemeClr val="tx1"/>
          </a:solidFill>
          <a:latin typeface="+mn-lt"/>
          <a:ea typeface="Arial" charset="0"/>
          <a:cs typeface="Arial" charset="0"/>
        </a:defRPr>
      </a:lvl4pPr>
      <a:lvl5pPr marL="2057400" indent="-228600" algn="r" rtl="1" fontAlgn="base">
        <a:spcBef>
          <a:spcPct val="20000"/>
        </a:spcBef>
        <a:spcAft>
          <a:spcPct val="0"/>
        </a:spcAft>
        <a:buChar char="»"/>
        <a:defRPr sz="2000">
          <a:solidFill>
            <a:schemeClr val="tx1"/>
          </a:solidFill>
          <a:latin typeface="+mn-lt"/>
          <a:ea typeface="Arial" charset="0"/>
          <a:cs typeface="Arial" charset="0"/>
        </a:defRPr>
      </a:lvl5pPr>
      <a:lvl6pPr marL="2514600" indent="-228600" algn="r" rtl="1" fontAlgn="base">
        <a:spcBef>
          <a:spcPct val="20000"/>
        </a:spcBef>
        <a:spcAft>
          <a:spcPct val="0"/>
        </a:spcAft>
        <a:buChar char="»"/>
        <a:defRPr sz="2000">
          <a:solidFill>
            <a:schemeClr val="tx1"/>
          </a:solidFill>
          <a:latin typeface="+mn-lt"/>
          <a:ea typeface="Arial" charset="0"/>
          <a:cs typeface="Arial" charset="0"/>
        </a:defRPr>
      </a:lvl6pPr>
      <a:lvl7pPr marL="2971800" indent="-228600" algn="r" rtl="1" fontAlgn="base">
        <a:spcBef>
          <a:spcPct val="20000"/>
        </a:spcBef>
        <a:spcAft>
          <a:spcPct val="0"/>
        </a:spcAft>
        <a:buChar char="»"/>
        <a:defRPr sz="2000">
          <a:solidFill>
            <a:schemeClr val="tx1"/>
          </a:solidFill>
          <a:latin typeface="+mn-lt"/>
          <a:ea typeface="Arial" charset="0"/>
          <a:cs typeface="Arial" charset="0"/>
        </a:defRPr>
      </a:lvl7pPr>
      <a:lvl8pPr marL="3429000" indent="-228600" algn="r" rtl="1" fontAlgn="base">
        <a:spcBef>
          <a:spcPct val="20000"/>
        </a:spcBef>
        <a:spcAft>
          <a:spcPct val="0"/>
        </a:spcAft>
        <a:buChar char="»"/>
        <a:defRPr sz="2000">
          <a:solidFill>
            <a:schemeClr val="tx1"/>
          </a:solidFill>
          <a:latin typeface="+mn-lt"/>
          <a:ea typeface="Arial" charset="0"/>
          <a:cs typeface="Arial" charset="0"/>
        </a:defRPr>
      </a:lvl8pPr>
      <a:lvl9pPr marL="3886200" indent="-228600" algn="r" rtl="1" fontAlgn="base">
        <a:spcBef>
          <a:spcPct val="20000"/>
        </a:spcBef>
        <a:spcAft>
          <a:spcPct val="0"/>
        </a:spcAft>
        <a:buChar char="»"/>
        <a:defRPr sz="2000">
          <a:solidFill>
            <a:schemeClr val="tx1"/>
          </a:solidFill>
          <a:latin typeface="+mn-lt"/>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latin typeface="Arial" pitchFamily="34" charset="0"/>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latin typeface="Arial" pitchFamily="34" charset="0"/>
              </a:defRPr>
            </a:lvl1pPr>
          </a:lstStyle>
          <a:p>
            <a:fld id="{09AB2AE0-FFCF-465B-8EFE-7145DA13524B}" type="slidenum">
              <a:rPr lang="en-US" altLang="en-US"/>
              <a:pPr/>
              <a:t>‹#›</a:t>
            </a:fld>
            <a:endParaRPr lang="en-US" alt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3"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sp>
          <p:nvSpPr>
            <p:cNvPr id="1127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effectLst>
                  <a:outerShdw blurRad="38100" dist="38100" dir="2700000" algn="tl">
                    <a:srgbClr val="000000">
                      <a:alpha val="43137"/>
                    </a:srgbClr>
                  </a:outerShdw>
                </a:effectLst>
                <a:latin typeface="Garamond" charset="0"/>
                <a:ea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latin typeface="Arial" pitchFamily="34" charset="0"/>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712303"/>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www.usda.gov/oc/photo/97c2185.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4.xml"/><Relationship Id="rId5" Type="http://schemas.openxmlformats.org/officeDocument/2006/relationships/image" Target="../media/image53.jpeg"/><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7.xml"/><Relationship Id="rId1" Type="http://schemas.openxmlformats.org/officeDocument/2006/relationships/audio" Target="file:///C:/Program%20Files/Microsoft%20Office/Media/CntCD1/Sounds/DEDICA01.mid" TargetMode="External"/><Relationship Id="rId6" Type="http://schemas.openxmlformats.org/officeDocument/2006/relationships/image" Target="../media/image11.emf"/><Relationship Id="rId5" Type="http://schemas.openxmlformats.org/officeDocument/2006/relationships/image" Target="../media/image5.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14.xml"/><Relationship Id="rId5" Type="http://schemas.openxmlformats.org/officeDocument/2006/relationships/image" Target="../media/image66.jpeg"/><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3" Type="http://schemas.openxmlformats.org/officeDocument/2006/relationships/hyperlink" Target="http://www.mustardseed.net/html/pjrutmtd.html" TargetMode="External"/><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7.xml"/><Relationship Id="rId1" Type="http://schemas.openxmlformats.org/officeDocument/2006/relationships/audio" Target="file:///C:/Program%20Files/Microsoft%20Office/Media/CntCD1/Sounds/DEDICA01.mid" TargetMode="External"/><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7.xml"/><Relationship Id="rId1" Type="http://schemas.openxmlformats.org/officeDocument/2006/relationships/audio" Target="file:///C:/Program%20Files/Microsoft%20Office/Media/CntCD1/Sounds/DEDICA01.mid" TargetMode="External"/><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1639"/>
          <a:stretch/>
        </p:blipFill>
        <p:spPr bwMode="auto">
          <a:xfrm>
            <a:off x="0" y="-27384"/>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8550" name="Rectangle 6"/>
          <p:cNvSpPr>
            <a:spLocks noGrp="1" noRot="1" noChangeArrowheads="1"/>
          </p:cNvSpPr>
          <p:nvPr>
            <p:ph type="title"/>
          </p:nvPr>
        </p:nvSpPr>
        <p:spPr>
          <a:xfrm>
            <a:off x="0" y="0"/>
            <a:ext cx="2971800" cy="3505200"/>
          </a:xfrm>
          <a:gradFill rotWithShape="1">
            <a:gsLst>
              <a:gs pos="0">
                <a:srgbClr val="FF5050"/>
              </a:gs>
              <a:gs pos="100000">
                <a:srgbClr val="FF5050">
                  <a:gamma/>
                  <a:shade val="46275"/>
                  <a:invGamma/>
                </a:srgbClr>
              </a:gs>
            </a:gsLst>
            <a:path path="shape">
              <a:fillToRect l="50000" t="50000" r="50000" b="50000"/>
            </a:path>
          </a:gradFill>
        </p:spPr>
        <p:txBody>
          <a:bodyPr/>
          <a:lstStyle/>
          <a:p>
            <a:pPr eaLnBrk="1" hangingPunct="1"/>
            <a:r>
              <a:rPr lang="zh-CN" altLang="en-US" sz="8800">
                <a:latin typeface="Garamond" charset="0"/>
                <a:ea typeface="宋体" charset="0"/>
                <a:cs typeface="宋体" charset="0"/>
              </a:rPr>
              <a:t>新约地理</a:t>
            </a:r>
            <a:endParaRPr lang="en-US" sz="8800">
              <a:latin typeface="Garamond" charset="0"/>
              <a:ea typeface="ＭＳ Ｐゴシック" charset="0"/>
            </a:endParaRPr>
          </a:p>
        </p:txBody>
      </p:sp>
      <p:sp>
        <p:nvSpPr>
          <p:cNvPr id="6"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08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88" y="-26988"/>
            <a:ext cx="9291638" cy="69627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zh-TW" altLang="en-US" sz="3600" b="1">
                <a:solidFill>
                  <a:srgbClr val="FFFFFF"/>
                </a:solidFill>
                <a:latin typeface="Arial"/>
                <a:cs typeface="Arial"/>
              </a:rPr>
              <a:t>加利利海</a:t>
            </a:r>
            <a:endParaRPr lang="en-US" sz="3600" b="1">
              <a:solidFill>
                <a:srgbClr val="FFFFFF"/>
              </a:solidFill>
              <a:latin typeface="Arial"/>
              <a:cs typeface="Arial"/>
            </a:endParaRPr>
          </a:p>
        </p:txBody>
      </p:sp>
    </p:spTree>
    <p:extLst>
      <p:ext uri="{BB962C8B-B14F-4D97-AF65-F5344CB8AC3E}">
        <p14:creationId xmlns:p14="http://schemas.microsoft.com/office/powerpoint/2010/main" val="36524909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6096000" y="274638"/>
            <a:ext cx="2362200" cy="1249362"/>
          </a:xfrm>
        </p:spPr>
        <p:txBody>
          <a:bodyPr/>
          <a:lstStyle/>
          <a:p>
            <a:pPr eaLnBrk="1" hangingPunct="1"/>
            <a:r>
              <a:rPr lang="zh-CN" altLang="en-US" sz="4000">
                <a:latin typeface="Garamond" charset="0"/>
                <a:ea typeface="宋体" charset="0"/>
                <a:cs typeface="宋体" charset="0"/>
              </a:rPr>
              <a:t>加利利海</a:t>
            </a:r>
            <a:endParaRPr lang="en-US" sz="4000">
              <a:latin typeface="Garamond" charset="0"/>
              <a:ea typeface="ＭＳ Ｐゴシック" charset="0"/>
            </a:endParaRPr>
          </a:p>
        </p:txBody>
      </p:sp>
      <p:pic>
        <p:nvPicPr>
          <p:cNvPr id="18434" name="Picture 4" descr="Sea of Galile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2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813" name="Rectangle 5"/>
          <p:cNvSpPr>
            <a:spLocks noRot="1" noChangeArrowheads="1"/>
          </p:cNvSpPr>
          <p:nvPr/>
        </p:nvSpPr>
        <p:spPr bwMode="auto">
          <a:xfrm>
            <a:off x="5943600" y="1752600"/>
            <a:ext cx="2819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en-US" sz="3200" b="1">
                <a:solidFill>
                  <a:schemeClr val="tx2"/>
                </a:solidFill>
                <a:effectLst>
                  <a:outerShdw blurRad="38100" dist="38100" dir="2700000" algn="tl">
                    <a:srgbClr val="000000"/>
                  </a:outerShdw>
                </a:effectLst>
              </a:rPr>
              <a:t>(</a:t>
            </a:r>
            <a:r>
              <a:rPr lang="zh-CN" altLang="en-US" sz="3200" b="1">
                <a:solidFill>
                  <a:schemeClr val="tx2"/>
                </a:solidFill>
                <a:effectLst>
                  <a:outerShdw blurRad="38100" dist="38100" dir="2700000" algn="tl">
                    <a:srgbClr val="000000"/>
                  </a:outerShdw>
                </a:effectLst>
                <a:ea typeface="宋体" charset="0"/>
                <a:cs typeface="宋体" charset="0"/>
              </a:rPr>
              <a:t>从东方观看加利利海南岸</a:t>
            </a:r>
            <a:r>
              <a:rPr lang="en-US" altLang="ja-JP" sz="3200" b="1">
                <a:solidFill>
                  <a:schemeClr val="tx2"/>
                </a:solidFill>
                <a:effectLst>
                  <a:outerShdw blurRad="38100" dist="38100" dir="2700000" algn="tl">
                    <a:srgbClr val="000000"/>
                  </a:outerShdw>
                </a:effectLst>
              </a:rPr>
              <a:t>)</a:t>
            </a:r>
            <a:endParaRPr lang="en-US" sz="3200" b="1">
              <a:solidFill>
                <a:schemeClr val="tx2"/>
              </a:solidFill>
              <a:effectLst>
                <a:outerShdw blurRad="38100" dist="38100" dir="2700000" algn="tl">
                  <a:srgbClr val="000000"/>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9296400" cy="6934200"/>
          </a:xfrm>
        </p:spPr>
      </p:pic>
      <p:sp>
        <p:nvSpPr>
          <p:cNvPr id="28679" name="Rectangle 7"/>
          <p:cNvSpPr>
            <a:spLocks noGrp="1" noChangeArrowheads="1"/>
          </p:cNvSpPr>
          <p:nvPr>
            <p:ph type="title"/>
          </p:nvPr>
        </p:nvSpPr>
        <p:spPr>
          <a:xfrm>
            <a:off x="152400" y="76200"/>
            <a:ext cx="2895600" cy="1752600"/>
          </a:xfrm>
          <a:solidFill>
            <a:srgbClr val="663300"/>
          </a:solidFill>
          <a:ln>
            <a:noFill/>
          </a:ln>
          <a:effectLst>
            <a:outerShdw blurRad="63500" dist="35921" dir="2700000" algn="ctr" rotWithShape="0">
              <a:schemeClr val="tx2">
                <a:alpha val="74998"/>
              </a:schemeClr>
            </a:outerShdw>
          </a:effectLst>
        </p:spPr>
        <p:txBody>
          <a:bodyPr/>
          <a:lstStyle/>
          <a:p>
            <a:r>
              <a:rPr lang="zh-CN" altLang="en-US" sz="3200" kern="1200">
                <a:solidFill>
                  <a:srgbClr val="FFFFFF"/>
                </a:solidFill>
                <a:effectLst>
                  <a:glow rad="127000">
                    <a:srgbClr val="000000"/>
                  </a:glow>
                </a:effectLst>
                <a:latin typeface="Arial" charset="0"/>
                <a:ea typeface="ＭＳ Ｐゴシック" charset="0"/>
              </a:rPr>
              <a:t>以色列的山</a:t>
            </a:r>
            <a:endParaRPr lang="en-US" sz="3200" kern="1200">
              <a:solidFill>
                <a:srgbClr val="FFFFFF"/>
              </a:solidFill>
              <a:effectLst>
                <a:glow rad="127000">
                  <a:srgbClr val="000000"/>
                </a:glow>
              </a:effectLst>
              <a:latin typeface="Arial" charset="0"/>
              <a:ea typeface="ＭＳ Ｐゴシック" charset="0"/>
            </a:endParaRPr>
          </a:p>
        </p:txBody>
      </p:sp>
      <p:grpSp>
        <p:nvGrpSpPr>
          <p:cNvPr id="20483" name="Group 58"/>
          <p:cNvGrpSpPr>
            <a:grpSpLocks/>
          </p:cNvGrpSpPr>
          <p:nvPr/>
        </p:nvGrpSpPr>
        <p:grpSpPr bwMode="auto">
          <a:xfrm>
            <a:off x="3352800" y="4616450"/>
            <a:ext cx="1752600"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橄榄山</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grpSp>
        <p:nvGrpSpPr>
          <p:cNvPr id="20484" name="Group 62"/>
          <p:cNvGrpSpPr>
            <a:grpSpLocks/>
          </p:cNvGrpSpPr>
          <p:nvPr/>
        </p:nvGrpSpPr>
        <p:grpSpPr bwMode="auto">
          <a:xfrm>
            <a:off x="6248400" y="152400"/>
            <a:ext cx="2057400" cy="774700"/>
            <a:chOff x="3936" y="864"/>
            <a:chExt cx="1296" cy="488"/>
          </a:xfrm>
        </p:grpSpPr>
        <p:sp>
          <p:nvSpPr>
            <p:cNvPr id="28733" name="Line 61"/>
            <p:cNvSpPr>
              <a:spLocks noChangeShapeType="1"/>
            </p:cNvSpPr>
            <p:nvPr/>
          </p:nvSpPr>
          <p:spPr bwMode="auto">
            <a:xfrm rot="16200000" flipV="1">
              <a:off x="3970" y="830"/>
              <a:ext cx="144" cy="21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8732" name="Text Box 60"/>
            <p:cNvSpPr txBox="1">
              <a:spLocks noChangeArrowheads="1"/>
            </p:cNvSpPr>
            <p:nvPr/>
          </p:nvSpPr>
          <p:spPr bwMode="auto">
            <a:xfrm>
              <a:off x="4121" y="984"/>
              <a:ext cx="1111"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黑门山</a:t>
              </a:r>
              <a:endParaRPr lang="en-US"/>
            </a:p>
          </p:txBody>
        </p:sp>
      </p:grpSp>
      <p:grpSp>
        <p:nvGrpSpPr>
          <p:cNvPr id="20485" name="Group 63"/>
          <p:cNvGrpSpPr>
            <a:grpSpLocks/>
          </p:cNvGrpSpPr>
          <p:nvPr/>
        </p:nvGrpSpPr>
        <p:grpSpPr bwMode="auto">
          <a:xfrm>
            <a:off x="5334000" y="1987550"/>
            <a:ext cx="1866900"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他泊山</a:t>
              </a:r>
            </a:p>
          </p:txBody>
        </p:sp>
      </p:grpSp>
      <p:sp>
        <p:nvSpPr>
          <p:cNvPr id="28737" name="Line 65"/>
          <p:cNvSpPr>
            <a:spLocks noChangeShapeType="1"/>
          </p:cNvSpPr>
          <p:nvPr/>
        </p:nvSpPr>
        <p:spPr bwMode="auto">
          <a:xfrm rot="16200000" flipV="1">
            <a:off x="6210300" y="4692650"/>
            <a:ext cx="228600" cy="304800"/>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8738" name="Text Box 66"/>
          <p:cNvSpPr txBox="1">
            <a:spLocks noChangeArrowheads="1"/>
          </p:cNvSpPr>
          <p:nvPr/>
        </p:nvSpPr>
        <p:spPr bwMode="auto">
          <a:xfrm>
            <a:off x="6438900" y="4921250"/>
            <a:ext cx="1600200" cy="584776"/>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尼波山</a:t>
            </a:r>
            <a:endParaRPr lang="en-US"/>
          </a:p>
        </p:txBody>
      </p:sp>
      <p:grpSp>
        <p:nvGrpSpPr>
          <p:cNvPr id="20488" name="Group 67"/>
          <p:cNvGrpSpPr>
            <a:grpSpLocks/>
          </p:cNvGrpSpPr>
          <p:nvPr/>
        </p:nvGrpSpPr>
        <p:grpSpPr bwMode="auto">
          <a:xfrm>
            <a:off x="2743200" y="2514600"/>
            <a:ext cx="2438400"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基利波山</a:t>
              </a:r>
              <a:endParaRPr lang="en-US"/>
            </a:p>
          </p:txBody>
        </p:sp>
      </p:grpSp>
      <p:grpSp>
        <p:nvGrpSpPr>
          <p:cNvPr id="20489" name="Group 68"/>
          <p:cNvGrpSpPr>
            <a:grpSpLocks/>
          </p:cNvGrpSpPr>
          <p:nvPr/>
        </p:nvGrpSpPr>
        <p:grpSpPr bwMode="auto">
          <a:xfrm>
            <a:off x="2362200" y="1676400"/>
            <a:ext cx="1752600"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迦密山</a:t>
              </a:r>
              <a:endParaRPr lang="en-US"/>
            </a:p>
          </p:txBody>
        </p:sp>
      </p:grpSp>
      <p:grpSp>
        <p:nvGrpSpPr>
          <p:cNvPr id="20490" name="Group 70"/>
          <p:cNvGrpSpPr>
            <a:grpSpLocks/>
          </p:cNvGrpSpPr>
          <p:nvPr/>
        </p:nvGrpSpPr>
        <p:grpSpPr bwMode="auto">
          <a:xfrm>
            <a:off x="5715000" y="5867400"/>
            <a:ext cx="2133600"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solidFill>
              <a:srgbClr val="66330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noFill/>
                </a14:hiddenFill>
              </a:ext>
            </a:extLst>
          </p:spPr>
          <p:txBody>
            <a:bodyPr/>
            <a:lstStyle/>
            <a:p>
              <a:pPr algn="ctr" fontAlgn="base">
                <a:spcBef>
                  <a:spcPct val="0"/>
                </a:spcBef>
              </a:pPr>
              <a:endParaRPr lang="en-US" sz="3200" b="1">
                <a:solidFill>
                  <a:srgbClr val="FFFFFF"/>
                </a:solidFill>
                <a:effectLst>
                  <a:glow rad="127000">
                    <a:srgbClr val="000000"/>
                  </a:glow>
                </a:effectLst>
                <a:latin typeface="Arial" charset="0"/>
              </a:endParaRPr>
            </a:p>
          </p:txBody>
        </p:sp>
        <p:sp>
          <p:nvSpPr>
            <p:cNvPr id="28715" name="Text Box 43"/>
            <p:cNvSpPr txBox="1">
              <a:spLocks noChangeArrowheads="1"/>
            </p:cNvSpPr>
            <p:nvPr/>
          </p:nvSpPr>
          <p:spPr bwMode="auto">
            <a:xfrm>
              <a:off x="3840" y="3744"/>
              <a:ext cx="624" cy="404"/>
            </a:xfrm>
            <a:prstGeom prst="rect">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何烈山</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idx="4294967295"/>
          </p:nvPr>
        </p:nvSpPr>
        <p:spPr>
          <a:xfrm>
            <a:off x="0" y="-33826"/>
            <a:ext cx="3131840" cy="654514"/>
          </a:xfrm>
          <a:solidFill>
            <a:schemeClr val="tx1"/>
          </a:solidFill>
        </p:spPr>
        <p:txBody>
          <a:bodyPr/>
          <a:lstStyle/>
          <a:p>
            <a:r>
              <a:rPr lang="zh-TW" altLang="en-US" sz="3600" b="1">
                <a:solidFill>
                  <a:srgbClr val="FFFFFF"/>
                </a:solidFill>
                <a:latin typeface="Arial"/>
                <a:cs typeface="Arial"/>
              </a:rPr>
              <a:t>黑门山</a:t>
            </a:r>
          </a:p>
        </p:txBody>
      </p:sp>
    </p:spTree>
    <p:extLst>
      <p:ext uri="{BB962C8B-B14F-4D97-AF65-F5344CB8AC3E}">
        <p14:creationId xmlns:p14="http://schemas.microsoft.com/office/powerpoint/2010/main" val="10488551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384"/>
            <a:ext cx="9144000" cy="6248372"/>
          </a:xfrm>
          <a:prstGeom prst="rect">
            <a:avLst/>
          </a:prstGeom>
        </p:spPr>
      </p:pic>
      <p:sp>
        <p:nvSpPr>
          <p:cNvPr id="5" name="Title 1"/>
          <p:cNvSpPr txBox="1">
            <a:spLocks/>
          </p:cNvSpPr>
          <p:nvPr/>
        </p:nvSpPr>
        <p:spPr bwMode="auto">
          <a:xfrm>
            <a:off x="0" y="-33826"/>
            <a:ext cx="3131840" cy="654514"/>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r>
              <a:rPr lang="zh-TW" altLang="en-US" sz="3600" b="1">
                <a:solidFill>
                  <a:srgbClr val="FFFFFF"/>
                </a:solidFill>
                <a:latin typeface="Arial"/>
                <a:cs typeface="Arial"/>
              </a:rPr>
              <a:t>黑门山</a:t>
            </a:r>
          </a:p>
        </p:txBody>
      </p:sp>
    </p:spTree>
    <p:extLst>
      <p:ext uri="{BB962C8B-B14F-4D97-AF65-F5344CB8AC3E}">
        <p14:creationId xmlns:p14="http://schemas.microsoft.com/office/powerpoint/2010/main" val="4454708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76200"/>
            <a:ext cx="9296400" cy="6858000"/>
          </a:xfrm>
        </p:spPr>
      </p:pic>
      <p:sp>
        <p:nvSpPr>
          <p:cNvPr id="133123" name="Text Box 3"/>
          <p:cNvSpPr txBox="1">
            <a:spLocks noChangeArrowheads="1"/>
          </p:cNvSpPr>
          <p:nvPr/>
        </p:nvSpPr>
        <p:spPr bwMode="auto">
          <a:xfrm>
            <a:off x="5791200" y="2482850"/>
            <a:ext cx="2819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bg2"/>
                </a:solidFill>
                <a:cs typeface="+mn-cs"/>
              </a:rPr>
              <a:t>G</a:t>
            </a:r>
          </a:p>
        </p:txBody>
      </p:sp>
      <p:sp>
        <p:nvSpPr>
          <p:cNvPr id="133124" name="Text Box 4"/>
          <p:cNvSpPr txBox="1">
            <a:spLocks noChangeArrowheads="1"/>
          </p:cNvSpPr>
          <p:nvPr/>
        </p:nvSpPr>
        <p:spPr bwMode="auto">
          <a:xfrm>
            <a:off x="5715000" y="3778250"/>
            <a:ext cx="2895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bg2"/>
                </a:solidFill>
                <a:cs typeface="+mn-cs"/>
              </a:rPr>
              <a:t>A</a:t>
            </a:r>
          </a:p>
        </p:txBody>
      </p:sp>
      <p:sp>
        <p:nvSpPr>
          <p:cNvPr id="133125" name="Text Box 5"/>
          <p:cNvSpPr txBox="1">
            <a:spLocks noChangeArrowheads="1"/>
          </p:cNvSpPr>
          <p:nvPr/>
        </p:nvSpPr>
        <p:spPr bwMode="auto">
          <a:xfrm>
            <a:off x="5791200" y="2482850"/>
            <a:ext cx="3352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rPr>
              <a:t>Gilead</a:t>
            </a:r>
            <a:r>
              <a:rPr lang="zh-CN" altLang="en-US" b="1">
                <a:solidFill>
                  <a:schemeClr val="bg2"/>
                </a:solidFill>
                <a:ea typeface="宋体" charset="0"/>
                <a:cs typeface="宋体" charset="0"/>
              </a:rPr>
              <a:t>（基述）</a:t>
            </a:r>
          </a:p>
        </p:txBody>
      </p:sp>
      <p:sp>
        <p:nvSpPr>
          <p:cNvPr id="133126" name="Text Box 6"/>
          <p:cNvSpPr txBox="1">
            <a:spLocks noChangeArrowheads="1"/>
          </p:cNvSpPr>
          <p:nvPr/>
        </p:nvSpPr>
        <p:spPr bwMode="auto">
          <a:xfrm>
            <a:off x="5715000" y="3778250"/>
            <a:ext cx="3733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rPr>
              <a:t>Ammon</a:t>
            </a:r>
            <a:r>
              <a:rPr lang="zh-CN" altLang="en-US" b="1">
                <a:solidFill>
                  <a:schemeClr val="bg2"/>
                </a:solidFill>
                <a:ea typeface="宋体" charset="0"/>
                <a:cs typeface="宋体" charset="0"/>
              </a:rPr>
              <a:t>（亚扪）</a:t>
            </a:r>
          </a:p>
        </p:txBody>
      </p:sp>
      <p:sp>
        <p:nvSpPr>
          <p:cNvPr id="133127" name="Rectangle 7"/>
          <p:cNvSpPr>
            <a:spLocks noGrp="1" noChangeArrowheads="1"/>
          </p:cNvSpPr>
          <p:nvPr>
            <p:ph type="title"/>
          </p:nvPr>
        </p:nvSpPr>
        <p:spPr>
          <a:xfrm>
            <a:off x="457200" y="228600"/>
            <a:ext cx="2895600" cy="1752600"/>
          </a:xfrm>
          <a:solidFill>
            <a:srgbClr val="008000"/>
          </a:solidFill>
          <a:ln>
            <a:solidFill>
              <a:schemeClr val="bg2"/>
            </a:solidFill>
            <a:miter lim="800000"/>
            <a:headEnd/>
            <a:tailEnd/>
          </a:ln>
        </p:spPr>
        <p:txBody>
          <a:bodyPr/>
          <a:lstStyle/>
          <a:p>
            <a:pPr eaLnBrk="1" hangingPunct="1"/>
            <a:r>
              <a:rPr lang="zh-CN" altLang="en-US" b="0">
                <a:latin typeface="Garamond" charset="0"/>
                <a:ea typeface="宋体" charset="0"/>
                <a:cs typeface="宋体" charset="0"/>
              </a:rPr>
              <a:t>以色列区域</a:t>
            </a:r>
            <a:r>
              <a:rPr lang="en-US" altLang="zh-CN" b="0">
                <a:latin typeface="Garamond" charset="0"/>
                <a:ea typeface="宋体" charset="0"/>
                <a:cs typeface="宋体" charset="0"/>
              </a:rPr>
              <a:t>(</a:t>
            </a:r>
            <a:r>
              <a:rPr lang="zh-CN" altLang="en-US" b="0">
                <a:latin typeface="Garamond" charset="0"/>
                <a:ea typeface="宋体" charset="0"/>
                <a:cs typeface="宋体" charset="0"/>
              </a:rPr>
              <a:t>旧约</a:t>
            </a:r>
            <a:r>
              <a:rPr lang="en-US" altLang="zh-CN" b="0">
                <a:latin typeface="Garamond" charset="0"/>
                <a:ea typeface="宋体" charset="0"/>
                <a:cs typeface="宋体" charset="0"/>
              </a:rPr>
              <a:t>)</a:t>
            </a:r>
          </a:p>
        </p:txBody>
      </p:sp>
      <p:sp>
        <p:nvSpPr>
          <p:cNvPr id="133128" name="Text Box 8"/>
          <p:cNvSpPr txBox="1">
            <a:spLocks noChangeArrowheads="1"/>
          </p:cNvSpPr>
          <p:nvPr/>
        </p:nvSpPr>
        <p:spPr bwMode="auto">
          <a:xfrm>
            <a:off x="3276600" y="44196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犹大</a:t>
            </a:r>
          </a:p>
        </p:txBody>
      </p:sp>
      <p:sp>
        <p:nvSpPr>
          <p:cNvPr id="133129" name="Text Box 9"/>
          <p:cNvSpPr txBox="1">
            <a:spLocks noChangeArrowheads="1"/>
          </p:cNvSpPr>
          <p:nvPr/>
        </p:nvSpPr>
        <p:spPr bwMode="auto">
          <a:xfrm>
            <a:off x="3962400" y="23622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以色列</a:t>
            </a:r>
          </a:p>
        </p:txBody>
      </p:sp>
      <p:sp>
        <p:nvSpPr>
          <p:cNvPr id="133130" name="Text Box 10"/>
          <p:cNvSpPr txBox="1">
            <a:spLocks noChangeArrowheads="1"/>
          </p:cNvSpPr>
          <p:nvPr/>
        </p:nvSpPr>
        <p:spPr bwMode="auto">
          <a:xfrm>
            <a:off x="4267200" y="10668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加利利</a:t>
            </a:r>
            <a:endParaRPr lang="en-US" b="1">
              <a:solidFill>
                <a:schemeClr val="bg2"/>
              </a:solidFill>
            </a:endParaRPr>
          </a:p>
        </p:txBody>
      </p:sp>
      <p:sp>
        <p:nvSpPr>
          <p:cNvPr id="133131" name="Text Box 11"/>
          <p:cNvSpPr txBox="1">
            <a:spLocks noChangeArrowheads="1"/>
          </p:cNvSpPr>
          <p:nvPr/>
        </p:nvSpPr>
        <p:spPr bwMode="auto">
          <a:xfrm>
            <a:off x="5715000" y="533400"/>
            <a:ext cx="3657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rPr>
              <a:t>Bashan</a:t>
            </a:r>
            <a:r>
              <a:rPr lang="zh-CN" altLang="en-US" b="1">
                <a:solidFill>
                  <a:schemeClr val="bg2"/>
                </a:solidFill>
                <a:ea typeface="宋体" charset="0"/>
                <a:cs typeface="宋体" charset="0"/>
              </a:rPr>
              <a:t>（巴珊）</a:t>
            </a:r>
          </a:p>
        </p:txBody>
      </p:sp>
      <p:sp>
        <p:nvSpPr>
          <p:cNvPr id="133132" name="Text Box 12"/>
          <p:cNvSpPr txBox="1">
            <a:spLocks noChangeArrowheads="1"/>
          </p:cNvSpPr>
          <p:nvPr/>
        </p:nvSpPr>
        <p:spPr bwMode="auto">
          <a:xfrm>
            <a:off x="5715000" y="5181600"/>
            <a:ext cx="3200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rPr>
              <a:t>Moab</a:t>
            </a:r>
            <a:r>
              <a:rPr lang="zh-CN" altLang="en-US" b="1">
                <a:solidFill>
                  <a:schemeClr val="bg2"/>
                </a:solidFill>
                <a:ea typeface="宋体" charset="0"/>
                <a:cs typeface="宋体" charset="0"/>
              </a:rPr>
              <a:t>（摩押）             </a:t>
            </a:r>
          </a:p>
        </p:txBody>
      </p:sp>
      <p:sp>
        <p:nvSpPr>
          <p:cNvPr id="133133" name="Text Box 13"/>
          <p:cNvSpPr txBox="1">
            <a:spLocks noChangeArrowheads="1"/>
          </p:cNvSpPr>
          <p:nvPr/>
        </p:nvSpPr>
        <p:spPr bwMode="auto">
          <a:xfrm>
            <a:off x="5715000" y="6324600"/>
            <a:ext cx="34290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rPr>
              <a:t>Edom</a:t>
            </a:r>
            <a:r>
              <a:rPr lang="zh-CN" altLang="en-US" b="1">
                <a:solidFill>
                  <a:schemeClr val="bg2"/>
                </a:solidFill>
                <a:ea typeface="宋体" charset="0"/>
                <a:cs typeface="宋体" charset="0"/>
              </a:rPr>
              <a:t>（以东）</a:t>
            </a:r>
          </a:p>
        </p:txBody>
      </p:sp>
      <p:sp>
        <p:nvSpPr>
          <p:cNvPr id="133134" name="Text Box 14"/>
          <p:cNvSpPr txBox="1">
            <a:spLocks noChangeArrowheads="1"/>
          </p:cNvSpPr>
          <p:nvPr/>
        </p:nvSpPr>
        <p:spPr bwMode="auto">
          <a:xfrm>
            <a:off x="5715000" y="5181600"/>
            <a:ext cx="2971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bg2"/>
                </a:solidFill>
                <a:cs typeface="+mn-cs"/>
              </a:rPr>
              <a:t>M</a:t>
            </a:r>
          </a:p>
        </p:txBody>
      </p:sp>
      <p:sp>
        <p:nvSpPr>
          <p:cNvPr id="133135" name="Text Box 15"/>
          <p:cNvSpPr txBox="1">
            <a:spLocks noChangeArrowheads="1"/>
          </p:cNvSpPr>
          <p:nvPr/>
        </p:nvSpPr>
        <p:spPr bwMode="auto">
          <a:xfrm>
            <a:off x="5715000" y="6324600"/>
            <a:ext cx="3276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b="1">
                <a:solidFill>
                  <a:schemeClr val="bg2"/>
                </a:solidFill>
                <a:cs typeface="+mn-cs"/>
              </a:rPr>
              <a:t>E</a:t>
            </a:r>
          </a:p>
        </p:txBody>
      </p:sp>
      <p:sp>
        <p:nvSpPr>
          <p:cNvPr id="133136" name="Text Box 16"/>
          <p:cNvSpPr txBox="1">
            <a:spLocks noChangeArrowheads="1"/>
          </p:cNvSpPr>
          <p:nvPr/>
        </p:nvSpPr>
        <p:spPr bwMode="auto">
          <a:xfrm>
            <a:off x="8458200" y="76200"/>
            <a:ext cx="685800" cy="461665"/>
          </a:xfrm>
          <a:prstGeom prst="rect">
            <a:avLst/>
          </a:prstGeom>
          <a:solidFill>
            <a:srgbClr val="000000"/>
          </a:soli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r>
              <a:rPr lang="en-US"/>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27"/>
                                        </p:tgtEl>
                                        <p:attrNameLst>
                                          <p:attrName>style.visibility</p:attrName>
                                        </p:attrNameLst>
                                      </p:cBhvr>
                                      <p:to>
                                        <p:strVal val="visible"/>
                                      </p:to>
                                    </p:set>
                                    <p:animEffect transition="in" filter="fade">
                                      <p:cBhvr>
                                        <p:cTn id="7" dur="2000"/>
                                        <p:tgtEl>
                                          <p:spTgt spid="1331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3128"/>
                                        </p:tgtEl>
                                        <p:attrNameLst>
                                          <p:attrName>style.visibility</p:attrName>
                                        </p:attrNameLst>
                                      </p:cBhvr>
                                      <p:to>
                                        <p:strVal val="visible"/>
                                      </p:to>
                                    </p:set>
                                    <p:animEffect transition="in" filter="randombar(horizontal)">
                                      <p:cBhvr>
                                        <p:cTn id="12" dur="500"/>
                                        <p:tgtEl>
                                          <p:spTgt spid="1331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3130"/>
                                        </p:tgtEl>
                                        <p:attrNameLst>
                                          <p:attrName>style.visibility</p:attrName>
                                        </p:attrNameLst>
                                      </p:cBhvr>
                                      <p:to>
                                        <p:strVal val="visible"/>
                                      </p:to>
                                    </p:set>
                                    <p:anim calcmode="lin" valueType="num">
                                      <p:cBhvr>
                                        <p:cTn id="17" dur="500" fill="hold"/>
                                        <p:tgtEl>
                                          <p:spTgt spid="133130"/>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3130"/>
                                        </p:tgtEl>
                                        <p:attrNameLst>
                                          <p:attrName>ppt_y</p:attrName>
                                        </p:attrNameLst>
                                      </p:cBhvr>
                                      <p:tavLst>
                                        <p:tav tm="0">
                                          <p:val>
                                            <p:strVal val="#ppt_y"/>
                                          </p:val>
                                        </p:tav>
                                        <p:tav tm="100000">
                                          <p:val>
                                            <p:strVal val="#ppt_y"/>
                                          </p:val>
                                        </p:tav>
                                      </p:tavLst>
                                    </p:anim>
                                    <p:anim calcmode="lin" valueType="num">
                                      <p:cBhvr>
                                        <p:cTn id="19" dur="500" fill="hold"/>
                                        <p:tgtEl>
                                          <p:spTgt spid="133130"/>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3130"/>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313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133129"/>
                                        </p:tgtEl>
                                        <p:attrNameLst>
                                          <p:attrName>style.visibility</p:attrName>
                                        </p:attrNameLst>
                                      </p:cBhvr>
                                      <p:to>
                                        <p:strVal val="visible"/>
                                      </p:to>
                                    </p:set>
                                    <p:animEffect transition="in" filter="wedge">
                                      <p:cBhvr>
                                        <p:cTn id="26" dur="2000"/>
                                        <p:tgtEl>
                                          <p:spTgt spid="13312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3131"/>
                                        </p:tgtEl>
                                        <p:attrNameLst>
                                          <p:attrName>style.visibility</p:attrName>
                                        </p:attrNameLst>
                                      </p:cBhvr>
                                      <p:to>
                                        <p:strVal val="visible"/>
                                      </p:to>
                                    </p:set>
                                    <p:animEffect transition="in" filter="fade">
                                      <p:cBhvr>
                                        <p:cTn id="31" dur="2000"/>
                                        <p:tgtEl>
                                          <p:spTgt spid="13313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133123"/>
                                        </p:tgtEl>
                                        <p:attrNameLst>
                                          <p:attrName>style.visibility</p:attrName>
                                        </p:attrNameLst>
                                      </p:cBhvr>
                                      <p:to>
                                        <p:strVal val="visible"/>
                                      </p:to>
                                    </p:set>
                                    <p:anim calcmode="lin" valueType="num">
                                      <p:cBhvr>
                                        <p:cTn id="36" dur="1000" fill="hold"/>
                                        <p:tgtEl>
                                          <p:spTgt spid="133123"/>
                                        </p:tgtEl>
                                        <p:attrNameLst>
                                          <p:attrName>ppt_w</p:attrName>
                                        </p:attrNameLst>
                                      </p:cBhvr>
                                      <p:tavLst>
                                        <p:tav tm="0">
                                          <p:val>
                                            <p:fltVal val="0"/>
                                          </p:val>
                                        </p:tav>
                                        <p:tav tm="100000">
                                          <p:val>
                                            <p:strVal val="#ppt_w"/>
                                          </p:val>
                                        </p:tav>
                                      </p:tavLst>
                                    </p:anim>
                                    <p:anim calcmode="lin" valueType="num">
                                      <p:cBhvr>
                                        <p:cTn id="37" dur="1000" fill="hold"/>
                                        <p:tgtEl>
                                          <p:spTgt spid="133123"/>
                                        </p:tgtEl>
                                        <p:attrNameLst>
                                          <p:attrName>ppt_h</p:attrName>
                                        </p:attrNameLst>
                                      </p:cBhvr>
                                      <p:tavLst>
                                        <p:tav tm="0">
                                          <p:val>
                                            <p:fltVal val="0"/>
                                          </p:val>
                                        </p:tav>
                                        <p:tav tm="100000">
                                          <p:val>
                                            <p:strVal val="#ppt_h"/>
                                          </p:val>
                                        </p:tav>
                                      </p:tavLst>
                                    </p:anim>
                                    <p:anim calcmode="lin" valueType="num">
                                      <p:cBhvr>
                                        <p:cTn id="38" dur="1000" fill="hold"/>
                                        <p:tgtEl>
                                          <p:spTgt spid="13312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331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133124"/>
                                        </p:tgtEl>
                                        <p:attrNameLst>
                                          <p:attrName>style.visibility</p:attrName>
                                        </p:attrNameLst>
                                      </p:cBhvr>
                                      <p:to>
                                        <p:strVal val="visible"/>
                                      </p:to>
                                    </p:set>
                                    <p:anim calcmode="lin" valueType="num">
                                      <p:cBhvr>
                                        <p:cTn id="44" dur="1000" fill="hold"/>
                                        <p:tgtEl>
                                          <p:spTgt spid="133124"/>
                                        </p:tgtEl>
                                        <p:attrNameLst>
                                          <p:attrName>ppt_w</p:attrName>
                                        </p:attrNameLst>
                                      </p:cBhvr>
                                      <p:tavLst>
                                        <p:tav tm="0">
                                          <p:val>
                                            <p:fltVal val="0"/>
                                          </p:val>
                                        </p:tav>
                                        <p:tav tm="100000">
                                          <p:val>
                                            <p:strVal val="#ppt_w"/>
                                          </p:val>
                                        </p:tav>
                                      </p:tavLst>
                                    </p:anim>
                                    <p:anim calcmode="lin" valueType="num">
                                      <p:cBhvr>
                                        <p:cTn id="45" dur="1000" fill="hold"/>
                                        <p:tgtEl>
                                          <p:spTgt spid="133124"/>
                                        </p:tgtEl>
                                        <p:attrNameLst>
                                          <p:attrName>ppt_h</p:attrName>
                                        </p:attrNameLst>
                                      </p:cBhvr>
                                      <p:tavLst>
                                        <p:tav tm="0">
                                          <p:val>
                                            <p:fltVal val="0"/>
                                          </p:val>
                                        </p:tav>
                                        <p:tav tm="100000">
                                          <p:val>
                                            <p:strVal val="#ppt_h"/>
                                          </p:val>
                                        </p:tav>
                                      </p:tavLst>
                                    </p:anim>
                                    <p:anim calcmode="lin" valueType="num">
                                      <p:cBhvr>
                                        <p:cTn id="46" dur="1000" fill="hold"/>
                                        <p:tgtEl>
                                          <p:spTgt spid="13312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331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133134"/>
                                        </p:tgtEl>
                                        <p:attrNameLst>
                                          <p:attrName>style.visibility</p:attrName>
                                        </p:attrNameLst>
                                      </p:cBhvr>
                                      <p:to>
                                        <p:strVal val="visible"/>
                                      </p:to>
                                    </p:set>
                                    <p:anim calcmode="lin" valueType="num">
                                      <p:cBhvr>
                                        <p:cTn id="52" dur="1000" fill="hold"/>
                                        <p:tgtEl>
                                          <p:spTgt spid="133134"/>
                                        </p:tgtEl>
                                        <p:attrNameLst>
                                          <p:attrName>ppt_w</p:attrName>
                                        </p:attrNameLst>
                                      </p:cBhvr>
                                      <p:tavLst>
                                        <p:tav tm="0">
                                          <p:val>
                                            <p:fltVal val="0"/>
                                          </p:val>
                                        </p:tav>
                                        <p:tav tm="100000">
                                          <p:val>
                                            <p:strVal val="#ppt_w"/>
                                          </p:val>
                                        </p:tav>
                                      </p:tavLst>
                                    </p:anim>
                                    <p:anim calcmode="lin" valueType="num">
                                      <p:cBhvr>
                                        <p:cTn id="53" dur="1000" fill="hold"/>
                                        <p:tgtEl>
                                          <p:spTgt spid="133134"/>
                                        </p:tgtEl>
                                        <p:attrNameLst>
                                          <p:attrName>ppt_h</p:attrName>
                                        </p:attrNameLst>
                                      </p:cBhvr>
                                      <p:tavLst>
                                        <p:tav tm="0">
                                          <p:val>
                                            <p:fltVal val="0"/>
                                          </p:val>
                                        </p:tav>
                                        <p:tav tm="100000">
                                          <p:val>
                                            <p:strVal val="#ppt_h"/>
                                          </p:val>
                                        </p:tav>
                                      </p:tavLst>
                                    </p:anim>
                                    <p:anim calcmode="lin" valueType="num">
                                      <p:cBhvr>
                                        <p:cTn id="54" dur="1000" fill="hold"/>
                                        <p:tgtEl>
                                          <p:spTgt spid="133134"/>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1331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133135"/>
                                        </p:tgtEl>
                                        <p:attrNameLst>
                                          <p:attrName>style.visibility</p:attrName>
                                        </p:attrNameLst>
                                      </p:cBhvr>
                                      <p:to>
                                        <p:strVal val="visible"/>
                                      </p:to>
                                    </p:set>
                                    <p:anim calcmode="lin" valueType="num">
                                      <p:cBhvr>
                                        <p:cTn id="60" dur="1000" fill="hold"/>
                                        <p:tgtEl>
                                          <p:spTgt spid="133135"/>
                                        </p:tgtEl>
                                        <p:attrNameLst>
                                          <p:attrName>ppt_w</p:attrName>
                                        </p:attrNameLst>
                                      </p:cBhvr>
                                      <p:tavLst>
                                        <p:tav tm="0">
                                          <p:val>
                                            <p:fltVal val="0"/>
                                          </p:val>
                                        </p:tav>
                                        <p:tav tm="100000">
                                          <p:val>
                                            <p:strVal val="#ppt_w"/>
                                          </p:val>
                                        </p:tav>
                                      </p:tavLst>
                                    </p:anim>
                                    <p:anim calcmode="lin" valueType="num">
                                      <p:cBhvr>
                                        <p:cTn id="61" dur="1000" fill="hold"/>
                                        <p:tgtEl>
                                          <p:spTgt spid="133135"/>
                                        </p:tgtEl>
                                        <p:attrNameLst>
                                          <p:attrName>ppt_h</p:attrName>
                                        </p:attrNameLst>
                                      </p:cBhvr>
                                      <p:tavLst>
                                        <p:tav tm="0">
                                          <p:val>
                                            <p:fltVal val="0"/>
                                          </p:val>
                                        </p:tav>
                                        <p:tav tm="100000">
                                          <p:val>
                                            <p:strVal val="#ppt_h"/>
                                          </p:val>
                                        </p:tav>
                                      </p:tavLst>
                                    </p:anim>
                                    <p:anim calcmode="lin" valueType="num">
                                      <p:cBhvr>
                                        <p:cTn id="62" dur="1000" fill="hold"/>
                                        <p:tgtEl>
                                          <p:spTgt spid="133135"/>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331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133125"/>
                                        </p:tgtEl>
                                        <p:attrNameLst>
                                          <p:attrName>style.visibility</p:attrName>
                                        </p:attrNameLst>
                                      </p:cBhvr>
                                      <p:to>
                                        <p:strVal val="visible"/>
                                      </p:to>
                                    </p:set>
                                    <p:anim calcmode="lin" valueType="num">
                                      <p:cBhvr>
                                        <p:cTn id="68" dur="1000" fill="hold"/>
                                        <p:tgtEl>
                                          <p:spTgt spid="133125"/>
                                        </p:tgtEl>
                                        <p:attrNameLst>
                                          <p:attrName>ppt_w</p:attrName>
                                        </p:attrNameLst>
                                      </p:cBhvr>
                                      <p:tavLst>
                                        <p:tav tm="0">
                                          <p:val>
                                            <p:fltVal val="0"/>
                                          </p:val>
                                        </p:tav>
                                        <p:tav tm="100000">
                                          <p:val>
                                            <p:strVal val="#ppt_w"/>
                                          </p:val>
                                        </p:tav>
                                      </p:tavLst>
                                    </p:anim>
                                    <p:anim calcmode="lin" valueType="num">
                                      <p:cBhvr>
                                        <p:cTn id="69" dur="1000" fill="hold"/>
                                        <p:tgtEl>
                                          <p:spTgt spid="133125"/>
                                        </p:tgtEl>
                                        <p:attrNameLst>
                                          <p:attrName>ppt_h</p:attrName>
                                        </p:attrNameLst>
                                      </p:cBhvr>
                                      <p:tavLst>
                                        <p:tav tm="0">
                                          <p:val>
                                            <p:fltVal val="0"/>
                                          </p:val>
                                        </p:tav>
                                        <p:tav tm="100000">
                                          <p:val>
                                            <p:strVal val="#ppt_h"/>
                                          </p:val>
                                        </p:tav>
                                      </p:tavLst>
                                    </p:anim>
                                    <p:anim calcmode="lin" valueType="num">
                                      <p:cBhvr>
                                        <p:cTn id="70" dur="1000" fill="hold"/>
                                        <p:tgtEl>
                                          <p:spTgt spid="133125"/>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133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133126"/>
                                        </p:tgtEl>
                                        <p:attrNameLst>
                                          <p:attrName>style.visibility</p:attrName>
                                        </p:attrNameLst>
                                      </p:cBhvr>
                                      <p:to>
                                        <p:strVal val="visible"/>
                                      </p:to>
                                    </p:set>
                                    <p:anim calcmode="lin" valueType="num">
                                      <p:cBhvr>
                                        <p:cTn id="76" dur="1000" fill="hold"/>
                                        <p:tgtEl>
                                          <p:spTgt spid="133126"/>
                                        </p:tgtEl>
                                        <p:attrNameLst>
                                          <p:attrName>ppt_w</p:attrName>
                                        </p:attrNameLst>
                                      </p:cBhvr>
                                      <p:tavLst>
                                        <p:tav tm="0">
                                          <p:val>
                                            <p:fltVal val="0"/>
                                          </p:val>
                                        </p:tav>
                                        <p:tav tm="100000">
                                          <p:val>
                                            <p:strVal val="#ppt_w"/>
                                          </p:val>
                                        </p:tav>
                                      </p:tavLst>
                                    </p:anim>
                                    <p:anim calcmode="lin" valueType="num">
                                      <p:cBhvr>
                                        <p:cTn id="77" dur="1000" fill="hold"/>
                                        <p:tgtEl>
                                          <p:spTgt spid="133126"/>
                                        </p:tgtEl>
                                        <p:attrNameLst>
                                          <p:attrName>ppt_h</p:attrName>
                                        </p:attrNameLst>
                                      </p:cBhvr>
                                      <p:tavLst>
                                        <p:tav tm="0">
                                          <p:val>
                                            <p:fltVal val="0"/>
                                          </p:val>
                                        </p:tav>
                                        <p:tav tm="100000">
                                          <p:val>
                                            <p:strVal val="#ppt_h"/>
                                          </p:val>
                                        </p:tav>
                                      </p:tavLst>
                                    </p:anim>
                                    <p:anim calcmode="lin" valueType="num">
                                      <p:cBhvr>
                                        <p:cTn id="78" dur="1000" fill="hold"/>
                                        <p:tgtEl>
                                          <p:spTgt spid="133126"/>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1331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133132"/>
                                        </p:tgtEl>
                                        <p:attrNameLst>
                                          <p:attrName>style.visibility</p:attrName>
                                        </p:attrNameLst>
                                      </p:cBhvr>
                                      <p:to>
                                        <p:strVal val="visible"/>
                                      </p:to>
                                    </p:set>
                                    <p:anim calcmode="lin" valueType="num">
                                      <p:cBhvr>
                                        <p:cTn id="84" dur="1000" fill="hold"/>
                                        <p:tgtEl>
                                          <p:spTgt spid="133132"/>
                                        </p:tgtEl>
                                        <p:attrNameLst>
                                          <p:attrName>ppt_w</p:attrName>
                                        </p:attrNameLst>
                                      </p:cBhvr>
                                      <p:tavLst>
                                        <p:tav tm="0">
                                          <p:val>
                                            <p:fltVal val="0"/>
                                          </p:val>
                                        </p:tav>
                                        <p:tav tm="100000">
                                          <p:val>
                                            <p:strVal val="#ppt_w"/>
                                          </p:val>
                                        </p:tav>
                                      </p:tavLst>
                                    </p:anim>
                                    <p:anim calcmode="lin" valueType="num">
                                      <p:cBhvr>
                                        <p:cTn id="85" dur="1000" fill="hold"/>
                                        <p:tgtEl>
                                          <p:spTgt spid="133132"/>
                                        </p:tgtEl>
                                        <p:attrNameLst>
                                          <p:attrName>ppt_h</p:attrName>
                                        </p:attrNameLst>
                                      </p:cBhvr>
                                      <p:tavLst>
                                        <p:tav tm="0">
                                          <p:val>
                                            <p:fltVal val="0"/>
                                          </p:val>
                                        </p:tav>
                                        <p:tav tm="100000">
                                          <p:val>
                                            <p:strVal val="#ppt_h"/>
                                          </p:val>
                                        </p:tav>
                                      </p:tavLst>
                                    </p:anim>
                                    <p:anim calcmode="lin" valueType="num">
                                      <p:cBhvr>
                                        <p:cTn id="86" dur="1000" fill="hold"/>
                                        <p:tgtEl>
                                          <p:spTgt spid="13313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1331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133133"/>
                                        </p:tgtEl>
                                        <p:attrNameLst>
                                          <p:attrName>style.visibility</p:attrName>
                                        </p:attrNameLst>
                                      </p:cBhvr>
                                      <p:to>
                                        <p:strVal val="visible"/>
                                      </p:to>
                                    </p:set>
                                    <p:anim calcmode="lin" valueType="num">
                                      <p:cBhvr>
                                        <p:cTn id="92" dur="1000" fill="hold"/>
                                        <p:tgtEl>
                                          <p:spTgt spid="133133"/>
                                        </p:tgtEl>
                                        <p:attrNameLst>
                                          <p:attrName>ppt_w</p:attrName>
                                        </p:attrNameLst>
                                      </p:cBhvr>
                                      <p:tavLst>
                                        <p:tav tm="0">
                                          <p:val>
                                            <p:fltVal val="0"/>
                                          </p:val>
                                        </p:tav>
                                        <p:tav tm="100000">
                                          <p:val>
                                            <p:strVal val="#ppt_w"/>
                                          </p:val>
                                        </p:tav>
                                      </p:tavLst>
                                    </p:anim>
                                    <p:anim calcmode="lin" valueType="num">
                                      <p:cBhvr>
                                        <p:cTn id="93" dur="1000" fill="hold"/>
                                        <p:tgtEl>
                                          <p:spTgt spid="133133"/>
                                        </p:tgtEl>
                                        <p:attrNameLst>
                                          <p:attrName>ppt_h</p:attrName>
                                        </p:attrNameLst>
                                      </p:cBhvr>
                                      <p:tavLst>
                                        <p:tav tm="0">
                                          <p:val>
                                            <p:fltVal val="0"/>
                                          </p:val>
                                        </p:tav>
                                        <p:tav tm="100000">
                                          <p:val>
                                            <p:strVal val="#ppt_h"/>
                                          </p:val>
                                        </p:tav>
                                      </p:tavLst>
                                    </p:anim>
                                    <p:anim calcmode="lin" valueType="num">
                                      <p:cBhvr>
                                        <p:cTn id="94" dur="1000" fill="hold"/>
                                        <p:tgtEl>
                                          <p:spTgt spid="133133"/>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1331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p:bldP spid="133125" grpId="0"/>
      <p:bldP spid="133126" grpId="0"/>
      <p:bldP spid="133127" grpId="0" animBg="1"/>
      <p:bldP spid="133128" grpId="0"/>
      <p:bldP spid="133129" grpId="0"/>
      <p:bldP spid="133130" grpId="0"/>
      <p:bldP spid="133131" grpId="0"/>
      <p:bldP spid="133132" grpId="0"/>
      <p:bldP spid="133133" grpId="0"/>
      <p:bldP spid="133134" grpId="0"/>
      <p:bldP spid="1331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4147" name="Text Box 3"/>
          <p:cNvSpPr txBox="1">
            <a:spLocks noChangeArrowheads="1"/>
          </p:cNvSpPr>
          <p:nvPr/>
        </p:nvSpPr>
        <p:spPr bwMode="auto">
          <a:xfrm>
            <a:off x="5791200" y="2635250"/>
            <a:ext cx="2590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b="1">
                <a:solidFill>
                  <a:schemeClr val="bg2"/>
                </a:solidFill>
                <a:ea typeface="宋体" charset="0"/>
                <a:cs typeface="宋体" charset="0"/>
              </a:rPr>
              <a:t>低加波利</a:t>
            </a:r>
            <a:endParaRPr lang="en-US" b="1">
              <a:solidFill>
                <a:schemeClr val="bg2"/>
              </a:solidFill>
            </a:endParaRPr>
          </a:p>
        </p:txBody>
      </p:sp>
      <p:sp>
        <p:nvSpPr>
          <p:cNvPr id="134148" name="Rectangle 4"/>
          <p:cNvSpPr>
            <a:spLocks noGrp="1" noChangeArrowheads="1"/>
          </p:cNvSpPr>
          <p:nvPr>
            <p:ph type="title"/>
          </p:nvPr>
        </p:nvSpPr>
        <p:spPr>
          <a:xfrm>
            <a:off x="457200" y="228600"/>
            <a:ext cx="2895600" cy="1752600"/>
          </a:xfrm>
          <a:solidFill>
            <a:schemeClr val="bg1"/>
          </a:solidFill>
          <a:ln>
            <a:solidFill>
              <a:schemeClr val="bg2"/>
            </a:solidFill>
            <a:miter lim="800000"/>
            <a:headEnd/>
            <a:tailEnd/>
          </a:ln>
        </p:spPr>
        <p:txBody>
          <a:bodyPr/>
          <a:lstStyle/>
          <a:p>
            <a:pPr eaLnBrk="1" hangingPunct="1"/>
            <a:r>
              <a:rPr lang="zh-CN" altLang="en-US" b="0">
                <a:latin typeface="Garamond" charset="0"/>
                <a:ea typeface="宋体" charset="0"/>
                <a:cs typeface="宋体" charset="0"/>
              </a:rPr>
              <a:t>以色列区域</a:t>
            </a:r>
            <a:r>
              <a:rPr lang="en-US" altLang="ja-JP" b="0">
                <a:latin typeface="Garamond" charset="0"/>
                <a:ea typeface="ＭＳ Ｐゴシック" charset="0"/>
              </a:rPr>
              <a:t> </a:t>
            </a:r>
            <a:r>
              <a:rPr lang="en-US" altLang="zh-CN" b="0">
                <a:latin typeface="Garamond" charset="0"/>
                <a:ea typeface="宋体" charset="0"/>
                <a:cs typeface="宋体" charset="0"/>
              </a:rPr>
              <a:t>(</a:t>
            </a:r>
            <a:r>
              <a:rPr lang="zh-CN" altLang="en-US" b="0">
                <a:latin typeface="Garamond" charset="0"/>
                <a:ea typeface="宋体" charset="0"/>
                <a:cs typeface="宋体" charset="0"/>
              </a:rPr>
              <a:t>新约</a:t>
            </a:r>
            <a:r>
              <a:rPr lang="en-US" altLang="zh-CN" b="0">
                <a:latin typeface="Garamond" charset="0"/>
                <a:ea typeface="宋体" charset="0"/>
                <a:cs typeface="宋体" charset="0"/>
              </a:rPr>
              <a:t>)</a:t>
            </a:r>
          </a:p>
        </p:txBody>
      </p:sp>
      <p:sp>
        <p:nvSpPr>
          <p:cNvPr id="134149" name="Text Box 5"/>
          <p:cNvSpPr txBox="1">
            <a:spLocks noChangeArrowheads="1"/>
          </p:cNvSpPr>
          <p:nvPr/>
        </p:nvSpPr>
        <p:spPr bwMode="auto">
          <a:xfrm>
            <a:off x="3276600" y="44196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犹大</a:t>
            </a:r>
            <a:endParaRPr lang="en-US" b="1">
              <a:solidFill>
                <a:schemeClr val="bg2"/>
              </a:solidFill>
            </a:endParaRPr>
          </a:p>
        </p:txBody>
      </p:sp>
      <p:sp>
        <p:nvSpPr>
          <p:cNvPr id="134151" name="Text Box 7"/>
          <p:cNvSpPr txBox="1">
            <a:spLocks noChangeArrowheads="1"/>
          </p:cNvSpPr>
          <p:nvPr/>
        </p:nvSpPr>
        <p:spPr bwMode="auto">
          <a:xfrm>
            <a:off x="4267200" y="10668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加利利</a:t>
            </a:r>
          </a:p>
        </p:txBody>
      </p:sp>
      <p:sp>
        <p:nvSpPr>
          <p:cNvPr id="134152" name="Text Box 8"/>
          <p:cNvSpPr txBox="1">
            <a:spLocks noChangeArrowheads="1"/>
          </p:cNvSpPr>
          <p:nvPr/>
        </p:nvSpPr>
        <p:spPr bwMode="auto">
          <a:xfrm>
            <a:off x="6096000" y="806450"/>
            <a:ext cx="2057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特拉可尼</a:t>
            </a:r>
            <a:endParaRPr lang="en-US" b="1">
              <a:solidFill>
                <a:schemeClr val="bg2"/>
              </a:solidFill>
            </a:endParaRPr>
          </a:p>
        </p:txBody>
      </p:sp>
      <p:sp>
        <p:nvSpPr>
          <p:cNvPr id="134153" name="Text Box 9"/>
          <p:cNvSpPr txBox="1">
            <a:spLocks noChangeArrowheads="1"/>
          </p:cNvSpPr>
          <p:nvPr/>
        </p:nvSpPr>
        <p:spPr bwMode="auto">
          <a:xfrm>
            <a:off x="5715000" y="3657600"/>
            <a:ext cx="1828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b="1">
                <a:solidFill>
                  <a:schemeClr val="bg2"/>
                </a:solidFill>
                <a:ea typeface="宋体" charset="0"/>
                <a:cs typeface="宋体" charset="0"/>
              </a:rPr>
              <a:t>比利亚</a:t>
            </a:r>
            <a:endParaRPr lang="en-US" b="1">
              <a:solidFill>
                <a:schemeClr val="bg2"/>
              </a:solidFill>
            </a:endParaRPr>
          </a:p>
        </p:txBody>
      </p:sp>
      <p:sp>
        <p:nvSpPr>
          <p:cNvPr id="134154" name="Text Box 10"/>
          <p:cNvSpPr txBox="1">
            <a:spLocks noChangeArrowheads="1"/>
          </p:cNvSpPr>
          <p:nvPr/>
        </p:nvSpPr>
        <p:spPr bwMode="auto">
          <a:xfrm>
            <a:off x="5715000" y="6292850"/>
            <a:ext cx="2362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b="1">
                <a:solidFill>
                  <a:schemeClr val="bg2"/>
                </a:solidFill>
                <a:ea typeface="宋体" charset="0"/>
                <a:cs typeface="宋体" charset="0"/>
              </a:rPr>
              <a:t>亚拉伯</a:t>
            </a:r>
          </a:p>
        </p:txBody>
      </p:sp>
      <p:sp>
        <p:nvSpPr>
          <p:cNvPr id="134155" name="Text Box 11"/>
          <p:cNvSpPr txBox="1">
            <a:spLocks noChangeArrowheads="1"/>
          </p:cNvSpPr>
          <p:nvPr/>
        </p:nvSpPr>
        <p:spPr bwMode="auto">
          <a:xfrm>
            <a:off x="3657600" y="2406650"/>
            <a:ext cx="21336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zh-CN" altLang="en-US" b="1">
                <a:solidFill>
                  <a:schemeClr val="bg2"/>
                </a:solidFill>
                <a:ea typeface="宋体" charset="0"/>
                <a:cs typeface="宋体" charset="0"/>
              </a:rPr>
              <a:t>撒玛丽亚</a:t>
            </a:r>
            <a:endParaRPr lang="en-US" b="1">
              <a:solidFill>
                <a:schemeClr val="bg2"/>
              </a:solidFill>
            </a:endParaRPr>
          </a:p>
        </p:txBody>
      </p:sp>
      <p:sp>
        <p:nvSpPr>
          <p:cNvPr id="134156" name="Text Box 12"/>
          <p:cNvSpPr txBox="1">
            <a:spLocks noChangeArrowheads="1"/>
          </p:cNvSpPr>
          <p:nvPr/>
        </p:nvSpPr>
        <p:spPr bwMode="auto">
          <a:xfrm>
            <a:off x="2209800" y="6096000"/>
            <a:ext cx="2362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b="1">
                <a:solidFill>
                  <a:schemeClr val="bg2"/>
                </a:solidFill>
                <a:ea typeface="宋体" charset="0"/>
                <a:cs typeface="宋体" charset="0"/>
              </a:rPr>
              <a:t>以土卖</a:t>
            </a:r>
            <a:endParaRPr lang="en-US" b="1">
              <a:solidFill>
                <a:schemeClr val="bg2"/>
              </a:solidFill>
            </a:endParaRPr>
          </a:p>
        </p:txBody>
      </p:sp>
      <p:sp>
        <p:nvSpPr>
          <p:cNvPr id="134157" name="Text Box 13"/>
          <p:cNvSpPr txBox="1">
            <a:spLocks noChangeArrowheads="1"/>
          </p:cNvSpPr>
          <p:nvPr/>
        </p:nvSpPr>
        <p:spPr bwMode="auto">
          <a:xfrm>
            <a:off x="8458200" y="76200"/>
            <a:ext cx="685800" cy="461665"/>
          </a:xfrm>
          <a:prstGeom prst="rect">
            <a:avLst/>
          </a:prstGeom>
          <a:solidFill>
            <a:srgbClr val="000000"/>
          </a:soli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r>
              <a:rPr lang="en-US"/>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134155"/>
                                        </p:tgtEl>
                                        <p:attrNameLst>
                                          <p:attrName>style.visibility</p:attrName>
                                        </p:attrNameLst>
                                      </p:cBhvr>
                                      <p:to>
                                        <p:strVal val="visible"/>
                                      </p:to>
                                    </p:set>
                                    <p:animEffect transition="in" filter="wedge">
                                      <p:cBhvr>
                                        <p:cTn id="24" dur="2000"/>
                                        <p:tgtEl>
                                          <p:spTgt spid="1341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4152"/>
                                        </p:tgtEl>
                                        <p:attrNameLst>
                                          <p:attrName>style.visibility</p:attrName>
                                        </p:attrNameLst>
                                      </p:cBhvr>
                                      <p:to>
                                        <p:strVal val="visible"/>
                                      </p:to>
                                    </p:set>
                                    <p:animEffect transition="in" filter="fade">
                                      <p:cBhvr>
                                        <p:cTn id="29" dur="2000"/>
                                        <p:tgtEl>
                                          <p:spTgt spid="1341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5" presetClass="entr" presetSubtype="0" fill="hold" grpId="0" nodeType="clickEffect">
                                  <p:stCondLst>
                                    <p:cond delay="0"/>
                                  </p:stCondLst>
                                  <p:childTnLst>
                                    <p:set>
                                      <p:cBhvr>
                                        <p:cTn id="33" dur="1" fill="hold">
                                          <p:stCondLst>
                                            <p:cond delay="0"/>
                                          </p:stCondLst>
                                        </p:cTn>
                                        <p:tgtEl>
                                          <p:spTgt spid="134147"/>
                                        </p:tgtEl>
                                        <p:attrNameLst>
                                          <p:attrName>style.visibility</p:attrName>
                                        </p:attrNameLst>
                                      </p:cBhvr>
                                      <p:to>
                                        <p:strVal val="visible"/>
                                      </p:to>
                                    </p:set>
                                    <p:anim calcmode="lin" valueType="num">
                                      <p:cBhvr>
                                        <p:cTn id="34" dur="1000" fill="hold"/>
                                        <p:tgtEl>
                                          <p:spTgt spid="134147"/>
                                        </p:tgtEl>
                                        <p:attrNameLst>
                                          <p:attrName>ppt_w</p:attrName>
                                        </p:attrNameLst>
                                      </p:cBhvr>
                                      <p:tavLst>
                                        <p:tav tm="0">
                                          <p:val>
                                            <p:fltVal val="0"/>
                                          </p:val>
                                        </p:tav>
                                        <p:tav tm="100000">
                                          <p:val>
                                            <p:strVal val="#ppt_w"/>
                                          </p:val>
                                        </p:tav>
                                      </p:tavLst>
                                    </p:anim>
                                    <p:anim calcmode="lin" valueType="num">
                                      <p:cBhvr>
                                        <p:cTn id="35" dur="1000" fill="hold"/>
                                        <p:tgtEl>
                                          <p:spTgt spid="134147"/>
                                        </p:tgtEl>
                                        <p:attrNameLst>
                                          <p:attrName>ppt_h</p:attrName>
                                        </p:attrNameLst>
                                      </p:cBhvr>
                                      <p:tavLst>
                                        <p:tav tm="0">
                                          <p:val>
                                            <p:fltVal val="0"/>
                                          </p:val>
                                        </p:tav>
                                        <p:tav tm="100000">
                                          <p:val>
                                            <p:strVal val="#ppt_h"/>
                                          </p:val>
                                        </p:tav>
                                      </p:tavLst>
                                    </p:anim>
                                    <p:anim calcmode="lin" valueType="num">
                                      <p:cBhvr>
                                        <p:cTn id="36"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134153"/>
                                        </p:tgtEl>
                                        <p:attrNameLst>
                                          <p:attrName>style.visibility</p:attrName>
                                        </p:attrNameLst>
                                      </p:cBhvr>
                                      <p:to>
                                        <p:strVal val="visible"/>
                                      </p:to>
                                    </p:set>
                                    <p:anim calcmode="lin" valueType="num">
                                      <p:cBhvr>
                                        <p:cTn id="42" dur="1000" fill="hold"/>
                                        <p:tgtEl>
                                          <p:spTgt spid="134153"/>
                                        </p:tgtEl>
                                        <p:attrNameLst>
                                          <p:attrName>ppt_w</p:attrName>
                                        </p:attrNameLst>
                                      </p:cBhvr>
                                      <p:tavLst>
                                        <p:tav tm="0">
                                          <p:val>
                                            <p:fltVal val="0"/>
                                          </p:val>
                                        </p:tav>
                                        <p:tav tm="100000">
                                          <p:val>
                                            <p:strVal val="#ppt_w"/>
                                          </p:val>
                                        </p:tav>
                                      </p:tavLst>
                                    </p:anim>
                                    <p:anim calcmode="lin" valueType="num">
                                      <p:cBhvr>
                                        <p:cTn id="43" dur="1000" fill="hold"/>
                                        <p:tgtEl>
                                          <p:spTgt spid="134153"/>
                                        </p:tgtEl>
                                        <p:attrNameLst>
                                          <p:attrName>ppt_h</p:attrName>
                                        </p:attrNameLst>
                                      </p:cBhvr>
                                      <p:tavLst>
                                        <p:tav tm="0">
                                          <p:val>
                                            <p:fltVal val="0"/>
                                          </p:val>
                                        </p:tav>
                                        <p:tav tm="100000">
                                          <p:val>
                                            <p:strVal val="#ppt_h"/>
                                          </p:val>
                                        </p:tav>
                                      </p:tavLst>
                                    </p:anim>
                                    <p:anim calcmode="lin" valueType="num">
                                      <p:cBhvr>
                                        <p:cTn id="44"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54"/>
                                        </p:tgtEl>
                                        <p:attrNameLst>
                                          <p:attrName>style.visibility</p:attrName>
                                        </p:attrNameLst>
                                      </p:cBhvr>
                                      <p:to>
                                        <p:strVal val="visible"/>
                                      </p:to>
                                    </p:set>
                                    <p:anim calcmode="lin" valueType="num">
                                      <p:cBhvr>
                                        <p:cTn id="50" dur="1000" fill="hold"/>
                                        <p:tgtEl>
                                          <p:spTgt spid="134154"/>
                                        </p:tgtEl>
                                        <p:attrNameLst>
                                          <p:attrName>ppt_w</p:attrName>
                                        </p:attrNameLst>
                                      </p:cBhvr>
                                      <p:tavLst>
                                        <p:tav tm="0">
                                          <p:val>
                                            <p:fltVal val="0"/>
                                          </p:val>
                                        </p:tav>
                                        <p:tav tm="100000">
                                          <p:val>
                                            <p:strVal val="#ppt_w"/>
                                          </p:val>
                                        </p:tav>
                                      </p:tavLst>
                                    </p:anim>
                                    <p:anim calcmode="lin" valueType="num">
                                      <p:cBhvr>
                                        <p:cTn id="51" dur="1000" fill="hold"/>
                                        <p:tgtEl>
                                          <p:spTgt spid="134154"/>
                                        </p:tgtEl>
                                        <p:attrNameLst>
                                          <p:attrName>ppt_h</p:attrName>
                                        </p:attrNameLst>
                                      </p:cBhvr>
                                      <p:tavLst>
                                        <p:tav tm="0">
                                          <p:val>
                                            <p:fltVal val="0"/>
                                          </p:val>
                                        </p:tav>
                                        <p:tav tm="100000">
                                          <p:val>
                                            <p:strVal val="#ppt_h"/>
                                          </p:val>
                                        </p:tav>
                                      </p:tavLst>
                                    </p:anim>
                                    <p:anim calcmode="lin" valueType="num">
                                      <p:cBhvr>
                                        <p:cTn id="52"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6"/>
                                        </p:tgtEl>
                                        <p:attrNameLst>
                                          <p:attrName>style.visibility</p:attrName>
                                        </p:attrNameLst>
                                      </p:cBhvr>
                                      <p:to>
                                        <p:strVal val="visible"/>
                                      </p:to>
                                    </p:set>
                                    <p:anim calcmode="lin" valueType="num">
                                      <p:cBhvr>
                                        <p:cTn id="58" dur="1000" fill="hold"/>
                                        <p:tgtEl>
                                          <p:spTgt spid="134156"/>
                                        </p:tgtEl>
                                        <p:attrNameLst>
                                          <p:attrName>ppt_w</p:attrName>
                                        </p:attrNameLst>
                                      </p:cBhvr>
                                      <p:tavLst>
                                        <p:tav tm="0">
                                          <p:val>
                                            <p:fltVal val="0"/>
                                          </p:val>
                                        </p:tav>
                                        <p:tav tm="100000">
                                          <p:val>
                                            <p:strVal val="#ppt_w"/>
                                          </p:val>
                                        </p:tav>
                                      </p:tavLst>
                                    </p:anim>
                                    <p:anim calcmode="lin" valueType="num">
                                      <p:cBhvr>
                                        <p:cTn id="59" dur="1000" fill="hold"/>
                                        <p:tgtEl>
                                          <p:spTgt spid="134156"/>
                                        </p:tgtEl>
                                        <p:attrNameLst>
                                          <p:attrName>ppt_h</p:attrName>
                                        </p:attrNameLst>
                                      </p:cBhvr>
                                      <p:tavLst>
                                        <p:tav tm="0">
                                          <p:val>
                                            <p:fltVal val="0"/>
                                          </p:val>
                                        </p:tav>
                                        <p:tav tm="100000">
                                          <p:val>
                                            <p:strVal val="#ppt_h"/>
                                          </p:val>
                                        </p:tav>
                                      </p:tavLst>
                                    </p:anim>
                                    <p:anim calcmode="lin" valueType="num">
                                      <p:cBhvr>
                                        <p:cTn id="60"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1" grpId="0"/>
      <p:bldP spid="134152" grpId="0"/>
      <p:bldP spid="134153" grpId="0"/>
      <p:bldP spid="134154" grpId="0"/>
      <p:bldP spid="134155" grpId="0"/>
      <p:bldP spid="1341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ctrTitle"/>
          </p:nvPr>
        </p:nvSpPr>
        <p:spPr>
          <a:xfrm>
            <a:off x="533400" y="533400"/>
            <a:ext cx="7772400" cy="1158875"/>
          </a:xfrm>
        </p:spPr>
        <p:txBody>
          <a:bodyPr/>
          <a:lstStyle/>
          <a:p>
            <a:pPr eaLnBrk="1" hangingPunct="1"/>
            <a:r>
              <a:rPr lang="zh-CN" altLang="en-US">
                <a:latin typeface="Garamond" charset="0"/>
                <a:ea typeface="宋体" charset="0"/>
                <a:cs typeface="宋体" charset="0"/>
              </a:rPr>
              <a:t>山丘</a:t>
            </a:r>
            <a:endParaRPr lang="en-US">
              <a:latin typeface="Garamond" charset="0"/>
              <a:ea typeface="ＭＳ Ｐゴシック" charset="0"/>
            </a:endParaRPr>
          </a:p>
        </p:txBody>
      </p:sp>
      <p:pic>
        <p:nvPicPr>
          <p:cNvPr id="28674" name="Picture 7" descr="eleva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981200"/>
            <a:ext cx="91440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6148" name="Rectangle 4"/>
          <p:cNvSpPr>
            <a:spLocks noGrp="1" noChangeArrowheads="1"/>
          </p:cNvSpPr>
          <p:nvPr>
            <p:ph type="title"/>
          </p:nvPr>
        </p:nvSpPr>
        <p:spPr>
          <a:xfrm>
            <a:off x="457200" y="228600"/>
            <a:ext cx="2895600" cy="1752600"/>
          </a:xfrm>
          <a:solidFill>
            <a:srgbClr val="FF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p>
        </p:txBody>
      </p:sp>
      <p:sp>
        <p:nvSpPr>
          <p:cNvPr id="6161" name="Oval 17"/>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6167" name="Text Box 23"/>
          <p:cNvSpPr txBox="1">
            <a:spLocks noChangeArrowheads="1"/>
          </p:cNvSpPr>
          <p:nvPr/>
        </p:nvSpPr>
        <p:spPr bwMode="auto">
          <a:xfrm>
            <a:off x="1219200" y="4419600"/>
            <a:ext cx="2590800" cy="641350"/>
          </a:xfrm>
          <a:prstGeom prst="rect">
            <a:avLst/>
          </a:prstGeom>
          <a:solidFill>
            <a:srgbClr val="0033CC"/>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b="1">
                <a:effectLst>
                  <a:outerShdw blurRad="38100" dist="38100" dir="2700000" algn="tl">
                    <a:srgbClr val="000000"/>
                  </a:outerShdw>
                </a:effectLst>
                <a:ea typeface="宋体" charset="0"/>
                <a:cs typeface="宋体" charset="0"/>
              </a:rPr>
              <a:t>沿海平原</a:t>
            </a:r>
            <a:endParaRPr lang="en-US" b="1">
              <a:effectLst>
                <a:outerShdw blurRad="38100" dist="38100" dir="2700000" algn="tl">
                  <a:srgbClr val="000000"/>
                </a:outerShdw>
              </a:effectLst>
            </a:endParaRPr>
          </a:p>
        </p:txBody>
      </p:sp>
      <p:pic>
        <p:nvPicPr>
          <p:cNvPr id="6" name="Picture 25" descr="Chario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79375"/>
            <a:ext cx="9144000" cy="5330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2000"/>
                                        <p:tgtEl>
                                          <p:spTgt spid="6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161"/>
                                        </p:tgtEl>
                                        <p:attrNameLst>
                                          <p:attrName>style.visibility</p:attrName>
                                        </p:attrNameLst>
                                      </p:cBhvr>
                                      <p:to>
                                        <p:strVal val="visible"/>
                                      </p:to>
                                    </p:set>
                                    <p:animEffect transition="in" filter="wedge">
                                      <p:cBhvr>
                                        <p:cTn id="12" dur="2000"/>
                                        <p:tgtEl>
                                          <p:spTgt spid="616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edg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沿海平原</a:t>
            </a:r>
            <a:endParaRPr lang="en-US">
              <a:latin typeface="Garamond" charset="0"/>
              <a:ea typeface="ＭＳ Ｐゴシック" charset="0"/>
            </a:endParaRPr>
          </a:p>
        </p:txBody>
      </p:sp>
      <p:sp>
        <p:nvSpPr>
          <p:cNvPr id="39939" name="Rectangle 3"/>
          <p:cNvSpPr>
            <a:spLocks noGrp="1" noChangeArrowheads="1"/>
          </p:cNvSpPr>
          <p:nvPr>
            <p:ph type="body" sz="half" idx="1"/>
          </p:nvPr>
        </p:nvSpPr>
        <p:spPr>
          <a:xfrm>
            <a:off x="304800" y="1600200"/>
            <a:ext cx="3276600" cy="4525963"/>
          </a:xfrm>
        </p:spPr>
        <p:txBody>
          <a:bodyPr/>
          <a:lstStyle/>
          <a:p>
            <a:pPr eaLnBrk="1" hangingPunct="1"/>
            <a:r>
              <a:rPr lang="zh-CN" altLang="en-US" sz="2800">
                <a:latin typeface="Garamond" charset="0"/>
                <a:ea typeface="宋体" charset="0"/>
                <a:cs typeface="宋体" charset="0"/>
              </a:rPr>
              <a:t>古迦（</a:t>
            </a:r>
            <a:r>
              <a:rPr lang="en-US" altLang="ja-JP" sz="2800">
                <a:latin typeface="Garamond" charset="0"/>
                <a:ea typeface="ＭＳ Ｐゴシック" charset="0"/>
              </a:rPr>
              <a:t>Kurkar</a:t>
            </a:r>
            <a:r>
              <a:rPr lang="zh-CN" altLang="en-US" sz="2800">
                <a:latin typeface="Garamond" charset="0"/>
                <a:ea typeface="宋体" charset="0"/>
                <a:cs typeface="宋体" charset="0"/>
              </a:rPr>
              <a:t>） </a:t>
            </a:r>
          </a:p>
          <a:p>
            <a:pPr eaLnBrk="1" hangingPunct="1">
              <a:buFont typeface="Wingdings" charset="0"/>
              <a:buNone/>
            </a:pPr>
            <a:r>
              <a:rPr lang="en-US" altLang="zh-CN" sz="2800">
                <a:latin typeface="Garamond" charset="0"/>
                <a:ea typeface="宋体" charset="0"/>
                <a:cs typeface="宋体" charset="0"/>
              </a:rPr>
              <a:t>	(</a:t>
            </a:r>
            <a:r>
              <a:rPr lang="zh-CN" altLang="en-US" sz="2800">
                <a:latin typeface="Garamond" charset="0"/>
                <a:ea typeface="宋体" charset="0"/>
                <a:cs typeface="宋体" charset="0"/>
              </a:rPr>
              <a:t>风沙</a:t>
            </a:r>
            <a:r>
              <a:rPr lang="en-US" altLang="zh-CN" sz="2800">
                <a:latin typeface="Garamond" charset="0"/>
                <a:ea typeface="宋体" charset="0"/>
                <a:cs typeface="宋体" charset="0"/>
              </a:rPr>
              <a:t>)</a:t>
            </a:r>
            <a:r>
              <a:rPr lang="en-US" altLang="ja-JP" sz="2800">
                <a:latin typeface="Garamond" charset="0"/>
                <a:ea typeface="ＭＳ Ｐゴシック" charset="0"/>
              </a:rPr>
              <a:t> </a:t>
            </a:r>
            <a:endParaRPr lang="en-US" altLang="zh-CN" sz="2800">
              <a:latin typeface="Garamond" charset="0"/>
              <a:ea typeface="宋体" charset="0"/>
              <a:cs typeface="宋体" charset="0"/>
            </a:endParaRPr>
          </a:p>
          <a:p>
            <a:pPr eaLnBrk="1" hangingPunct="1">
              <a:buFont typeface="Wingdings" charset="0"/>
              <a:buNone/>
            </a:pPr>
            <a:r>
              <a:rPr lang="en-US" altLang="zh-CN" sz="2800">
                <a:latin typeface="Garamond" charset="0"/>
                <a:ea typeface="宋体" charset="0"/>
                <a:cs typeface="宋体" charset="0"/>
              </a:rPr>
              <a:t>	</a:t>
            </a:r>
            <a:r>
              <a:rPr lang="zh-CN" altLang="en-US" sz="2800">
                <a:latin typeface="Garamond" charset="0"/>
                <a:ea typeface="宋体" charset="0"/>
                <a:cs typeface="宋体" charset="0"/>
              </a:rPr>
              <a:t>往东边观看山脚时所见的山脉。</a:t>
            </a:r>
            <a:endParaRPr lang="en-US" sz="2800">
              <a:latin typeface="Garamond" charset="0"/>
              <a:ea typeface="ＭＳ Ｐゴシック" charset="0"/>
            </a:endParaRPr>
          </a:p>
        </p:txBody>
      </p:sp>
      <p:pic>
        <p:nvPicPr>
          <p:cNvPr id="39940" name="Picture 4" descr="Caesarea"/>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505200" y="1219200"/>
            <a:ext cx="5322888" cy="5410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9942" name="Rectangle 6"/>
          <p:cNvSpPr>
            <a:spLocks noChangeArrowheads="1"/>
          </p:cNvSpPr>
          <p:nvPr/>
        </p:nvSpPr>
        <p:spPr bwMode="auto">
          <a:xfrm>
            <a:off x="0" y="20574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124" name="Rectangle 4"/>
          <p:cNvSpPr>
            <a:spLocks noGrp="1" noRot="1" noChangeArrowheads="1"/>
          </p:cNvSpPr>
          <p:nvPr>
            <p:ph type="title" idx="4294967295"/>
          </p:nvPr>
        </p:nvSpPr>
        <p:spPr>
          <a:xfrm>
            <a:off x="457200" y="274638"/>
            <a:ext cx="4343400" cy="563562"/>
          </a:xfrm>
          <a:solidFill>
            <a:srgbClr val="003399"/>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a:latin typeface="Arial"/>
                <a:ea typeface="ＭＳ Ｐゴシック" charset="0"/>
                <a:cs typeface="Arial"/>
              </a:rPr>
              <a:t>今天的世界</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沿海平原</a:t>
            </a:r>
            <a:endParaRPr lang="en-US">
              <a:latin typeface="Garamond" charset="0"/>
              <a:ea typeface="ＭＳ Ｐゴシック" charset="0"/>
            </a:endParaRPr>
          </a:p>
        </p:txBody>
      </p:sp>
      <p:sp>
        <p:nvSpPr>
          <p:cNvPr id="40963" name="Rectangle 3"/>
          <p:cNvSpPr>
            <a:spLocks noGrp="1" noChangeArrowheads="1"/>
          </p:cNvSpPr>
          <p:nvPr>
            <p:ph type="body" sz="half" idx="1"/>
          </p:nvPr>
        </p:nvSpPr>
        <p:spPr>
          <a:xfrm>
            <a:off x="457200" y="1600200"/>
            <a:ext cx="3124200" cy="609600"/>
          </a:xfrm>
        </p:spPr>
        <p:txBody>
          <a:bodyPr/>
          <a:lstStyle/>
          <a:p>
            <a:pPr eaLnBrk="1" hangingPunct="1"/>
            <a:r>
              <a:rPr lang="zh-CN" altLang="en-US" b="1">
                <a:latin typeface="Garamond" charset="0"/>
                <a:ea typeface="宋体" charset="0"/>
                <a:cs typeface="宋体" charset="0"/>
              </a:rPr>
              <a:t>推罗</a:t>
            </a:r>
            <a:endParaRPr lang="en-US" b="1">
              <a:latin typeface="Garamond" charset="0"/>
              <a:ea typeface="ＭＳ Ｐゴシック" charset="0"/>
            </a:endParaRPr>
          </a:p>
        </p:txBody>
      </p:sp>
      <p:pic>
        <p:nvPicPr>
          <p:cNvPr id="40965" name="Picture 5" descr="Tyre"/>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905000" y="1219200"/>
            <a:ext cx="6934200" cy="53959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0964" name="Rectangle 4"/>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a_kav_hof0009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30163"/>
            <a:ext cx="9324976" cy="69881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275044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a_center036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80513" cy="68849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Tel Aviv</a:t>
            </a:r>
          </a:p>
        </p:txBody>
      </p:sp>
    </p:spTree>
    <p:extLst>
      <p:ext uri="{BB962C8B-B14F-4D97-AF65-F5344CB8AC3E}">
        <p14:creationId xmlns:p14="http://schemas.microsoft.com/office/powerpoint/2010/main" val="577849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沿海平原</a:t>
            </a:r>
            <a:endParaRPr lang="en-US">
              <a:latin typeface="Garamond" charset="0"/>
              <a:ea typeface="ＭＳ Ｐゴシック" charset="0"/>
            </a:endParaRPr>
          </a:p>
        </p:txBody>
      </p:sp>
      <p:sp>
        <p:nvSpPr>
          <p:cNvPr id="46083" name="Rectangle 3"/>
          <p:cNvSpPr>
            <a:spLocks noGrp="1" noChangeArrowheads="1"/>
          </p:cNvSpPr>
          <p:nvPr>
            <p:ph type="body" sz="half" idx="1"/>
          </p:nvPr>
        </p:nvSpPr>
        <p:spPr>
          <a:xfrm>
            <a:off x="457200" y="1066800"/>
            <a:ext cx="4038600" cy="457200"/>
          </a:xfrm>
        </p:spPr>
        <p:txBody>
          <a:bodyPr/>
          <a:lstStyle/>
          <a:p>
            <a:pPr eaLnBrk="1" hangingPunct="1"/>
            <a:r>
              <a:rPr lang="zh-CN" altLang="en-US" sz="2800" b="1">
                <a:latin typeface="Garamond" charset="0"/>
                <a:ea typeface="宋体" charset="0"/>
                <a:cs typeface="宋体" charset="0"/>
              </a:rPr>
              <a:t>该撒利亚</a:t>
            </a:r>
            <a:endParaRPr lang="en-US" sz="2800" b="1">
              <a:latin typeface="Garamond" charset="0"/>
              <a:ea typeface="ＭＳ Ｐゴシック" charset="0"/>
            </a:endParaRPr>
          </a:p>
        </p:txBody>
      </p:sp>
      <p:sp>
        <p:nvSpPr>
          <p:cNvPr id="46085" name="Rectangle 5"/>
          <p:cNvSpPr>
            <a:spLocks noChangeArrowheads="1"/>
          </p:cNvSpPr>
          <p:nvPr/>
        </p:nvSpPr>
        <p:spPr bwMode="auto">
          <a:xfrm>
            <a:off x="0" y="15240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grpSp>
        <p:nvGrpSpPr>
          <p:cNvPr id="36868" name="Group 11"/>
          <p:cNvGrpSpPr>
            <a:grpSpLocks/>
          </p:cNvGrpSpPr>
          <p:nvPr/>
        </p:nvGrpSpPr>
        <p:grpSpPr bwMode="auto">
          <a:xfrm>
            <a:off x="1295400" y="1752600"/>
            <a:ext cx="7848600" cy="3890963"/>
            <a:chOff x="192" y="1680"/>
            <a:chExt cx="4944" cy="2451"/>
          </a:xfrm>
        </p:grpSpPr>
        <p:pic>
          <p:nvPicPr>
            <p:cNvPr id="46087" name="Picture 7" descr="CaesareaDoc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2" y="1680"/>
              <a:ext cx="4944" cy="24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6871" name="Picture 10" descr="CaesareaDock"/>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6088" name="Picture 8" descr="CaesareaDockPresent"/>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0" y="3562350"/>
            <a:ext cx="4114800" cy="32956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6088"/>
                                        </p:tgtEl>
                                        <p:attrNameLst>
                                          <p:attrName>style.visibility</p:attrName>
                                        </p:attrNameLst>
                                      </p:cBhvr>
                                      <p:to>
                                        <p:strVal val="visible"/>
                                      </p:to>
                                    </p:set>
                                    <p:anim calcmode="lin" valueType="num">
                                      <p:cBhvr additive="base">
                                        <p:cTn id="7" dur="500" fill="hold"/>
                                        <p:tgtEl>
                                          <p:spTgt spid="46088"/>
                                        </p:tgtEl>
                                        <p:attrNameLst>
                                          <p:attrName>ppt_x</p:attrName>
                                        </p:attrNameLst>
                                      </p:cBhvr>
                                      <p:tavLst>
                                        <p:tav tm="0">
                                          <p:val>
                                            <p:strVal val="#ppt_x"/>
                                          </p:val>
                                        </p:tav>
                                        <p:tav tm="100000">
                                          <p:val>
                                            <p:strVal val="#ppt_x"/>
                                          </p:val>
                                        </p:tav>
                                      </p:tavLst>
                                    </p:anim>
                                    <p:anim calcmode="lin" valueType="num">
                                      <p:cBhvr additive="base">
                                        <p:cTn id="8"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easeria006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432926" cy="689927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en-US" sz="2800" b="1">
                <a:solidFill>
                  <a:srgbClr val="FFFFFF"/>
                </a:solidFill>
                <a:latin typeface="Arial"/>
                <a:cs typeface="Arial"/>
              </a:rPr>
              <a:t>Caesarea</a:t>
            </a:r>
          </a:p>
        </p:txBody>
      </p:sp>
    </p:spTree>
    <p:extLst>
      <p:ext uri="{BB962C8B-B14F-4D97-AF65-F5344CB8AC3E}">
        <p14:creationId xmlns:p14="http://schemas.microsoft.com/office/powerpoint/2010/main" val="7782137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沿海平原</a:t>
            </a:r>
            <a:endParaRPr lang="en-US">
              <a:latin typeface="Garamond" charset="0"/>
              <a:ea typeface="ＭＳ Ｐゴシック" charset="0"/>
            </a:endParaRPr>
          </a:p>
        </p:txBody>
      </p:sp>
      <p:pic>
        <p:nvPicPr>
          <p:cNvPr id="65543"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524000" y="1770063"/>
            <a:ext cx="7620000" cy="5087937"/>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65539" name="Rectangle 3"/>
          <p:cNvSpPr>
            <a:spLocks noGrp="1" noChangeArrowheads="1"/>
          </p:cNvSpPr>
          <p:nvPr>
            <p:ph type="body" sz="half" idx="1"/>
          </p:nvPr>
        </p:nvSpPr>
        <p:spPr>
          <a:xfrm>
            <a:off x="457200" y="1600200"/>
            <a:ext cx="3124200" cy="609600"/>
          </a:xfrm>
        </p:spPr>
        <p:txBody>
          <a:bodyPr/>
          <a:lstStyle/>
          <a:p>
            <a:pPr eaLnBrk="1" hangingPunct="1"/>
            <a:r>
              <a:rPr lang="zh-CN" altLang="en-US" b="1">
                <a:latin typeface="Garamond" charset="0"/>
                <a:ea typeface="宋体" charset="0"/>
                <a:cs typeface="宋体" charset="0"/>
              </a:rPr>
              <a:t>迦萨</a:t>
            </a:r>
            <a:endParaRPr lang="en-US" b="1">
              <a:latin typeface="Garamond" charset="0"/>
              <a:ea typeface="ＭＳ Ｐゴシック" charset="0"/>
            </a:endParaRPr>
          </a:p>
        </p:txBody>
      </p:sp>
      <p:sp>
        <p:nvSpPr>
          <p:cNvPr id="65541"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228600"/>
            <a:ext cx="9144000" cy="7302500"/>
          </a:xfrm>
        </p:spPr>
      </p:pic>
      <p:sp>
        <p:nvSpPr>
          <p:cNvPr id="38915" name="Rectangle 3"/>
          <p:cNvSpPr>
            <a:spLocks noGrp="1" noChangeArrowheads="1"/>
          </p:cNvSpPr>
          <p:nvPr>
            <p:ph type="title"/>
          </p:nvPr>
        </p:nvSpPr>
        <p:spPr>
          <a:xfrm>
            <a:off x="457200" y="274638"/>
            <a:ext cx="3429000" cy="1935162"/>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endParaRPr lang="en-US" sz="4800">
              <a:latin typeface="Garamond" charset="0"/>
              <a:ea typeface="ＭＳ Ｐゴシック" charset="0"/>
            </a:endParaRPr>
          </a:p>
        </p:txBody>
      </p:sp>
      <p:pic>
        <p:nvPicPr>
          <p:cNvPr id="38926" name="Picture 14" descr="Shephelah Landscape"/>
          <p:cNvPicPr>
            <a:picLocks noGrp="1" noChangeAspect="1" noChangeArrowheads="1"/>
          </p:cNvPicPr>
          <p:nvPr>
            <p:ph sz="half" idx="2"/>
          </p:nvPr>
        </p:nvPicPr>
        <p:blipFill>
          <a:blip r:embed="rId4" cstate="screen">
            <a:extLst>
              <a:ext uri="{28A0092B-C50C-407E-A947-70E740481C1C}">
                <a14:useLocalDpi xmlns:a14="http://schemas.microsoft.com/office/drawing/2010/main" val="0"/>
              </a:ext>
            </a:extLst>
          </a:blip>
          <a:srcRect/>
          <a:stretch>
            <a:fillRect/>
          </a:stretch>
        </p:blipFill>
        <p:spPr>
          <a:xfrm>
            <a:off x="5035550" y="-228600"/>
            <a:ext cx="4108450" cy="7315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8917"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38921" name="Text Box 9"/>
          <p:cNvSpPr txBox="1">
            <a:spLocks noChangeArrowheads="1"/>
          </p:cNvSpPr>
          <p:nvPr/>
        </p:nvSpPr>
        <p:spPr bwMode="auto">
          <a:xfrm>
            <a:off x="3581400" y="3657600"/>
            <a:ext cx="1143000" cy="584776"/>
          </a:xfrm>
          <a:prstGeom prst="rect">
            <a:avLst/>
          </a:prstGeom>
          <a:solidFill>
            <a:schemeClr val="bg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高原</a:t>
            </a:r>
            <a:endParaRPr lang="en-US"/>
          </a:p>
        </p:txBody>
      </p:sp>
      <p:sp>
        <p:nvSpPr>
          <p:cNvPr id="38932" name="Rectangle 20"/>
          <p:cNvSpPr>
            <a:spLocks noChangeArrowheads="1"/>
          </p:cNvSpPr>
          <p:nvPr/>
        </p:nvSpPr>
        <p:spPr bwMode="auto">
          <a:xfrm>
            <a:off x="6019800" y="4419600"/>
            <a:ext cx="3886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fontAlgn="base" hangingPunct="1">
              <a:spcBef>
                <a:spcPct val="20000"/>
              </a:spcBef>
              <a:buClr>
                <a:schemeClr val="hlink"/>
              </a:buClr>
              <a:buSzPct val="70000"/>
              <a:buFont typeface="Wingdings" charset="0"/>
              <a:buChar char="n"/>
            </a:pPr>
            <a:r>
              <a:rPr lang="zh-CN" altLang="en-US" sz="2800" b="1">
                <a:effectLst>
                  <a:outerShdw blurRad="38100" dist="38100" dir="2700000" algn="tl">
                    <a:srgbClr val="000000"/>
                  </a:outerShdw>
                </a:effectLst>
                <a:ea typeface="宋体" charset="0"/>
                <a:cs typeface="宋体" charset="0"/>
              </a:rPr>
              <a:t>山谷与小丘</a:t>
            </a:r>
            <a:endParaRPr lang="en-US" sz="2800" b="1">
              <a:effectLst>
                <a:outerShdw blurRad="38100" dist="38100" dir="2700000" algn="tl">
                  <a:srgbClr val="000000"/>
                </a:outerShdw>
              </a:effectLst>
            </a:endParaRPr>
          </a:p>
        </p:txBody>
      </p:sp>
      <p:sp>
        <p:nvSpPr>
          <p:cNvPr id="38933" name="Rectangle 21"/>
          <p:cNvSpPr>
            <a:spLocks noChangeArrowheads="1"/>
          </p:cNvSpPr>
          <p:nvPr/>
        </p:nvSpPr>
        <p:spPr bwMode="auto">
          <a:xfrm>
            <a:off x="6172200" y="48768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fade">
                                      <p:cBhvr>
                                        <p:cTn id="7" dur="2000"/>
                                        <p:tgtEl>
                                          <p:spTgt spid="389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38921"/>
                                        </p:tgtEl>
                                        <p:attrNameLst>
                                          <p:attrName>style.visibility</p:attrName>
                                        </p:attrNameLst>
                                      </p:cBhvr>
                                      <p:to>
                                        <p:strVal val="visible"/>
                                      </p:to>
                                    </p:set>
                                    <p:anim calcmode="lin" valueType="num">
                                      <p:cBhvr>
                                        <p:cTn id="12" dur="1000" fill="hold"/>
                                        <p:tgtEl>
                                          <p:spTgt spid="38921"/>
                                        </p:tgtEl>
                                        <p:attrNameLst>
                                          <p:attrName>ppt_w</p:attrName>
                                        </p:attrNameLst>
                                      </p:cBhvr>
                                      <p:tavLst>
                                        <p:tav tm="0">
                                          <p:val>
                                            <p:fltVal val="0"/>
                                          </p:val>
                                        </p:tav>
                                        <p:tav tm="100000">
                                          <p:val>
                                            <p:strVal val="#ppt_w"/>
                                          </p:val>
                                        </p:tav>
                                      </p:tavLst>
                                    </p:anim>
                                    <p:anim calcmode="lin" valueType="num">
                                      <p:cBhvr>
                                        <p:cTn id="13" dur="1000" fill="hold"/>
                                        <p:tgtEl>
                                          <p:spTgt spid="38921"/>
                                        </p:tgtEl>
                                        <p:attrNameLst>
                                          <p:attrName>ppt_h</p:attrName>
                                        </p:attrNameLst>
                                      </p:cBhvr>
                                      <p:tavLst>
                                        <p:tav tm="0">
                                          <p:val>
                                            <p:fltVal val="0"/>
                                          </p:val>
                                        </p:tav>
                                        <p:tav tm="100000">
                                          <p:val>
                                            <p:strVal val="#ppt_h"/>
                                          </p:val>
                                        </p:tav>
                                      </p:tavLst>
                                    </p:anim>
                                    <p:anim calcmode="lin" valueType="num">
                                      <p:cBhvr>
                                        <p:cTn id="14" dur="1000" fill="hold"/>
                                        <p:tgtEl>
                                          <p:spTgt spid="3892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89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38926"/>
                                        </p:tgtEl>
                                        <p:attrNameLst>
                                          <p:attrName>style.visibility</p:attrName>
                                        </p:attrNameLst>
                                      </p:cBhvr>
                                      <p:to>
                                        <p:strVal val="visible"/>
                                      </p:to>
                                    </p:set>
                                    <p:animEffect transition="in" filter="blinds(horizontal)">
                                      <p:cBhvr>
                                        <p:cTn id="20" dur="500"/>
                                        <p:tgtEl>
                                          <p:spTgt spid="3892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8933"/>
                                        </p:tgtEl>
                                        <p:attrNameLst>
                                          <p:attrName>style.visibility</p:attrName>
                                        </p:attrNameLst>
                                      </p:cBhvr>
                                      <p:to>
                                        <p:strVal val="visible"/>
                                      </p:to>
                                    </p:set>
                                    <p:animEffect transition="in" filter="dissolve">
                                      <p:cBhvr>
                                        <p:cTn id="25" dur="500"/>
                                        <p:tgtEl>
                                          <p:spTgt spid="3893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8932"/>
                                        </p:tgtEl>
                                        <p:attrNameLst>
                                          <p:attrName>style.visibility</p:attrName>
                                        </p:attrNameLst>
                                      </p:cBhvr>
                                      <p:to>
                                        <p:strVal val="visible"/>
                                      </p:to>
                                    </p:set>
                                    <p:animEffect transition="in" filter="dissolve">
                                      <p:cBhvr>
                                        <p:cTn id="28" dur="500"/>
                                        <p:tgtEl>
                                          <p:spTgt spid="38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38921" grpId="0" animBg="1"/>
      <p:bldP spid="38932" grpId="0"/>
      <p:bldP spid="389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高原</a:t>
            </a:r>
            <a:endParaRPr lang="en-US">
              <a:latin typeface="Garamond" charset="0"/>
              <a:ea typeface="ＭＳ Ｐゴシック" charset="0"/>
            </a:endParaRPr>
          </a:p>
        </p:txBody>
      </p:sp>
      <p:pic>
        <p:nvPicPr>
          <p:cNvPr id="66563"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066800" y="2335213"/>
            <a:ext cx="8077200" cy="4522787"/>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66564" name="Rectangle 4"/>
          <p:cNvSpPr>
            <a:spLocks noGrp="1" noChangeArrowheads="1"/>
          </p:cNvSpPr>
          <p:nvPr>
            <p:ph type="body" sz="half" idx="1"/>
          </p:nvPr>
        </p:nvSpPr>
        <p:spPr>
          <a:xfrm>
            <a:off x="457200" y="1600200"/>
            <a:ext cx="3124200" cy="609600"/>
          </a:xfrm>
        </p:spPr>
        <p:txBody>
          <a:bodyPr/>
          <a:lstStyle/>
          <a:p>
            <a:pPr eaLnBrk="1" hangingPunct="1"/>
            <a:r>
              <a:rPr lang="zh-CN" altLang="en-US" b="1">
                <a:latin typeface="Garamond" charset="0"/>
                <a:ea typeface="宋体" charset="0"/>
                <a:cs typeface="宋体" charset="0"/>
              </a:rPr>
              <a:t>农地</a:t>
            </a:r>
          </a:p>
        </p:txBody>
      </p:sp>
      <p:sp>
        <p:nvSpPr>
          <p:cNvPr id="66565" name="Rectangle 5"/>
          <p:cNvSpPr>
            <a:spLocks noChangeArrowheads="1"/>
          </p:cNvSpPr>
          <p:nvPr/>
        </p:nvSpPr>
        <p:spPr bwMode="auto">
          <a:xfrm>
            <a:off x="0" y="2133600"/>
            <a:ext cx="29718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wrap="none" anchor="ct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49155" name="Rectangle 3"/>
          <p:cNvSpPr>
            <a:spLocks noGrp="1" noChangeArrowheads="1"/>
          </p:cNvSpPr>
          <p:nvPr>
            <p:ph type="title"/>
          </p:nvPr>
        </p:nvSpPr>
        <p:spPr>
          <a:xfrm>
            <a:off x="457200" y="228600"/>
            <a:ext cx="2895600" cy="1752600"/>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endParaRPr lang="en-US" sz="4800">
              <a:latin typeface="Garamond" charset="0"/>
              <a:ea typeface="ＭＳ Ｐゴシック" charset="0"/>
            </a:endParaRPr>
          </a:p>
        </p:txBody>
      </p:sp>
      <p:sp>
        <p:nvSpPr>
          <p:cNvPr id="49158"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9161" name="Text Box 9"/>
          <p:cNvSpPr txBox="1">
            <a:spLocks noChangeArrowheads="1"/>
          </p:cNvSpPr>
          <p:nvPr/>
        </p:nvSpPr>
        <p:spPr bwMode="auto">
          <a:xfrm>
            <a:off x="2667000" y="3657600"/>
            <a:ext cx="2209800" cy="584776"/>
          </a:xfrm>
          <a:prstGeom prst="rect">
            <a:avLst/>
          </a:prstGeom>
          <a:solidFill>
            <a:schemeClr val="bg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中原地带</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fade">
                                      <p:cBhvr>
                                        <p:cTn id="7" dur="2000"/>
                                        <p:tgtEl>
                                          <p:spTgt spid="49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49158"/>
                                        </p:tgtEl>
                                        <p:attrNameLst>
                                          <p:attrName>style.visibility</p:attrName>
                                        </p:attrNameLst>
                                      </p:cBhvr>
                                      <p:to>
                                        <p:strVal val="visible"/>
                                      </p:to>
                                    </p:set>
                                    <p:anim calcmode="lin" valueType="num">
                                      <p:cBhvr>
                                        <p:cTn id="12"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15" dur="1000" fill="hold"/>
                                        <p:tgtEl>
                                          <p:spTgt spid="49158"/>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91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9161"/>
                                        </p:tgtEl>
                                        <p:attrNameLst>
                                          <p:attrName>style.visibility</p:attrName>
                                        </p:attrNameLst>
                                      </p:cBhvr>
                                      <p:to>
                                        <p:strVal val="visible"/>
                                      </p:to>
                                    </p:set>
                                    <p:anim calcmode="lin" valueType="num">
                                      <p:cBhvr additive="base">
                                        <p:cTn id="24" dur="500" fill="hold"/>
                                        <p:tgtEl>
                                          <p:spTgt spid="49161"/>
                                        </p:tgtEl>
                                        <p:attrNameLst>
                                          <p:attrName>ppt_x</p:attrName>
                                        </p:attrNameLst>
                                      </p:cBhvr>
                                      <p:tavLst>
                                        <p:tav tm="0">
                                          <p:val>
                                            <p:strVal val="#ppt_x"/>
                                          </p:val>
                                        </p:tav>
                                        <p:tav tm="100000">
                                          <p:val>
                                            <p:strVal val="#ppt_x"/>
                                          </p:val>
                                        </p:tav>
                                      </p:tavLst>
                                    </p:anim>
                                    <p:anim calcmode="lin" valueType="num">
                                      <p:cBhvr additive="base">
                                        <p:cTn id="25" dur="500" fill="hold"/>
                                        <p:tgtEl>
                                          <p:spTgt spid="49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P spid="49158" grpId="0" animBg="1"/>
      <p:bldP spid="491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Hills of Jud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Rot="1" noChangeArrowheads="1"/>
          </p:cNvSpPr>
          <p:nvPr>
            <p:ph type="title"/>
          </p:nvPr>
        </p:nvSpPr>
        <p:spPr>
          <a:xfrm>
            <a:off x="5562600" y="2667000"/>
            <a:ext cx="3581400" cy="715963"/>
          </a:xfrm>
        </p:spPr>
        <p:txBody>
          <a:bodyPr/>
          <a:lstStyle/>
          <a:p>
            <a:pPr eaLnBrk="1" hangingPunct="1"/>
            <a:r>
              <a:rPr lang="zh-CN" altLang="en-US" sz="4000">
                <a:latin typeface="Garamond" charset="0"/>
                <a:ea typeface="宋体" charset="0"/>
                <a:cs typeface="宋体" charset="0"/>
              </a:rPr>
              <a:t>犹大山丘</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75" name="Rectangle 3"/>
          <p:cNvSpPr>
            <a:spLocks noGrp="1" noRot="1" noChangeArrowheads="1"/>
          </p:cNvSpPr>
          <p:nvPr>
            <p:ph type="title" idx="4294967295"/>
          </p:nvPr>
        </p:nvSpPr>
        <p:spPr>
          <a:xfrm>
            <a:off x="2286000" y="152400"/>
            <a:ext cx="5029200" cy="762000"/>
          </a:xfrm>
          <a:gradFill rotWithShape="0">
            <a:gsLst>
              <a:gs pos="0">
                <a:srgbClr val="800080"/>
              </a:gs>
              <a:gs pos="100000">
                <a:srgbClr val="800080">
                  <a:gamma/>
                  <a:shade val="25490"/>
                  <a:invGamma/>
                </a:srgbClr>
              </a:gs>
            </a:gsLst>
            <a:path path="shape">
              <a:fillToRect l="50000" t="50000" r="50000" b="50000"/>
            </a:path>
          </a:gradFill>
          <a:ln w="57150">
            <a:solidFill>
              <a:schemeClr val="bg2"/>
            </a:solidFill>
            <a:miter lim="800000"/>
            <a:headEnd/>
            <a:tailEnd/>
          </a:ln>
        </p:spPr>
        <p:txBody>
          <a:bodyPr/>
          <a:lstStyle/>
          <a:p>
            <a:pPr eaLnBrk="1" hangingPunct="1"/>
            <a:r>
              <a:rPr lang="zh-CN" altLang="en-US" sz="4000">
                <a:latin typeface="Garamond" charset="0"/>
                <a:ea typeface="宋体" charset="0"/>
                <a:cs typeface="宋体" charset="0"/>
              </a:rPr>
              <a:t>现代中东</a:t>
            </a:r>
          </a:p>
        </p:txBody>
      </p:sp>
      <p:sp>
        <p:nvSpPr>
          <p:cNvPr id="3076" name="Text Box 4"/>
          <p:cNvSpPr txBox="1">
            <a:spLocks noChangeArrowheads="1"/>
          </p:cNvSpPr>
          <p:nvPr/>
        </p:nvSpPr>
        <p:spPr bwMode="auto">
          <a:xfrm>
            <a:off x="8740775" y="76200"/>
            <a:ext cx="327025" cy="457200"/>
          </a:xfrm>
          <a:prstGeom prst="rect">
            <a:avLst/>
          </a:prstGeom>
          <a:solidFill>
            <a:srgbClr val="000000"/>
          </a:soli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r>
              <a:rPr lang="en-US"/>
              <a:t>9</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18787" name="Rectangle 3"/>
          <p:cNvSpPr>
            <a:spLocks noGrp="1" noChangeArrowheads="1"/>
          </p:cNvSpPr>
          <p:nvPr>
            <p:ph type="title"/>
          </p:nvPr>
        </p:nvSpPr>
        <p:spPr>
          <a:xfrm>
            <a:off x="457200" y="228600"/>
            <a:ext cx="2895600" cy="1752600"/>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p>
        </p:txBody>
      </p:sp>
      <p:sp>
        <p:nvSpPr>
          <p:cNvPr id="118788" name="Oval 4"/>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18789" name="Text Box 5"/>
          <p:cNvSpPr txBox="1">
            <a:spLocks noChangeArrowheads="1"/>
          </p:cNvSpPr>
          <p:nvPr/>
        </p:nvSpPr>
        <p:spPr bwMode="auto">
          <a:xfrm>
            <a:off x="2667000" y="3657600"/>
            <a:ext cx="2209800" cy="584776"/>
          </a:xfrm>
          <a:prstGeom prst="rect">
            <a:avLst/>
          </a:prstGeom>
          <a:solidFill>
            <a:schemeClr val="bg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中原地带</a:t>
            </a:r>
            <a:endParaRPr lang="en-US"/>
          </a:p>
        </p:txBody>
      </p:sp>
      <p:sp>
        <p:nvSpPr>
          <p:cNvPr id="118790" name="AutoShape 6"/>
          <p:cNvSpPr>
            <a:spLocks noChangeArrowheads="1"/>
          </p:cNvSpPr>
          <p:nvPr/>
        </p:nvSpPr>
        <p:spPr bwMode="auto">
          <a:xfrm rot="-45738973">
            <a:off x="4748213" y="1052513"/>
            <a:ext cx="717550" cy="169068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33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sp>
        <p:nvSpPr>
          <p:cNvPr id="118791" name="AutoShape 7"/>
          <p:cNvSpPr>
            <a:spLocks noChangeArrowheads="1"/>
          </p:cNvSpPr>
          <p:nvPr/>
        </p:nvSpPr>
        <p:spPr bwMode="auto">
          <a:xfrm>
            <a:off x="5945188" y="1518791"/>
            <a:ext cx="2436812" cy="1077218"/>
          </a:xfrm>
          <a:prstGeom prst="leftArrowCallout">
            <a:avLst>
              <a:gd name="adj1" fmla="val 25000"/>
              <a:gd name="adj2" fmla="val 25000"/>
              <a:gd name="adj3" fmla="val 34111"/>
              <a:gd name="adj4" fmla="val 66667"/>
            </a:avLst>
          </a:prstGeom>
          <a:solidFill>
            <a:srgbClr val="6633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p>
            <a:pPr algn="ctr" fontAlgn="base">
              <a:spcBef>
                <a:spcPct val="0"/>
              </a:spcBef>
            </a:pPr>
            <a:r>
              <a:rPr lang="en-US" sz="3200" b="1">
                <a:solidFill>
                  <a:srgbClr val="FFFFFF"/>
                </a:solidFill>
                <a:effectLst>
                  <a:glow rad="127000">
                    <a:srgbClr val="000000"/>
                  </a:glow>
                </a:effectLst>
                <a:latin typeface="Arial" charset="0"/>
              </a:rPr>
              <a:t> </a:t>
            </a:r>
            <a:r>
              <a:rPr lang="zh-CN" altLang="en-US" sz="3200" b="1">
                <a:solidFill>
                  <a:srgbClr val="FFFFFF"/>
                </a:solidFill>
                <a:effectLst>
                  <a:glow rad="127000">
                    <a:srgbClr val="000000"/>
                  </a:glow>
                </a:effectLst>
                <a:latin typeface="Arial" charset="0"/>
              </a:rPr>
              <a:t>耶斯列平原</a:t>
            </a:r>
          </a:p>
        </p:txBody>
      </p:sp>
      <p:sp>
        <p:nvSpPr>
          <p:cNvPr id="118792" name="AutoShape 8"/>
          <p:cNvSpPr>
            <a:spLocks noChangeArrowheads="1"/>
          </p:cNvSpPr>
          <p:nvPr/>
        </p:nvSpPr>
        <p:spPr bwMode="auto">
          <a:xfrm>
            <a:off x="5940152" y="1268760"/>
            <a:ext cx="2457773" cy="1569660"/>
          </a:xfrm>
          <a:prstGeom prst="leftArrowCallout">
            <a:avLst>
              <a:gd name="adj1" fmla="val 25000"/>
              <a:gd name="adj2" fmla="val 25000"/>
              <a:gd name="adj3" fmla="val 19549"/>
              <a:gd name="adj4" fmla="val 66667"/>
            </a:avLst>
          </a:prstGeom>
          <a:solidFill>
            <a:srgbClr val="663300"/>
          </a:solidFill>
          <a:ln>
            <a:noFill/>
          </a:ln>
          <a:effectLst>
            <a:outerShdw blurRad="63500" dist="35921" dir="2700000" algn="ctr" rotWithShape="0">
              <a:schemeClr val="tx2">
                <a:alpha val="74998"/>
              </a:schemeClr>
            </a:outerShdw>
          </a:effectLst>
        </p:spPr>
        <p:txBody>
          <a:bodyPr/>
          <a:lstStyle/>
          <a:p>
            <a:pPr algn="ctr" fontAlgn="base">
              <a:spcBef>
                <a:spcPct val="0"/>
              </a:spcBef>
            </a:pPr>
            <a:r>
              <a:rPr lang="zh-CN" altLang="en-US" sz="3200" b="1">
                <a:solidFill>
                  <a:srgbClr val="FFFFFF"/>
                </a:solidFill>
                <a:effectLst>
                  <a:glow rad="127000">
                    <a:srgbClr val="000000"/>
                  </a:glow>
                </a:effectLst>
                <a:latin typeface="Arial" charset="0"/>
              </a:rPr>
              <a:t>又名</a:t>
            </a:r>
            <a:r>
              <a:rPr lang="en-US" altLang="ja-JP" sz="3200" b="1">
                <a:solidFill>
                  <a:srgbClr val="FFFFFF"/>
                </a:solidFill>
                <a:effectLst>
                  <a:glow rad="127000">
                    <a:srgbClr val="000000"/>
                  </a:glow>
                </a:effectLst>
                <a:latin typeface="Arial" charset="0"/>
              </a:rPr>
              <a:t>:</a:t>
            </a:r>
          </a:p>
          <a:p>
            <a:pPr algn="ctr" fontAlgn="base">
              <a:spcBef>
                <a:spcPct val="0"/>
              </a:spcBef>
            </a:pPr>
            <a:r>
              <a:rPr lang="zh-CN" altLang="en-US" sz="3200" b="1">
                <a:solidFill>
                  <a:srgbClr val="FFFFFF"/>
                </a:solidFill>
                <a:effectLst>
                  <a:glow rad="127000">
                    <a:srgbClr val="000000"/>
                  </a:glow>
                </a:effectLst>
                <a:latin typeface="Arial" charset="0"/>
              </a:rPr>
              <a:t>米吉多平原</a:t>
            </a:r>
            <a:endParaRPr lang="en-US" sz="3200" b="1">
              <a:solidFill>
                <a:srgbClr val="FFFFFF"/>
              </a:solidFill>
              <a:effectLst>
                <a:glow rad="127000">
                  <a:srgbClr val="000000"/>
                </a:glo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18790"/>
                                        </p:tgtEl>
                                        <p:attrNameLst>
                                          <p:attrName>style.visibility</p:attrName>
                                        </p:attrNameLst>
                                      </p:cBhvr>
                                      <p:to>
                                        <p:strVal val="visible"/>
                                      </p:to>
                                    </p:set>
                                    <p:anim calcmode="lin" valueType="num">
                                      <p:cBhvr>
                                        <p:cTn id="7" dur="1000" fill="hold"/>
                                        <p:tgtEl>
                                          <p:spTgt spid="118790"/>
                                        </p:tgtEl>
                                        <p:attrNameLst>
                                          <p:attrName>ppt_w</p:attrName>
                                        </p:attrNameLst>
                                      </p:cBhvr>
                                      <p:tavLst>
                                        <p:tav tm="0">
                                          <p:val>
                                            <p:fltVal val="0"/>
                                          </p:val>
                                        </p:tav>
                                        <p:tav tm="100000">
                                          <p:val>
                                            <p:strVal val="#ppt_w"/>
                                          </p:val>
                                        </p:tav>
                                      </p:tavLst>
                                    </p:anim>
                                    <p:anim calcmode="lin" valueType="num">
                                      <p:cBhvr>
                                        <p:cTn id="8" dur="1000" fill="hold"/>
                                        <p:tgtEl>
                                          <p:spTgt spid="118790"/>
                                        </p:tgtEl>
                                        <p:attrNameLst>
                                          <p:attrName>ppt_h</p:attrName>
                                        </p:attrNameLst>
                                      </p:cBhvr>
                                      <p:tavLst>
                                        <p:tav tm="0">
                                          <p:val>
                                            <p:fltVal val="0"/>
                                          </p:val>
                                        </p:tav>
                                        <p:tav tm="100000">
                                          <p:val>
                                            <p:strVal val="#ppt_h"/>
                                          </p:val>
                                        </p:tav>
                                      </p:tavLst>
                                    </p:anim>
                                    <p:anim calcmode="lin" valueType="num">
                                      <p:cBhvr>
                                        <p:cTn id="9" dur="1000" fill="hold"/>
                                        <p:tgtEl>
                                          <p:spTgt spid="11879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8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8791"/>
                                        </p:tgtEl>
                                        <p:attrNameLst>
                                          <p:attrName>style.visibility</p:attrName>
                                        </p:attrNameLst>
                                      </p:cBhvr>
                                      <p:to>
                                        <p:strVal val="visible"/>
                                      </p:to>
                                    </p:set>
                                    <p:anim calcmode="lin" valueType="num">
                                      <p:cBhvr>
                                        <p:cTn id="15" dur="1000" fill="hold"/>
                                        <p:tgtEl>
                                          <p:spTgt spid="118791"/>
                                        </p:tgtEl>
                                        <p:attrNameLst>
                                          <p:attrName>ppt_w</p:attrName>
                                        </p:attrNameLst>
                                      </p:cBhvr>
                                      <p:tavLst>
                                        <p:tav tm="0">
                                          <p:val>
                                            <p:fltVal val="0"/>
                                          </p:val>
                                        </p:tav>
                                        <p:tav tm="100000">
                                          <p:val>
                                            <p:strVal val="#ppt_w"/>
                                          </p:val>
                                        </p:tav>
                                      </p:tavLst>
                                    </p:anim>
                                    <p:anim calcmode="lin" valueType="num">
                                      <p:cBhvr>
                                        <p:cTn id="16" dur="1000" fill="hold"/>
                                        <p:tgtEl>
                                          <p:spTgt spid="118791"/>
                                        </p:tgtEl>
                                        <p:attrNameLst>
                                          <p:attrName>ppt_h</p:attrName>
                                        </p:attrNameLst>
                                      </p:cBhvr>
                                      <p:tavLst>
                                        <p:tav tm="0">
                                          <p:val>
                                            <p:fltVal val="0"/>
                                          </p:val>
                                        </p:tav>
                                        <p:tav tm="100000">
                                          <p:val>
                                            <p:strVal val="#ppt_h"/>
                                          </p:val>
                                        </p:tav>
                                      </p:tavLst>
                                    </p:anim>
                                    <p:anim calcmode="lin" valueType="num">
                                      <p:cBhvr>
                                        <p:cTn id="17" dur="1000" fill="hold"/>
                                        <p:tgtEl>
                                          <p:spTgt spid="1187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87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xit" presetSubtype="10" fill="hold" grpId="1" nodeType="clickEffect">
                                  <p:stCondLst>
                                    <p:cond delay="0"/>
                                  </p:stCondLst>
                                  <p:childTnLst>
                                    <p:animEffect transition="out" filter="checkerboard(across)">
                                      <p:cBhvr>
                                        <p:cTn id="22" dur="500"/>
                                        <p:tgtEl>
                                          <p:spTgt spid="118791"/>
                                        </p:tgtEl>
                                      </p:cBhvr>
                                    </p:animEffect>
                                    <p:set>
                                      <p:cBhvr>
                                        <p:cTn id="23" dur="1" fill="hold">
                                          <p:stCondLst>
                                            <p:cond delay="499"/>
                                          </p:stCondLst>
                                        </p:cTn>
                                        <p:tgtEl>
                                          <p:spTgt spid="118791"/>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118792"/>
                                        </p:tgtEl>
                                        <p:attrNameLst>
                                          <p:attrName>style.visibility</p:attrName>
                                        </p:attrNameLst>
                                      </p:cBhvr>
                                      <p:to>
                                        <p:strVal val="visible"/>
                                      </p:to>
                                    </p:set>
                                    <p:animEffect transition="in" filter="dissolve">
                                      <p:cBhvr>
                                        <p:cTn id="26" dur="500"/>
                                        <p:tgtEl>
                                          <p:spTgt spid="118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animBg="1"/>
      <p:bldP spid="118791" grpId="1" animBg="1"/>
      <p:bldP spid="11879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descr="Tabo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8" name="Rectangle 2"/>
          <p:cNvSpPr>
            <a:spLocks noGrp="1" noRot="1" noChangeArrowheads="1"/>
          </p:cNvSpPr>
          <p:nvPr>
            <p:ph type="title"/>
          </p:nvPr>
        </p:nvSpPr>
        <p:spPr>
          <a:xfrm>
            <a:off x="5410200" y="304800"/>
            <a:ext cx="3505200" cy="2971800"/>
          </a:xfrm>
        </p:spPr>
        <p:txBody>
          <a:bodyPr/>
          <a:lstStyle/>
          <a:p>
            <a:pPr eaLnBrk="1" hangingPunct="1"/>
            <a:r>
              <a:rPr lang="zh-CN" altLang="en-US" sz="4800">
                <a:latin typeface="Garamond" charset="0"/>
                <a:ea typeface="宋体" charset="0"/>
                <a:cs typeface="宋体" charset="0"/>
              </a:rPr>
              <a:t>耶斯列平原的</a:t>
            </a:r>
            <a:br>
              <a:rPr lang="zh-CN" altLang="en-US" sz="4800">
                <a:latin typeface="Garamond" charset="0"/>
                <a:ea typeface="宋体" charset="0"/>
                <a:cs typeface="宋体" charset="0"/>
              </a:rPr>
            </a:br>
            <a:r>
              <a:rPr lang="zh-CN" altLang="en-US" sz="4800">
                <a:latin typeface="Garamond" charset="0"/>
                <a:ea typeface="宋体" charset="0"/>
                <a:cs typeface="宋体" charset="0"/>
              </a:rPr>
              <a:t>他泊山</a:t>
            </a:r>
            <a:endParaRPr lang="en-US" sz="4800">
              <a:latin typeface="Garamond" charset="0"/>
              <a:ea typeface="ＭＳ Ｐゴシック" charset="0"/>
            </a:endParaRPr>
          </a:p>
        </p:txBody>
      </p:sp>
      <p:pic>
        <p:nvPicPr>
          <p:cNvPr id="51203" name="Picture 5" descr="Mount Tabo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86200" y="3605213"/>
            <a:ext cx="5257800" cy="3252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rrowheads="1"/>
          </p:cNvSpPr>
          <p:nvPr>
            <p:ph type="title"/>
          </p:nvPr>
        </p:nvSpPr>
        <p:spPr>
          <a:xfrm>
            <a:off x="457200" y="274638"/>
            <a:ext cx="3505200" cy="3306762"/>
          </a:xfrm>
        </p:spPr>
        <p:txBody>
          <a:bodyPr/>
          <a:lstStyle/>
          <a:p>
            <a:pPr eaLnBrk="1" hangingPunct="1"/>
            <a:r>
              <a:rPr lang="zh-CN" altLang="en-US" sz="5400">
                <a:latin typeface="Garamond" charset="0"/>
                <a:ea typeface="宋体" charset="0"/>
                <a:cs typeface="宋体" charset="0"/>
              </a:rPr>
              <a:t>中原地带</a:t>
            </a:r>
            <a:endParaRPr lang="en-US" sz="5400">
              <a:latin typeface="Garamond" charset="0"/>
              <a:ea typeface="ＭＳ Ｐゴシック" charset="0"/>
            </a:endParaRPr>
          </a:p>
        </p:txBody>
      </p:sp>
      <p:sp>
        <p:nvSpPr>
          <p:cNvPr id="62467" name="Rectangle 3"/>
          <p:cNvSpPr>
            <a:spLocks noGrp="1" noChangeArrowheads="1"/>
          </p:cNvSpPr>
          <p:nvPr>
            <p:ph type="body" sz="half" idx="1"/>
          </p:nvPr>
        </p:nvSpPr>
        <p:spPr>
          <a:xfrm>
            <a:off x="0" y="4343400"/>
            <a:ext cx="4038600" cy="1828800"/>
          </a:xfrm>
        </p:spPr>
        <p:txBody>
          <a:bodyPr/>
          <a:lstStyle/>
          <a:p>
            <a:pPr eaLnBrk="1" hangingPunct="1">
              <a:lnSpc>
                <a:spcPct val="80000"/>
              </a:lnSpc>
            </a:pPr>
            <a:r>
              <a:rPr lang="zh-CN" altLang="en-US" sz="2800">
                <a:latin typeface="Garamond" charset="0"/>
                <a:ea typeface="宋体" charset="0"/>
                <a:cs typeface="宋体" charset="0"/>
              </a:rPr>
              <a:t>山脉使河水向东或向西流</a:t>
            </a:r>
            <a:endParaRPr lang="en-US" altLang="ja-JP" sz="2800">
              <a:latin typeface="Garamond" charset="0"/>
              <a:ea typeface="ＭＳ Ｐゴシック" charset="0"/>
            </a:endParaRPr>
          </a:p>
          <a:p>
            <a:pPr eaLnBrk="1" hangingPunct="1">
              <a:lnSpc>
                <a:spcPct val="80000"/>
              </a:lnSpc>
            </a:pPr>
            <a:r>
              <a:rPr lang="zh-CN" altLang="en-US" sz="2800">
                <a:latin typeface="Garamond" charset="0"/>
                <a:ea typeface="宋体" charset="0"/>
                <a:cs typeface="宋体" charset="0"/>
              </a:rPr>
              <a:t>北部有较高的山丘</a:t>
            </a:r>
            <a:endParaRPr lang="en-US" sz="2800">
              <a:latin typeface="Garamond" charset="0"/>
              <a:ea typeface="ＭＳ Ｐゴシック" charset="0"/>
            </a:endParaRPr>
          </a:p>
        </p:txBody>
      </p:sp>
      <p:sp>
        <p:nvSpPr>
          <p:cNvPr id="62468" name="Rectangle 4"/>
          <p:cNvSpPr>
            <a:spLocks noChangeArrowheads="1"/>
          </p:cNvSpPr>
          <p:nvPr/>
        </p:nvSpPr>
        <p:spPr bwMode="auto">
          <a:xfrm>
            <a:off x="-304800" y="6400800"/>
            <a:ext cx="42672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53252" name="Picture 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2400" y="-533400"/>
            <a:ext cx="5210175" cy="739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p:cNvPicPr>
            <a:picLocks noChangeAspect="1" noChangeArrowheads="1"/>
          </p:cNvPicPr>
          <p:nvPr/>
        </p:nvPicPr>
        <p:blipFill rotWithShape="1">
          <a:blip r:embed="rId3" cstate="screen">
            <a:lum bright="-24000"/>
            <a:extLst>
              <a:ext uri="{28A0092B-C50C-407E-A947-70E740481C1C}">
                <a14:useLocalDpi xmlns:a14="http://schemas.microsoft.com/office/drawing/2010/main" val="0"/>
              </a:ext>
            </a:extLst>
          </a:blip>
          <a:srcRect t="1633" r="4536" b="47559"/>
          <a:stretch/>
        </p:blipFill>
        <p:spPr bwMode="auto">
          <a:xfrm>
            <a:off x="0" y="-152400"/>
            <a:ext cx="9185275" cy="701040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pic>
      <p:sp>
        <p:nvSpPr>
          <p:cNvPr id="135170" name="Rectangle 2"/>
          <p:cNvSpPr>
            <a:spLocks noGrp="1" noRot="1" noChangeArrowheads="1"/>
          </p:cNvSpPr>
          <p:nvPr>
            <p:ph type="title"/>
          </p:nvPr>
        </p:nvSpPr>
        <p:spPr>
          <a:xfrm>
            <a:off x="304800" y="-90264"/>
            <a:ext cx="82296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zh-CN" altLang="en-US" sz="5400">
                <a:latin typeface="Garamond" charset="0"/>
                <a:ea typeface="宋体" charset="0"/>
                <a:cs typeface="宋体" charset="0"/>
              </a:rPr>
              <a:t>犹大旷野</a:t>
            </a:r>
            <a:endParaRPr lang="en-US" sz="5400">
              <a:latin typeface="Garamond" charset="0"/>
              <a:ea typeface="宋体" charset="0"/>
              <a:cs typeface="宋体"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51203" name="Rectangle 3"/>
          <p:cNvSpPr>
            <a:spLocks noGrp="1" noChangeArrowheads="1"/>
          </p:cNvSpPr>
          <p:nvPr>
            <p:ph type="title"/>
          </p:nvPr>
        </p:nvSpPr>
        <p:spPr>
          <a:xfrm>
            <a:off x="457200" y="228600"/>
            <a:ext cx="2895600" cy="1752600"/>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1210" name="Text Box 10"/>
          <p:cNvSpPr txBox="1">
            <a:spLocks noChangeArrowheads="1"/>
          </p:cNvSpPr>
          <p:nvPr/>
        </p:nvSpPr>
        <p:spPr bwMode="auto">
          <a:xfrm>
            <a:off x="3733800" y="3657600"/>
            <a:ext cx="1600200" cy="584776"/>
          </a:xfrm>
          <a:prstGeom prst="rect">
            <a:avLst/>
          </a:prstGeom>
          <a:solidFill>
            <a:schemeClr val="bg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约旦谷</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约旦谷</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r>
              <a:rPr lang="zh-CN" altLang="en-US" b="1">
                <a:latin typeface="Garamond" charset="0"/>
                <a:ea typeface="宋体" charset="0"/>
                <a:cs typeface="宋体" charset="0"/>
              </a:rPr>
              <a:t>深坑</a:t>
            </a:r>
          </a:p>
        </p:txBody>
      </p:sp>
      <p:sp>
        <p:nvSpPr>
          <p:cNvPr id="52228" name="Rectangle 4"/>
          <p:cNvSpPr>
            <a:spLocks noChangeArrowheads="1"/>
          </p:cNvSpPr>
          <p:nvPr/>
        </p:nvSpPr>
        <p:spPr bwMode="auto">
          <a:xfrm>
            <a:off x="0" y="2209800"/>
            <a:ext cx="3810000" cy="2286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52231"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19400" y="2514600"/>
            <a:ext cx="6096000" cy="4081463"/>
          </a:xfrm>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cap="flat" cmpd="sng">
                <a:solidFill>
                  <a:schemeClr val="accent1"/>
                </a:solidFill>
                <a:prstDash val="solid"/>
                <a:miter lim="800000"/>
                <a:headEnd/>
                <a:tailEnd/>
              </a14:hiddenLine>
            </a:ext>
            <a:ext uri="{AF507438-7753-43e0-B8FC-AC1667EBCBE1}">
              <a14:hiddenEffects xmlns="" xmlns:a14="http://schemas.microsoft.com/office/drawing/2010/main">
                <a:effectLst>
                  <a:outerShdw blurRad="63500" dist="35921" dir="2700000" algn="ctr" rotWithShape="0">
                    <a:schemeClr val="bg2">
                      <a:alpha val="50000"/>
                    </a:schemeClr>
                  </a:outerShdw>
                </a:effectLst>
              </a14:hiddenEffects>
            </a:ext>
          </a:extLst>
        </p:spPr>
      </p:pic>
      <p:sp>
        <p:nvSpPr>
          <p:cNvPr id="52233" name="Rectangle 9"/>
          <p:cNvSpPr>
            <a:spLocks noChangeArrowheads="1"/>
          </p:cNvSpPr>
          <p:nvPr/>
        </p:nvSpPr>
        <p:spPr bwMode="auto">
          <a:xfrm>
            <a:off x="381000" y="2667000"/>
            <a:ext cx="22098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fontAlgn="base" hangingPunct="1">
              <a:spcBef>
                <a:spcPct val="20000"/>
              </a:spcBef>
              <a:buClr>
                <a:schemeClr val="hlink"/>
              </a:buClr>
              <a:buSzPct val="70000"/>
              <a:buFont typeface="Wingdings" charset="0"/>
              <a:buNone/>
            </a:pPr>
            <a:r>
              <a:rPr lang="zh-CN" altLang="en-US" sz="2800">
                <a:effectLst>
                  <a:outerShdw blurRad="38100" dist="38100" dir="2700000" algn="tl">
                    <a:srgbClr val="000000"/>
                  </a:outerShdw>
                </a:effectLst>
                <a:ea typeface="宋体" charset="0"/>
                <a:cs typeface="宋体" charset="0"/>
              </a:rPr>
              <a:t>从犹大旷野向东观看脚下的盐海</a:t>
            </a:r>
            <a:endParaRPr lang="en-US" sz="2800">
              <a:effectLst>
                <a:outerShdw blurRad="38100" dist="38100" dir="2700000" algn="tl">
                  <a:srgbClr val="000000"/>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53251" name="Rectangle 3"/>
          <p:cNvSpPr>
            <a:spLocks noGrp="1" noChangeArrowheads="1"/>
          </p:cNvSpPr>
          <p:nvPr>
            <p:ph type="title"/>
          </p:nvPr>
        </p:nvSpPr>
        <p:spPr>
          <a:xfrm>
            <a:off x="457200" y="228600"/>
            <a:ext cx="2895600" cy="1752600"/>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p>
        </p:txBody>
      </p:sp>
      <p:sp>
        <p:nvSpPr>
          <p:cNvPr id="53256"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53258" name="Text Box 10"/>
          <p:cNvSpPr txBox="1">
            <a:spLocks noChangeArrowheads="1"/>
          </p:cNvSpPr>
          <p:nvPr/>
        </p:nvSpPr>
        <p:spPr bwMode="auto">
          <a:xfrm>
            <a:off x="3581400" y="3276600"/>
            <a:ext cx="2590800" cy="641350"/>
          </a:xfrm>
          <a:prstGeom prst="rect">
            <a:avLst/>
          </a:prstGeom>
          <a:solidFill>
            <a:schemeClr val="bg1"/>
          </a:solidFill>
          <a:ln>
            <a:noFill/>
          </a:ln>
          <a:effectLst>
            <a:outerShdw blurRad="63500" dist="35921" dir="2700000" algn="ctr" rotWithShape="0">
              <a:schemeClr val="tx2">
                <a:alpha val="74998"/>
              </a:schemeClr>
            </a:outerShdw>
          </a:effectLst>
        </p:spPr>
        <p:txBody>
          <a:bodyPr/>
          <a:lstStyle>
            <a:defPPr>
              <a:defRPr lang="en-US"/>
            </a:defPPr>
            <a:lvl1pPr algn="ctr" fontAlgn="base">
              <a:spcBef>
                <a:spcPct val="0"/>
              </a:spcBef>
              <a:defRPr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sz="3200"/>
              <a:t>跨约旦高原</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256"/>
                                        </p:tgtEl>
                                        <p:attrNameLst>
                                          <p:attrName>style.visibility</p:attrName>
                                        </p:attrNameLst>
                                      </p:cBhvr>
                                      <p:to>
                                        <p:strVal val="visible"/>
                                      </p:to>
                                    </p:set>
                                    <p:animEffect transition="in" filter="wipe(down)">
                                      <p:cBhvr>
                                        <p:cTn id="12" dur="500"/>
                                        <p:tgtEl>
                                          <p:spTgt spid="53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258"/>
                                        </p:tgtEl>
                                        <p:attrNameLst>
                                          <p:attrName>style.visibility</p:attrName>
                                        </p:attrNameLst>
                                      </p:cBhvr>
                                      <p:to>
                                        <p:strVal val="visible"/>
                                      </p:to>
                                    </p:set>
                                    <p:anim calcmode="lin" valueType="num">
                                      <p:cBhvr additive="base">
                                        <p:cTn id="17" dur="500" fill="hold"/>
                                        <p:tgtEl>
                                          <p:spTgt spid="53258"/>
                                        </p:tgtEl>
                                        <p:attrNameLst>
                                          <p:attrName>ppt_x</p:attrName>
                                        </p:attrNameLst>
                                      </p:cBhvr>
                                      <p:tavLst>
                                        <p:tav tm="0">
                                          <p:val>
                                            <p:strVal val="#ppt_x"/>
                                          </p:val>
                                        </p:tav>
                                        <p:tav tm="100000">
                                          <p:val>
                                            <p:strVal val="#ppt_x"/>
                                          </p:val>
                                        </p:tav>
                                      </p:tavLst>
                                    </p:anim>
                                    <p:anim calcmode="lin" valueType="num">
                                      <p:cBhvr additive="base">
                                        <p:cTn id="18" dur="500" fill="hold"/>
                                        <p:tgtEl>
                                          <p:spTgt spid="53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P spid="53256" grpId="0" animBg="1"/>
      <p:bldP spid="532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p:txBody>
          <a:bodyPr/>
          <a:lstStyle/>
          <a:p>
            <a:pPr eaLnBrk="1" hangingPunct="1"/>
            <a:r>
              <a:rPr lang="zh-CN" altLang="en-US" b="0">
                <a:solidFill>
                  <a:schemeClr val="tx1"/>
                </a:solidFill>
                <a:latin typeface="Garamond" charset="0"/>
                <a:ea typeface="宋体" charset="0"/>
                <a:cs typeface="宋体" charset="0"/>
              </a:rPr>
              <a:t>跨约旦高原</a:t>
            </a:r>
            <a:endParaRPr lang="en-US" b="0">
              <a:solidFill>
                <a:schemeClr val="tx1"/>
              </a:solidFill>
              <a:latin typeface="Garamond" charset="0"/>
              <a:ea typeface="ＭＳ Ｐゴシック" charset="0"/>
            </a:endParaRPr>
          </a:p>
        </p:txBody>
      </p:sp>
      <p:sp>
        <p:nvSpPr>
          <p:cNvPr id="54275" name="Rectangle 3"/>
          <p:cNvSpPr>
            <a:spLocks noGrp="1" noChangeArrowheads="1"/>
          </p:cNvSpPr>
          <p:nvPr>
            <p:ph type="body" sz="half" idx="1"/>
          </p:nvPr>
        </p:nvSpPr>
        <p:spPr>
          <a:xfrm>
            <a:off x="152400" y="1600200"/>
            <a:ext cx="3733800" cy="457200"/>
          </a:xfrm>
        </p:spPr>
        <p:txBody>
          <a:bodyPr/>
          <a:lstStyle/>
          <a:p>
            <a:pPr eaLnBrk="1" hangingPunct="1"/>
            <a:r>
              <a:rPr lang="zh-CN" altLang="en-US" b="1">
                <a:latin typeface="Garamond" charset="0"/>
                <a:ea typeface="宋体" charset="0"/>
                <a:cs typeface="宋体" charset="0"/>
              </a:rPr>
              <a:t>尼波山</a:t>
            </a:r>
            <a:endParaRPr lang="en-US" b="1">
              <a:latin typeface="Garamond" charset="0"/>
              <a:ea typeface="ＭＳ Ｐゴシック" charset="0"/>
            </a:endParaRPr>
          </a:p>
        </p:txBody>
      </p:sp>
      <p:sp>
        <p:nvSpPr>
          <p:cNvPr id="54276" name="Rectangle 4"/>
          <p:cNvSpPr>
            <a:spLocks noChangeArrowheads="1"/>
          </p:cNvSpPr>
          <p:nvPr/>
        </p:nvSpPr>
        <p:spPr bwMode="auto">
          <a:xfrm>
            <a:off x="0" y="2057400"/>
            <a:ext cx="3276600" cy="152400"/>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 xmlns:a14="http://schemas.microsoft.com/office/drawing/2010/main" w="9525">
                <a:solidFill>
                  <a:schemeClr val="accent1"/>
                </a:solidFill>
                <a:miter lim="800000"/>
                <a:headEnd/>
                <a:tailEnd/>
              </a14:hiddenLine>
            </a:ext>
          </a:extLst>
        </p:spPr>
        <p:txBody>
          <a:bodyPr anchor="ctr">
            <a:spAutoFit/>
          </a:bodyPr>
          <a:lstStyle/>
          <a:p>
            <a:pPr>
              <a:defRPr/>
            </a:pPr>
            <a:endParaRPr lang="en-US">
              <a:effectLst>
                <a:outerShdw blurRad="38100" dist="38100" dir="2700000" algn="tl">
                  <a:srgbClr val="000000">
                    <a:alpha val="43137"/>
                  </a:srgbClr>
                </a:outerShdw>
              </a:effectLst>
              <a:cs typeface="+mn-cs"/>
            </a:endParaRPr>
          </a:p>
        </p:txBody>
      </p:sp>
      <p:pic>
        <p:nvPicPr>
          <p:cNvPr id="54279" name="Picture 7"/>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3314700" y="1295400"/>
            <a:ext cx="5372100" cy="55626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41987" name="Rectangle 3"/>
          <p:cNvSpPr>
            <a:spLocks noGrp="1" noChangeArrowheads="1"/>
          </p:cNvSpPr>
          <p:nvPr>
            <p:ph type="title"/>
          </p:nvPr>
        </p:nvSpPr>
        <p:spPr>
          <a:xfrm>
            <a:off x="457200" y="228600"/>
            <a:ext cx="2895600" cy="1752600"/>
          </a:xfrm>
          <a:solidFill>
            <a:srgbClr val="800000"/>
          </a:solidFill>
          <a:ln>
            <a:solidFill>
              <a:schemeClr val="bg2"/>
            </a:solidFill>
            <a:miter lim="800000"/>
            <a:headEnd/>
            <a:tailEnd/>
          </a:ln>
        </p:spPr>
        <p:txBody>
          <a:bodyPr/>
          <a:lstStyle/>
          <a:p>
            <a:pPr eaLnBrk="1" hangingPunct="1"/>
            <a:r>
              <a:rPr lang="zh-CN" altLang="en-US" sz="4800">
                <a:latin typeface="Garamond" charset="0"/>
                <a:ea typeface="宋体" charset="0"/>
                <a:cs typeface="宋体" charset="0"/>
              </a:rPr>
              <a:t>南北山丘</a:t>
            </a:r>
          </a:p>
        </p:txBody>
      </p:sp>
      <p:sp>
        <p:nvSpPr>
          <p:cNvPr id="41988" name="Oval 4"/>
          <p:cNvSpPr>
            <a:spLocks noChangeArrowheads="1"/>
          </p:cNvSpPr>
          <p:nvPr/>
        </p:nvSpPr>
        <p:spPr bwMode="auto">
          <a:xfrm rot="784604">
            <a:off x="3367088" y="1905000"/>
            <a:ext cx="685800" cy="48006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89" name="Oval 5"/>
          <p:cNvSpPr>
            <a:spLocks noChangeArrowheads="1"/>
          </p:cNvSpPr>
          <p:nvPr/>
        </p:nvSpPr>
        <p:spPr bwMode="auto">
          <a:xfrm rot="789104">
            <a:off x="4330700" y="23813"/>
            <a:ext cx="609600" cy="6553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0" name="Oval 6"/>
          <p:cNvSpPr>
            <a:spLocks noChangeArrowheads="1"/>
          </p:cNvSpPr>
          <p:nvPr/>
        </p:nvSpPr>
        <p:spPr bwMode="auto">
          <a:xfrm rot="488633">
            <a:off x="4868863" y="317500"/>
            <a:ext cx="614362" cy="6402388"/>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1"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41992" name="Oval 8"/>
          <p:cNvSpPr>
            <a:spLocks noChangeArrowheads="1"/>
          </p:cNvSpPr>
          <p:nvPr/>
        </p:nvSpPr>
        <p:spPr bwMode="auto">
          <a:xfrm>
            <a:off x="6096000" y="0"/>
            <a:ext cx="762000" cy="73152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2000"/>
                                        <p:tgtEl>
                                          <p:spTgt spid="419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1988"/>
                                        </p:tgtEl>
                                        <p:attrNameLst>
                                          <p:attrName>style.visibility</p:attrName>
                                        </p:attrNameLst>
                                      </p:cBhvr>
                                      <p:to>
                                        <p:strVal val="visible"/>
                                      </p:to>
                                    </p:set>
                                    <p:animEffect transition="in" filter="wedge">
                                      <p:cBhvr>
                                        <p:cTn id="12" dur="2000"/>
                                        <p:tgtEl>
                                          <p:spTgt spid="419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989"/>
                                        </p:tgtEl>
                                        <p:attrNameLst>
                                          <p:attrName>style.visibility</p:attrName>
                                        </p:attrNameLst>
                                      </p:cBhvr>
                                      <p:to>
                                        <p:strVal val="visible"/>
                                      </p:to>
                                    </p:set>
                                    <p:animEffect transition="in" filter="fade">
                                      <p:cBhvr>
                                        <p:cTn id="17" dur="2000"/>
                                        <p:tgtEl>
                                          <p:spTgt spid="419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5" presetClass="entr" presetSubtype="0" fill="hold" grpId="0" nodeType="clickEffect">
                                  <p:stCondLst>
                                    <p:cond delay="0"/>
                                  </p:stCondLst>
                                  <p:childTnLst>
                                    <p:set>
                                      <p:cBhvr>
                                        <p:cTn id="21" dur="1" fill="hold">
                                          <p:stCondLst>
                                            <p:cond delay="0"/>
                                          </p:stCondLst>
                                        </p:cTn>
                                        <p:tgtEl>
                                          <p:spTgt spid="41990"/>
                                        </p:tgtEl>
                                        <p:attrNameLst>
                                          <p:attrName>style.visibility</p:attrName>
                                        </p:attrNameLst>
                                      </p:cBhvr>
                                      <p:to>
                                        <p:strVal val="visible"/>
                                      </p:to>
                                    </p:set>
                                    <p:anim calcmode="lin" valueType="num">
                                      <p:cBhvr>
                                        <p:cTn id="22" dur="500" decel="50000" fill="hold">
                                          <p:stCondLst>
                                            <p:cond delay="0"/>
                                          </p:stCondLst>
                                        </p:cTn>
                                        <p:tgtEl>
                                          <p:spTgt spid="41990"/>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41990"/>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41990"/>
                                        </p:tgtEl>
                                        <p:attrNameLst>
                                          <p:attrName>ppt_w</p:attrName>
                                        </p:attrNameLst>
                                      </p:cBhvr>
                                      <p:tavLst>
                                        <p:tav tm="0">
                                          <p:val>
                                            <p:strVal val="#ppt_w*.05"/>
                                          </p:val>
                                        </p:tav>
                                        <p:tav tm="100000">
                                          <p:val>
                                            <p:strVal val="#ppt_w"/>
                                          </p:val>
                                        </p:tav>
                                      </p:tavLst>
                                    </p:anim>
                                    <p:anim calcmode="lin" valueType="num">
                                      <p:cBhvr>
                                        <p:cTn id="25" dur="1000" fill="hold"/>
                                        <p:tgtEl>
                                          <p:spTgt spid="41990"/>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41990"/>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41990"/>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41990"/>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4199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41991"/>
                                        </p:tgtEl>
                                        <p:attrNameLst>
                                          <p:attrName>style.visibility</p:attrName>
                                        </p:attrNameLst>
                                      </p:cBhvr>
                                      <p:to>
                                        <p:strVal val="visible"/>
                                      </p:to>
                                    </p:set>
                                    <p:anim calcmode="lin" valueType="num">
                                      <p:cBhvr>
                                        <p:cTn id="34" dur="500" fill="hold"/>
                                        <p:tgtEl>
                                          <p:spTgt spid="41991"/>
                                        </p:tgtEl>
                                        <p:attrNameLst>
                                          <p:attrName>ppt_w</p:attrName>
                                        </p:attrNameLst>
                                      </p:cBhvr>
                                      <p:tavLst>
                                        <p:tav tm="0">
                                          <p:val>
                                            <p:fltVal val="0"/>
                                          </p:val>
                                        </p:tav>
                                        <p:tav tm="100000">
                                          <p:val>
                                            <p:strVal val="#ppt_w"/>
                                          </p:val>
                                        </p:tav>
                                      </p:tavLst>
                                    </p:anim>
                                    <p:anim calcmode="lin" valueType="num">
                                      <p:cBhvr>
                                        <p:cTn id="35" dur="500" fill="hold"/>
                                        <p:tgtEl>
                                          <p:spTgt spid="4199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1992"/>
                                        </p:tgtEl>
                                        <p:attrNameLst>
                                          <p:attrName>style.visibility</p:attrName>
                                        </p:attrNameLst>
                                      </p:cBhvr>
                                      <p:to>
                                        <p:strVal val="visible"/>
                                      </p:to>
                                    </p:set>
                                    <p:animEffect transition="in" filter="wipe(down)">
                                      <p:cBhvr>
                                        <p:cTn id="40" dur="5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8" grpId="0" animBg="1"/>
      <p:bldP spid="41989" grpId="0" animBg="1"/>
      <p:bldP spid="41990" grpId="0" animBg="1"/>
      <p:bldP spid="41991" grpId="0" animBg="1"/>
      <p:bldP spid="4199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idx="4294967295"/>
          </p:nvPr>
        </p:nvSpPr>
        <p:spPr>
          <a:xfrm>
            <a:off x="4800600" y="228600"/>
            <a:ext cx="2514600" cy="868363"/>
          </a:xfrm>
        </p:spPr>
        <p:txBody>
          <a:bodyPr/>
          <a:lstStyle/>
          <a:p>
            <a:pPr eaLnBrk="1" hangingPunct="1"/>
            <a:r>
              <a:rPr lang="zh-CN" altLang="en-US">
                <a:latin typeface="Garamond" charset="0"/>
                <a:ea typeface="宋体" charset="0"/>
                <a:cs typeface="宋体" charset="0"/>
              </a:rPr>
              <a:t>南地</a:t>
            </a:r>
            <a:endParaRPr lang="en-US">
              <a:latin typeface="Garamond" charset="0"/>
              <a:ea typeface="ＭＳ Ｐゴシック" charset="0"/>
            </a:endParaRPr>
          </a:p>
        </p:txBody>
      </p:sp>
      <p:pic>
        <p:nvPicPr>
          <p:cNvPr id="67586" name="Picture 4" descr="Negev"/>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8450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225"/>
            <a:ext cx="9753600" cy="6911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105" name="Freeform 9"/>
          <p:cNvSpPr>
            <a:spLocks/>
          </p:cNvSpPr>
          <p:nvPr/>
        </p:nvSpPr>
        <p:spPr bwMode="auto">
          <a:xfrm>
            <a:off x="-130175" y="1214438"/>
            <a:ext cx="3322638" cy="2960687"/>
          </a:xfrm>
          <a:custGeom>
            <a:avLst/>
            <a:gdLst>
              <a:gd name="T0" fmla="*/ 2093 w 2093"/>
              <a:gd name="T1" fmla="*/ 1856 h 1865"/>
              <a:gd name="T2" fmla="*/ 2050 w 2093"/>
              <a:gd name="T3" fmla="*/ 1841 h 1865"/>
              <a:gd name="T4" fmla="*/ 1964 w 2093"/>
              <a:gd name="T5" fmla="*/ 1827 h 1865"/>
              <a:gd name="T6" fmla="*/ 1757 w 2093"/>
              <a:gd name="T7" fmla="*/ 1774 h 1865"/>
              <a:gd name="T8" fmla="*/ 1724 w 2093"/>
              <a:gd name="T9" fmla="*/ 1712 h 1865"/>
              <a:gd name="T10" fmla="*/ 1637 w 2093"/>
              <a:gd name="T11" fmla="*/ 1669 h 1865"/>
              <a:gd name="T12" fmla="*/ 1560 w 2093"/>
              <a:gd name="T13" fmla="*/ 1621 h 1865"/>
              <a:gd name="T14" fmla="*/ 1498 w 2093"/>
              <a:gd name="T15" fmla="*/ 1467 h 1865"/>
              <a:gd name="T16" fmla="*/ 1407 w 2093"/>
              <a:gd name="T17" fmla="*/ 1400 h 1865"/>
              <a:gd name="T18" fmla="*/ 1349 w 2093"/>
              <a:gd name="T19" fmla="*/ 1352 h 1865"/>
              <a:gd name="T20" fmla="*/ 1392 w 2093"/>
              <a:gd name="T21" fmla="*/ 1328 h 1865"/>
              <a:gd name="T22" fmla="*/ 1364 w 2093"/>
              <a:gd name="T23" fmla="*/ 1261 h 1865"/>
              <a:gd name="T24" fmla="*/ 1349 w 2093"/>
              <a:gd name="T25" fmla="*/ 1241 h 1865"/>
              <a:gd name="T26" fmla="*/ 1320 w 2093"/>
              <a:gd name="T27" fmla="*/ 1174 h 1865"/>
              <a:gd name="T28" fmla="*/ 1277 w 2093"/>
              <a:gd name="T29" fmla="*/ 1150 h 1865"/>
              <a:gd name="T30" fmla="*/ 1181 w 2093"/>
              <a:gd name="T31" fmla="*/ 1112 h 1865"/>
              <a:gd name="T32" fmla="*/ 1138 w 2093"/>
              <a:gd name="T33" fmla="*/ 1069 h 1865"/>
              <a:gd name="T34" fmla="*/ 1100 w 2093"/>
              <a:gd name="T35" fmla="*/ 1035 h 1865"/>
              <a:gd name="T36" fmla="*/ 1066 w 2093"/>
              <a:gd name="T37" fmla="*/ 992 h 1865"/>
              <a:gd name="T38" fmla="*/ 946 w 2093"/>
              <a:gd name="T39" fmla="*/ 896 h 1865"/>
              <a:gd name="T40" fmla="*/ 768 w 2093"/>
              <a:gd name="T41" fmla="*/ 901 h 1865"/>
              <a:gd name="T42" fmla="*/ 730 w 2093"/>
              <a:gd name="T43" fmla="*/ 877 h 1865"/>
              <a:gd name="T44" fmla="*/ 605 w 2093"/>
              <a:gd name="T45" fmla="*/ 790 h 1865"/>
              <a:gd name="T46" fmla="*/ 586 w 2093"/>
              <a:gd name="T47" fmla="*/ 747 h 1865"/>
              <a:gd name="T48" fmla="*/ 552 w 2093"/>
              <a:gd name="T49" fmla="*/ 675 h 1865"/>
              <a:gd name="T50" fmla="*/ 524 w 2093"/>
              <a:gd name="T51" fmla="*/ 641 h 1865"/>
              <a:gd name="T52" fmla="*/ 495 w 2093"/>
              <a:gd name="T53" fmla="*/ 589 h 1865"/>
              <a:gd name="T54" fmla="*/ 360 w 2093"/>
              <a:gd name="T55" fmla="*/ 550 h 1865"/>
              <a:gd name="T56" fmla="*/ 264 w 2093"/>
              <a:gd name="T57" fmla="*/ 493 h 1865"/>
              <a:gd name="T58" fmla="*/ 173 w 2093"/>
              <a:gd name="T59" fmla="*/ 454 h 1865"/>
              <a:gd name="T60" fmla="*/ 130 w 2093"/>
              <a:gd name="T61" fmla="*/ 478 h 1865"/>
              <a:gd name="T62" fmla="*/ 120 w 2093"/>
              <a:gd name="T63" fmla="*/ 344 h 1865"/>
              <a:gd name="T64" fmla="*/ 92 w 2093"/>
              <a:gd name="T65" fmla="*/ 301 h 1865"/>
              <a:gd name="T66" fmla="*/ 0 w 2093"/>
              <a:gd name="T67" fmla="*/ 181 h 1865"/>
              <a:gd name="T68" fmla="*/ 10 w 2093"/>
              <a:gd name="T69" fmla="*/ 161 h 1865"/>
              <a:gd name="T70" fmla="*/ 44 w 2093"/>
              <a:gd name="T71" fmla="*/ 152 h 1865"/>
              <a:gd name="T72" fmla="*/ 197 w 2093"/>
              <a:gd name="T73" fmla="*/ 137 h 1865"/>
              <a:gd name="T74" fmla="*/ 144 w 2093"/>
              <a:gd name="T75" fmla="*/ 51 h 1865"/>
              <a:gd name="T76" fmla="*/ 125 w 2093"/>
              <a:gd name="T77" fmla="*/ 41 h 1865"/>
              <a:gd name="T78" fmla="*/ 154 w 2093"/>
              <a:gd name="T79" fmla="*/ 51 h 1865"/>
              <a:gd name="T80" fmla="*/ 284 w 2093"/>
              <a:gd name="T81" fmla="*/ 46 h 1865"/>
              <a:gd name="T82" fmla="*/ 288 w 2093"/>
              <a:gd name="T83" fmla="*/ 3 h 1865"/>
              <a:gd name="T84" fmla="*/ 298 w 2093"/>
              <a:gd name="T85" fmla="*/ 3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107" name="Freeform 11"/>
          <p:cNvSpPr>
            <a:spLocks/>
          </p:cNvSpPr>
          <p:nvPr/>
        </p:nvSpPr>
        <p:spPr bwMode="auto">
          <a:xfrm>
            <a:off x="701675" y="1089025"/>
            <a:ext cx="2193925" cy="2957513"/>
          </a:xfrm>
          <a:custGeom>
            <a:avLst/>
            <a:gdLst>
              <a:gd name="T0" fmla="*/ 1382 w 1382"/>
              <a:gd name="T1" fmla="*/ 1863 h 1863"/>
              <a:gd name="T2" fmla="*/ 1334 w 1382"/>
              <a:gd name="T3" fmla="*/ 1757 h 1863"/>
              <a:gd name="T4" fmla="*/ 1291 w 1382"/>
              <a:gd name="T5" fmla="*/ 1685 h 1863"/>
              <a:gd name="T6" fmla="*/ 1320 w 1382"/>
              <a:gd name="T7" fmla="*/ 1599 h 1863"/>
              <a:gd name="T8" fmla="*/ 1257 w 1382"/>
              <a:gd name="T9" fmla="*/ 1488 h 1863"/>
              <a:gd name="T10" fmla="*/ 1195 w 1382"/>
              <a:gd name="T11" fmla="*/ 1412 h 1863"/>
              <a:gd name="T12" fmla="*/ 1108 w 1382"/>
              <a:gd name="T13" fmla="*/ 1383 h 1863"/>
              <a:gd name="T14" fmla="*/ 1089 w 1382"/>
              <a:gd name="T15" fmla="*/ 1364 h 1863"/>
              <a:gd name="T16" fmla="*/ 1046 w 1382"/>
              <a:gd name="T17" fmla="*/ 1349 h 1863"/>
              <a:gd name="T18" fmla="*/ 1022 w 1382"/>
              <a:gd name="T19" fmla="*/ 1320 h 1863"/>
              <a:gd name="T20" fmla="*/ 974 w 1382"/>
              <a:gd name="T21" fmla="*/ 1301 h 1863"/>
              <a:gd name="T22" fmla="*/ 950 w 1382"/>
              <a:gd name="T23" fmla="*/ 1263 h 1863"/>
              <a:gd name="T24" fmla="*/ 916 w 1382"/>
              <a:gd name="T25" fmla="*/ 1167 h 1863"/>
              <a:gd name="T26" fmla="*/ 873 w 1382"/>
              <a:gd name="T27" fmla="*/ 1143 h 1863"/>
              <a:gd name="T28" fmla="*/ 849 w 1382"/>
              <a:gd name="T29" fmla="*/ 1066 h 1863"/>
              <a:gd name="T30" fmla="*/ 825 w 1382"/>
              <a:gd name="T31" fmla="*/ 951 h 1863"/>
              <a:gd name="T32" fmla="*/ 801 w 1382"/>
              <a:gd name="T33" fmla="*/ 908 h 1863"/>
              <a:gd name="T34" fmla="*/ 777 w 1382"/>
              <a:gd name="T35" fmla="*/ 879 h 1863"/>
              <a:gd name="T36" fmla="*/ 739 w 1382"/>
              <a:gd name="T37" fmla="*/ 869 h 1863"/>
              <a:gd name="T38" fmla="*/ 724 w 1382"/>
              <a:gd name="T39" fmla="*/ 764 h 1863"/>
              <a:gd name="T40" fmla="*/ 710 w 1382"/>
              <a:gd name="T41" fmla="*/ 716 h 1863"/>
              <a:gd name="T42" fmla="*/ 724 w 1382"/>
              <a:gd name="T43" fmla="*/ 668 h 1863"/>
              <a:gd name="T44" fmla="*/ 720 w 1382"/>
              <a:gd name="T45" fmla="*/ 629 h 1863"/>
              <a:gd name="T46" fmla="*/ 739 w 1382"/>
              <a:gd name="T47" fmla="*/ 600 h 1863"/>
              <a:gd name="T48" fmla="*/ 667 w 1382"/>
              <a:gd name="T49" fmla="*/ 528 h 1863"/>
              <a:gd name="T50" fmla="*/ 710 w 1382"/>
              <a:gd name="T51" fmla="*/ 533 h 1863"/>
              <a:gd name="T52" fmla="*/ 729 w 1382"/>
              <a:gd name="T53" fmla="*/ 528 h 1863"/>
              <a:gd name="T54" fmla="*/ 715 w 1382"/>
              <a:gd name="T55" fmla="*/ 524 h 1863"/>
              <a:gd name="T56" fmla="*/ 672 w 1382"/>
              <a:gd name="T57" fmla="*/ 509 h 1863"/>
              <a:gd name="T58" fmla="*/ 657 w 1382"/>
              <a:gd name="T59" fmla="*/ 504 h 1863"/>
              <a:gd name="T60" fmla="*/ 648 w 1382"/>
              <a:gd name="T61" fmla="*/ 514 h 1863"/>
              <a:gd name="T62" fmla="*/ 643 w 1382"/>
              <a:gd name="T63" fmla="*/ 500 h 1863"/>
              <a:gd name="T64" fmla="*/ 624 w 1382"/>
              <a:gd name="T65" fmla="*/ 452 h 1863"/>
              <a:gd name="T66" fmla="*/ 604 w 1382"/>
              <a:gd name="T67" fmla="*/ 408 h 1863"/>
              <a:gd name="T68" fmla="*/ 552 w 1382"/>
              <a:gd name="T69" fmla="*/ 346 h 1863"/>
              <a:gd name="T70" fmla="*/ 480 w 1382"/>
              <a:gd name="T71" fmla="*/ 188 h 1863"/>
              <a:gd name="T72" fmla="*/ 441 w 1382"/>
              <a:gd name="T73" fmla="*/ 197 h 1863"/>
              <a:gd name="T74" fmla="*/ 427 w 1382"/>
              <a:gd name="T75" fmla="*/ 188 h 1863"/>
              <a:gd name="T76" fmla="*/ 350 w 1382"/>
              <a:gd name="T77" fmla="*/ 164 h 1863"/>
              <a:gd name="T78" fmla="*/ 326 w 1382"/>
              <a:gd name="T79" fmla="*/ 159 h 1863"/>
              <a:gd name="T80" fmla="*/ 259 w 1382"/>
              <a:gd name="T81" fmla="*/ 149 h 1863"/>
              <a:gd name="T82" fmla="*/ 129 w 1382"/>
              <a:gd name="T83" fmla="*/ 125 h 1863"/>
              <a:gd name="T84" fmla="*/ 67 w 1382"/>
              <a:gd name="T85" fmla="*/ 58 h 1863"/>
              <a:gd name="T86" fmla="*/ 48 w 1382"/>
              <a:gd name="T87" fmla="*/ 0 h 1863"/>
              <a:gd name="T88" fmla="*/ 19 w 1382"/>
              <a:gd name="T89" fmla="*/ 15 h 1863"/>
              <a:gd name="T90" fmla="*/ 0 w 1382"/>
              <a:gd name="T91" fmla="*/ 68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111" name="WordArt 15"/>
          <p:cNvSpPr>
            <a:spLocks noChangeArrowheads="1" noChangeShapeType="1" noTextEdit="1"/>
          </p:cNvSpPr>
          <p:nvPr/>
        </p:nvSpPr>
        <p:spPr bwMode="auto">
          <a:xfrm>
            <a:off x="533400" y="1524000"/>
            <a:ext cx="922338" cy="457200"/>
          </a:xfrm>
          <a:prstGeom prst="rect">
            <a:avLst/>
          </a:prstGeom>
        </p:spPr>
        <p:txBody>
          <a:bodyPr wrap="none" fromWordArt="1">
            <a:prstTxWarp prst="textPlain">
              <a:avLst>
                <a:gd name="adj" fmla="val 49574"/>
              </a:avLst>
            </a:prstTxWarp>
          </a:bodyPr>
          <a:lstStyle/>
          <a:p>
            <a:pPr algn="ctr"/>
            <a:r>
              <a:rPr lang="zh-TW" alt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rPr>
              <a:t>亚述</a:t>
            </a:r>
            <a:endParaRPr 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endParaRPr>
          </a:p>
        </p:txBody>
      </p:sp>
      <p:sp>
        <p:nvSpPr>
          <p:cNvPr id="4114" name="WordArt 18"/>
          <p:cNvSpPr>
            <a:spLocks noChangeArrowheads="1" noChangeShapeType="1" noTextEdit="1"/>
          </p:cNvSpPr>
          <p:nvPr/>
        </p:nvSpPr>
        <p:spPr bwMode="auto">
          <a:xfrm>
            <a:off x="1143000" y="2667000"/>
            <a:ext cx="1143000" cy="533400"/>
          </a:xfrm>
          <a:prstGeom prst="rect">
            <a:avLst/>
          </a:prstGeom>
        </p:spPr>
        <p:txBody>
          <a:bodyPr wrap="none" fromWordArt="1">
            <a:prstTxWarp prst="textPlain">
              <a:avLst>
                <a:gd name="adj" fmla="val 49574"/>
              </a:avLst>
            </a:prstTxWarp>
          </a:bodyPr>
          <a:lstStyle/>
          <a:p>
            <a:pPr algn="ctr"/>
            <a:r>
              <a:rPr lang="zh-TW" alt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rPr>
              <a:t>巴比伦</a:t>
            </a:r>
            <a:endParaRPr 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endParaRPr>
          </a:p>
        </p:txBody>
      </p:sp>
      <p:sp>
        <p:nvSpPr>
          <p:cNvPr id="4115" name="WordArt 19"/>
          <p:cNvSpPr>
            <a:spLocks noChangeArrowheads="1" noChangeShapeType="1" noTextEdit="1"/>
          </p:cNvSpPr>
          <p:nvPr/>
        </p:nvSpPr>
        <p:spPr bwMode="auto">
          <a:xfrm>
            <a:off x="1905000" y="3810000"/>
            <a:ext cx="1143000" cy="609600"/>
          </a:xfrm>
          <a:prstGeom prst="rect">
            <a:avLst/>
          </a:prstGeom>
        </p:spPr>
        <p:txBody>
          <a:bodyPr wrap="none" fromWordArt="1">
            <a:prstTxWarp prst="textPlain">
              <a:avLst>
                <a:gd name="adj" fmla="val 49620"/>
              </a:avLst>
            </a:prstTxWarp>
          </a:bodyPr>
          <a:lstStyle/>
          <a:p>
            <a:pPr algn="ctr"/>
            <a:r>
              <a:rPr lang="zh-TW" alt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rPr>
              <a:t>迦勒底</a:t>
            </a:r>
            <a:endParaRPr lang="en-US"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endParaRPr>
          </a:p>
        </p:txBody>
      </p:sp>
      <p:sp>
        <p:nvSpPr>
          <p:cNvPr id="4116" name="WordArt 20"/>
          <p:cNvSpPr>
            <a:spLocks noChangeArrowheads="1" noChangeShapeType="1" noTextEdit="1"/>
          </p:cNvSpPr>
          <p:nvPr/>
        </p:nvSpPr>
        <p:spPr bwMode="auto">
          <a:xfrm>
            <a:off x="3505200" y="2667000"/>
            <a:ext cx="2438400" cy="533400"/>
          </a:xfrm>
          <a:prstGeom prst="rect">
            <a:avLst/>
          </a:prstGeom>
        </p:spPr>
        <p:txBody>
          <a:bodyPr wrap="none" fromWordArt="1">
            <a:prstTxWarp prst="textPlain">
              <a:avLst>
                <a:gd name="adj" fmla="val 49620"/>
              </a:avLst>
            </a:prstTxWarp>
          </a:bodyPr>
          <a:lstStyle/>
          <a:p>
            <a:pPr algn="ctr"/>
            <a:r>
              <a:rPr lang="zh-CHT" altLang="en-US" sz="40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rPr>
              <a:t>波斯（地）</a:t>
            </a:r>
            <a:endParaRPr lang="en-US" sz="40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SimHei"/>
              <a:ea typeface="SimHei"/>
              <a:cs typeface="SimHei"/>
            </a:endParaRPr>
          </a:p>
        </p:txBody>
      </p:sp>
      <p:sp>
        <p:nvSpPr>
          <p:cNvPr id="4117" name="Text Box 21"/>
          <p:cNvSpPr txBox="1">
            <a:spLocks noChangeArrowheads="1"/>
          </p:cNvSpPr>
          <p:nvPr/>
        </p:nvSpPr>
        <p:spPr bwMode="auto">
          <a:xfrm>
            <a:off x="-76200" y="2162175"/>
            <a:ext cx="21336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zh-CN" altLang="en-US" sz="2800" b="1">
                <a:solidFill>
                  <a:schemeClr val="bg2"/>
                </a:solidFill>
                <a:latin typeface="Arial" charset="0"/>
                <a:ea typeface="宋体" charset="0"/>
                <a:cs typeface="宋体" charset="0"/>
              </a:rPr>
              <a:t>幼发拉底河</a:t>
            </a:r>
          </a:p>
        </p:txBody>
      </p:sp>
      <p:sp>
        <p:nvSpPr>
          <p:cNvPr id="4118" name="Text Box 22"/>
          <p:cNvSpPr txBox="1">
            <a:spLocks noChangeArrowheads="1"/>
          </p:cNvSpPr>
          <p:nvPr/>
        </p:nvSpPr>
        <p:spPr bwMode="auto">
          <a:xfrm>
            <a:off x="838200" y="1004888"/>
            <a:ext cx="1981200" cy="519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zh-CN" altLang="en-US" sz="2800" b="1">
                <a:solidFill>
                  <a:schemeClr val="bg2"/>
                </a:solidFill>
                <a:latin typeface="Arial" charset="0"/>
                <a:ea typeface="宋体" charset="0"/>
                <a:cs typeface="宋体" charset="0"/>
              </a:rPr>
              <a:t>底格里斯河</a:t>
            </a:r>
          </a:p>
        </p:txBody>
      </p:sp>
      <p:sp>
        <p:nvSpPr>
          <p:cNvPr id="4119" name="Text Box 23"/>
          <p:cNvSpPr txBox="1">
            <a:spLocks noChangeArrowheads="1"/>
          </p:cNvSpPr>
          <p:nvPr/>
        </p:nvSpPr>
        <p:spPr bwMode="auto">
          <a:xfrm>
            <a:off x="3505200" y="5105400"/>
            <a:ext cx="1295400" cy="519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zh-CN" altLang="en-US" sz="2800" b="1">
                <a:solidFill>
                  <a:schemeClr val="bg2"/>
                </a:solidFill>
                <a:latin typeface="Arial" charset="0"/>
                <a:ea typeface="宋体" charset="0"/>
                <a:cs typeface="宋体" charset="0"/>
              </a:rPr>
              <a:t>波斯湾</a:t>
            </a:r>
            <a:endParaRPr lang="en-US" sz="2800" b="1">
              <a:solidFill>
                <a:schemeClr val="bg2"/>
              </a:solidFill>
              <a:latin typeface="Arial" charset="0"/>
            </a:endParaRPr>
          </a:p>
        </p:txBody>
      </p:sp>
      <p:sp>
        <p:nvSpPr>
          <p:cNvPr id="4120" name="Line 24"/>
          <p:cNvSpPr>
            <a:spLocks noChangeShapeType="1"/>
          </p:cNvSpPr>
          <p:nvPr/>
        </p:nvSpPr>
        <p:spPr bwMode="auto">
          <a:xfrm flipH="1">
            <a:off x="1447800" y="838200"/>
            <a:ext cx="2971800" cy="1447800"/>
          </a:xfrm>
          <a:prstGeom prst="line">
            <a:avLst/>
          </a:prstGeom>
          <a:noFill/>
          <a:ln w="762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4104" name="Rectangle 8"/>
          <p:cNvSpPr>
            <a:spLocks noGrp="1" noRot="1" noChangeArrowheads="1"/>
          </p:cNvSpPr>
          <p:nvPr>
            <p:ph type="title" idx="4294967295"/>
          </p:nvPr>
        </p:nvSpPr>
        <p:spPr>
          <a:xfrm>
            <a:off x="2590800" y="76200"/>
            <a:ext cx="3886200" cy="7620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a:solidFill>
                  <a:schemeClr val="bg1"/>
                </a:solidFill>
                <a:effectLst>
                  <a:outerShdw blurRad="38100" dist="38100" dir="2700000" algn="tl">
                    <a:srgbClr val="DDDDDD"/>
                  </a:outerShdw>
                </a:effectLst>
                <a:latin typeface="Arial" charset="0"/>
                <a:ea typeface="ＭＳ Ｐゴシック" charset="0"/>
                <a:cs typeface="Arial" charset="0"/>
              </a:rPr>
              <a:t>米所波大米亚</a:t>
            </a:r>
          </a:p>
        </p:txBody>
      </p:sp>
      <p:sp>
        <p:nvSpPr>
          <p:cNvPr id="4121" name="Text Box 25"/>
          <p:cNvSpPr txBox="1">
            <a:spLocks noChangeArrowheads="1"/>
          </p:cNvSpPr>
          <p:nvPr/>
        </p:nvSpPr>
        <p:spPr bwMode="auto">
          <a:xfrm>
            <a:off x="8686800" y="76200"/>
            <a:ext cx="457200" cy="457200"/>
          </a:xfrm>
          <a:prstGeom prst="rect">
            <a:avLst/>
          </a:prstGeom>
          <a:solidFill>
            <a:srgbClr val="000000"/>
          </a:solid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r>
              <a:rPr lang="en-US"/>
              <a:t>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p:bldP spid="4118" grpId="0"/>
      <p:bldP spid="41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negev066a"/>
          <p:cNvPicPr>
            <a:picLocks noChangeAspect="1" noChangeArrowheads="1"/>
          </p:cNvPicPr>
          <p:nvPr/>
        </p:nvPicPr>
        <p:blipFill rotWithShape="1">
          <a:blip r:embed="rId2">
            <a:extLst>
              <a:ext uri="{28A0092B-C50C-407E-A947-70E740481C1C}">
                <a14:useLocalDpi xmlns:a14="http://schemas.microsoft.com/office/drawing/2010/main"/>
              </a:ext>
            </a:extLst>
          </a:blip>
          <a:srcRect r="1937" b="124"/>
          <a:stretch/>
        </p:blipFill>
        <p:spPr bwMode="auto">
          <a:xfrm>
            <a:off x="-17463" y="-26988"/>
            <a:ext cx="9161463" cy="699855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870538"/>
          </a:xfrm>
          <a:solidFill>
            <a:schemeClr val="tx1"/>
          </a:solidFill>
        </p:spPr>
        <p:txBody>
          <a:bodyPr/>
          <a:lstStyle/>
          <a:p>
            <a:r>
              <a:rPr lang="en-US" sz="4000" b="1">
                <a:solidFill>
                  <a:srgbClr val="FFFFFF"/>
                </a:solidFill>
                <a:latin typeface="Arial"/>
                <a:cs typeface="Arial"/>
              </a:rPr>
              <a:t>南地</a:t>
            </a:r>
          </a:p>
        </p:txBody>
      </p:sp>
    </p:spTree>
    <p:extLst>
      <p:ext uri="{BB962C8B-B14F-4D97-AF65-F5344CB8AC3E}">
        <p14:creationId xmlns:p14="http://schemas.microsoft.com/office/powerpoint/2010/main" val="2193486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68621" name="Freeform 13"/>
          <p:cNvSpPr>
            <a:spLocks/>
          </p:cNvSpPr>
          <p:nvPr/>
        </p:nvSpPr>
        <p:spPr bwMode="auto">
          <a:xfrm>
            <a:off x="1752600" y="-711200"/>
            <a:ext cx="7747000" cy="584776"/>
          </a:xfrm>
          <a:custGeom>
            <a:avLst/>
            <a:gdLst>
              <a:gd name="T0" fmla="*/ 227 w 4880"/>
              <a:gd name="T1" fmla="*/ 4806 h 5111"/>
              <a:gd name="T2" fmla="*/ 292 w 4880"/>
              <a:gd name="T3" fmla="*/ 4763 h 5111"/>
              <a:gd name="T4" fmla="*/ 640 w 4880"/>
              <a:gd name="T5" fmla="*/ 4665 h 5111"/>
              <a:gd name="T6" fmla="*/ 847 w 4880"/>
              <a:gd name="T7" fmla="*/ 4578 h 5111"/>
              <a:gd name="T8" fmla="*/ 977 w 4880"/>
              <a:gd name="T9" fmla="*/ 4534 h 5111"/>
              <a:gd name="T10" fmla="*/ 1086 w 4880"/>
              <a:gd name="T11" fmla="*/ 4437 h 5111"/>
              <a:gd name="T12" fmla="*/ 1140 w 4880"/>
              <a:gd name="T13" fmla="*/ 4339 h 5111"/>
              <a:gd name="T14" fmla="*/ 1173 w 4880"/>
              <a:gd name="T15" fmla="*/ 4274 h 5111"/>
              <a:gd name="T16" fmla="*/ 1281 w 4880"/>
              <a:gd name="T17" fmla="*/ 4067 h 5111"/>
              <a:gd name="T18" fmla="*/ 1368 w 4880"/>
              <a:gd name="T19" fmla="*/ 3806 h 5111"/>
              <a:gd name="T20" fmla="*/ 1455 w 4880"/>
              <a:gd name="T21" fmla="*/ 3600 h 5111"/>
              <a:gd name="T22" fmla="*/ 1542 w 4880"/>
              <a:gd name="T23" fmla="*/ 2969 h 5111"/>
              <a:gd name="T24" fmla="*/ 1520 w 4880"/>
              <a:gd name="T25" fmla="*/ 2991 h 5111"/>
              <a:gd name="T26" fmla="*/ 1640 w 4880"/>
              <a:gd name="T27" fmla="*/ 2459 h 5111"/>
              <a:gd name="T28" fmla="*/ 1705 w 4880"/>
              <a:gd name="T29" fmla="*/ 2241 h 5111"/>
              <a:gd name="T30" fmla="*/ 1814 w 4880"/>
              <a:gd name="T31" fmla="*/ 2154 h 5111"/>
              <a:gd name="T32" fmla="*/ 1868 w 4880"/>
              <a:gd name="T33" fmla="*/ 2111 h 5111"/>
              <a:gd name="T34" fmla="*/ 1966 w 4880"/>
              <a:gd name="T35" fmla="*/ 2067 h 5111"/>
              <a:gd name="T36" fmla="*/ 2107 w 4880"/>
              <a:gd name="T37" fmla="*/ 2100 h 5111"/>
              <a:gd name="T38" fmla="*/ 2422 w 4880"/>
              <a:gd name="T39" fmla="*/ 2122 h 5111"/>
              <a:gd name="T40" fmla="*/ 2488 w 4880"/>
              <a:gd name="T41" fmla="*/ 2024 h 5111"/>
              <a:gd name="T42" fmla="*/ 2585 w 4880"/>
              <a:gd name="T43" fmla="*/ 1252 h 5111"/>
              <a:gd name="T44" fmla="*/ 2553 w 4880"/>
              <a:gd name="T45" fmla="*/ 1046 h 5111"/>
              <a:gd name="T46" fmla="*/ 2542 w 4880"/>
              <a:gd name="T47" fmla="*/ 676 h 5111"/>
              <a:gd name="T48" fmla="*/ 2640 w 4880"/>
              <a:gd name="T49" fmla="*/ 328 h 5111"/>
              <a:gd name="T50" fmla="*/ 2955 w 4880"/>
              <a:gd name="T51" fmla="*/ 307 h 5111"/>
              <a:gd name="T52" fmla="*/ 3303 w 4880"/>
              <a:gd name="T53" fmla="*/ 198 h 5111"/>
              <a:gd name="T54" fmla="*/ 3248 w 4880"/>
              <a:gd name="T55" fmla="*/ 220 h 5111"/>
              <a:gd name="T56" fmla="*/ 3270 w 4880"/>
              <a:gd name="T57" fmla="*/ 198 h 5111"/>
              <a:gd name="T58" fmla="*/ 3357 w 4880"/>
              <a:gd name="T59" fmla="*/ 122 h 5111"/>
              <a:gd name="T60" fmla="*/ 3531 w 4880"/>
              <a:gd name="T61" fmla="*/ 89 h 5111"/>
              <a:gd name="T62" fmla="*/ 3542 w 4880"/>
              <a:gd name="T63" fmla="*/ 46 h 5111"/>
              <a:gd name="T64" fmla="*/ 3509 w 4880"/>
              <a:gd name="T65" fmla="*/ 100 h 5111"/>
              <a:gd name="T66" fmla="*/ 3596 w 4880"/>
              <a:gd name="T67" fmla="*/ 46 h 5111"/>
              <a:gd name="T68" fmla="*/ 4205 w 4880"/>
              <a:gd name="T69" fmla="*/ 46 h 5111"/>
              <a:gd name="T70" fmla="*/ 4270 w 4880"/>
              <a:gd name="T71" fmla="*/ 24 h 5111"/>
              <a:gd name="T72" fmla="*/ 4639 w 4880"/>
              <a:gd name="T73" fmla="*/ 122 h 5111"/>
              <a:gd name="T74" fmla="*/ 4748 w 4880"/>
              <a:gd name="T75" fmla="*/ 220 h 5111"/>
              <a:gd name="T76" fmla="*/ 4802 w 4880"/>
              <a:gd name="T77" fmla="*/ 318 h 5111"/>
              <a:gd name="T78" fmla="*/ 4770 w 4880"/>
              <a:gd name="T79" fmla="*/ 676 h 5111"/>
              <a:gd name="T80" fmla="*/ 4824 w 4880"/>
              <a:gd name="T81" fmla="*/ 1448 h 5111"/>
              <a:gd name="T82" fmla="*/ 4824 w 4880"/>
              <a:gd name="T83" fmla="*/ 2752 h 5111"/>
              <a:gd name="T84" fmla="*/ 4802 w 4880"/>
              <a:gd name="T85" fmla="*/ 4208 h 5111"/>
              <a:gd name="T86" fmla="*/ 4694 w 4880"/>
              <a:gd name="T87" fmla="*/ 4871 h 5111"/>
              <a:gd name="T88" fmla="*/ 4053 w 4880"/>
              <a:gd name="T89" fmla="*/ 5078 h 5111"/>
              <a:gd name="T90" fmla="*/ 2607 w 4880"/>
              <a:gd name="T91" fmla="*/ 5067 h 5111"/>
              <a:gd name="T92" fmla="*/ 1151 w 4880"/>
              <a:gd name="T93" fmla="*/ 4991 h 5111"/>
              <a:gd name="T94" fmla="*/ 629 w 4880"/>
              <a:gd name="T95" fmla="*/ 4926 h 5111"/>
              <a:gd name="T96" fmla="*/ 140 w 4880"/>
              <a:gd name="T97" fmla="*/ 4936 h 5111"/>
              <a:gd name="T98" fmla="*/ 31 w 4880"/>
              <a:gd name="T99" fmla="*/ 4871 h 5111"/>
              <a:gd name="T100" fmla="*/ 184 w 4880"/>
              <a:gd name="T101" fmla="*/ 4893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noFill/>
          <a:ln>
            <a:noFill/>
          </a:ln>
          <a:effectLst/>
          <a:extLst>
            <a:ext uri="{91240B29-F687-4f45-9708-019B960494DF}">
              <a14:hiddenLine xmlns="" xmlns:a14="http://schemas.microsoft.com/office/drawing/2010/main" w="9525" cap="flat" cmpd="sng">
                <a:solidFill>
                  <a:schemeClr val="accent1"/>
                </a:solidFill>
                <a:prstDash val="solid"/>
                <a:round/>
                <a:headEnd/>
                <a:tailEnd/>
              </a14:hiddenLine>
            </a:ext>
          </a:extLst>
        </p:spPr>
        <p:txBody>
          <a:bodyPr/>
          <a:lstStyle/>
          <a:p>
            <a:pPr algn="ctr" fontAlgn="base">
              <a:spcBef>
                <a:spcPct val="0"/>
              </a:spcBef>
            </a:pPr>
            <a:endParaRPr lang="en-US" sz="3200" b="1">
              <a:solidFill>
                <a:srgbClr val="FFFFFF"/>
              </a:solidFill>
              <a:effectLst>
                <a:glow rad="127000">
                  <a:srgbClr val="000000"/>
                </a:glow>
              </a:effectLst>
              <a:latin typeface="Arial" charset="0"/>
            </a:endParaRPr>
          </a:p>
        </p:txBody>
      </p:sp>
      <p:sp>
        <p:nvSpPr>
          <p:cNvPr id="68614"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8611" name="Rectangle 3"/>
          <p:cNvSpPr>
            <a:spLocks noGrp="1" noChangeArrowheads="1"/>
          </p:cNvSpPr>
          <p:nvPr>
            <p:ph type="title"/>
          </p:nvPr>
        </p:nvSpPr>
        <p:spPr>
          <a:xfrm>
            <a:off x="457200" y="228600"/>
            <a:ext cx="2514600" cy="1066800"/>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68612" name="Rectangle 4"/>
          <p:cNvSpPr>
            <a:spLocks noChangeArrowheads="1"/>
          </p:cNvSpPr>
          <p:nvPr/>
        </p:nvSpPr>
        <p:spPr bwMode="auto">
          <a:xfrm>
            <a:off x="5867400" y="228600"/>
            <a:ext cx="2895600" cy="1066800"/>
          </a:xfrm>
          <a:prstGeom prst="rect">
            <a:avLst/>
          </a:prstGeom>
          <a:solidFill>
            <a:schemeClr val="accent1"/>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000" b="1">
                <a:effectLst>
                  <a:outerShdw blurRad="38100" dist="38100" dir="2700000" algn="tl">
                    <a:srgbClr val="000000"/>
                  </a:outerShdw>
                </a:effectLst>
                <a:ea typeface="宋体" charset="0"/>
                <a:cs typeface="宋体" charset="0"/>
              </a:rPr>
              <a:t>右边</a:t>
            </a:r>
          </a:p>
        </p:txBody>
      </p:sp>
      <p:sp>
        <p:nvSpPr>
          <p:cNvPr id="68615"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8616"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8620" name="Freeform 12"/>
          <p:cNvSpPr>
            <a:spLocks/>
          </p:cNvSpPr>
          <p:nvPr/>
        </p:nvSpPr>
        <p:spPr bwMode="auto">
          <a:xfrm>
            <a:off x="-180975" y="1081088"/>
            <a:ext cx="6118225" cy="6130925"/>
          </a:xfrm>
          <a:custGeom>
            <a:avLst/>
            <a:gdLst>
              <a:gd name="T0" fmla="*/ 375 w 3854"/>
              <a:gd name="T1" fmla="*/ 3525 h 3862"/>
              <a:gd name="T2" fmla="*/ 733 w 3854"/>
              <a:gd name="T3" fmla="*/ 3492 h 3862"/>
              <a:gd name="T4" fmla="*/ 1049 w 3854"/>
              <a:gd name="T5" fmla="*/ 3427 h 3862"/>
              <a:gd name="T6" fmla="*/ 1212 w 3854"/>
              <a:gd name="T7" fmla="*/ 3340 h 3862"/>
              <a:gd name="T8" fmla="*/ 1559 w 3854"/>
              <a:gd name="T9" fmla="*/ 3123 h 3862"/>
              <a:gd name="T10" fmla="*/ 1733 w 3854"/>
              <a:gd name="T11" fmla="*/ 2938 h 3862"/>
              <a:gd name="T12" fmla="*/ 1875 w 3854"/>
              <a:gd name="T13" fmla="*/ 2721 h 3862"/>
              <a:gd name="T14" fmla="*/ 2092 w 3854"/>
              <a:gd name="T15" fmla="*/ 2405 h 3862"/>
              <a:gd name="T16" fmla="*/ 2103 w 3854"/>
              <a:gd name="T17" fmla="*/ 2373 h 3862"/>
              <a:gd name="T18" fmla="*/ 2222 w 3854"/>
              <a:gd name="T19" fmla="*/ 2156 h 3862"/>
              <a:gd name="T20" fmla="*/ 2364 w 3854"/>
              <a:gd name="T21" fmla="*/ 1938 h 3862"/>
              <a:gd name="T22" fmla="*/ 2483 w 3854"/>
              <a:gd name="T23" fmla="*/ 1493 h 3862"/>
              <a:gd name="T24" fmla="*/ 2635 w 3854"/>
              <a:gd name="T25" fmla="*/ 949 h 3862"/>
              <a:gd name="T26" fmla="*/ 2864 w 3854"/>
              <a:gd name="T27" fmla="*/ 330 h 3862"/>
              <a:gd name="T28" fmla="*/ 2951 w 3854"/>
              <a:gd name="T29" fmla="*/ 91 h 3862"/>
              <a:gd name="T30" fmla="*/ 3146 w 3854"/>
              <a:gd name="T31" fmla="*/ 58 h 3862"/>
              <a:gd name="T32" fmla="*/ 3787 w 3854"/>
              <a:gd name="T33" fmla="*/ 265 h 3862"/>
              <a:gd name="T34" fmla="*/ 3733 w 3854"/>
              <a:gd name="T35" fmla="*/ 906 h 3862"/>
              <a:gd name="T36" fmla="*/ 3418 w 3854"/>
              <a:gd name="T37" fmla="*/ 982 h 3862"/>
              <a:gd name="T38" fmla="*/ 3385 w 3854"/>
              <a:gd name="T39" fmla="*/ 917 h 3862"/>
              <a:gd name="T40" fmla="*/ 3092 w 3854"/>
              <a:gd name="T41" fmla="*/ 1004 h 3862"/>
              <a:gd name="T42" fmla="*/ 2994 w 3854"/>
              <a:gd name="T43" fmla="*/ 1080 h 3862"/>
              <a:gd name="T44" fmla="*/ 2961 w 3854"/>
              <a:gd name="T45" fmla="*/ 1145 h 3862"/>
              <a:gd name="T46" fmla="*/ 2798 w 3854"/>
              <a:gd name="T47" fmla="*/ 1710 h 3862"/>
              <a:gd name="T48" fmla="*/ 2668 w 3854"/>
              <a:gd name="T49" fmla="*/ 2503 h 3862"/>
              <a:gd name="T50" fmla="*/ 2527 w 3854"/>
              <a:gd name="T51" fmla="*/ 3025 h 3862"/>
              <a:gd name="T52" fmla="*/ 2472 w 3854"/>
              <a:gd name="T53" fmla="*/ 3123 h 3862"/>
              <a:gd name="T54" fmla="*/ 2331 w 3854"/>
              <a:gd name="T55" fmla="*/ 3318 h 3862"/>
              <a:gd name="T56" fmla="*/ 2005 w 3854"/>
              <a:gd name="T57" fmla="*/ 3460 h 3862"/>
              <a:gd name="T58" fmla="*/ 1538 w 3854"/>
              <a:gd name="T59" fmla="*/ 3590 h 3862"/>
              <a:gd name="T60" fmla="*/ 1407 w 3854"/>
              <a:gd name="T61" fmla="*/ 3699 h 3862"/>
              <a:gd name="T62" fmla="*/ 1331 w 3854"/>
              <a:gd name="T63" fmla="*/ 3775 h 3862"/>
              <a:gd name="T64" fmla="*/ 1016 w 3854"/>
              <a:gd name="T65" fmla="*/ 3862 h 3862"/>
              <a:gd name="T66" fmla="*/ 5 w 3854"/>
              <a:gd name="T67" fmla="*/ 3775 h 3862"/>
              <a:gd name="T68" fmla="*/ 125 w 3854"/>
              <a:gd name="T69" fmla="*/ 3612 h 3862"/>
              <a:gd name="T70" fmla="*/ 179 w 3854"/>
              <a:gd name="T71" fmla="*/ 3568 h 3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solidFill>
                  <a:schemeClr val="accent1"/>
                </a:solidFill>
                <a:prstDash val="solid"/>
                <a:round/>
                <a:headEnd/>
                <a:tailEnd/>
              </a14:hiddenLine>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68617"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8622" name="Text Box 14"/>
          <p:cNvSpPr txBox="1">
            <a:spLocks noChangeArrowheads="1"/>
          </p:cNvSpPr>
          <p:nvPr/>
        </p:nvSpPr>
        <p:spPr bwMode="auto">
          <a:xfrm>
            <a:off x="467544" y="1556792"/>
            <a:ext cx="1005403" cy="584776"/>
          </a:xfrm>
          <a:prstGeom prst="rect">
            <a:avLst/>
          </a:prstGeom>
          <a:noFill/>
          <a:ln>
            <a:noFill/>
          </a:ln>
          <a:effec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西北</a:t>
            </a:r>
            <a:endParaRPr lang="en-US"/>
          </a:p>
        </p:txBody>
      </p:sp>
      <p:sp>
        <p:nvSpPr>
          <p:cNvPr id="68623" name="Text Box 15"/>
          <p:cNvSpPr txBox="1">
            <a:spLocks noChangeArrowheads="1"/>
          </p:cNvSpPr>
          <p:nvPr/>
        </p:nvSpPr>
        <p:spPr bwMode="auto">
          <a:xfrm>
            <a:off x="5915561" y="1556792"/>
            <a:ext cx="1005403"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东南</a:t>
            </a:r>
            <a:endParaRPr lang="en-US"/>
          </a:p>
        </p:txBody>
      </p:sp>
      <p:sp>
        <p:nvSpPr>
          <p:cNvPr id="68625" name="Rectangle 17"/>
          <p:cNvSpPr>
            <a:spLocks noChangeArrowheads="1"/>
          </p:cNvSpPr>
          <p:nvPr/>
        </p:nvSpPr>
        <p:spPr bwMode="auto">
          <a:xfrm>
            <a:off x="2971800" y="228600"/>
            <a:ext cx="2895600" cy="10668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古以色列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8622"/>
                                        </p:tgtEl>
                                        <p:attrNameLst>
                                          <p:attrName>style.visibility</p:attrName>
                                        </p:attrNameLst>
                                      </p:cBhvr>
                                      <p:to>
                                        <p:strVal val="visible"/>
                                      </p:to>
                                    </p:set>
                                    <p:animEffect transition="in" filter="diamond(in)">
                                      <p:cBhvr>
                                        <p:cTn id="7" dur="2000"/>
                                        <p:tgtEl>
                                          <p:spTgt spid="686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20"/>
                                        </p:tgtEl>
                                        <p:attrNameLst>
                                          <p:attrName>style.visibility</p:attrName>
                                        </p:attrNameLst>
                                      </p:cBhvr>
                                      <p:to>
                                        <p:strVal val="visible"/>
                                      </p:to>
                                    </p:set>
                                    <p:animEffect transition="in" filter="wipe(down)">
                                      <p:cBhvr>
                                        <p:cTn id="12" dur="500"/>
                                        <p:tgtEl>
                                          <p:spTgt spid="686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8623"/>
                                        </p:tgtEl>
                                        <p:attrNameLst>
                                          <p:attrName>style.visibility</p:attrName>
                                        </p:attrNameLst>
                                      </p:cBhvr>
                                      <p:to>
                                        <p:strVal val="visible"/>
                                      </p:to>
                                    </p:set>
                                    <p:animEffect transition="in" filter="diamond(in)">
                                      <p:cBhvr>
                                        <p:cTn id="17" dur="2000"/>
                                        <p:tgtEl>
                                          <p:spTgt spid="686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8621"/>
                                        </p:tgtEl>
                                        <p:attrNameLst>
                                          <p:attrName>style.visibility</p:attrName>
                                        </p:attrNameLst>
                                      </p:cBhvr>
                                      <p:to>
                                        <p:strVal val="visible"/>
                                      </p:to>
                                    </p:set>
                                    <p:animEffect transition="in" filter="wipe(left)">
                                      <p:cBhvr>
                                        <p:cTn id="22" dur="500"/>
                                        <p:tgtEl>
                                          <p:spTgt spid="68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22" grpId="0"/>
      <p:bldP spid="686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pic>
        <p:nvPicPr>
          <p:cNvPr id="69650" name="Picture 18" descr="L to R Steve Corniffee, Bill Perry and Wainsworth Brown inspect bee hives in the Finger Lakes National Forest, NY.">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0" y="3048000"/>
            <a:ext cx="2532063" cy="3810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9638"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9639"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9640"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9641"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69642" name="Text Box 10"/>
          <p:cNvSpPr txBox="1">
            <a:spLocks noChangeArrowheads="1"/>
          </p:cNvSpPr>
          <p:nvPr/>
        </p:nvSpPr>
        <p:spPr bwMode="auto">
          <a:xfrm>
            <a:off x="579179" y="1598613"/>
            <a:ext cx="1826141"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蜂蜜之地</a:t>
            </a:r>
            <a:endParaRPr lang="en-US"/>
          </a:p>
        </p:txBody>
      </p:sp>
      <p:sp>
        <p:nvSpPr>
          <p:cNvPr id="69643" name="Text Box 11"/>
          <p:cNvSpPr txBox="1">
            <a:spLocks noChangeArrowheads="1"/>
          </p:cNvSpPr>
          <p:nvPr/>
        </p:nvSpPr>
        <p:spPr bwMode="auto">
          <a:xfrm>
            <a:off x="6065579" y="1539875"/>
            <a:ext cx="1826141"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鲜奶之地</a:t>
            </a:r>
          </a:p>
        </p:txBody>
      </p:sp>
      <p:pic>
        <p:nvPicPr>
          <p:cNvPr id="69653" name="Picture 21" descr="1SMgotmilk"/>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945188" y="2743200"/>
            <a:ext cx="3198812" cy="41148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9635" name="Rectangle 3"/>
          <p:cNvSpPr>
            <a:spLocks noGrp="1" noChangeArrowheads="1"/>
          </p:cNvSpPr>
          <p:nvPr>
            <p:ph type="title"/>
          </p:nvPr>
        </p:nvSpPr>
        <p:spPr>
          <a:xfrm>
            <a:off x="457200" y="274638"/>
            <a:ext cx="2514600" cy="1020762"/>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69655" name="Rectangle 23"/>
          <p:cNvSpPr>
            <a:spLocks noChangeArrowheads="1"/>
          </p:cNvSpPr>
          <p:nvPr/>
        </p:nvSpPr>
        <p:spPr bwMode="auto">
          <a:xfrm>
            <a:off x="2971800" y="274638"/>
            <a:ext cx="2895600" cy="1020762"/>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69656" name="Rectangle 24"/>
          <p:cNvSpPr>
            <a:spLocks noChangeArrowheads="1"/>
          </p:cNvSpPr>
          <p:nvPr/>
        </p:nvSpPr>
        <p:spPr bwMode="auto">
          <a:xfrm>
            <a:off x="5867400" y="304800"/>
            <a:ext cx="2514600" cy="1020763"/>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650"/>
                                        </p:tgtEl>
                                        <p:attrNameLst>
                                          <p:attrName>style.visibility</p:attrName>
                                        </p:attrNameLst>
                                      </p:cBhvr>
                                      <p:to>
                                        <p:strVal val="visible"/>
                                      </p:to>
                                    </p:set>
                                    <p:animEffect transition="in" filter="dissolve">
                                      <p:cBhvr>
                                        <p:cTn id="7" dur="500"/>
                                        <p:tgtEl>
                                          <p:spTgt spid="69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9653"/>
                                        </p:tgtEl>
                                        <p:attrNameLst>
                                          <p:attrName>style.visibility</p:attrName>
                                        </p:attrNameLst>
                                      </p:cBhvr>
                                      <p:to>
                                        <p:strVal val="visible"/>
                                      </p:to>
                                    </p:set>
                                    <p:animEffect transition="in" filter="dissolve">
                                      <p:cBhvr>
                                        <p:cTn id="12" dur="500"/>
                                        <p:tgtEl>
                                          <p:spTgt spid="696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9642"/>
                                        </p:tgtEl>
                                        <p:attrNameLst>
                                          <p:attrName>style.visibility</p:attrName>
                                        </p:attrNameLst>
                                      </p:cBhvr>
                                      <p:to>
                                        <p:strVal val="visible"/>
                                      </p:to>
                                    </p:set>
                                    <p:animEffect transition="in" filter="wipe(down)">
                                      <p:cBhvr>
                                        <p:cTn id="17" dur="500"/>
                                        <p:tgtEl>
                                          <p:spTgt spid="696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9643"/>
                                        </p:tgtEl>
                                        <p:attrNameLst>
                                          <p:attrName>style.visibility</p:attrName>
                                        </p:attrNameLst>
                                      </p:cBhvr>
                                      <p:to>
                                        <p:strVal val="visible"/>
                                      </p:to>
                                    </p:set>
                                    <p:animEffect transition="in" filter="wipe(down)">
                                      <p:cBhvr>
                                        <p:cTn id="22" dur="500"/>
                                        <p:tgtEl>
                                          <p:spTgt spid="69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2" grpId="0"/>
      <p:bldP spid="696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pic>
        <p:nvPicPr>
          <p:cNvPr id="74765" name="Picture 13" descr="photo of Kiltimagh in County Mayo, Irland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8200" y="3773488"/>
            <a:ext cx="4495800" cy="30083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74758"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4759"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4760"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4761"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4762" name="Text Box 10"/>
          <p:cNvSpPr txBox="1">
            <a:spLocks noChangeArrowheads="1"/>
          </p:cNvSpPr>
          <p:nvPr/>
        </p:nvSpPr>
        <p:spPr bwMode="auto">
          <a:xfrm>
            <a:off x="589077" y="1598613"/>
            <a:ext cx="2282596"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ltLang="zh-CN"/>
              <a:t>40</a:t>
            </a:r>
            <a:r>
              <a:rPr lang="zh-CN" altLang="en-US"/>
              <a:t>个大城市</a:t>
            </a:r>
            <a:endParaRPr lang="en-US"/>
          </a:p>
        </p:txBody>
      </p:sp>
      <p:sp>
        <p:nvSpPr>
          <p:cNvPr id="74763" name="Text Box 11"/>
          <p:cNvSpPr txBox="1">
            <a:spLocks noChangeArrowheads="1"/>
          </p:cNvSpPr>
          <p:nvPr/>
        </p:nvSpPr>
        <p:spPr bwMode="auto">
          <a:xfrm>
            <a:off x="5761085" y="1600200"/>
            <a:ext cx="2214468"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en-US"/>
              <a:t>310 </a:t>
            </a:r>
            <a:r>
              <a:rPr lang="zh-CN" altLang="en-US"/>
              <a:t>个小镇</a:t>
            </a:r>
            <a:endParaRPr lang="en-US"/>
          </a:p>
        </p:txBody>
      </p:sp>
      <p:pic>
        <p:nvPicPr>
          <p:cNvPr id="74768" name="Picture 16" descr="wpe2.jpg (20410 bytes)"/>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3870325"/>
            <a:ext cx="4648200" cy="33686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grpSp>
        <p:nvGrpSpPr>
          <p:cNvPr id="74770" name="Group 18"/>
          <p:cNvGrpSpPr>
            <a:grpSpLocks/>
          </p:cNvGrpSpPr>
          <p:nvPr/>
        </p:nvGrpSpPr>
        <p:grpSpPr bwMode="auto">
          <a:xfrm>
            <a:off x="0" y="2743200"/>
            <a:ext cx="5181600" cy="1909763"/>
            <a:chOff x="192" y="1680"/>
            <a:chExt cx="4944" cy="2451"/>
          </a:xfrm>
        </p:grpSpPr>
        <p:pic>
          <p:nvPicPr>
            <p:cNvPr id="73742" name="Picture 19" descr="CaesareaDock"/>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92" y="1680"/>
              <a:ext cx="4944"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743" name="Picture 20" descr="CaesareaDock"/>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28" y="1680"/>
              <a:ext cx="3408" cy="2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4776" name="Rectangle 24"/>
          <p:cNvSpPr>
            <a:spLocks noGrp="1" noChangeArrowheads="1"/>
          </p:cNvSpPr>
          <p:nvPr>
            <p:ph type="title"/>
          </p:nvPr>
        </p:nvSpPr>
        <p:spPr>
          <a:xfrm>
            <a:off x="457200" y="274638"/>
            <a:ext cx="2514600" cy="1020762"/>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74777" name="Rectangle 25"/>
          <p:cNvSpPr>
            <a:spLocks noChangeArrowheads="1"/>
          </p:cNvSpPr>
          <p:nvPr/>
        </p:nvSpPr>
        <p:spPr bwMode="auto">
          <a:xfrm>
            <a:off x="2971800" y="274638"/>
            <a:ext cx="2895600" cy="1020762"/>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74778" name="Rectangle 26"/>
          <p:cNvSpPr>
            <a:spLocks noChangeArrowheads="1"/>
          </p:cNvSpPr>
          <p:nvPr/>
        </p:nvSpPr>
        <p:spPr bwMode="auto">
          <a:xfrm>
            <a:off x="5867400" y="304800"/>
            <a:ext cx="2514600" cy="1020763"/>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4762"/>
                                        </p:tgtEl>
                                        <p:attrNameLst>
                                          <p:attrName>style.visibility</p:attrName>
                                        </p:attrNameLst>
                                      </p:cBhvr>
                                      <p:to>
                                        <p:strVal val="visible"/>
                                      </p:to>
                                    </p:set>
                                    <p:animEffect transition="in" filter="fade">
                                      <p:cBhvr>
                                        <p:cTn id="7" dur="770" decel="100000"/>
                                        <p:tgtEl>
                                          <p:spTgt spid="74762"/>
                                        </p:tgtEl>
                                      </p:cBhvr>
                                    </p:animEffect>
                                    <p:animScale>
                                      <p:cBhvr>
                                        <p:cTn id="8" dur="770" decel="100000"/>
                                        <p:tgtEl>
                                          <p:spTgt spid="74762"/>
                                        </p:tgtEl>
                                      </p:cBhvr>
                                      <p:from x="10000" y="10000"/>
                                      <p:to x="200000" y="450000"/>
                                    </p:animScale>
                                    <p:animScale>
                                      <p:cBhvr>
                                        <p:cTn id="9" dur="1230" accel="100000" fill="hold">
                                          <p:stCondLst>
                                            <p:cond delay="770"/>
                                          </p:stCondLst>
                                        </p:cTn>
                                        <p:tgtEl>
                                          <p:spTgt spid="74762"/>
                                        </p:tgtEl>
                                      </p:cBhvr>
                                      <p:from x="200000" y="450000"/>
                                      <p:to x="100000" y="100000"/>
                                    </p:animScale>
                                    <p:set>
                                      <p:cBhvr>
                                        <p:cTn id="10" dur="770" fill="hold"/>
                                        <p:tgtEl>
                                          <p:spTgt spid="74762"/>
                                        </p:tgtEl>
                                        <p:attrNameLst>
                                          <p:attrName>ppt_x</p:attrName>
                                        </p:attrNameLst>
                                      </p:cBhvr>
                                      <p:to>
                                        <p:strVal val="(0.5)"/>
                                      </p:to>
                                    </p:set>
                                    <p:anim from="(0.5)" to="(#ppt_x)" calcmode="lin" valueType="num">
                                      <p:cBhvr>
                                        <p:cTn id="11" dur="1230" accel="100000" fill="hold">
                                          <p:stCondLst>
                                            <p:cond delay="770"/>
                                          </p:stCondLst>
                                        </p:cTn>
                                        <p:tgtEl>
                                          <p:spTgt spid="74762"/>
                                        </p:tgtEl>
                                        <p:attrNameLst>
                                          <p:attrName>ppt_x</p:attrName>
                                        </p:attrNameLst>
                                      </p:cBhvr>
                                    </p:anim>
                                    <p:set>
                                      <p:cBhvr>
                                        <p:cTn id="12" dur="770" fill="hold"/>
                                        <p:tgtEl>
                                          <p:spTgt spid="74762"/>
                                        </p:tgtEl>
                                        <p:attrNameLst>
                                          <p:attrName>ppt_y</p:attrName>
                                        </p:attrNameLst>
                                      </p:cBhvr>
                                      <p:to>
                                        <p:strVal val="(#ppt_y+0.4)"/>
                                      </p:to>
                                    </p:set>
                                    <p:anim from="(#ppt_y+0.4)" to="(#ppt_y)" calcmode="lin" valueType="num">
                                      <p:cBhvr>
                                        <p:cTn id="13" dur="1230" accel="100000" fill="hold">
                                          <p:stCondLst>
                                            <p:cond delay="770"/>
                                          </p:stCondLst>
                                        </p:cTn>
                                        <p:tgtEl>
                                          <p:spTgt spid="747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74768"/>
                                        </p:tgtEl>
                                        <p:attrNameLst>
                                          <p:attrName>style.visibility</p:attrName>
                                        </p:attrNameLst>
                                      </p:cBhvr>
                                      <p:to>
                                        <p:strVal val="visible"/>
                                      </p:to>
                                    </p:set>
                                    <p:animEffect transition="in" filter="dissolve">
                                      <p:cBhvr>
                                        <p:cTn id="18" dur="500"/>
                                        <p:tgtEl>
                                          <p:spTgt spid="747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74770"/>
                                        </p:tgtEl>
                                        <p:attrNameLst>
                                          <p:attrName>style.visibility</p:attrName>
                                        </p:attrNameLst>
                                      </p:cBhvr>
                                      <p:to>
                                        <p:strVal val="visible"/>
                                      </p:to>
                                    </p:set>
                                    <p:anim calcmode="lin" valueType="num">
                                      <p:cBhvr>
                                        <p:cTn id="23" dur="1000" fill="hold"/>
                                        <p:tgtEl>
                                          <p:spTgt spid="74770"/>
                                        </p:tgtEl>
                                        <p:attrNameLst>
                                          <p:attrName>ppt_w</p:attrName>
                                        </p:attrNameLst>
                                      </p:cBhvr>
                                      <p:tavLst>
                                        <p:tav tm="0">
                                          <p:val>
                                            <p:fltVal val="0"/>
                                          </p:val>
                                        </p:tav>
                                        <p:tav tm="100000">
                                          <p:val>
                                            <p:strVal val="#ppt_w"/>
                                          </p:val>
                                        </p:tav>
                                      </p:tavLst>
                                    </p:anim>
                                    <p:anim calcmode="lin" valueType="num">
                                      <p:cBhvr>
                                        <p:cTn id="24" dur="1000" fill="hold"/>
                                        <p:tgtEl>
                                          <p:spTgt spid="74770"/>
                                        </p:tgtEl>
                                        <p:attrNameLst>
                                          <p:attrName>ppt_h</p:attrName>
                                        </p:attrNameLst>
                                      </p:cBhvr>
                                      <p:tavLst>
                                        <p:tav tm="0">
                                          <p:val>
                                            <p:fltVal val="0"/>
                                          </p:val>
                                        </p:tav>
                                        <p:tav tm="100000">
                                          <p:val>
                                            <p:strVal val="#ppt_h"/>
                                          </p:val>
                                        </p:tav>
                                      </p:tavLst>
                                    </p:anim>
                                    <p:anim calcmode="lin" valueType="num">
                                      <p:cBhvr>
                                        <p:cTn id="25" dur="1000" fill="hold"/>
                                        <p:tgtEl>
                                          <p:spTgt spid="7477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747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4763"/>
                                        </p:tgtEl>
                                        <p:attrNameLst>
                                          <p:attrName>style.visibility</p:attrName>
                                        </p:attrNameLst>
                                      </p:cBhvr>
                                      <p:to>
                                        <p:strVal val="visible"/>
                                      </p:to>
                                    </p:set>
                                    <p:animEffect transition="in" filter="wipe(down)">
                                      <p:cBhvr>
                                        <p:cTn id="31" dur="500"/>
                                        <p:tgtEl>
                                          <p:spTgt spid="7476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74765"/>
                                        </p:tgtEl>
                                        <p:attrNameLst>
                                          <p:attrName>style.visibility</p:attrName>
                                        </p:attrNameLst>
                                      </p:cBhvr>
                                      <p:to>
                                        <p:strVal val="visible"/>
                                      </p:to>
                                    </p:set>
                                    <p:animEffect transition="in" filter="dissolve">
                                      <p:cBhvr>
                                        <p:cTn id="36" dur="500"/>
                                        <p:tgtEl>
                                          <p:spTgt spid="74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2" grpId="0"/>
      <p:bldP spid="7476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pic>
        <p:nvPicPr>
          <p:cNvPr id="75789" name="Picture 13" descr="exhaust"/>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54738" y="3810000"/>
            <a:ext cx="2989262" cy="304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75782"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5783"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5784"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5785"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5786" name="Text Box 10"/>
          <p:cNvSpPr txBox="1">
            <a:spLocks noChangeArrowheads="1"/>
          </p:cNvSpPr>
          <p:nvPr/>
        </p:nvSpPr>
        <p:spPr bwMode="auto">
          <a:xfrm>
            <a:off x="529570" y="1539875"/>
            <a:ext cx="1415772"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简单</a:t>
            </a:r>
            <a:r>
              <a:rPr lang="en-US" altLang="ja-JP"/>
              <a:t>,</a:t>
            </a:r>
          </a:p>
          <a:p>
            <a:r>
              <a:rPr lang="zh-CN" altLang="en-US"/>
              <a:t>可预料</a:t>
            </a:r>
            <a:endParaRPr lang="en-US"/>
          </a:p>
        </p:txBody>
      </p:sp>
      <p:sp>
        <p:nvSpPr>
          <p:cNvPr id="75787" name="Text Box 11"/>
          <p:cNvSpPr txBox="1">
            <a:spLocks noChangeArrowheads="1"/>
          </p:cNvSpPr>
          <p:nvPr/>
        </p:nvSpPr>
        <p:spPr bwMode="auto">
          <a:xfrm>
            <a:off x="5963979" y="1600200"/>
            <a:ext cx="1826141"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艰难</a:t>
            </a:r>
            <a:r>
              <a:rPr lang="en-US" altLang="ja-JP"/>
              <a:t>,</a:t>
            </a:r>
          </a:p>
          <a:p>
            <a:r>
              <a:rPr lang="zh-CN" altLang="en-US"/>
              <a:t>无法预料</a:t>
            </a:r>
            <a:endParaRPr lang="en-US"/>
          </a:p>
        </p:txBody>
      </p:sp>
      <p:sp>
        <p:nvSpPr>
          <p:cNvPr id="75795" name="Rectangle 19"/>
          <p:cNvSpPr>
            <a:spLocks noGrp="1" noChangeArrowheads="1"/>
          </p:cNvSpPr>
          <p:nvPr>
            <p:ph type="title"/>
          </p:nvPr>
        </p:nvSpPr>
        <p:spPr>
          <a:xfrm>
            <a:off x="457200" y="274638"/>
            <a:ext cx="2514600" cy="1020762"/>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75796" name="Rectangle 20"/>
          <p:cNvSpPr>
            <a:spLocks noChangeArrowheads="1"/>
          </p:cNvSpPr>
          <p:nvPr/>
        </p:nvSpPr>
        <p:spPr bwMode="auto">
          <a:xfrm>
            <a:off x="2971800" y="274638"/>
            <a:ext cx="2895600" cy="1020762"/>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75797" name="Rectangle 21"/>
          <p:cNvSpPr>
            <a:spLocks noChangeArrowheads="1"/>
          </p:cNvSpPr>
          <p:nvPr/>
        </p:nvSpPr>
        <p:spPr bwMode="auto">
          <a:xfrm>
            <a:off x="5867400" y="304800"/>
            <a:ext cx="2514600" cy="1020763"/>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pic>
        <p:nvPicPr>
          <p:cNvPr id="75799" name="Picture 23"/>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52400" y="2819400"/>
            <a:ext cx="3048000" cy="2354263"/>
          </a:xfrm>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5786"/>
                                        </p:tgtEl>
                                        <p:attrNameLst>
                                          <p:attrName>style.visibility</p:attrName>
                                        </p:attrNameLst>
                                      </p:cBhvr>
                                      <p:to>
                                        <p:strVal val="visible"/>
                                      </p:to>
                                    </p:set>
                                    <p:animEffect transition="in" filter="wipe(down)">
                                      <p:cBhvr>
                                        <p:cTn id="7" dur="500"/>
                                        <p:tgtEl>
                                          <p:spTgt spid="757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5789"/>
                                        </p:tgtEl>
                                        <p:attrNameLst>
                                          <p:attrName>style.visibility</p:attrName>
                                        </p:attrNameLst>
                                      </p:cBhvr>
                                      <p:to>
                                        <p:strVal val="visible"/>
                                      </p:to>
                                    </p:set>
                                    <p:animEffect transition="in" filter="dissolve">
                                      <p:cBhvr>
                                        <p:cTn id="12" dur="500"/>
                                        <p:tgtEl>
                                          <p:spTgt spid="75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5787"/>
                                        </p:tgtEl>
                                        <p:attrNameLst>
                                          <p:attrName>style.visibility</p:attrName>
                                        </p:attrNameLst>
                                      </p:cBhvr>
                                      <p:to>
                                        <p:strVal val="visible"/>
                                      </p:to>
                                    </p:set>
                                    <p:animEffect transition="in" filter="wipe(down)">
                                      <p:cBhvr>
                                        <p:cTn id="17" dur="500"/>
                                        <p:tgtEl>
                                          <p:spTgt spid="75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6" grpId="0"/>
      <p:bldP spid="7578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pic>
        <p:nvPicPr>
          <p:cNvPr id="76813" name="Picture 13" descr="oregon-plains-50"/>
          <p:cNvPicPr>
            <a:picLocks noGrp="1" noChangeAspect="1" noChangeArrowheads="1"/>
          </p:cNvPicPr>
          <p:nvPr>
            <p:ph sz="quarter" idx="2"/>
          </p:nvPr>
        </p:nvPicPr>
        <p:blipFill>
          <a:blip r:embed="rId4" cstate="screen">
            <a:extLst>
              <a:ext uri="{28A0092B-C50C-407E-A947-70E740481C1C}">
                <a14:useLocalDpi xmlns:a14="http://schemas.microsoft.com/office/drawing/2010/main" val="0"/>
              </a:ext>
            </a:extLst>
          </a:blip>
          <a:srcRect/>
          <a:stretch>
            <a:fillRect/>
          </a:stretch>
        </p:blipFill>
        <p:spPr>
          <a:xfrm>
            <a:off x="5068888" y="3614738"/>
            <a:ext cx="4075112" cy="278606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76806"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6807"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6808"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6809"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pic>
        <p:nvPicPr>
          <p:cNvPr id="76816" name="Picture 16" descr="HK-Ph26a-very-busy-street"/>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2743200"/>
            <a:ext cx="4267200" cy="3200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76819" name="Rectangle 19"/>
          <p:cNvSpPr>
            <a:spLocks noGrp="1" noChangeArrowheads="1"/>
          </p:cNvSpPr>
          <p:nvPr>
            <p:ph type="title"/>
          </p:nvPr>
        </p:nvSpPr>
        <p:spPr>
          <a:xfrm>
            <a:off x="457200" y="274638"/>
            <a:ext cx="2514600" cy="1020762"/>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76820" name="Rectangle 20"/>
          <p:cNvSpPr>
            <a:spLocks noChangeArrowheads="1"/>
          </p:cNvSpPr>
          <p:nvPr/>
        </p:nvSpPr>
        <p:spPr bwMode="auto">
          <a:xfrm>
            <a:off x="2971800" y="274638"/>
            <a:ext cx="2895600" cy="1020762"/>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76821" name="Rectangle 21"/>
          <p:cNvSpPr>
            <a:spLocks noChangeArrowheads="1"/>
          </p:cNvSpPr>
          <p:nvPr/>
        </p:nvSpPr>
        <p:spPr bwMode="auto">
          <a:xfrm>
            <a:off x="5867400" y="304800"/>
            <a:ext cx="2514600" cy="1020763"/>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
        <p:nvSpPr>
          <p:cNvPr id="76822" name="Text Box 22"/>
          <p:cNvSpPr txBox="1">
            <a:spLocks noChangeArrowheads="1"/>
          </p:cNvSpPr>
          <p:nvPr/>
        </p:nvSpPr>
        <p:spPr bwMode="auto">
          <a:xfrm>
            <a:off x="5867400" y="1447800"/>
            <a:ext cx="32766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隔离，宁静，国家主义</a:t>
            </a:r>
          </a:p>
        </p:txBody>
      </p:sp>
      <p:sp>
        <p:nvSpPr>
          <p:cNvPr id="76825" name="Text Box 25"/>
          <p:cNvSpPr txBox="1">
            <a:spLocks noChangeArrowheads="1"/>
          </p:cNvSpPr>
          <p:nvPr/>
        </p:nvSpPr>
        <p:spPr bwMode="auto">
          <a:xfrm>
            <a:off x="0" y="1447800"/>
            <a:ext cx="4211960"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经商，吵杂，国际化</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6816"/>
                                        </p:tgtEl>
                                        <p:attrNameLst>
                                          <p:attrName>style.visibility</p:attrName>
                                        </p:attrNameLst>
                                      </p:cBhvr>
                                      <p:to>
                                        <p:strVal val="visible"/>
                                      </p:to>
                                    </p:set>
                                    <p:animEffect transition="in" filter="dissolve">
                                      <p:cBhvr>
                                        <p:cTn id="7" dur="500"/>
                                        <p:tgtEl>
                                          <p:spTgt spid="768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6813"/>
                                        </p:tgtEl>
                                        <p:attrNameLst>
                                          <p:attrName>style.visibility</p:attrName>
                                        </p:attrNameLst>
                                      </p:cBhvr>
                                      <p:to>
                                        <p:strVal val="visible"/>
                                      </p:to>
                                    </p:set>
                                    <p:animEffect transition="in" filter="dissolve">
                                      <p:cBhvr>
                                        <p:cTn id="12" dur="500"/>
                                        <p:tgtEl>
                                          <p:spTgt spid="76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6825"/>
                                        </p:tgtEl>
                                        <p:attrNameLst>
                                          <p:attrName>style.visibility</p:attrName>
                                        </p:attrNameLst>
                                      </p:cBhvr>
                                      <p:to>
                                        <p:strVal val="visible"/>
                                      </p:to>
                                    </p:set>
                                    <p:animEffect transition="in" filter="slide(fromBottom)">
                                      <p:cBhvr>
                                        <p:cTn id="17" dur="500"/>
                                        <p:tgtEl>
                                          <p:spTgt spid="76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Grp="1" noChangeAspect="1" noChangeArrowheads="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77830"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7831"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7832"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7833"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pic>
        <p:nvPicPr>
          <p:cNvPr id="77839" name="Picture 15" descr="t22blow"/>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0" y="3048000"/>
            <a:ext cx="2579688" cy="3429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77836" name="Picture 12" descr="God of Light"/>
          <p:cNvPicPr>
            <a:picLocks noGrp="1" noChangeAspect="1" noChangeArrowheads="1"/>
          </p:cNvPicPr>
          <p:nvPr>
            <p:ph sz="quarter" idx="2"/>
          </p:nvPr>
        </p:nvPicPr>
        <p:blipFill>
          <a:blip r:embed="rId5" cstate="screen">
            <a:extLst>
              <a:ext uri="{28A0092B-C50C-407E-A947-70E740481C1C}">
                <a14:useLocalDpi xmlns:a14="http://schemas.microsoft.com/office/drawing/2010/main" val="0"/>
              </a:ext>
            </a:extLst>
          </a:blip>
          <a:srcRect/>
          <a:stretch>
            <a:fillRect/>
          </a:stretch>
        </p:blipFill>
        <p:spPr>
          <a:xfrm>
            <a:off x="0" y="3575050"/>
            <a:ext cx="3733800" cy="32829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77842" name="Rectangle 18"/>
          <p:cNvSpPr>
            <a:spLocks noGrp="1" noChangeArrowheads="1"/>
          </p:cNvSpPr>
          <p:nvPr>
            <p:ph type="title"/>
          </p:nvPr>
        </p:nvSpPr>
        <p:spPr>
          <a:xfrm>
            <a:off x="533400" y="304800"/>
            <a:ext cx="2514600" cy="1020763"/>
          </a:xfrm>
          <a:solidFill>
            <a:srgbClr val="FF0000"/>
          </a:solidFill>
          <a:ln>
            <a:solidFill>
              <a:schemeClr val="bg2"/>
            </a:solidFill>
            <a:miter lim="800000"/>
            <a:headEnd/>
            <a:tailEnd/>
          </a:ln>
        </p:spPr>
        <p:txBody>
          <a:bodyPr/>
          <a:lstStyle/>
          <a:p>
            <a:pPr eaLnBrk="1" hangingPunct="1"/>
            <a:r>
              <a:rPr lang="zh-CN" altLang="en-US" b="0">
                <a:latin typeface="Garamond" charset="0"/>
                <a:ea typeface="宋体" charset="0"/>
                <a:cs typeface="宋体" charset="0"/>
              </a:rPr>
              <a:t>左边</a:t>
            </a:r>
          </a:p>
        </p:txBody>
      </p:sp>
      <p:sp>
        <p:nvSpPr>
          <p:cNvPr id="77843" name="Rectangle 19"/>
          <p:cNvSpPr>
            <a:spLocks noChangeArrowheads="1"/>
          </p:cNvSpPr>
          <p:nvPr/>
        </p:nvSpPr>
        <p:spPr bwMode="auto">
          <a:xfrm>
            <a:off x="3048000" y="304800"/>
            <a:ext cx="2895600" cy="1020763"/>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77844" name="Rectangle 20"/>
          <p:cNvSpPr>
            <a:spLocks noChangeArrowheads="1"/>
          </p:cNvSpPr>
          <p:nvPr/>
        </p:nvSpPr>
        <p:spPr bwMode="auto">
          <a:xfrm>
            <a:off x="5943600" y="334963"/>
            <a:ext cx="2514600" cy="1020762"/>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
        <p:nvSpPr>
          <p:cNvPr id="77845" name="Text Box 21"/>
          <p:cNvSpPr txBox="1">
            <a:spLocks noChangeArrowheads="1"/>
          </p:cNvSpPr>
          <p:nvPr/>
        </p:nvSpPr>
        <p:spPr bwMode="auto">
          <a:xfrm>
            <a:off x="683568" y="1524000"/>
            <a:ext cx="24384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泛神论，外帮神</a:t>
            </a:r>
          </a:p>
        </p:txBody>
      </p:sp>
      <p:sp>
        <p:nvSpPr>
          <p:cNvPr id="77846" name="Text Box 22"/>
          <p:cNvSpPr txBox="1">
            <a:spLocks noChangeArrowheads="1"/>
          </p:cNvSpPr>
          <p:nvPr/>
        </p:nvSpPr>
        <p:spPr bwMode="auto">
          <a:xfrm>
            <a:off x="5791200" y="1524000"/>
            <a:ext cx="3352800"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纯洁信仰，一神论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45"/>
                                        </p:tgtEl>
                                        <p:attrNameLst>
                                          <p:attrName>style.visibility</p:attrName>
                                        </p:attrNameLst>
                                      </p:cBhvr>
                                      <p:to>
                                        <p:strVal val="visible"/>
                                      </p:to>
                                    </p:set>
                                    <p:animEffect transition="in" filter="wipe(down)">
                                      <p:cBhvr>
                                        <p:cTn id="7" dur="500"/>
                                        <p:tgtEl>
                                          <p:spTgt spid="77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7836"/>
                                        </p:tgtEl>
                                        <p:attrNameLst>
                                          <p:attrName>style.visibility</p:attrName>
                                        </p:attrNameLst>
                                      </p:cBhvr>
                                      <p:to>
                                        <p:strVal val="visible"/>
                                      </p:to>
                                    </p:set>
                                    <p:animEffect transition="in" filter="dissolve">
                                      <p:cBhvr>
                                        <p:cTn id="12" dur="500"/>
                                        <p:tgtEl>
                                          <p:spTgt spid="77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7846"/>
                                        </p:tgtEl>
                                        <p:attrNameLst>
                                          <p:attrName>style.visibility</p:attrName>
                                        </p:attrNameLst>
                                      </p:cBhvr>
                                      <p:to>
                                        <p:strVal val="visible"/>
                                      </p:to>
                                    </p:set>
                                    <p:animEffect transition="in" filter="wipe(down)">
                                      <p:cBhvr>
                                        <p:cTn id="17" dur="500"/>
                                        <p:tgtEl>
                                          <p:spTgt spid="778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7839"/>
                                        </p:tgtEl>
                                        <p:attrNameLst>
                                          <p:attrName>style.visibility</p:attrName>
                                        </p:attrNameLst>
                                      </p:cBhvr>
                                      <p:to>
                                        <p:strVal val="visible"/>
                                      </p:to>
                                    </p:set>
                                    <p:animEffect transition="in" filter="dissolve">
                                      <p:cBhvr>
                                        <p:cTn id="22" dur="500"/>
                                        <p:tgtEl>
                                          <p:spTgt spid="77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45" grpId="0"/>
      <p:bldP spid="778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31078"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1079"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1080"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31081"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pic>
        <p:nvPicPr>
          <p:cNvPr id="131084" name="Picture 12" descr="Sheep &amp; Goat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02163" y="3429000"/>
            <a:ext cx="4694237" cy="367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85" name="Picture 13" descr="manonchari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4495800" cy="363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89" name="Rectangle 17"/>
          <p:cNvSpPr>
            <a:spLocks noGrp="1" noChangeArrowheads="1"/>
          </p:cNvSpPr>
          <p:nvPr>
            <p:ph type="title"/>
          </p:nvPr>
        </p:nvSpPr>
        <p:spPr>
          <a:xfrm>
            <a:off x="457200" y="274638"/>
            <a:ext cx="2514600" cy="1020762"/>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131090" name="Rectangle 18"/>
          <p:cNvSpPr>
            <a:spLocks noChangeArrowheads="1"/>
          </p:cNvSpPr>
          <p:nvPr/>
        </p:nvSpPr>
        <p:spPr bwMode="auto">
          <a:xfrm>
            <a:off x="2971800" y="274638"/>
            <a:ext cx="2895600" cy="1020762"/>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131091" name="Rectangle 19"/>
          <p:cNvSpPr>
            <a:spLocks noChangeArrowheads="1"/>
          </p:cNvSpPr>
          <p:nvPr/>
        </p:nvSpPr>
        <p:spPr bwMode="auto">
          <a:xfrm>
            <a:off x="5867400" y="304800"/>
            <a:ext cx="2514600" cy="1020763"/>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
        <p:nvSpPr>
          <p:cNvPr id="131093" name="Text Box 21"/>
          <p:cNvSpPr txBox="1">
            <a:spLocks noChangeArrowheads="1"/>
          </p:cNvSpPr>
          <p:nvPr/>
        </p:nvSpPr>
        <p:spPr bwMode="auto">
          <a:xfrm>
            <a:off x="304800" y="1524000"/>
            <a:ext cx="27432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以色列统治</a:t>
            </a:r>
            <a:r>
              <a:rPr lang="en-US" altLang="zh-CN"/>
              <a:t>150</a:t>
            </a:r>
            <a:r>
              <a:rPr lang="zh-CN" altLang="en-US"/>
              <a:t>年</a:t>
            </a:r>
          </a:p>
        </p:txBody>
      </p:sp>
      <p:sp>
        <p:nvSpPr>
          <p:cNvPr id="131095" name="Text Box 23"/>
          <p:cNvSpPr txBox="1">
            <a:spLocks noChangeArrowheads="1"/>
          </p:cNvSpPr>
          <p:nvPr/>
        </p:nvSpPr>
        <p:spPr bwMode="auto">
          <a:xfrm>
            <a:off x="6096000" y="1524000"/>
            <a:ext cx="27432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以色列统治</a:t>
            </a:r>
            <a:r>
              <a:rPr lang="en-US" altLang="zh-CN"/>
              <a:t>1650</a:t>
            </a:r>
            <a:r>
              <a:rPr lang="zh-CN" altLang="en-US"/>
              <a:t>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31093"/>
                                        </p:tgtEl>
                                        <p:attrNameLst>
                                          <p:attrName>style.visibility</p:attrName>
                                        </p:attrNameLst>
                                      </p:cBhvr>
                                      <p:to>
                                        <p:strVal val="visible"/>
                                      </p:to>
                                    </p:set>
                                    <p:animEffect transition="in" filter="barn(inHorizontal)">
                                      <p:cBhvr>
                                        <p:cTn id="7" dur="500"/>
                                        <p:tgtEl>
                                          <p:spTgt spid="1310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131085"/>
                                        </p:tgtEl>
                                        <p:attrNameLst>
                                          <p:attrName>style.visibility</p:attrName>
                                        </p:attrNameLst>
                                      </p:cBhvr>
                                      <p:to>
                                        <p:strVal val="visible"/>
                                      </p:to>
                                    </p:set>
                                    <p:anim calcmode="lin" valueType="num">
                                      <p:cBhvr>
                                        <p:cTn id="12" dur="1000" fill="hold"/>
                                        <p:tgtEl>
                                          <p:spTgt spid="131085"/>
                                        </p:tgtEl>
                                        <p:attrNameLst>
                                          <p:attrName>ppt_w</p:attrName>
                                        </p:attrNameLst>
                                      </p:cBhvr>
                                      <p:tavLst>
                                        <p:tav tm="0">
                                          <p:val>
                                            <p:fltVal val="0"/>
                                          </p:val>
                                        </p:tav>
                                        <p:tav tm="100000">
                                          <p:val>
                                            <p:strVal val="#ppt_w"/>
                                          </p:val>
                                        </p:tav>
                                      </p:tavLst>
                                    </p:anim>
                                    <p:anim calcmode="lin" valueType="num">
                                      <p:cBhvr>
                                        <p:cTn id="13" dur="1000" fill="hold"/>
                                        <p:tgtEl>
                                          <p:spTgt spid="131085"/>
                                        </p:tgtEl>
                                        <p:attrNameLst>
                                          <p:attrName>ppt_h</p:attrName>
                                        </p:attrNameLst>
                                      </p:cBhvr>
                                      <p:tavLst>
                                        <p:tav tm="0">
                                          <p:val>
                                            <p:fltVal val="0"/>
                                          </p:val>
                                        </p:tav>
                                        <p:tav tm="100000">
                                          <p:val>
                                            <p:strVal val="#ppt_h"/>
                                          </p:val>
                                        </p:tav>
                                      </p:tavLst>
                                    </p:anim>
                                    <p:anim calcmode="lin" valueType="num">
                                      <p:cBhvr>
                                        <p:cTn id="14" dur="1000" fill="hold"/>
                                        <p:tgtEl>
                                          <p:spTgt spid="13108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310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31095"/>
                                        </p:tgtEl>
                                        <p:attrNameLst>
                                          <p:attrName>style.visibility</p:attrName>
                                        </p:attrNameLst>
                                      </p:cBhvr>
                                      <p:to>
                                        <p:strVal val="visible"/>
                                      </p:to>
                                    </p:set>
                                    <p:animEffect transition="in" filter="barn(inHorizontal)">
                                      <p:cBhvr>
                                        <p:cTn id="20" dur="500"/>
                                        <p:tgtEl>
                                          <p:spTgt spid="131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131084"/>
                                        </p:tgtEl>
                                        <p:attrNameLst>
                                          <p:attrName>style.visibility</p:attrName>
                                        </p:attrNameLst>
                                      </p:cBhvr>
                                      <p:to>
                                        <p:strVal val="visible"/>
                                      </p:to>
                                    </p:set>
                                    <p:animEffect transition="in" filter="wheel(4)">
                                      <p:cBhvr>
                                        <p:cTn id="25" dur="2000"/>
                                        <p:tgtEl>
                                          <p:spTgt spid="131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3" grpId="0"/>
      <p:bldP spid="13109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a:noFill/>
          <a:ln>
            <a:noFill/>
          </a:ln>
          <a:effectLst/>
        </p:spPr>
      </p:pic>
      <p:sp>
        <p:nvSpPr>
          <p:cNvPr id="79878"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9879"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9880"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9881"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79892" name="Text Box 20"/>
          <p:cNvSpPr txBox="1">
            <a:spLocks noChangeArrowheads="1"/>
          </p:cNvSpPr>
          <p:nvPr/>
        </p:nvSpPr>
        <p:spPr bwMode="auto">
          <a:xfrm>
            <a:off x="0" y="6019800"/>
            <a:ext cx="22860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Egyptians</a:t>
            </a:r>
          </a:p>
        </p:txBody>
      </p:sp>
      <p:sp>
        <p:nvSpPr>
          <p:cNvPr id="79893" name="Text Box 21"/>
          <p:cNvSpPr txBox="1">
            <a:spLocks noChangeArrowheads="1"/>
          </p:cNvSpPr>
          <p:nvPr/>
        </p:nvSpPr>
        <p:spPr bwMode="auto">
          <a:xfrm>
            <a:off x="1219200" y="4994275"/>
            <a:ext cx="22860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Philistines</a:t>
            </a:r>
          </a:p>
        </p:txBody>
      </p:sp>
      <p:sp>
        <p:nvSpPr>
          <p:cNvPr id="79894" name="Text Box 22"/>
          <p:cNvSpPr txBox="1">
            <a:spLocks noChangeArrowheads="1"/>
          </p:cNvSpPr>
          <p:nvPr/>
        </p:nvSpPr>
        <p:spPr bwMode="auto">
          <a:xfrm>
            <a:off x="1475656" y="267370"/>
            <a:ext cx="27432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Phoenicians</a:t>
            </a:r>
          </a:p>
        </p:txBody>
      </p:sp>
      <p:sp>
        <p:nvSpPr>
          <p:cNvPr id="79897" name="Text Box 25"/>
          <p:cNvSpPr txBox="1">
            <a:spLocks noChangeArrowheads="1"/>
          </p:cNvSpPr>
          <p:nvPr/>
        </p:nvSpPr>
        <p:spPr bwMode="auto">
          <a:xfrm>
            <a:off x="7668344" y="339378"/>
            <a:ext cx="17526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Syrians</a:t>
            </a:r>
          </a:p>
        </p:txBody>
      </p:sp>
      <p:sp>
        <p:nvSpPr>
          <p:cNvPr id="79898" name="Text Box 26"/>
          <p:cNvSpPr txBox="1">
            <a:spLocks noChangeArrowheads="1"/>
          </p:cNvSpPr>
          <p:nvPr/>
        </p:nvSpPr>
        <p:spPr bwMode="auto">
          <a:xfrm>
            <a:off x="3048000" y="1779538"/>
            <a:ext cx="22860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Romans</a:t>
            </a:r>
          </a:p>
        </p:txBody>
      </p:sp>
      <p:sp>
        <p:nvSpPr>
          <p:cNvPr id="79899" name="Text Box 27"/>
          <p:cNvSpPr txBox="1">
            <a:spLocks noChangeArrowheads="1"/>
          </p:cNvSpPr>
          <p:nvPr/>
        </p:nvSpPr>
        <p:spPr bwMode="auto">
          <a:xfrm>
            <a:off x="1600200" y="3962400"/>
            <a:ext cx="21336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Assyrians</a:t>
            </a:r>
          </a:p>
        </p:txBody>
      </p:sp>
      <p:sp>
        <p:nvSpPr>
          <p:cNvPr id="79900" name="Text Box 28"/>
          <p:cNvSpPr txBox="1">
            <a:spLocks noChangeArrowheads="1"/>
          </p:cNvSpPr>
          <p:nvPr/>
        </p:nvSpPr>
        <p:spPr bwMode="auto">
          <a:xfrm>
            <a:off x="1371600" y="2971800"/>
            <a:ext cx="2743200" cy="6413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defRPr/>
            </a:pPr>
            <a:r>
              <a:rPr lang="en-US" b="1">
                <a:solidFill>
                  <a:srgbClr val="FF0000"/>
                </a:solidFill>
                <a:cs typeface="+mn-cs"/>
              </a:rPr>
              <a:t>Babylonians</a:t>
            </a:r>
          </a:p>
        </p:txBody>
      </p:sp>
      <p:sp>
        <p:nvSpPr>
          <p:cNvPr id="79901" name="Text Box 29"/>
          <p:cNvSpPr txBox="1">
            <a:spLocks noChangeArrowheads="1"/>
          </p:cNvSpPr>
          <p:nvPr/>
        </p:nvSpPr>
        <p:spPr bwMode="auto">
          <a:xfrm>
            <a:off x="3886200" y="4038600"/>
            <a:ext cx="2057400" cy="366713"/>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lnSpc>
                <a:spcPct val="50000"/>
              </a:lnSpc>
              <a:defRPr/>
            </a:pPr>
            <a:r>
              <a:rPr lang="en-US" b="1">
                <a:solidFill>
                  <a:srgbClr val="0000FF"/>
                </a:solidFill>
                <a:cs typeface="+mn-cs"/>
              </a:rPr>
              <a:t>Israelites</a:t>
            </a:r>
          </a:p>
        </p:txBody>
      </p:sp>
      <p:sp>
        <p:nvSpPr>
          <p:cNvPr id="79902" name="Text Box 30"/>
          <p:cNvSpPr txBox="1">
            <a:spLocks noChangeArrowheads="1"/>
          </p:cNvSpPr>
          <p:nvPr/>
        </p:nvSpPr>
        <p:spPr bwMode="auto">
          <a:xfrm>
            <a:off x="6324600" y="3733800"/>
            <a:ext cx="2438400" cy="366713"/>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lnSpc>
                <a:spcPct val="50000"/>
              </a:lnSpc>
              <a:defRPr/>
            </a:pPr>
            <a:r>
              <a:rPr lang="en-US" b="1">
                <a:solidFill>
                  <a:srgbClr val="0000FF"/>
                </a:solidFill>
                <a:cs typeface="+mn-cs"/>
              </a:rPr>
              <a:t>Ammonites</a:t>
            </a:r>
          </a:p>
        </p:txBody>
      </p:sp>
      <p:sp>
        <p:nvSpPr>
          <p:cNvPr id="79903" name="Text Box 31"/>
          <p:cNvSpPr txBox="1">
            <a:spLocks noChangeArrowheads="1"/>
          </p:cNvSpPr>
          <p:nvPr/>
        </p:nvSpPr>
        <p:spPr bwMode="auto">
          <a:xfrm>
            <a:off x="6172200" y="5334000"/>
            <a:ext cx="2057400" cy="366713"/>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lnSpc>
                <a:spcPct val="50000"/>
              </a:lnSpc>
              <a:defRPr/>
            </a:pPr>
            <a:r>
              <a:rPr lang="en-US" b="1">
                <a:solidFill>
                  <a:srgbClr val="0000FF"/>
                </a:solidFill>
                <a:cs typeface="+mn-cs"/>
              </a:rPr>
              <a:t>Moabites</a:t>
            </a:r>
          </a:p>
        </p:txBody>
      </p:sp>
      <p:sp>
        <p:nvSpPr>
          <p:cNvPr id="79904" name="Text Box 32"/>
          <p:cNvSpPr txBox="1">
            <a:spLocks noChangeArrowheads="1"/>
          </p:cNvSpPr>
          <p:nvPr/>
        </p:nvSpPr>
        <p:spPr bwMode="auto">
          <a:xfrm>
            <a:off x="6096000" y="6491288"/>
            <a:ext cx="2286000" cy="36671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50000"/>
                    </a:schemeClr>
                  </a:outerShdw>
                </a:effectLst>
              </a14:hiddenEffects>
            </a:ext>
          </a:extLst>
        </p:spPr>
        <p:txBody>
          <a:bodyPr>
            <a:spAutoFit/>
          </a:bodyPr>
          <a:lstStyle/>
          <a:p>
            <a:pPr>
              <a:lnSpc>
                <a:spcPct val="50000"/>
              </a:lnSpc>
              <a:defRPr/>
            </a:pPr>
            <a:r>
              <a:rPr lang="en-US" b="1">
                <a:solidFill>
                  <a:srgbClr val="0000FF"/>
                </a:solidFill>
                <a:cs typeface="+mn-cs"/>
              </a:rPr>
              <a:t>Edomites</a:t>
            </a:r>
          </a:p>
        </p:txBody>
      </p:sp>
      <p:sp>
        <p:nvSpPr>
          <p:cNvPr id="79905" name="Text Box 33"/>
          <p:cNvSpPr txBox="1">
            <a:spLocks noChangeArrowheads="1"/>
          </p:cNvSpPr>
          <p:nvPr/>
        </p:nvSpPr>
        <p:spPr bwMode="auto">
          <a:xfrm>
            <a:off x="304800" y="1484784"/>
            <a:ext cx="19050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渔民   </a:t>
            </a:r>
            <a:r>
              <a:rPr lang="en-US" altLang="zh-CN"/>
              <a:t>“ians”</a:t>
            </a:r>
          </a:p>
        </p:txBody>
      </p:sp>
      <p:sp>
        <p:nvSpPr>
          <p:cNvPr id="79907" name="Text Box 35"/>
          <p:cNvSpPr txBox="1">
            <a:spLocks noChangeArrowheads="1"/>
          </p:cNvSpPr>
          <p:nvPr/>
        </p:nvSpPr>
        <p:spPr bwMode="auto">
          <a:xfrm>
            <a:off x="0" y="6084584"/>
            <a:ext cx="21336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埃及人</a:t>
            </a:r>
          </a:p>
        </p:txBody>
      </p:sp>
      <p:sp>
        <p:nvSpPr>
          <p:cNvPr id="79908" name="Text Box 36"/>
          <p:cNvSpPr txBox="1">
            <a:spLocks noChangeArrowheads="1"/>
          </p:cNvSpPr>
          <p:nvPr/>
        </p:nvSpPr>
        <p:spPr bwMode="auto">
          <a:xfrm>
            <a:off x="1143000" y="4953000"/>
            <a:ext cx="21336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非利士人</a:t>
            </a:r>
          </a:p>
        </p:txBody>
      </p:sp>
      <p:sp>
        <p:nvSpPr>
          <p:cNvPr id="79910" name="Rectangle 38"/>
          <p:cNvSpPr>
            <a:spLocks noGrp="1" noChangeArrowheads="1"/>
          </p:cNvSpPr>
          <p:nvPr>
            <p:ph type="title"/>
          </p:nvPr>
        </p:nvSpPr>
        <p:spPr>
          <a:xfrm>
            <a:off x="533400" y="457200"/>
            <a:ext cx="2514600" cy="1020763"/>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79911" name="Rectangle 39"/>
          <p:cNvSpPr>
            <a:spLocks noChangeArrowheads="1"/>
          </p:cNvSpPr>
          <p:nvPr/>
        </p:nvSpPr>
        <p:spPr bwMode="auto">
          <a:xfrm>
            <a:off x="3048000" y="457200"/>
            <a:ext cx="2895600" cy="1020763"/>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79912" name="Rectangle 40"/>
          <p:cNvSpPr>
            <a:spLocks noChangeArrowheads="1"/>
          </p:cNvSpPr>
          <p:nvPr/>
        </p:nvSpPr>
        <p:spPr bwMode="auto">
          <a:xfrm>
            <a:off x="5943600" y="487363"/>
            <a:ext cx="2514600" cy="1020762"/>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
        <p:nvSpPr>
          <p:cNvPr id="79913" name="Text Box 41"/>
          <p:cNvSpPr txBox="1">
            <a:spLocks noChangeArrowheads="1"/>
          </p:cNvSpPr>
          <p:nvPr/>
        </p:nvSpPr>
        <p:spPr bwMode="auto">
          <a:xfrm>
            <a:off x="1600200" y="3962400"/>
            <a:ext cx="19050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亚述人</a:t>
            </a:r>
          </a:p>
        </p:txBody>
      </p:sp>
      <p:sp>
        <p:nvSpPr>
          <p:cNvPr id="79914" name="Text Box 42"/>
          <p:cNvSpPr txBox="1">
            <a:spLocks noChangeArrowheads="1"/>
          </p:cNvSpPr>
          <p:nvPr/>
        </p:nvSpPr>
        <p:spPr bwMode="auto">
          <a:xfrm>
            <a:off x="1371600" y="2988240"/>
            <a:ext cx="24384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巴比伦人</a:t>
            </a:r>
          </a:p>
        </p:txBody>
      </p:sp>
      <p:sp>
        <p:nvSpPr>
          <p:cNvPr id="79915" name="Text Box 43"/>
          <p:cNvSpPr txBox="1">
            <a:spLocks noChangeArrowheads="1"/>
          </p:cNvSpPr>
          <p:nvPr/>
        </p:nvSpPr>
        <p:spPr bwMode="auto">
          <a:xfrm>
            <a:off x="2895600" y="1764104"/>
            <a:ext cx="16764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罗马人</a:t>
            </a:r>
          </a:p>
        </p:txBody>
      </p:sp>
      <p:sp>
        <p:nvSpPr>
          <p:cNvPr id="79916" name="Text Box 44"/>
          <p:cNvSpPr txBox="1">
            <a:spLocks noChangeArrowheads="1"/>
          </p:cNvSpPr>
          <p:nvPr/>
        </p:nvSpPr>
        <p:spPr bwMode="auto">
          <a:xfrm>
            <a:off x="3851920" y="-36096"/>
            <a:ext cx="25908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非尼基人</a:t>
            </a:r>
          </a:p>
        </p:txBody>
      </p:sp>
      <p:sp>
        <p:nvSpPr>
          <p:cNvPr id="79917" name="Text Box 45"/>
          <p:cNvSpPr txBox="1">
            <a:spLocks noChangeArrowheads="1"/>
          </p:cNvSpPr>
          <p:nvPr/>
        </p:nvSpPr>
        <p:spPr bwMode="auto">
          <a:xfrm>
            <a:off x="5938664" y="-36096"/>
            <a:ext cx="20574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叙利亚人</a:t>
            </a:r>
          </a:p>
        </p:txBody>
      </p:sp>
      <p:sp>
        <p:nvSpPr>
          <p:cNvPr id="79919" name="Text Box 47"/>
          <p:cNvSpPr txBox="1">
            <a:spLocks noChangeArrowheads="1"/>
          </p:cNvSpPr>
          <p:nvPr/>
        </p:nvSpPr>
        <p:spPr bwMode="auto">
          <a:xfrm>
            <a:off x="6248400" y="1752600"/>
            <a:ext cx="1828800" cy="107721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沙漠人 </a:t>
            </a:r>
            <a:r>
              <a:rPr lang="en-US" altLang="zh-CN"/>
              <a:t>“ites”</a:t>
            </a:r>
          </a:p>
        </p:txBody>
      </p:sp>
      <p:sp>
        <p:nvSpPr>
          <p:cNvPr id="79921" name="Text Box 49"/>
          <p:cNvSpPr txBox="1">
            <a:spLocks noChangeArrowheads="1"/>
          </p:cNvSpPr>
          <p:nvPr/>
        </p:nvSpPr>
        <p:spPr bwMode="auto">
          <a:xfrm>
            <a:off x="3886200" y="3810000"/>
            <a:ext cx="21336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以色列人</a:t>
            </a:r>
          </a:p>
        </p:txBody>
      </p:sp>
      <p:sp>
        <p:nvSpPr>
          <p:cNvPr id="79922" name="Text Box 50"/>
          <p:cNvSpPr txBox="1">
            <a:spLocks noChangeArrowheads="1"/>
          </p:cNvSpPr>
          <p:nvPr/>
        </p:nvSpPr>
        <p:spPr bwMode="auto">
          <a:xfrm>
            <a:off x="6477000" y="3549650"/>
            <a:ext cx="22098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亚扪人</a:t>
            </a:r>
          </a:p>
        </p:txBody>
      </p:sp>
      <p:sp>
        <p:nvSpPr>
          <p:cNvPr id="79924" name="Text Box 52"/>
          <p:cNvSpPr txBox="1">
            <a:spLocks noChangeArrowheads="1"/>
          </p:cNvSpPr>
          <p:nvPr/>
        </p:nvSpPr>
        <p:spPr bwMode="auto">
          <a:xfrm>
            <a:off x="6248400" y="5105400"/>
            <a:ext cx="18288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磨押人</a:t>
            </a:r>
          </a:p>
        </p:txBody>
      </p:sp>
      <p:sp>
        <p:nvSpPr>
          <p:cNvPr id="79925" name="Text Box 53"/>
          <p:cNvSpPr txBox="1">
            <a:spLocks noChangeArrowheads="1"/>
          </p:cNvSpPr>
          <p:nvPr/>
        </p:nvSpPr>
        <p:spPr bwMode="auto">
          <a:xfrm>
            <a:off x="6172200" y="6216650"/>
            <a:ext cx="1905000" cy="584776"/>
          </a:xfrm>
          <a:prstGeom prst="rect">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以东人</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9905"/>
                                        </p:tgtEl>
                                        <p:attrNameLst>
                                          <p:attrName>style.visibility</p:attrName>
                                        </p:attrNameLst>
                                      </p:cBhvr>
                                      <p:to>
                                        <p:strVal val="visible"/>
                                      </p:to>
                                    </p:set>
                                    <p:animEffect transition="in" filter="checkerboard(across)">
                                      <p:cBhvr>
                                        <p:cTn id="7" dur="500"/>
                                        <p:tgtEl>
                                          <p:spTgt spid="79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9892"/>
                                        </p:tgtEl>
                                        <p:attrNameLst>
                                          <p:attrName>style.visibility</p:attrName>
                                        </p:attrNameLst>
                                      </p:cBhvr>
                                      <p:to>
                                        <p:strVal val="visible"/>
                                      </p:to>
                                    </p:set>
                                    <p:animEffect transition="in" filter="dissolve">
                                      <p:cBhvr>
                                        <p:cTn id="12" dur="500"/>
                                        <p:tgtEl>
                                          <p:spTgt spid="79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9907"/>
                                        </p:tgtEl>
                                        <p:attrNameLst>
                                          <p:attrName>style.visibility</p:attrName>
                                        </p:attrNameLst>
                                      </p:cBhvr>
                                      <p:to>
                                        <p:strVal val="visible"/>
                                      </p:to>
                                    </p:set>
                                    <p:animEffect transition="in" filter="checkerboard(across)">
                                      <p:cBhvr>
                                        <p:cTn id="17" dur="500"/>
                                        <p:tgtEl>
                                          <p:spTgt spid="799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9893"/>
                                        </p:tgtEl>
                                        <p:attrNameLst>
                                          <p:attrName>style.visibility</p:attrName>
                                        </p:attrNameLst>
                                      </p:cBhvr>
                                      <p:to>
                                        <p:strVal val="visible"/>
                                      </p:to>
                                    </p:set>
                                    <p:animEffect transition="in" filter="dissolve">
                                      <p:cBhvr>
                                        <p:cTn id="22" dur="500"/>
                                        <p:tgtEl>
                                          <p:spTgt spid="798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9908"/>
                                        </p:tgtEl>
                                        <p:attrNameLst>
                                          <p:attrName>style.visibility</p:attrName>
                                        </p:attrNameLst>
                                      </p:cBhvr>
                                      <p:to>
                                        <p:strVal val="visible"/>
                                      </p:to>
                                    </p:set>
                                    <p:animEffect transition="in" filter="checkerboard(across)">
                                      <p:cBhvr>
                                        <p:cTn id="27" dur="500"/>
                                        <p:tgtEl>
                                          <p:spTgt spid="799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9899"/>
                                        </p:tgtEl>
                                        <p:attrNameLst>
                                          <p:attrName>style.visibility</p:attrName>
                                        </p:attrNameLst>
                                      </p:cBhvr>
                                      <p:to>
                                        <p:strVal val="visible"/>
                                      </p:to>
                                    </p:set>
                                    <p:animEffect transition="in" filter="dissolve">
                                      <p:cBhvr>
                                        <p:cTn id="32" dur="500"/>
                                        <p:tgtEl>
                                          <p:spTgt spid="7989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9913"/>
                                        </p:tgtEl>
                                        <p:attrNameLst>
                                          <p:attrName>style.visibility</p:attrName>
                                        </p:attrNameLst>
                                      </p:cBhvr>
                                      <p:to>
                                        <p:strVal val="visible"/>
                                      </p:to>
                                    </p:set>
                                    <p:animEffect transition="in" filter="checkerboard(across)">
                                      <p:cBhvr>
                                        <p:cTn id="37" dur="500"/>
                                        <p:tgtEl>
                                          <p:spTgt spid="799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9900"/>
                                        </p:tgtEl>
                                        <p:attrNameLst>
                                          <p:attrName>style.visibility</p:attrName>
                                        </p:attrNameLst>
                                      </p:cBhvr>
                                      <p:to>
                                        <p:strVal val="visible"/>
                                      </p:to>
                                    </p:set>
                                    <p:animEffect transition="in" filter="dissolve">
                                      <p:cBhvr>
                                        <p:cTn id="42" dur="500"/>
                                        <p:tgtEl>
                                          <p:spTgt spid="7990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79914"/>
                                        </p:tgtEl>
                                        <p:attrNameLst>
                                          <p:attrName>style.visibility</p:attrName>
                                        </p:attrNameLst>
                                      </p:cBhvr>
                                      <p:to>
                                        <p:strVal val="visible"/>
                                      </p:to>
                                    </p:set>
                                    <p:animEffect transition="in" filter="checkerboard(across)">
                                      <p:cBhvr>
                                        <p:cTn id="47" dur="500"/>
                                        <p:tgtEl>
                                          <p:spTgt spid="799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9898"/>
                                        </p:tgtEl>
                                        <p:attrNameLst>
                                          <p:attrName>style.visibility</p:attrName>
                                        </p:attrNameLst>
                                      </p:cBhvr>
                                      <p:to>
                                        <p:strVal val="visible"/>
                                      </p:to>
                                    </p:set>
                                    <p:animEffect transition="in" filter="dissolve">
                                      <p:cBhvr>
                                        <p:cTn id="52" dur="500"/>
                                        <p:tgtEl>
                                          <p:spTgt spid="7989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79915"/>
                                        </p:tgtEl>
                                        <p:attrNameLst>
                                          <p:attrName>style.visibility</p:attrName>
                                        </p:attrNameLst>
                                      </p:cBhvr>
                                      <p:to>
                                        <p:strVal val="visible"/>
                                      </p:to>
                                    </p:set>
                                    <p:animEffect transition="in" filter="checkerboard(across)">
                                      <p:cBhvr>
                                        <p:cTn id="57" dur="500"/>
                                        <p:tgtEl>
                                          <p:spTgt spid="7991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79894"/>
                                        </p:tgtEl>
                                        <p:attrNameLst>
                                          <p:attrName>style.visibility</p:attrName>
                                        </p:attrNameLst>
                                      </p:cBhvr>
                                      <p:to>
                                        <p:strVal val="visible"/>
                                      </p:to>
                                    </p:set>
                                    <p:animEffect transition="in" filter="dissolve">
                                      <p:cBhvr>
                                        <p:cTn id="62" dur="500"/>
                                        <p:tgtEl>
                                          <p:spTgt spid="7989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79916"/>
                                        </p:tgtEl>
                                        <p:attrNameLst>
                                          <p:attrName>style.visibility</p:attrName>
                                        </p:attrNameLst>
                                      </p:cBhvr>
                                      <p:to>
                                        <p:strVal val="visible"/>
                                      </p:to>
                                    </p:set>
                                    <p:animEffect transition="in" filter="checkerboard(across)">
                                      <p:cBhvr>
                                        <p:cTn id="67" dur="500"/>
                                        <p:tgtEl>
                                          <p:spTgt spid="799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79897"/>
                                        </p:tgtEl>
                                        <p:attrNameLst>
                                          <p:attrName>style.visibility</p:attrName>
                                        </p:attrNameLst>
                                      </p:cBhvr>
                                      <p:to>
                                        <p:strVal val="visible"/>
                                      </p:to>
                                    </p:set>
                                    <p:animEffect transition="in" filter="dissolve">
                                      <p:cBhvr>
                                        <p:cTn id="72" dur="500"/>
                                        <p:tgtEl>
                                          <p:spTgt spid="7989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79917"/>
                                        </p:tgtEl>
                                        <p:attrNameLst>
                                          <p:attrName>style.visibility</p:attrName>
                                        </p:attrNameLst>
                                      </p:cBhvr>
                                      <p:to>
                                        <p:strVal val="visible"/>
                                      </p:to>
                                    </p:set>
                                    <p:animEffect transition="in" filter="checkerboard(across)">
                                      <p:cBhvr>
                                        <p:cTn id="77" dur="500"/>
                                        <p:tgtEl>
                                          <p:spTgt spid="79917"/>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79919"/>
                                        </p:tgtEl>
                                        <p:attrNameLst>
                                          <p:attrName>style.visibility</p:attrName>
                                        </p:attrNameLst>
                                      </p:cBhvr>
                                      <p:to>
                                        <p:strVal val="visible"/>
                                      </p:to>
                                    </p:set>
                                    <p:animEffect transition="in" filter="checkerboard(across)">
                                      <p:cBhvr>
                                        <p:cTn id="82" dur="500"/>
                                        <p:tgtEl>
                                          <p:spTgt spid="799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9901"/>
                                        </p:tgtEl>
                                        <p:attrNameLst>
                                          <p:attrName>style.visibility</p:attrName>
                                        </p:attrNameLst>
                                      </p:cBhvr>
                                      <p:to>
                                        <p:strVal val="visible"/>
                                      </p:to>
                                    </p:set>
                                    <p:anim calcmode="lin" valueType="num">
                                      <p:cBhvr additive="base">
                                        <p:cTn id="87" dur="500" fill="hold"/>
                                        <p:tgtEl>
                                          <p:spTgt spid="79901"/>
                                        </p:tgtEl>
                                        <p:attrNameLst>
                                          <p:attrName>ppt_x</p:attrName>
                                        </p:attrNameLst>
                                      </p:cBhvr>
                                      <p:tavLst>
                                        <p:tav tm="0">
                                          <p:val>
                                            <p:strVal val="#ppt_x"/>
                                          </p:val>
                                        </p:tav>
                                        <p:tav tm="100000">
                                          <p:val>
                                            <p:strVal val="#ppt_x"/>
                                          </p:val>
                                        </p:tav>
                                      </p:tavLst>
                                    </p:anim>
                                    <p:anim calcmode="lin" valueType="num">
                                      <p:cBhvr additive="base">
                                        <p:cTn id="88" dur="500" fill="hold"/>
                                        <p:tgtEl>
                                          <p:spTgt spid="79901"/>
                                        </p:tgtEl>
                                        <p:attrNameLst>
                                          <p:attrName>ppt_y</p:attrName>
                                        </p:attrNameLst>
                                      </p:cBhvr>
                                      <p:tavLst>
                                        <p:tav tm="0">
                                          <p:val>
                                            <p:strVal val="1+#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5" presetClass="entr" presetSubtype="10" fill="hold" grpId="0" nodeType="clickEffect">
                                  <p:stCondLst>
                                    <p:cond delay="0"/>
                                  </p:stCondLst>
                                  <p:childTnLst>
                                    <p:set>
                                      <p:cBhvr>
                                        <p:cTn id="92" dur="1" fill="hold">
                                          <p:stCondLst>
                                            <p:cond delay="0"/>
                                          </p:stCondLst>
                                        </p:cTn>
                                        <p:tgtEl>
                                          <p:spTgt spid="79921"/>
                                        </p:tgtEl>
                                        <p:attrNameLst>
                                          <p:attrName>style.visibility</p:attrName>
                                        </p:attrNameLst>
                                      </p:cBhvr>
                                      <p:to>
                                        <p:strVal val="visible"/>
                                      </p:to>
                                    </p:set>
                                    <p:animEffect transition="in" filter="checkerboard(across)">
                                      <p:cBhvr>
                                        <p:cTn id="93" dur="500"/>
                                        <p:tgtEl>
                                          <p:spTgt spid="79921"/>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79902"/>
                                        </p:tgtEl>
                                        <p:attrNameLst>
                                          <p:attrName>style.visibility</p:attrName>
                                        </p:attrNameLst>
                                      </p:cBhvr>
                                      <p:to>
                                        <p:strVal val="visible"/>
                                      </p:to>
                                    </p:set>
                                    <p:anim calcmode="lin" valueType="num">
                                      <p:cBhvr additive="base">
                                        <p:cTn id="98" dur="500" fill="hold"/>
                                        <p:tgtEl>
                                          <p:spTgt spid="79902"/>
                                        </p:tgtEl>
                                        <p:attrNameLst>
                                          <p:attrName>ppt_x</p:attrName>
                                        </p:attrNameLst>
                                      </p:cBhvr>
                                      <p:tavLst>
                                        <p:tav tm="0">
                                          <p:val>
                                            <p:strVal val="#ppt_x"/>
                                          </p:val>
                                        </p:tav>
                                        <p:tav tm="100000">
                                          <p:val>
                                            <p:strVal val="#ppt_x"/>
                                          </p:val>
                                        </p:tav>
                                      </p:tavLst>
                                    </p:anim>
                                    <p:anim calcmode="lin" valueType="num">
                                      <p:cBhvr additive="base">
                                        <p:cTn id="99" dur="500" fill="hold"/>
                                        <p:tgtEl>
                                          <p:spTgt spid="79902"/>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 presetClass="entr" presetSubtype="10" fill="hold" grpId="0" nodeType="clickEffect">
                                  <p:stCondLst>
                                    <p:cond delay="0"/>
                                  </p:stCondLst>
                                  <p:childTnLst>
                                    <p:set>
                                      <p:cBhvr>
                                        <p:cTn id="103" dur="1" fill="hold">
                                          <p:stCondLst>
                                            <p:cond delay="0"/>
                                          </p:stCondLst>
                                        </p:cTn>
                                        <p:tgtEl>
                                          <p:spTgt spid="79922"/>
                                        </p:tgtEl>
                                        <p:attrNameLst>
                                          <p:attrName>style.visibility</p:attrName>
                                        </p:attrNameLst>
                                      </p:cBhvr>
                                      <p:to>
                                        <p:strVal val="visible"/>
                                      </p:to>
                                    </p:set>
                                    <p:animEffect transition="in" filter="checkerboard(across)">
                                      <p:cBhvr>
                                        <p:cTn id="104" dur="500"/>
                                        <p:tgtEl>
                                          <p:spTgt spid="79922"/>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9903"/>
                                        </p:tgtEl>
                                        <p:attrNameLst>
                                          <p:attrName>style.visibility</p:attrName>
                                        </p:attrNameLst>
                                      </p:cBhvr>
                                      <p:to>
                                        <p:strVal val="visible"/>
                                      </p:to>
                                    </p:set>
                                    <p:anim calcmode="lin" valueType="num">
                                      <p:cBhvr additive="base">
                                        <p:cTn id="109" dur="500" fill="hold"/>
                                        <p:tgtEl>
                                          <p:spTgt spid="79903"/>
                                        </p:tgtEl>
                                        <p:attrNameLst>
                                          <p:attrName>ppt_x</p:attrName>
                                        </p:attrNameLst>
                                      </p:cBhvr>
                                      <p:tavLst>
                                        <p:tav tm="0">
                                          <p:val>
                                            <p:strVal val="#ppt_x"/>
                                          </p:val>
                                        </p:tav>
                                        <p:tav tm="100000">
                                          <p:val>
                                            <p:strVal val="#ppt_x"/>
                                          </p:val>
                                        </p:tav>
                                      </p:tavLst>
                                    </p:anim>
                                    <p:anim calcmode="lin" valueType="num">
                                      <p:cBhvr additive="base">
                                        <p:cTn id="110" dur="500" fill="hold"/>
                                        <p:tgtEl>
                                          <p:spTgt spid="79903"/>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 presetClass="entr" presetSubtype="10" fill="hold" grpId="0" nodeType="clickEffect">
                                  <p:stCondLst>
                                    <p:cond delay="0"/>
                                  </p:stCondLst>
                                  <p:childTnLst>
                                    <p:set>
                                      <p:cBhvr>
                                        <p:cTn id="114" dur="1" fill="hold">
                                          <p:stCondLst>
                                            <p:cond delay="0"/>
                                          </p:stCondLst>
                                        </p:cTn>
                                        <p:tgtEl>
                                          <p:spTgt spid="79924"/>
                                        </p:tgtEl>
                                        <p:attrNameLst>
                                          <p:attrName>style.visibility</p:attrName>
                                        </p:attrNameLst>
                                      </p:cBhvr>
                                      <p:to>
                                        <p:strVal val="visible"/>
                                      </p:to>
                                    </p:set>
                                    <p:animEffect transition="in" filter="checkerboard(across)">
                                      <p:cBhvr>
                                        <p:cTn id="115" dur="500"/>
                                        <p:tgtEl>
                                          <p:spTgt spid="79924"/>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79904"/>
                                        </p:tgtEl>
                                        <p:attrNameLst>
                                          <p:attrName>style.visibility</p:attrName>
                                        </p:attrNameLst>
                                      </p:cBhvr>
                                      <p:to>
                                        <p:strVal val="visible"/>
                                      </p:to>
                                    </p:set>
                                    <p:anim calcmode="lin" valueType="num">
                                      <p:cBhvr additive="base">
                                        <p:cTn id="120" dur="500" fill="hold"/>
                                        <p:tgtEl>
                                          <p:spTgt spid="79904"/>
                                        </p:tgtEl>
                                        <p:attrNameLst>
                                          <p:attrName>ppt_x</p:attrName>
                                        </p:attrNameLst>
                                      </p:cBhvr>
                                      <p:tavLst>
                                        <p:tav tm="0">
                                          <p:val>
                                            <p:strVal val="#ppt_x"/>
                                          </p:val>
                                        </p:tav>
                                        <p:tav tm="100000">
                                          <p:val>
                                            <p:strVal val="#ppt_x"/>
                                          </p:val>
                                        </p:tav>
                                      </p:tavLst>
                                    </p:anim>
                                    <p:anim calcmode="lin" valueType="num">
                                      <p:cBhvr additive="base">
                                        <p:cTn id="121" dur="500" fill="hold"/>
                                        <p:tgtEl>
                                          <p:spTgt spid="79904"/>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5" presetClass="entr" presetSubtype="10" fill="hold" grpId="0" nodeType="clickEffect">
                                  <p:stCondLst>
                                    <p:cond delay="0"/>
                                  </p:stCondLst>
                                  <p:childTnLst>
                                    <p:set>
                                      <p:cBhvr>
                                        <p:cTn id="125" dur="1" fill="hold">
                                          <p:stCondLst>
                                            <p:cond delay="0"/>
                                          </p:stCondLst>
                                        </p:cTn>
                                        <p:tgtEl>
                                          <p:spTgt spid="79925"/>
                                        </p:tgtEl>
                                        <p:attrNameLst>
                                          <p:attrName>style.visibility</p:attrName>
                                        </p:attrNameLst>
                                      </p:cBhvr>
                                      <p:to>
                                        <p:strVal val="visible"/>
                                      </p:to>
                                    </p:set>
                                    <p:animEffect transition="in" filter="checkerboard(across)">
                                      <p:cBhvr>
                                        <p:cTn id="126" dur="500"/>
                                        <p:tgtEl>
                                          <p:spTgt spid="79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3" grpId="0"/>
      <p:bldP spid="79894" grpId="0"/>
      <p:bldP spid="79897" grpId="0"/>
      <p:bldP spid="79898" grpId="0"/>
      <p:bldP spid="79899" grpId="0"/>
      <p:bldP spid="79900" grpId="0"/>
      <p:bldP spid="79901" grpId="0"/>
      <p:bldP spid="79902" grpId="0"/>
      <p:bldP spid="79903" grpId="0"/>
      <p:bldP spid="79904" grpId="0"/>
      <p:bldP spid="79905" grpId="0"/>
      <p:bldP spid="79907" grpId="0" animBg="1"/>
      <p:bldP spid="79908" grpId="0" animBg="1"/>
      <p:bldP spid="79913" grpId="0" animBg="1"/>
      <p:bldP spid="79914" grpId="0" animBg="1"/>
      <p:bldP spid="79915" grpId="0" animBg="1"/>
      <p:bldP spid="79916" grpId="0" animBg="1"/>
      <p:bldP spid="79917" grpId="0" animBg="1"/>
      <p:bldP spid="79919" grpId="0"/>
      <p:bldP spid="79921" grpId="0" animBg="1"/>
      <p:bldP spid="79922" grpId="0" animBg="1"/>
      <p:bldP spid="79924" grpId="0" animBg="1"/>
      <p:bldP spid="799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124931" name="Freeform 3"/>
          <p:cNvSpPr>
            <a:spLocks/>
          </p:cNvSpPr>
          <p:nvPr/>
        </p:nvSpPr>
        <p:spPr bwMode="auto">
          <a:xfrm>
            <a:off x="1752600" y="-711200"/>
            <a:ext cx="7747000" cy="8113713"/>
          </a:xfrm>
          <a:custGeom>
            <a:avLst/>
            <a:gdLst>
              <a:gd name="T0" fmla="*/ 227 w 4880"/>
              <a:gd name="T1" fmla="*/ 4806 h 5111"/>
              <a:gd name="T2" fmla="*/ 292 w 4880"/>
              <a:gd name="T3" fmla="*/ 4763 h 5111"/>
              <a:gd name="T4" fmla="*/ 640 w 4880"/>
              <a:gd name="T5" fmla="*/ 4665 h 5111"/>
              <a:gd name="T6" fmla="*/ 847 w 4880"/>
              <a:gd name="T7" fmla="*/ 4578 h 5111"/>
              <a:gd name="T8" fmla="*/ 977 w 4880"/>
              <a:gd name="T9" fmla="*/ 4534 h 5111"/>
              <a:gd name="T10" fmla="*/ 1086 w 4880"/>
              <a:gd name="T11" fmla="*/ 4437 h 5111"/>
              <a:gd name="T12" fmla="*/ 1140 w 4880"/>
              <a:gd name="T13" fmla="*/ 4339 h 5111"/>
              <a:gd name="T14" fmla="*/ 1173 w 4880"/>
              <a:gd name="T15" fmla="*/ 4274 h 5111"/>
              <a:gd name="T16" fmla="*/ 1281 w 4880"/>
              <a:gd name="T17" fmla="*/ 4067 h 5111"/>
              <a:gd name="T18" fmla="*/ 1368 w 4880"/>
              <a:gd name="T19" fmla="*/ 3806 h 5111"/>
              <a:gd name="T20" fmla="*/ 1455 w 4880"/>
              <a:gd name="T21" fmla="*/ 3600 h 5111"/>
              <a:gd name="T22" fmla="*/ 1542 w 4880"/>
              <a:gd name="T23" fmla="*/ 2969 h 5111"/>
              <a:gd name="T24" fmla="*/ 1520 w 4880"/>
              <a:gd name="T25" fmla="*/ 2991 h 5111"/>
              <a:gd name="T26" fmla="*/ 1640 w 4880"/>
              <a:gd name="T27" fmla="*/ 2459 h 5111"/>
              <a:gd name="T28" fmla="*/ 1705 w 4880"/>
              <a:gd name="T29" fmla="*/ 2241 h 5111"/>
              <a:gd name="T30" fmla="*/ 1814 w 4880"/>
              <a:gd name="T31" fmla="*/ 2154 h 5111"/>
              <a:gd name="T32" fmla="*/ 1868 w 4880"/>
              <a:gd name="T33" fmla="*/ 2111 h 5111"/>
              <a:gd name="T34" fmla="*/ 1966 w 4880"/>
              <a:gd name="T35" fmla="*/ 2067 h 5111"/>
              <a:gd name="T36" fmla="*/ 2107 w 4880"/>
              <a:gd name="T37" fmla="*/ 2100 h 5111"/>
              <a:gd name="T38" fmla="*/ 2422 w 4880"/>
              <a:gd name="T39" fmla="*/ 2122 h 5111"/>
              <a:gd name="T40" fmla="*/ 2488 w 4880"/>
              <a:gd name="T41" fmla="*/ 2024 h 5111"/>
              <a:gd name="T42" fmla="*/ 2585 w 4880"/>
              <a:gd name="T43" fmla="*/ 1252 h 5111"/>
              <a:gd name="T44" fmla="*/ 2553 w 4880"/>
              <a:gd name="T45" fmla="*/ 1046 h 5111"/>
              <a:gd name="T46" fmla="*/ 2542 w 4880"/>
              <a:gd name="T47" fmla="*/ 676 h 5111"/>
              <a:gd name="T48" fmla="*/ 2640 w 4880"/>
              <a:gd name="T49" fmla="*/ 328 h 5111"/>
              <a:gd name="T50" fmla="*/ 2955 w 4880"/>
              <a:gd name="T51" fmla="*/ 307 h 5111"/>
              <a:gd name="T52" fmla="*/ 3303 w 4880"/>
              <a:gd name="T53" fmla="*/ 198 h 5111"/>
              <a:gd name="T54" fmla="*/ 3248 w 4880"/>
              <a:gd name="T55" fmla="*/ 220 h 5111"/>
              <a:gd name="T56" fmla="*/ 3270 w 4880"/>
              <a:gd name="T57" fmla="*/ 198 h 5111"/>
              <a:gd name="T58" fmla="*/ 3357 w 4880"/>
              <a:gd name="T59" fmla="*/ 122 h 5111"/>
              <a:gd name="T60" fmla="*/ 3531 w 4880"/>
              <a:gd name="T61" fmla="*/ 89 h 5111"/>
              <a:gd name="T62" fmla="*/ 3542 w 4880"/>
              <a:gd name="T63" fmla="*/ 46 h 5111"/>
              <a:gd name="T64" fmla="*/ 3509 w 4880"/>
              <a:gd name="T65" fmla="*/ 100 h 5111"/>
              <a:gd name="T66" fmla="*/ 3596 w 4880"/>
              <a:gd name="T67" fmla="*/ 46 h 5111"/>
              <a:gd name="T68" fmla="*/ 4205 w 4880"/>
              <a:gd name="T69" fmla="*/ 46 h 5111"/>
              <a:gd name="T70" fmla="*/ 4270 w 4880"/>
              <a:gd name="T71" fmla="*/ 24 h 5111"/>
              <a:gd name="T72" fmla="*/ 4639 w 4880"/>
              <a:gd name="T73" fmla="*/ 122 h 5111"/>
              <a:gd name="T74" fmla="*/ 4748 w 4880"/>
              <a:gd name="T75" fmla="*/ 220 h 5111"/>
              <a:gd name="T76" fmla="*/ 4802 w 4880"/>
              <a:gd name="T77" fmla="*/ 318 h 5111"/>
              <a:gd name="T78" fmla="*/ 4770 w 4880"/>
              <a:gd name="T79" fmla="*/ 676 h 5111"/>
              <a:gd name="T80" fmla="*/ 4824 w 4880"/>
              <a:gd name="T81" fmla="*/ 1448 h 5111"/>
              <a:gd name="T82" fmla="*/ 4824 w 4880"/>
              <a:gd name="T83" fmla="*/ 2752 h 5111"/>
              <a:gd name="T84" fmla="*/ 4802 w 4880"/>
              <a:gd name="T85" fmla="*/ 4208 h 5111"/>
              <a:gd name="T86" fmla="*/ 4694 w 4880"/>
              <a:gd name="T87" fmla="*/ 4871 h 5111"/>
              <a:gd name="T88" fmla="*/ 4053 w 4880"/>
              <a:gd name="T89" fmla="*/ 5078 h 5111"/>
              <a:gd name="T90" fmla="*/ 2607 w 4880"/>
              <a:gd name="T91" fmla="*/ 5067 h 5111"/>
              <a:gd name="T92" fmla="*/ 1151 w 4880"/>
              <a:gd name="T93" fmla="*/ 4991 h 5111"/>
              <a:gd name="T94" fmla="*/ 629 w 4880"/>
              <a:gd name="T95" fmla="*/ 4926 h 5111"/>
              <a:gd name="T96" fmla="*/ 140 w 4880"/>
              <a:gd name="T97" fmla="*/ 4936 h 5111"/>
              <a:gd name="T98" fmla="*/ 31 w 4880"/>
              <a:gd name="T99" fmla="*/ 4871 h 5111"/>
              <a:gd name="T100" fmla="*/ 184 w 4880"/>
              <a:gd name="T101" fmla="*/ 4893 h 5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0" h="5111">
                <a:moveTo>
                  <a:pt x="97" y="4882"/>
                </a:moveTo>
                <a:cubicBezTo>
                  <a:pt x="146" y="4865"/>
                  <a:pt x="185" y="4834"/>
                  <a:pt x="227" y="4806"/>
                </a:cubicBezTo>
                <a:cubicBezTo>
                  <a:pt x="238" y="4799"/>
                  <a:pt x="249" y="4791"/>
                  <a:pt x="260" y="4784"/>
                </a:cubicBezTo>
                <a:cubicBezTo>
                  <a:pt x="271" y="4777"/>
                  <a:pt x="292" y="4763"/>
                  <a:pt x="292" y="4763"/>
                </a:cubicBezTo>
                <a:cubicBezTo>
                  <a:pt x="358" y="4664"/>
                  <a:pt x="457" y="4693"/>
                  <a:pt x="575" y="4686"/>
                </a:cubicBezTo>
                <a:cubicBezTo>
                  <a:pt x="597" y="4679"/>
                  <a:pt x="621" y="4678"/>
                  <a:pt x="640" y="4665"/>
                </a:cubicBezTo>
                <a:cubicBezTo>
                  <a:pt x="662" y="4650"/>
                  <a:pt x="680" y="4629"/>
                  <a:pt x="705" y="4621"/>
                </a:cubicBezTo>
                <a:cubicBezTo>
                  <a:pt x="752" y="4605"/>
                  <a:pt x="800" y="4594"/>
                  <a:pt x="847" y="4578"/>
                </a:cubicBezTo>
                <a:cubicBezTo>
                  <a:pt x="879" y="4567"/>
                  <a:pt x="912" y="4556"/>
                  <a:pt x="944" y="4545"/>
                </a:cubicBezTo>
                <a:cubicBezTo>
                  <a:pt x="955" y="4541"/>
                  <a:pt x="966" y="4538"/>
                  <a:pt x="977" y="4534"/>
                </a:cubicBezTo>
                <a:cubicBezTo>
                  <a:pt x="988" y="4530"/>
                  <a:pt x="1010" y="4523"/>
                  <a:pt x="1010" y="4523"/>
                </a:cubicBezTo>
                <a:cubicBezTo>
                  <a:pt x="1060" y="4447"/>
                  <a:pt x="1031" y="4472"/>
                  <a:pt x="1086" y="4437"/>
                </a:cubicBezTo>
                <a:cubicBezTo>
                  <a:pt x="1090" y="4426"/>
                  <a:pt x="1091" y="4414"/>
                  <a:pt x="1097" y="4404"/>
                </a:cubicBezTo>
                <a:cubicBezTo>
                  <a:pt x="1110" y="4381"/>
                  <a:pt x="1140" y="4339"/>
                  <a:pt x="1140" y="4339"/>
                </a:cubicBezTo>
                <a:cubicBezTo>
                  <a:pt x="1144" y="4328"/>
                  <a:pt x="1146" y="4316"/>
                  <a:pt x="1151" y="4306"/>
                </a:cubicBezTo>
                <a:cubicBezTo>
                  <a:pt x="1157" y="4294"/>
                  <a:pt x="1168" y="4286"/>
                  <a:pt x="1173" y="4274"/>
                </a:cubicBezTo>
                <a:cubicBezTo>
                  <a:pt x="1187" y="4242"/>
                  <a:pt x="1178" y="4226"/>
                  <a:pt x="1194" y="4197"/>
                </a:cubicBezTo>
                <a:cubicBezTo>
                  <a:pt x="1219" y="4152"/>
                  <a:pt x="1253" y="4110"/>
                  <a:pt x="1281" y="4067"/>
                </a:cubicBezTo>
                <a:cubicBezTo>
                  <a:pt x="1293" y="4048"/>
                  <a:pt x="1296" y="4024"/>
                  <a:pt x="1303" y="4002"/>
                </a:cubicBezTo>
                <a:cubicBezTo>
                  <a:pt x="1325" y="3937"/>
                  <a:pt x="1346" y="3871"/>
                  <a:pt x="1368" y="3806"/>
                </a:cubicBezTo>
                <a:cubicBezTo>
                  <a:pt x="1389" y="3744"/>
                  <a:pt x="1407" y="3685"/>
                  <a:pt x="1423" y="3621"/>
                </a:cubicBezTo>
                <a:cubicBezTo>
                  <a:pt x="1426" y="3609"/>
                  <a:pt x="1444" y="3607"/>
                  <a:pt x="1455" y="3600"/>
                </a:cubicBezTo>
                <a:cubicBezTo>
                  <a:pt x="1548" y="3461"/>
                  <a:pt x="1489" y="3321"/>
                  <a:pt x="1499" y="3132"/>
                </a:cubicBezTo>
                <a:cubicBezTo>
                  <a:pt x="1502" y="3080"/>
                  <a:pt x="1529" y="3020"/>
                  <a:pt x="1542" y="2969"/>
                </a:cubicBezTo>
                <a:cubicBezTo>
                  <a:pt x="1536" y="3069"/>
                  <a:pt x="1566" y="3240"/>
                  <a:pt x="1477" y="3111"/>
                </a:cubicBezTo>
                <a:cubicBezTo>
                  <a:pt x="1488" y="3058"/>
                  <a:pt x="1500" y="3037"/>
                  <a:pt x="1520" y="2991"/>
                </a:cubicBezTo>
                <a:cubicBezTo>
                  <a:pt x="1546" y="2931"/>
                  <a:pt x="1554" y="2868"/>
                  <a:pt x="1575" y="2806"/>
                </a:cubicBezTo>
                <a:cubicBezTo>
                  <a:pt x="1584" y="2679"/>
                  <a:pt x="1599" y="2578"/>
                  <a:pt x="1640" y="2459"/>
                </a:cubicBezTo>
                <a:cubicBezTo>
                  <a:pt x="1648" y="2403"/>
                  <a:pt x="1657" y="2327"/>
                  <a:pt x="1683" y="2274"/>
                </a:cubicBezTo>
                <a:cubicBezTo>
                  <a:pt x="1689" y="2262"/>
                  <a:pt x="1695" y="2250"/>
                  <a:pt x="1705" y="2241"/>
                </a:cubicBezTo>
                <a:cubicBezTo>
                  <a:pt x="1725" y="2224"/>
                  <a:pt x="1770" y="2198"/>
                  <a:pt x="1770" y="2198"/>
                </a:cubicBezTo>
                <a:cubicBezTo>
                  <a:pt x="1794" y="2127"/>
                  <a:pt x="1761" y="2195"/>
                  <a:pt x="1814" y="2154"/>
                </a:cubicBezTo>
                <a:cubicBezTo>
                  <a:pt x="1824" y="2146"/>
                  <a:pt x="1826" y="2130"/>
                  <a:pt x="1836" y="2122"/>
                </a:cubicBezTo>
                <a:cubicBezTo>
                  <a:pt x="1845" y="2115"/>
                  <a:pt x="1858" y="2116"/>
                  <a:pt x="1868" y="2111"/>
                </a:cubicBezTo>
                <a:cubicBezTo>
                  <a:pt x="1880" y="2105"/>
                  <a:pt x="1889" y="2094"/>
                  <a:pt x="1901" y="2089"/>
                </a:cubicBezTo>
                <a:cubicBezTo>
                  <a:pt x="1922" y="2080"/>
                  <a:pt x="1944" y="2074"/>
                  <a:pt x="1966" y="2067"/>
                </a:cubicBezTo>
                <a:cubicBezTo>
                  <a:pt x="1977" y="2063"/>
                  <a:pt x="1999" y="2056"/>
                  <a:pt x="1999" y="2056"/>
                </a:cubicBezTo>
                <a:cubicBezTo>
                  <a:pt x="2038" y="2070"/>
                  <a:pt x="2065" y="2093"/>
                  <a:pt x="2107" y="2100"/>
                </a:cubicBezTo>
                <a:cubicBezTo>
                  <a:pt x="2170" y="2111"/>
                  <a:pt x="2231" y="2113"/>
                  <a:pt x="2292" y="2133"/>
                </a:cubicBezTo>
                <a:cubicBezTo>
                  <a:pt x="2335" y="2129"/>
                  <a:pt x="2382" y="2140"/>
                  <a:pt x="2422" y="2122"/>
                </a:cubicBezTo>
                <a:cubicBezTo>
                  <a:pt x="2446" y="2111"/>
                  <a:pt x="2451" y="2078"/>
                  <a:pt x="2466" y="2056"/>
                </a:cubicBezTo>
                <a:cubicBezTo>
                  <a:pt x="2473" y="2045"/>
                  <a:pt x="2488" y="2024"/>
                  <a:pt x="2488" y="2024"/>
                </a:cubicBezTo>
                <a:cubicBezTo>
                  <a:pt x="2524" y="1905"/>
                  <a:pt x="2505" y="1777"/>
                  <a:pt x="2542" y="1665"/>
                </a:cubicBezTo>
                <a:cubicBezTo>
                  <a:pt x="2549" y="1512"/>
                  <a:pt x="2553" y="1394"/>
                  <a:pt x="2585" y="1252"/>
                </a:cubicBezTo>
                <a:cubicBezTo>
                  <a:pt x="2582" y="1194"/>
                  <a:pt x="2584" y="1135"/>
                  <a:pt x="2575" y="1078"/>
                </a:cubicBezTo>
                <a:cubicBezTo>
                  <a:pt x="2573" y="1065"/>
                  <a:pt x="2553" y="1059"/>
                  <a:pt x="2553" y="1046"/>
                </a:cubicBezTo>
                <a:cubicBezTo>
                  <a:pt x="2553" y="1033"/>
                  <a:pt x="2568" y="1024"/>
                  <a:pt x="2575" y="1013"/>
                </a:cubicBezTo>
                <a:cubicBezTo>
                  <a:pt x="2538" y="904"/>
                  <a:pt x="2578" y="785"/>
                  <a:pt x="2542" y="676"/>
                </a:cubicBezTo>
                <a:cubicBezTo>
                  <a:pt x="2549" y="575"/>
                  <a:pt x="2547" y="522"/>
                  <a:pt x="2575" y="437"/>
                </a:cubicBezTo>
                <a:cubicBezTo>
                  <a:pt x="2584" y="376"/>
                  <a:pt x="2581" y="348"/>
                  <a:pt x="2640" y="328"/>
                </a:cubicBezTo>
                <a:cubicBezTo>
                  <a:pt x="2760" y="343"/>
                  <a:pt x="2768" y="350"/>
                  <a:pt x="2922" y="328"/>
                </a:cubicBezTo>
                <a:cubicBezTo>
                  <a:pt x="2935" y="326"/>
                  <a:pt x="2942" y="308"/>
                  <a:pt x="2955" y="307"/>
                </a:cubicBezTo>
                <a:cubicBezTo>
                  <a:pt x="3081" y="297"/>
                  <a:pt x="3208" y="300"/>
                  <a:pt x="3335" y="296"/>
                </a:cubicBezTo>
                <a:cubicBezTo>
                  <a:pt x="3286" y="221"/>
                  <a:pt x="3284" y="256"/>
                  <a:pt x="3303" y="198"/>
                </a:cubicBezTo>
                <a:cubicBezTo>
                  <a:pt x="3288" y="191"/>
                  <a:pt x="3274" y="170"/>
                  <a:pt x="3259" y="176"/>
                </a:cubicBezTo>
                <a:cubicBezTo>
                  <a:pt x="3245" y="182"/>
                  <a:pt x="3248" y="205"/>
                  <a:pt x="3248" y="220"/>
                </a:cubicBezTo>
                <a:cubicBezTo>
                  <a:pt x="3248" y="232"/>
                  <a:pt x="3255" y="198"/>
                  <a:pt x="3259" y="187"/>
                </a:cubicBezTo>
                <a:cubicBezTo>
                  <a:pt x="3314" y="296"/>
                  <a:pt x="3267" y="208"/>
                  <a:pt x="3270" y="198"/>
                </a:cubicBezTo>
                <a:cubicBezTo>
                  <a:pt x="3278" y="173"/>
                  <a:pt x="3299" y="155"/>
                  <a:pt x="3314" y="133"/>
                </a:cubicBezTo>
                <a:cubicBezTo>
                  <a:pt x="3322" y="121"/>
                  <a:pt x="3343" y="126"/>
                  <a:pt x="3357" y="122"/>
                </a:cubicBezTo>
                <a:cubicBezTo>
                  <a:pt x="3407" y="108"/>
                  <a:pt x="3454" y="97"/>
                  <a:pt x="3498" y="68"/>
                </a:cubicBezTo>
                <a:cubicBezTo>
                  <a:pt x="3509" y="75"/>
                  <a:pt x="3518" y="87"/>
                  <a:pt x="3531" y="89"/>
                </a:cubicBezTo>
                <a:cubicBezTo>
                  <a:pt x="3567" y="94"/>
                  <a:pt x="3596" y="45"/>
                  <a:pt x="3574" y="13"/>
                </a:cubicBezTo>
                <a:cubicBezTo>
                  <a:pt x="3565" y="0"/>
                  <a:pt x="3553" y="35"/>
                  <a:pt x="3542" y="46"/>
                </a:cubicBezTo>
                <a:cubicBezTo>
                  <a:pt x="3515" y="126"/>
                  <a:pt x="3536" y="95"/>
                  <a:pt x="3487" y="144"/>
                </a:cubicBezTo>
                <a:cubicBezTo>
                  <a:pt x="3469" y="84"/>
                  <a:pt x="3471" y="130"/>
                  <a:pt x="3509" y="100"/>
                </a:cubicBezTo>
                <a:cubicBezTo>
                  <a:pt x="3519" y="92"/>
                  <a:pt x="3520" y="75"/>
                  <a:pt x="3531" y="68"/>
                </a:cubicBezTo>
                <a:cubicBezTo>
                  <a:pt x="3550" y="56"/>
                  <a:pt x="3596" y="46"/>
                  <a:pt x="3596" y="46"/>
                </a:cubicBezTo>
                <a:cubicBezTo>
                  <a:pt x="3879" y="57"/>
                  <a:pt x="3847" y="51"/>
                  <a:pt x="4042" y="100"/>
                </a:cubicBezTo>
                <a:cubicBezTo>
                  <a:pt x="4106" y="89"/>
                  <a:pt x="4143" y="67"/>
                  <a:pt x="4205" y="46"/>
                </a:cubicBezTo>
                <a:cubicBezTo>
                  <a:pt x="4216" y="42"/>
                  <a:pt x="4226" y="39"/>
                  <a:pt x="4237" y="35"/>
                </a:cubicBezTo>
                <a:cubicBezTo>
                  <a:pt x="4248" y="31"/>
                  <a:pt x="4270" y="24"/>
                  <a:pt x="4270" y="24"/>
                </a:cubicBezTo>
                <a:cubicBezTo>
                  <a:pt x="4370" y="32"/>
                  <a:pt x="4470" y="49"/>
                  <a:pt x="4563" y="89"/>
                </a:cubicBezTo>
                <a:cubicBezTo>
                  <a:pt x="4588" y="100"/>
                  <a:pt x="4615" y="109"/>
                  <a:pt x="4639" y="122"/>
                </a:cubicBezTo>
                <a:cubicBezTo>
                  <a:pt x="4662" y="135"/>
                  <a:pt x="4705" y="165"/>
                  <a:pt x="4705" y="165"/>
                </a:cubicBezTo>
                <a:cubicBezTo>
                  <a:pt x="4729" y="238"/>
                  <a:pt x="4696" y="161"/>
                  <a:pt x="4748" y="220"/>
                </a:cubicBezTo>
                <a:cubicBezTo>
                  <a:pt x="4765" y="240"/>
                  <a:pt x="4792" y="285"/>
                  <a:pt x="4792" y="285"/>
                </a:cubicBezTo>
                <a:cubicBezTo>
                  <a:pt x="4795" y="296"/>
                  <a:pt x="4798" y="307"/>
                  <a:pt x="4802" y="318"/>
                </a:cubicBezTo>
                <a:cubicBezTo>
                  <a:pt x="4809" y="340"/>
                  <a:pt x="4824" y="383"/>
                  <a:pt x="4824" y="383"/>
                </a:cubicBezTo>
                <a:cubicBezTo>
                  <a:pt x="4816" y="488"/>
                  <a:pt x="4804" y="577"/>
                  <a:pt x="4770" y="676"/>
                </a:cubicBezTo>
                <a:cubicBezTo>
                  <a:pt x="4778" y="945"/>
                  <a:pt x="4788" y="1003"/>
                  <a:pt x="4802" y="1209"/>
                </a:cubicBezTo>
                <a:cubicBezTo>
                  <a:pt x="4817" y="1437"/>
                  <a:pt x="4791" y="1348"/>
                  <a:pt x="4824" y="1448"/>
                </a:cubicBezTo>
                <a:cubicBezTo>
                  <a:pt x="4832" y="1615"/>
                  <a:pt x="4848" y="1770"/>
                  <a:pt x="4857" y="1937"/>
                </a:cubicBezTo>
                <a:cubicBezTo>
                  <a:pt x="4855" y="2068"/>
                  <a:pt x="4880" y="2534"/>
                  <a:pt x="4824" y="2752"/>
                </a:cubicBezTo>
                <a:cubicBezTo>
                  <a:pt x="4815" y="2862"/>
                  <a:pt x="4808" y="2971"/>
                  <a:pt x="4781" y="3078"/>
                </a:cubicBezTo>
                <a:cubicBezTo>
                  <a:pt x="4755" y="3439"/>
                  <a:pt x="4737" y="3855"/>
                  <a:pt x="4802" y="4208"/>
                </a:cubicBezTo>
                <a:cubicBezTo>
                  <a:pt x="4795" y="4392"/>
                  <a:pt x="4809" y="4565"/>
                  <a:pt x="4726" y="4730"/>
                </a:cubicBezTo>
                <a:cubicBezTo>
                  <a:pt x="4718" y="4780"/>
                  <a:pt x="4706" y="4822"/>
                  <a:pt x="4694" y="4871"/>
                </a:cubicBezTo>
                <a:cubicBezTo>
                  <a:pt x="4679" y="5064"/>
                  <a:pt x="4710" y="5018"/>
                  <a:pt x="4520" y="5034"/>
                </a:cubicBezTo>
                <a:cubicBezTo>
                  <a:pt x="4404" y="5073"/>
                  <a:pt x="4170" y="5072"/>
                  <a:pt x="4053" y="5078"/>
                </a:cubicBezTo>
                <a:cubicBezTo>
                  <a:pt x="3955" y="5090"/>
                  <a:pt x="3857" y="5098"/>
                  <a:pt x="3759" y="5110"/>
                </a:cubicBezTo>
                <a:cubicBezTo>
                  <a:pt x="3331" y="5105"/>
                  <a:pt x="3002" y="5111"/>
                  <a:pt x="2607" y="5067"/>
                </a:cubicBezTo>
                <a:cubicBezTo>
                  <a:pt x="2506" y="5032"/>
                  <a:pt x="2386" y="5032"/>
                  <a:pt x="2281" y="5023"/>
                </a:cubicBezTo>
                <a:cubicBezTo>
                  <a:pt x="1914" y="4938"/>
                  <a:pt x="1510" y="4995"/>
                  <a:pt x="1151" y="4991"/>
                </a:cubicBezTo>
                <a:cubicBezTo>
                  <a:pt x="1085" y="4987"/>
                  <a:pt x="964" y="4981"/>
                  <a:pt x="890" y="4969"/>
                </a:cubicBezTo>
                <a:cubicBezTo>
                  <a:pt x="797" y="4954"/>
                  <a:pt x="724" y="4935"/>
                  <a:pt x="629" y="4926"/>
                </a:cubicBezTo>
                <a:cubicBezTo>
                  <a:pt x="549" y="4910"/>
                  <a:pt x="469" y="4913"/>
                  <a:pt x="390" y="4893"/>
                </a:cubicBezTo>
                <a:cubicBezTo>
                  <a:pt x="276" y="4901"/>
                  <a:pt x="235" y="4907"/>
                  <a:pt x="140" y="4936"/>
                </a:cubicBezTo>
                <a:cubicBezTo>
                  <a:pt x="122" y="4882"/>
                  <a:pt x="140" y="4907"/>
                  <a:pt x="64" y="4882"/>
                </a:cubicBezTo>
                <a:cubicBezTo>
                  <a:pt x="53" y="4878"/>
                  <a:pt x="31" y="4871"/>
                  <a:pt x="31" y="4871"/>
                </a:cubicBezTo>
                <a:cubicBezTo>
                  <a:pt x="127" y="4839"/>
                  <a:pt x="0" y="4869"/>
                  <a:pt x="86" y="4893"/>
                </a:cubicBezTo>
                <a:cubicBezTo>
                  <a:pt x="117" y="4902"/>
                  <a:pt x="151" y="4893"/>
                  <a:pt x="184" y="4893"/>
                </a:cubicBezTo>
              </a:path>
            </a:pathLst>
          </a:custGeom>
          <a:solidFill>
            <a:srgbClr val="0099CC">
              <a:alpha val="39999"/>
            </a:srgbClr>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solidFill>
                  <a:schemeClr val="accent1"/>
                </a:solidFill>
                <a:prstDash val="solid"/>
                <a:round/>
                <a:headEnd/>
                <a:tailEnd/>
              </a14:hiddenLine>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124932" name="Freeform 4"/>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4935"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4936"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4937" name="Freeform 9"/>
          <p:cNvSpPr>
            <a:spLocks/>
          </p:cNvSpPr>
          <p:nvPr/>
        </p:nvSpPr>
        <p:spPr bwMode="auto">
          <a:xfrm>
            <a:off x="-180975" y="1081088"/>
            <a:ext cx="6118225" cy="6130925"/>
          </a:xfrm>
          <a:custGeom>
            <a:avLst/>
            <a:gdLst>
              <a:gd name="T0" fmla="*/ 375 w 3854"/>
              <a:gd name="T1" fmla="*/ 3525 h 3862"/>
              <a:gd name="T2" fmla="*/ 733 w 3854"/>
              <a:gd name="T3" fmla="*/ 3492 h 3862"/>
              <a:gd name="T4" fmla="*/ 1049 w 3854"/>
              <a:gd name="T5" fmla="*/ 3427 h 3862"/>
              <a:gd name="T6" fmla="*/ 1212 w 3854"/>
              <a:gd name="T7" fmla="*/ 3340 h 3862"/>
              <a:gd name="T8" fmla="*/ 1559 w 3854"/>
              <a:gd name="T9" fmla="*/ 3123 h 3862"/>
              <a:gd name="T10" fmla="*/ 1733 w 3854"/>
              <a:gd name="T11" fmla="*/ 2938 h 3862"/>
              <a:gd name="T12" fmla="*/ 1875 w 3854"/>
              <a:gd name="T13" fmla="*/ 2721 h 3862"/>
              <a:gd name="T14" fmla="*/ 2092 w 3854"/>
              <a:gd name="T15" fmla="*/ 2405 h 3862"/>
              <a:gd name="T16" fmla="*/ 2103 w 3854"/>
              <a:gd name="T17" fmla="*/ 2373 h 3862"/>
              <a:gd name="T18" fmla="*/ 2222 w 3854"/>
              <a:gd name="T19" fmla="*/ 2156 h 3862"/>
              <a:gd name="T20" fmla="*/ 2364 w 3854"/>
              <a:gd name="T21" fmla="*/ 1938 h 3862"/>
              <a:gd name="T22" fmla="*/ 2483 w 3854"/>
              <a:gd name="T23" fmla="*/ 1493 h 3862"/>
              <a:gd name="T24" fmla="*/ 2635 w 3854"/>
              <a:gd name="T25" fmla="*/ 949 h 3862"/>
              <a:gd name="T26" fmla="*/ 2864 w 3854"/>
              <a:gd name="T27" fmla="*/ 330 h 3862"/>
              <a:gd name="T28" fmla="*/ 2951 w 3854"/>
              <a:gd name="T29" fmla="*/ 91 h 3862"/>
              <a:gd name="T30" fmla="*/ 3146 w 3854"/>
              <a:gd name="T31" fmla="*/ 58 h 3862"/>
              <a:gd name="T32" fmla="*/ 3787 w 3854"/>
              <a:gd name="T33" fmla="*/ 265 h 3862"/>
              <a:gd name="T34" fmla="*/ 3733 w 3854"/>
              <a:gd name="T35" fmla="*/ 906 h 3862"/>
              <a:gd name="T36" fmla="*/ 3418 w 3854"/>
              <a:gd name="T37" fmla="*/ 982 h 3862"/>
              <a:gd name="T38" fmla="*/ 3385 w 3854"/>
              <a:gd name="T39" fmla="*/ 917 h 3862"/>
              <a:gd name="T40" fmla="*/ 3092 w 3854"/>
              <a:gd name="T41" fmla="*/ 1004 h 3862"/>
              <a:gd name="T42" fmla="*/ 2994 w 3854"/>
              <a:gd name="T43" fmla="*/ 1080 h 3862"/>
              <a:gd name="T44" fmla="*/ 2961 w 3854"/>
              <a:gd name="T45" fmla="*/ 1145 h 3862"/>
              <a:gd name="T46" fmla="*/ 2798 w 3854"/>
              <a:gd name="T47" fmla="*/ 1710 h 3862"/>
              <a:gd name="T48" fmla="*/ 2668 w 3854"/>
              <a:gd name="T49" fmla="*/ 2503 h 3862"/>
              <a:gd name="T50" fmla="*/ 2527 w 3854"/>
              <a:gd name="T51" fmla="*/ 3025 h 3862"/>
              <a:gd name="T52" fmla="*/ 2472 w 3854"/>
              <a:gd name="T53" fmla="*/ 3123 h 3862"/>
              <a:gd name="T54" fmla="*/ 2331 w 3854"/>
              <a:gd name="T55" fmla="*/ 3318 h 3862"/>
              <a:gd name="T56" fmla="*/ 2005 w 3854"/>
              <a:gd name="T57" fmla="*/ 3460 h 3862"/>
              <a:gd name="T58" fmla="*/ 1538 w 3854"/>
              <a:gd name="T59" fmla="*/ 3590 h 3862"/>
              <a:gd name="T60" fmla="*/ 1407 w 3854"/>
              <a:gd name="T61" fmla="*/ 3699 h 3862"/>
              <a:gd name="T62" fmla="*/ 1331 w 3854"/>
              <a:gd name="T63" fmla="*/ 3775 h 3862"/>
              <a:gd name="T64" fmla="*/ 1016 w 3854"/>
              <a:gd name="T65" fmla="*/ 3862 h 3862"/>
              <a:gd name="T66" fmla="*/ 5 w 3854"/>
              <a:gd name="T67" fmla="*/ 3775 h 3862"/>
              <a:gd name="T68" fmla="*/ 125 w 3854"/>
              <a:gd name="T69" fmla="*/ 3612 h 3862"/>
              <a:gd name="T70" fmla="*/ 179 w 3854"/>
              <a:gd name="T71" fmla="*/ 3568 h 3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4" h="3862">
                <a:moveTo>
                  <a:pt x="81" y="3579"/>
                </a:moveTo>
                <a:cubicBezTo>
                  <a:pt x="201" y="3571"/>
                  <a:pt x="270" y="3561"/>
                  <a:pt x="375" y="3525"/>
                </a:cubicBezTo>
                <a:cubicBezTo>
                  <a:pt x="447" y="3501"/>
                  <a:pt x="527" y="3518"/>
                  <a:pt x="603" y="3514"/>
                </a:cubicBezTo>
                <a:cubicBezTo>
                  <a:pt x="671" y="3491"/>
                  <a:pt x="613" y="3508"/>
                  <a:pt x="733" y="3492"/>
                </a:cubicBezTo>
                <a:cubicBezTo>
                  <a:pt x="794" y="3484"/>
                  <a:pt x="848" y="3460"/>
                  <a:pt x="907" y="3449"/>
                </a:cubicBezTo>
                <a:cubicBezTo>
                  <a:pt x="972" y="3437"/>
                  <a:pt x="991" y="3443"/>
                  <a:pt x="1049" y="3427"/>
                </a:cubicBezTo>
                <a:cubicBezTo>
                  <a:pt x="1124" y="3406"/>
                  <a:pt x="1112" y="3406"/>
                  <a:pt x="1179" y="3362"/>
                </a:cubicBezTo>
                <a:cubicBezTo>
                  <a:pt x="1190" y="3355"/>
                  <a:pt x="1212" y="3340"/>
                  <a:pt x="1212" y="3340"/>
                </a:cubicBezTo>
                <a:cubicBezTo>
                  <a:pt x="1240" y="3297"/>
                  <a:pt x="1286" y="3283"/>
                  <a:pt x="1331" y="3253"/>
                </a:cubicBezTo>
                <a:cubicBezTo>
                  <a:pt x="1404" y="3204"/>
                  <a:pt x="1476" y="3152"/>
                  <a:pt x="1559" y="3123"/>
                </a:cubicBezTo>
                <a:cubicBezTo>
                  <a:pt x="1606" y="3053"/>
                  <a:pt x="1640" y="3033"/>
                  <a:pt x="1701" y="2971"/>
                </a:cubicBezTo>
                <a:cubicBezTo>
                  <a:pt x="1712" y="2960"/>
                  <a:pt x="1724" y="2951"/>
                  <a:pt x="1733" y="2938"/>
                </a:cubicBezTo>
                <a:cubicBezTo>
                  <a:pt x="1748" y="2916"/>
                  <a:pt x="1777" y="2873"/>
                  <a:pt x="1777" y="2873"/>
                </a:cubicBezTo>
                <a:cubicBezTo>
                  <a:pt x="1799" y="2809"/>
                  <a:pt x="1816" y="2758"/>
                  <a:pt x="1875" y="2721"/>
                </a:cubicBezTo>
                <a:cubicBezTo>
                  <a:pt x="1921" y="2650"/>
                  <a:pt x="1966" y="2551"/>
                  <a:pt x="2038" y="2503"/>
                </a:cubicBezTo>
                <a:lnTo>
                  <a:pt x="2092" y="2405"/>
                </a:lnTo>
                <a:cubicBezTo>
                  <a:pt x="2092" y="2405"/>
                  <a:pt x="2092" y="2405"/>
                  <a:pt x="2092" y="2405"/>
                </a:cubicBezTo>
                <a:cubicBezTo>
                  <a:pt x="2096" y="2394"/>
                  <a:pt x="2096" y="2382"/>
                  <a:pt x="2103" y="2373"/>
                </a:cubicBezTo>
                <a:cubicBezTo>
                  <a:pt x="2111" y="2363"/>
                  <a:pt x="2124" y="2358"/>
                  <a:pt x="2135" y="2351"/>
                </a:cubicBezTo>
                <a:cubicBezTo>
                  <a:pt x="2158" y="2282"/>
                  <a:pt x="2193" y="2222"/>
                  <a:pt x="2222" y="2156"/>
                </a:cubicBezTo>
                <a:cubicBezTo>
                  <a:pt x="2250" y="2093"/>
                  <a:pt x="2260" y="2044"/>
                  <a:pt x="2320" y="2003"/>
                </a:cubicBezTo>
                <a:cubicBezTo>
                  <a:pt x="2335" y="1981"/>
                  <a:pt x="2355" y="1963"/>
                  <a:pt x="2364" y="1938"/>
                </a:cubicBezTo>
                <a:cubicBezTo>
                  <a:pt x="2382" y="1887"/>
                  <a:pt x="2399" y="1831"/>
                  <a:pt x="2429" y="1786"/>
                </a:cubicBezTo>
                <a:cubicBezTo>
                  <a:pt x="2449" y="1688"/>
                  <a:pt x="2463" y="1591"/>
                  <a:pt x="2483" y="1493"/>
                </a:cubicBezTo>
                <a:cubicBezTo>
                  <a:pt x="2498" y="1419"/>
                  <a:pt x="2528" y="1347"/>
                  <a:pt x="2548" y="1275"/>
                </a:cubicBezTo>
                <a:cubicBezTo>
                  <a:pt x="2578" y="1167"/>
                  <a:pt x="2599" y="1056"/>
                  <a:pt x="2635" y="949"/>
                </a:cubicBezTo>
                <a:cubicBezTo>
                  <a:pt x="2627" y="783"/>
                  <a:pt x="2599" y="566"/>
                  <a:pt x="2701" y="417"/>
                </a:cubicBezTo>
                <a:cubicBezTo>
                  <a:pt x="2728" y="328"/>
                  <a:pt x="2773" y="340"/>
                  <a:pt x="2864" y="330"/>
                </a:cubicBezTo>
                <a:cubicBezTo>
                  <a:pt x="2907" y="301"/>
                  <a:pt x="2900" y="284"/>
                  <a:pt x="2929" y="243"/>
                </a:cubicBezTo>
                <a:cubicBezTo>
                  <a:pt x="2938" y="193"/>
                  <a:pt x="2930" y="138"/>
                  <a:pt x="2951" y="91"/>
                </a:cubicBezTo>
                <a:cubicBezTo>
                  <a:pt x="2963" y="64"/>
                  <a:pt x="3008" y="73"/>
                  <a:pt x="3037" y="69"/>
                </a:cubicBezTo>
                <a:cubicBezTo>
                  <a:pt x="3073" y="64"/>
                  <a:pt x="3110" y="59"/>
                  <a:pt x="3146" y="58"/>
                </a:cubicBezTo>
                <a:cubicBezTo>
                  <a:pt x="3298" y="52"/>
                  <a:pt x="3451" y="51"/>
                  <a:pt x="3603" y="47"/>
                </a:cubicBezTo>
                <a:cubicBezTo>
                  <a:pt x="3854" y="63"/>
                  <a:pt x="3763" y="0"/>
                  <a:pt x="3787" y="265"/>
                </a:cubicBezTo>
                <a:cubicBezTo>
                  <a:pt x="3788" y="276"/>
                  <a:pt x="3794" y="286"/>
                  <a:pt x="3798" y="297"/>
                </a:cubicBezTo>
                <a:cubicBezTo>
                  <a:pt x="3790" y="497"/>
                  <a:pt x="3798" y="714"/>
                  <a:pt x="3733" y="906"/>
                </a:cubicBezTo>
                <a:cubicBezTo>
                  <a:pt x="3720" y="943"/>
                  <a:pt x="3668" y="949"/>
                  <a:pt x="3635" y="971"/>
                </a:cubicBezTo>
                <a:cubicBezTo>
                  <a:pt x="3575" y="1011"/>
                  <a:pt x="3490" y="978"/>
                  <a:pt x="3418" y="982"/>
                </a:cubicBezTo>
                <a:cubicBezTo>
                  <a:pt x="3400" y="978"/>
                  <a:pt x="3364" y="989"/>
                  <a:pt x="3364" y="971"/>
                </a:cubicBezTo>
                <a:cubicBezTo>
                  <a:pt x="3364" y="901"/>
                  <a:pt x="3471" y="943"/>
                  <a:pt x="3385" y="917"/>
                </a:cubicBezTo>
                <a:cubicBezTo>
                  <a:pt x="3291" y="946"/>
                  <a:pt x="3454" y="898"/>
                  <a:pt x="3255" y="938"/>
                </a:cubicBezTo>
                <a:cubicBezTo>
                  <a:pt x="3192" y="951"/>
                  <a:pt x="3150" y="984"/>
                  <a:pt x="3092" y="1004"/>
                </a:cubicBezTo>
                <a:cubicBezTo>
                  <a:pt x="3081" y="1015"/>
                  <a:pt x="3071" y="1027"/>
                  <a:pt x="3059" y="1036"/>
                </a:cubicBezTo>
                <a:cubicBezTo>
                  <a:pt x="3038" y="1052"/>
                  <a:pt x="2994" y="1080"/>
                  <a:pt x="2994" y="1080"/>
                </a:cubicBezTo>
                <a:cubicBezTo>
                  <a:pt x="2990" y="1091"/>
                  <a:pt x="2988" y="1102"/>
                  <a:pt x="2983" y="1112"/>
                </a:cubicBezTo>
                <a:cubicBezTo>
                  <a:pt x="2977" y="1124"/>
                  <a:pt x="2966" y="1133"/>
                  <a:pt x="2961" y="1145"/>
                </a:cubicBezTo>
                <a:cubicBezTo>
                  <a:pt x="2940" y="1193"/>
                  <a:pt x="2920" y="1256"/>
                  <a:pt x="2907" y="1308"/>
                </a:cubicBezTo>
                <a:cubicBezTo>
                  <a:pt x="2872" y="1443"/>
                  <a:pt x="2842" y="1578"/>
                  <a:pt x="2798" y="1710"/>
                </a:cubicBezTo>
                <a:cubicBezTo>
                  <a:pt x="2780" y="1763"/>
                  <a:pt x="2773" y="1820"/>
                  <a:pt x="2755" y="1873"/>
                </a:cubicBezTo>
                <a:cubicBezTo>
                  <a:pt x="2738" y="2075"/>
                  <a:pt x="2790" y="2325"/>
                  <a:pt x="2668" y="2503"/>
                </a:cubicBezTo>
                <a:cubicBezTo>
                  <a:pt x="2635" y="2634"/>
                  <a:pt x="2597" y="2762"/>
                  <a:pt x="2570" y="2895"/>
                </a:cubicBezTo>
                <a:cubicBezTo>
                  <a:pt x="2566" y="2916"/>
                  <a:pt x="2543" y="3001"/>
                  <a:pt x="2527" y="3025"/>
                </a:cubicBezTo>
                <a:cubicBezTo>
                  <a:pt x="2512" y="3047"/>
                  <a:pt x="2483" y="3090"/>
                  <a:pt x="2483" y="3090"/>
                </a:cubicBezTo>
                <a:cubicBezTo>
                  <a:pt x="2479" y="3101"/>
                  <a:pt x="2479" y="3114"/>
                  <a:pt x="2472" y="3123"/>
                </a:cubicBezTo>
                <a:cubicBezTo>
                  <a:pt x="2453" y="3147"/>
                  <a:pt x="2407" y="3188"/>
                  <a:pt x="2407" y="3188"/>
                </a:cubicBezTo>
                <a:cubicBezTo>
                  <a:pt x="2386" y="3250"/>
                  <a:pt x="2378" y="3272"/>
                  <a:pt x="2331" y="3318"/>
                </a:cubicBezTo>
                <a:cubicBezTo>
                  <a:pt x="2304" y="3398"/>
                  <a:pt x="2207" y="3396"/>
                  <a:pt x="2135" y="3405"/>
                </a:cubicBezTo>
                <a:cubicBezTo>
                  <a:pt x="2089" y="3421"/>
                  <a:pt x="2053" y="3444"/>
                  <a:pt x="2005" y="3460"/>
                </a:cubicBezTo>
                <a:cubicBezTo>
                  <a:pt x="1949" y="3479"/>
                  <a:pt x="1887" y="3484"/>
                  <a:pt x="1831" y="3503"/>
                </a:cubicBezTo>
                <a:cubicBezTo>
                  <a:pt x="1734" y="3536"/>
                  <a:pt x="1634" y="3557"/>
                  <a:pt x="1538" y="3590"/>
                </a:cubicBezTo>
                <a:cubicBezTo>
                  <a:pt x="1516" y="3612"/>
                  <a:pt x="1498" y="3638"/>
                  <a:pt x="1472" y="3655"/>
                </a:cubicBezTo>
                <a:cubicBezTo>
                  <a:pt x="1450" y="3670"/>
                  <a:pt x="1407" y="3699"/>
                  <a:pt x="1407" y="3699"/>
                </a:cubicBezTo>
                <a:cubicBezTo>
                  <a:pt x="1348" y="3789"/>
                  <a:pt x="1427" y="3683"/>
                  <a:pt x="1353" y="3742"/>
                </a:cubicBezTo>
                <a:cubicBezTo>
                  <a:pt x="1343" y="3750"/>
                  <a:pt x="1341" y="3767"/>
                  <a:pt x="1331" y="3775"/>
                </a:cubicBezTo>
                <a:cubicBezTo>
                  <a:pt x="1323" y="3781"/>
                  <a:pt x="1258" y="3796"/>
                  <a:pt x="1255" y="3797"/>
                </a:cubicBezTo>
                <a:cubicBezTo>
                  <a:pt x="1175" y="3819"/>
                  <a:pt x="1097" y="3842"/>
                  <a:pt x="1016" y="3862"/>
                </a:cubicBezTo>
                <a:cubicBezTo>
                  <a:pt x="703" y="3855"/>
                  <a:pt x="525" y="3841"/>
                  <a:pt x="234" y="3829"/>
                </a:cubicBezTo>
                <a:cubicBezTo>
                  <a:pt x="154" y="3809"/>
                  <a:pt x="87" y="3785"/>
                  <a:pt x="5" y="3775"/>
                </a:cubicBezTo>
                <a:cubicBezTo>
                  <a:pt x="11" y="3728"/>
                  <a:pt x="0" y="3673"/>
                  <a:pt x="27" y="3634"/>
                </a:cubicBezTo>
                <a:cubicBezTo>
                  <a:pt x="33" y="3625"/>
                  <a:pt x="115" y="3614"/>
                  <a:pt x="125" y="3612"/>
                </a:cubicBezTo>
                <a:cubicBezTo>
                  <a:pt x="132" y="3601"/>
                  <a:pt x="137" y="3587"/>
                  <a:pt x="147" y="3579"/>
                </a:cubicBezTo>
                <a:cubicBezTo>
                  <a:pt x="156" y="3572"/>
                  <a:pt x="179" y="3568"/>
                  <a:pt x="179" y="3568"/>
                </a:cubicBezTo>
              </a:path>
            </a:pathLst>
          </a:custGeom>
          <a:solidFill>
            <a:srgbClr val="FF5050">
              <a:alpha val="47000"/>
            </a:srgbClr>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solidFill>
                  <a:schemeClr val="accent1"/>
                </a:solidFill>
                <a:prstDash val="solid"/>
                <a:round/>
                <a:headEnd/>
                <a:tailEnd/>
              </a14:hiddenLine>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124939" name="Freeform 11"/>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24940" name="Text Box 12"/>
          <p:cNvSpPr txBox="1">
            <a:spLocks noChangeArrowheads="1"/>
          </p:cNvSpPr>
          <p:nvPr/>
        </p:nvSpPr>
        <p:spPr bwMode="auto">
          <a:xfrm>
            <a:off x="659348" y="1509713"/>
            <a:ext cx="1005403"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西北</a:t>
            </a:r>
            <a:endParaRPr lang="en-US"/>
          </a:p>
        </p:txBody>
      </p:sp>
      <p:sp>
        <p:nvSpPr>
          <p:cNvPr id="124941" name="Text Box 13"/>
          <p:cNvSpPr txBox="1">
            <a:spLocks noChangeArrowheads="1"/>
          </p:cNvSpPr>
          <p:nvPr/>
        </p:nvSpPr>
        <p:spPr bwMode="auto">
          <a:xfrm>
            <a:off x="6145748" y="1509713"/>
            <a:ext cx="1005403" cy="584776"/>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a:lstStyle>
            <a:defPPr>
              <a:defRPr lang="en-US"/>
            </a:defPPr>
            <a:lvl1pPr algn="ctr" fontAlgn="base">
              <a:spcBef>
                <a:spcPct val="0"/>
              </a:spcBef>
              <a:defRPr sz="3200" b="1">
                <a:solidFill>
                  <a:srgbClr val="FFFFFF"/>
                </a:solidFill>
                <a:effectLst>
                  <a:glow rad="127000">
                    <a:srgbClr val="000000"/>
                  </a:glow>
                </a:effectLst>
                <a:latin typeface="Arial" charset="0"/>
              </a:defRPr>
            </a:lvl1pPr>
            <a:lvl2pPr algn="ctr" fontAlgn="base">
              <a:spcBef>
                <a:spcPct val="0"/>
              </a:spcBef>
              <a:defRPr sz="4400" b="1">
                <a:solidFill>
                  <a:schemeClr val="bg1"/>
                </a:solidFill>
                <a:latin typeface="Arial" charset="0"/>
                <a:ea typeface="ＭＳ Ｐゴシック" pitchFamily="-108" charset="-128"/>
                <a:cs typeface="ＭＳ Ｐゴシック" pitchFamily="-108" charset="-128"/>
              </a:defRPr>
            </a:lvl2pPr>
            <a:lvl3pPr algn="ctr" fontAlgn="base">
              <a:spcBef>
                <a:spcPct val="0"/>
              </a:spcBef>
              <a:defRPr sz="4400" b="1">
                <a:solidFill>
                  <a:schemeClr val="bg1"/>
                </a:solidFill>
                <a:latin typeface="Arial" charset="0"/>
                <a:ea typeface="ＭＳ Ｐゴシック" pitchFamily="-108" charset="-128"/>
                <a:cs typeface="ＭＳ Ｐゴシック" pitchFamily="-108" charset="-128"/>
              </a:defRPr>
            </a:lvl3pPr>
            <a:lvl4pPr algn="ctr" fontAlgn="base">
              <a:spcBef>
                <a:spcPct val="0"/>
              </a:spcBef>
              <a:defRPr sz="4400" b="1">
                <a:solidFill>
                  <a:schemeClr val="bg1"/>
                </a:solidFill>
                <a:latin typeface="Arial" charset="0"/>
                <a:ea typeface="ＭＳ Ｐゴシック" pitchFamily="-108" charset="-128"/>
                <a:cs typeface="ＭＳ Ｐゴシック" pitchFamily="-108" charset="-128"/>
              </a:defRPr>
            </a:lvl4pPr>
            <a:lvl5pPr algn="ctr" fontAlgn="base">
              <a:spcBef>
                <a:spcPct val="0"/>
              </a:spcBef>
              <a:defRPr sz="4400" b="1">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b="1">
                <a:solidFill>
                  <a:schemeClr val="tx2"/>
                </a:solidFill>
                <a:latin typeface="Times New Roman" pitchFamily="-112" charset="0"/>
              </a:defRPr>
            </a:lvl6pPr>
            <a:lvl7pPr marL="914400" algn="ctr" eaLnBrk="0" fontAlgn="base" hangingPunct="0">
              <a:spcBef>
                <a:spcPct val="0"/>
              </a:spcBef>
              <a:spcAft>
                <a:spcPct val="0"/>
              </a:spcAft>
              <a:defRPr sz="4400" b="1">
                <a:solidFill>
                  <a:schemeClr val="tx2"/>
                </a:solidFill>
                <a:latin typeface="Times New Roman" pitchFamily="-112" charset="0"/>
              </a:defRPr>
            </a:lvl7pPr>
            <a:lvl8pPr marL="1371600" algn="ctr" eaLnBrk="0" fontAlgn="base" hangingPunct="0">
              <a:spcBef>
                <a:spcPct val="0"/>
              </a:spcBef>
              <a:spcAft>
                <a:spcPct val="0"/>
              </a:spcAft>
              <a:defRPr sz="4400" b="1">
                <a:solidFill>
                  <a:schemeClr val="tx2"/>
                </a:solidFill>
                <a:latin typeface="Times New Roman" pitchFamily="-112" charset="0"/>
              </a:defRPr>
            </a:lvl8pPr>
            <a:lvl9pPr marL="1828800" algn="ctr" eaLnBrk="0" fontAlgn="base" hangingPunct="0">
              <a:spcBef>
                <a:spcPct val="0"/>
              </a:spcBef>
              <a:spcAft>
                <a:spcPct val="0"/>
              </a:spcAft>
              <a:defRPr sz="4400" b="1">
                <a:solidFill>
                  <a:schemeClr val="tx2"/>
                </a:solidFill>
                <a:latin typeface="Times New Roman" pitchFamily="-112" charset="0"/>
              </a:defRPr>
            </a:lvl9pPr>
          </a:lstStyle>
          <a:p>
            <a:r>
              <a:rPr lang="zh-CN" altLang="en-US"/>
              <a:t>东南</a:t>
            </a:r>
          </a:p>
        </p:txBody>
      </p:sp>
      <p:sp>
        <p:nvSpPr>
          <p:cNvPr id="124953" name="Rectangle 25"/>
          <p:cNvSpPr>
            <a:spLocks noGrp="1" noChangeArrowheads="1"/>
          </p:cNvSpPr>
          <p:nvPr>
            <p:ph type="title"/>
          </p:nvPr>
        </p:nvSpPr>
        <p:spPr>
          <a:xfrm>
            <a:off x="533400" y="457200"/>
            <a:ext cx="2514600" cy="1020763"/>
          </a:xfrm>
          <a:solidFill>
            <a:srgbClr val="FF0000"/>
          </a:solidFill>
          <a:ln>
            <a:solidFill>
              <a:schemeClr val="bg2"/>
            </a:solidFill>
            <a:miter lim="800000"/>
            <a:headEnd/>
            <a:tailEnd/>
          </a:ln>
        </p:spPr>
        <p:txBody>
          <a:bodyPr/>
          <a:lstStyle/>
          <a:p>
            <a:pPr eaLnBrk="1" hangingPunct="1"/>
            <a:r>
              <a:rPr lang="zh-CN" altLang="en-US">
                <a:latin typeface="Garamond" charset="0"/>
                <a:ea typeface="宋体" charset="0"/>
                <a:cs typeface="宋体" charset="0"/>
              </a:rPr>
              <a:t>左边</a:t>
            </a:r>
          </a:p>
        </p:txBody>
      </p:sp>
      <p:sp>
        <p:nvSpPr>
          <p:cNvPr id="124954" name="Rectangle 26"/>
          <p:cNvSpPr>
            <a:spLocks noChangeArrowheads="1"/>
          </p:cNvSpPr>
          <p:nvPr/>
        </p:nvSpPr>
        <p:spPr bwMode="auto">
          <a:xfrm>
            <a:off x="3048000" y="457200"/>
            <a:ext cx="2895600" cy="1020763"/>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3200" b="1">
                <a:solidFill>
                  <a:schemeClr val="tx2"/>
                </a:solidFill>
                <a:effectLst>
                  <a:outerShdw blurRad="38100" dist="38100" dir="2700000" algn="tl">
                    <a:srgbClr val="000000"/>
                  </a:outerShdw>
                </a:effectLst>
                <a:ea typeface="宋体" charset="0"/>
                <a:cs typeface="宋体" charset="0"/>
              </a:rPr>
              <a:t>古以色列生活</a:t>
            </a:r>
          </a:p>
        </p:txBody>
      </p:sp>
      <p:sp>
        <p:nvSpPr>
          <p:cNvPr id="124955" name="Rectangle 27"/>
          <p:cNvSpPr>
            <a:spLocks noChangeArrowheads="1"/>
          </p:cNvSpPr>
          <p:nvPr/>
        </p:nvSpPr>
        <p:spPr bwMode="auto">
          <a:xfrm>
            <a:off x="5943600" y="487363"/>
            <a:ext cx="2514600" cy="1020762"/>
          </a:xfrm>
          <a:prstGeom prst="rect">
            <a:avLst/>
          </a:prstGeom>
          <a:solidFill>
            <a:srgbClr val="3399FF"/>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400" b="1">
                <a:solidFill>
                  <a:schemeClr val="tx2"/>
                </a:solidFill>
                <a:effectLst>
                  <a:outerShdw blurRad="38100" dist="38100" dir="2700000" algn="tl">
                    <a:srgbClr val="000000"/>
                  </a:outerShdw>
                </a:effectLst>
                <a:ea typeface="宋体" charset="0"/>
                <a:cs typeface="宋体" charset="0"/>
              </a:rPr>
              <a:t>右边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diamond(in)">
                                      <p:cBhvr>
                                        <p:cTn id="7" dur="2000"/>
                                        <p:tgtEl>
                                          <p:spTgt spid="124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4937"/>
                                        </p:tgtEl>
                                        <p:attrNameLst>
                                          <p:attrName>style.visibility</p:attrName>
                                        </p:attrNameLst>
                                      </p:cBhvr>
                                      <p:to>
                                        <p:strVal val="visible"/>
                                      </p:to>
                                    </p:set>
                                    <p:animEffect transition="in" filter="wipe(down)">
                                      <p:cBhvr>
                                        <p:cTn id="12" dur="500"/>
                                        <p:tgtEl>
                                          <p:spTgt spid="1249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4941"/>
                                        </p:tgtEl>
                                        <p:attrNameLst>
                                          <p:attrName>style.visibility</p:attrName>
                                        </p:attrNameLst>
                                      </p:cBhvr>
                                      <p:to>
                                        <p:strVal val="visible"/>
                                      </p:to>
                                    </p:set>
                                    <p:animEffect transition="in" filter="diamond(in)">
                                      <p:cBhvr>
                                        <p:cTn id="17" dur="2000"/>
                                        <p:tgtEl>
                                          <p:spTgt spid="1249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24931"/>
                                        </p:tgtEl>
                                        <p:attrNameLst>
                                          <p:attrName>style.visibility</p:attrName>
                                        </p:attrNameLst>
                                      </p:cBhvr>
                                      <p:to>
                                        <p:strVal val="visible"/>
                                      </p:to>
                                    </p:set>
                                    <p:animEffect transition="in" filter="wipe(left)">
                                      <p:cBhvr>
                                        <p:cTn id="22"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p:bldP spid="1249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2819400" y="381000"/>
            <a:ext cx="3657600" cy="838200"/>
          </a:xfrm>
          <a:solidFill>
            <a:schemeClr val="tx1"/>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4000" dirty="0">
                <a:solidFill>
                  <a:schemeClr val="bg1"/>
                </a:solidFill>
                <a:effectLst>
                  <a:outerShdw blurRad="38100" dist="38100" dir="2700000" algn="tl">
                    <a:srgbClr val="DDDDDD"/>
                  </a:outerShdw>
                </a:effectLst>
                <a:latin typeface="Arial" charset="0"/>
                <a:ea typeface="ＭＳ Ｐゴシック" charset="0"/>
                <a:cs typeface="Arial" charset="0"/>
              </a:rPr>
              <a:t>古代近东地区 </a:t>
            </a:r>
          </a:p>
        </p:txBody>
      </p:sp>
      <p:sp>
        <p:nvSpPr>
          <p:cNvPr id="9220" name="WordArt 4"/>
          <p:cNvSpPr>
            <a:spLocks noChangeArrowheads="1" noChangeShapeType="1" noTextEdit="1"/>
          </p:cNvSpPr>
          <p:nvPr/>
        </p:nvSpPr>
        <p:spPr bwMode="auto">
          <a:xfrm>
            <a:off x="3200400" y="4233863"/>
            <a:ext cx="3500438" cy="1023937"/>
          </a:xfrm>
          <a:prstGeom prst="rect">
            <a:avLst/>
          </a:prstGeom>
        </p:spPr>
        <p:txBody>
          <a:bodyPr spcFirstLastPara="1" wrap="none" fromWordArt="1">
            <a:prstTxWarp prst="textArchUp">
              <a:avLst>
                <a:gd name="adj" fmla="val 10800000"/>
              </a:avLst>
            </a:prstTxWarp>
          </a:bodyPr>
          <a:lstStyle/>
          <a:p>
            <a:pPr algn="ctr"/>
            <a:r>
              <a:rPr lang="zh-TW" altLang="en-US" b="1"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肥沃月弯</a:t>
            </a:r>
            <a:endParaRPr lang="en-US" b="1"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endParaRPr>
          </a:p>
        </p:txBody>
      </p:sp>
      <p:sp>
        <p:nvSpPr>
          <p:cNvPr id="9221" name="Text Box 5"/>
          <p:cNvSpPr txBox="1">
            <a:spLocks noChangeArrowheads="1"/>
          </p:cNvSpPr>
          <p:nvPr/>
        </p:nvSpPr>
        <p:spPr bwMode="auto">
          <a:xfrm>
            <a:off x="8740775" y="76200"/>
            <a:ext cx="327025" cy="457200"/>
          </a:xfrm>
          <a:prstGeom prst="rect">
            <a:avLst/>
          </a:prstGeom>
          <a:solidFill>
            <a:srgbClr val="000000"/>
          </a:solid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2pPr>
            <a:lvl3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3pPr>
            <a:lvl4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4pPr>
            <a:lvl5pPr algn="ctr" rtl="1" fontAlgn="base">
              <a:spcBef>
                <a:spcPct val="0"/>
              </a:spcBef>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5pPr>
            <a:lvl6pPr marL="4572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6pPr>
            <a:lvl7pPr marL="9144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7pPr>
            <a:lvl8pPr marL="13716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8pPr>
            <a:lvl9pPr marL="1828800" algn="ctr" rtl="1" fontAlgn="base">
              <a:spcBef>
                <a:spcPct val="0"/>
              </a:spcBef>
              <a:spcAft>
                <a:spcPct val="0"/>
              </a:spcAft>
              <a:defRPr sz="4400">
                <a:solidFill>
                  <a:schemeClr val="accent1"/>
                </a:solidFill>
                <a:effectLst>
                  <a:outerShdw blurRad="38100" dist="38100" dir="2700000" algn="tl">
                    <a:srgbClr val="000000">
                      <a:alpha val="43137"/>
                    </a:srgbClr>
                  </a:outerShdw>
                </a:effectLst>
                <a:latin typeface="Batik Regular" charset="0"/>
                <a:cs typeface="Times New Roman (Hebrew)" charset="0"/>
              </a:defRPr>
            </a:lvl9pPr>
          </a:lstStyle>
          <a:p>
            <a:r>
              <a:rPr lang="en-US"/>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rrowheads="1"/>
          </p:cNvSpPr>
          <p:nvPr>
            <p:ph type="title"/>
          </p:nvPr>
        </p:nvSpPr>
        <p:spPr>
          <a:xfrm>
            <a:off x="48768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17412" name="Picture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948238" cy="6934200"/>
          </a:xfrm>
        </p:spPr>
      </p:pic>
      <p:sp>
        <p:nvSpPr>
          <p:cNvPr id="17415" name="Text Box 7"/>
          <p:cNvSpPr txBox="1">
            <a:spLocks noChangeArrowheads="1"/>
          </p:cNvSpPr>
          <p:nvPr/>
        </p:nvSpPr>
        <p:spPr bwMode="auto">
          <a:xfrm>
            <a:off x="5257800" y="1295400"/>
            <a:ext cx="3581400" cy="3113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altLang="ja-JP" b="1"/>
          </a:p>
          <a:p>
            <a:pPr fontAlgn="base">
              <a:buFontTx/>
              <a:buChar char="•"/>
            </a:pPr>
            <a:r>
              <a:rPr lang="zh-CN" altLang="en-US" b="1">
                <a:ea typeface="宋体" charset="0"/>
                <a:cs typeface="宋体" charset="0"/>
              </a:rPr>
              <a:t>有利条件</a:t>
            </a:r>
            <a:endParaRPr lang="en-US" altLang="ja-JP" b="1"/>
          </a:p>
          <a:p>
            <a:pPr fontAlgn="base">
              <a:buFontTx/>
              <a:buChar char="•"/>
            </a:pPr>
            <a:r>
              <a:rPr lang="zh-CN" altLang="en-US" b="1">
                <a:ea typeface="宋体" charset="0"/>
                <a:cs typeface="宋体" charset="0"/>
              </a:rPr>
              <a:t>不同阶段</a:t>
            </a:r>
            <a:endParaRPr lang="en-US" altLang="ja-JP" b="1"/>
          </a:p>
          <a:p>
            <a:pPr fontAlgn="base">
              <a:buFontTx/>
              <a:buChar char="•"/>
            </a:pPr>
            <a:r>
              <a:rPr lang="zh-CN" altLang="en-US" b="1">
                <a:ea typeface="宋体" charset="0"/>
                <a:cs typeface="宋体" charset="0"/>
              </a:rPr>
              <a:t>重要性</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grpId="0" nodeType="withEffect">
                                  <p:stCondLst>
                                    <p:cond delay="0"/>
                                  </p:stCondLst>
                                  <p:childTnLst>
                                    <p:animMotion origin="layout" path="M 0.0 0.0  L 0.0 0.33333  E" pathEditMode="relative" ptsTypes="">
                                      <p:cBhvr>
                                        <p:cTn id="6" dur="2000" spd="-100000" fill="hold"/>
                                        <p:tgtEl>
                                          <p:spTgt spid="174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a:xfrm>
            <a:off x="48768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23555"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948238" cy="6934200"/>
          </a:xfrm>
        </p:spPr>
      </p:pic>
      <p:sp>
        <p:nvSpPr>
          <p:cNvPr id="23556" name="Text Box 4"/>
          <p:cNvSpPr txBox="1">
            <a:spLocks noChangeArrowheads="1"/>
          </p:cNvSpPr>
          <p:nvPr/>
        </p:nvSpPr>
        <p:spPr bwMode="auto">
          <a:xfrm>
            <a:off x="5257800" y="1295400"/>
            <a:ext cx="35814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3556">
                                            <p:txEl>
                                              <p:pRg st="0" end="0"/>
                                            </p:txEl>
                                          </p:spTgt>
                                        </p:tgtEl>
                                        <p:attrNameLst>
                                          <p:attrName>ppt_x</p:attrName>
                                          <p:attrName>ppt_y</p:attrName>
                                        </p:attrNameLst>
                                      </p:cBhvr>
                                    </p:animMotion>
                                    <p:animRot by="1500000">
                                      <p:cBhvr>
                                        <p:cTn id="7" dur="125" fill="hold">
                                          <p:stCondLst>
                                            <p:cond delay="0"/>
                                          </p:stCondLst>
                                        </p:cTn>
                                        <p:tgtEl>
                                          <p:spTgt spid="23556">
                                            <p:txEl>
                                              <p:pRg st="0" end="0"/>
                                            </p:txEl>
                                          </p:spTgt>
                                        </p:tgtEl>
                                        <p:attrNameLst>
                                          <p:attrName>r</p:attrName>
                                        </p:attrNameLst>
                                      </p:cBhvr>
                                    </p:animRot>
                                    <p:animRot by="-1500000">
                                      <p:cBhvr>
                                        <p:cTn id="8" dur="125" fill="hold">
                                          <p:stCondLst>
                                            <p:cond delay="125"/>
                                          </p:stCondLst>
                                        </p:cTn>
                                        <p:tgtEl>
                                          <p:spTgt spid="23556">
                                            <p:txEl>
                                              <p:pRg st="0" end="0"/>
                                            </p:txEl>
                                          </p:spTgt>
                                        </p:tgtEl>
                                        <p:attrNameLst>
                                          <p:attrName>r</p:attrName>
                                        </p:attrNameLst>
                                      </p:cBhvr>
                                    </p:animRot>
                                    <p:animRot by="-1500000">
                                      <p:cBhvr>
                                        <p:cTn id="9" dur="125" fill="hold">
                                          <p:stCondLst>
                                            <p:cond delay="250"/>
                                          </p:stCondLst>
                                        </p:cTn>
                                        <p:tgtEl>
                                          <p:spTgt spid="23556">
                                            <p:txEl>
                                              <p:pRg st="0" end="0"/>
                                            </p:txEl>
                                          </p:spTgt>
                                        </p:tgtEl>
                                        <p:attrNameLst>
                                          <p:attrName>r</p:attrName>
                                        </p:attrNameLst>
                                      </p:cBhvr>
                                    </p:animRot>
                                    <p:animRot by="1500000">
                                      <p:cBhvr>
                                        <p:cTn id="10" dur="125" fill="hold">
                                          <p:stCondLst>
                                            <p:cond delay="375"/>
                                          </p:stCondLst>
                                        </p:cTn>
                                        <p:tgtEl>
                                          <p:spTgt spid="2355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10400"/>
          </a:xfrm>
        </p:spPr>
      </p:pic>
      <p:sp>
        <p:nvSpPr>
          <p:cNvPr id="24579" name="Rectangle 3"/>
          <p:cNvSpPr>
            <a:spLocks noGrp="1" noChangeArrowheads="1"/>
          </p:cNvSpPr>
          <p:nvPr>
            <p:ph type="title"/>
          </p:nvPr>
        </p:nvSpPr>
        <p:spPr>
          <a:xfrm>
            <a:off x="457200" y="228600"/>
            <a:ext cx="2514600" cy="1066800"/>
          </a:xfrm>
          <a:solidFill>
            <a:schemeClr val="bg1"/>
          </a:solidFill>
          <a:ln>
            <a:solidFill>
              <a:schemeClr val="bg2"/>
            </a:solidFill>
            <a:miter lim="800000"/>
            <a:headEnd/>
            <a:tailEnd/>
          </a:ln>
        </p:spPr>
        <p:txBody>
          <a:bodyPr/>
          <a:lstStyle/>
          <a:p>
            <a:pPr eaLnBrk="1" hangingPunct="1"/>
            <a:r>
              <a:rPr lang="zh-CN" altLang="en-US" b="0">
                <a:latin typeface="Garamond" charset="0"/>
                <a:ea typeface="宋体" charset="0"/>
                <a:cs typeface="宋体" charset="0"/>
              </a:rPr>
              <a:t>左边</a:t>
            </a:r>
            <a:endParaRPr lang="en-US" b="0">
              <a:latin typeface="Garamond" charset="0"/>
              <a:ea typeface="ＭＳ Ｐゴシック" charset="0"/>
            </a:endParaRPr>
          </a:p>
        </p:txBody>
      </p:sp>
      <p:sp>
        <p:nvSpPr>
          <p:cNvPr id="24580" name="Rectangle 4"/>
          <p:cNvSpPr>
            <a:spLocks noChangeArrowheads="1"/>
          </p:cNvSpPr>
          <p:nvPr/>
        </p:nvSpPr>
        <p:spPr bwMode="auto">
          <a:xfrm>
            <a:off x="5867400" y="228600"/>
            <a:ext cx="2895600" cy="1066800"/>
          </a:xfrm>
          <a:prstGeom prst="rect">
            <a:avLst/>
          </a:prstGeom>
          <a:solidFill>
            <a:schemeClr val="bg1"/>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fontAlgn="base" hangingPunct="1">
              <a:spcBef>
                <a:spcPct val="0"/>
              </a:spcBef>
            </a:pPr>
            <a:r>
              <a:rPr lang="zh-CN" altLang="en-US" sz="4000">
                <a:effectLst>
                  <a:outerShdw blurRad="38100" dist="38100" dir="2700000" algn="tl">
                    <a:srgbClr val="000000"/>
                  </a:outerShdw>
                </a:effectLst>
                <a:ea typeface="宋体" charset="0"/>
                <a:cs typeface="宋体" charset="0"/>
              </a:rPr>
              <a:t>右边</a:t>
            </a:r>
            <a:endParaRPr lang="en-US" sz="4000">
              <a:effectLst>
                <a:outerShdw blurRad="38100" dist="38100" dir="2700000" algn="tl">
                  <a:srgbClr val="000000"/>
                </a:outerShdw>
              </a:effectLst>
            </a:endParaRPr>
          </a:p>
        </p:txBody>
      </p:sp>
      <p:sp>
        <p:nvSpPr>
          <p:cNvPr id="24581" name="Text Box 5"/>
          <p:cNvSpPr txBox="1">
            <a:spLocks noChangeArrowheads="1"/>
          </p:cNvSpPr>
          <p:nvPr/>
        </p:nvSpPr>
        <p:spPr bwMode="auto">
          <a:xfrm>
            <a:off x="2971800" y="228600"/>
            <a:ext cx="2895600" cy="1066800"/>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zh-CN" altLang="en-US" sz="3200" b="1">
                <a:ea typeface="宋体" charset="0"/>
                <a:cs typeface="宋体" charset="0"/>
              </a:rPr>
              <a:t>在古以色列    游动</a:t>
            </a:r>
            <a:endParaRPr lang="en-US" sz="3200" b="1"/>
          </a:p>
        </p:txBody>
      </p:sp>
      <p:sp>
        <p:nvSpPr>
          <p:cNvPr id="24582" name="Freeform 6"/>
          <p:cNvSpPr>
            <a:spLocks/>
          </p:cNvSpPr>
          <p:nvPr/>
        </p:nvSpPr>
        <p:spPr bwMode="auto">
          <a:xfrm>
            <a:off x="-100013" y="2193925"/>
            <a:ext cx="4954588" cy="5086350"/>
          </a:xfrm>
          <a:custGeom>
            <a:avLst/>
            <a:gdLst>
              <a:gd name="T0" fmla="*/ 0 w 3121"/>
              <a:gd name="T1" fmla="*/ 3195 h 3204"/>
              <a:gd name="T2" fmla="*/ 189 w 3121"/>
              <a:gd name="T3" fmla="*/ 3174 h 3204"/>
              <a:gd name="T4" fmla="*/ 252 w 3121"/>
              <a:gd name="T5" fmla="*/ 3132 h 3204"/>
              <a:gd name="T6" fmla="*/ 283 w 3121"/>
              <a:gd name="T7" fmla="*/ 3111 h 3204"/>
              <a:gd name="T8" fmla="*/ 335 w 3121"/>
              <a:gd name="T9" fmla="*/ 3048 h 3204"/>
              <a:gd name="T10" fmla="*/ 608 w 3121"/>
              <a:gd name="T11" fmla="*/ 2975 h 3204"/>
              <a:gd name="T12" fmla="*/ 828 w 3121"/>
              <a:gd name="T13" fmla="*/ 2901 h 3204"/>
              <a:gd name="T14" fmla="*/ 911 w 3121"/>
              <a:gd name="T15" fmla="*/ 2880 h 3204"/>
              <a:gd name="T16" fmla="*/ 1068 w 3121"/>
              <a:gd name="T17" fmla="*/ 2776 h 3204"/>
              <a:gd name="T18" fmla="*/ 1362 w 3121"/>
              <a:gd name="T19" fmla="*/ 2723 h 3204"/>
              <a:gd name="T20" fmla="*/ 1466 w 3121"/>
              <a:gd name="T21" fmla="*/ 2681 h 3204"/>
              <a:gd name="T22" fmla="*/ 1602 w 3121"/>
              <a:gd name="T23" fmla="*/ 2566 h 3204"/>
              <a:gd name="T24" fmla="*/ 1634 w 3121"/>
              <a:gd name="T25" fmla="*/ 2482 h 3204"/>
              <a:gd name="T26" fmla="*/ 1707 w 3121"/>
              <a:gd name="T27" fmla="*/ 2346 h 3204"/>
              <a:gd name="T28" fmla="*/ 1812 w 3121"/>
              <a:gd name="T29" fmla="*/ 2200 h 3204"/>
              <a:gd name="T30" fmla="*/ 1917 w 3121"/>
              <a:gd name="T31" fmla="*/ 2043 h 3204"/>
              <a:gd name="T32" fmla="*/ 1948 w 3121"/>
              <a:gd name="T33" fmla="*/ 2022 h 3204"/>
              <a:gd name="T34" fmla="*/ 1980 w 3121"/>
              <a:gd name="T35" fmla="*/ 1980 h 3204"/>
              <a:gd name="T36" fmla="*/ 2021 w 3121"/>
              <a:gd name="T37" fmla="*/ 1917 h 3204"/>
              <a:gd name="T38" fmla="*/ 2032 w 3121"/>
              <a:gd name="T39" fmla="*/ 1885 h 3204"/>
              <a:gd name="T40" fmla="*/ 2063 w 3121"/>
              <a:gd name="T41" fmla="*/ 1865 h 3204"/>
              <a:gd name="T42" fmla="*/ 2116 w 3121"/>
              <a:gd name="T43" fmla="*/ 1812 h 3204"/>
              <a:gd name="T44" fmla="*/ 2168 w 3121"/>
              <a:gd name="T45" fmla="*/ 1770 h 3204"/>
              <a:gd name="T46" fmla="*/ 2231 w 3121"/>
              <a:gd name="T47" fmla="*/ 1634 h 3204"/>
              <a:gd name="T48" fmla="*/ 2283 w 3121"/>
              <a:gd name="T49" fmla="*/ 1529 h 3204"/>
              <a:gd name="T50" fmla="*/ 2336 w 3121"/>
              <a:gd name="T51" fmla="*/ 1330 h 3204"/>
              <a:gd name="T52" fmla="*/ 2398 w 3121"/>
              <a:gd name="T53" fmla="*/ 1142 h 3204"/>
              <a:gd name="T54" fmla="*/ 2482 w 3121"/>
              <a:gd name="T55" fmla="*/ 880 h 3204"/>
              <a:gd name="T56" fmla="*/ 2514 w 3121"/>
              <a:gd name="T57" fmla="*/ 849 h 3204"/>
              <a:gd name="T58" fmla="*/ 2587 w 3121"/>
              <a:gd name="T59" fmla="*/ 733 h 3204"/>
              <a:gd name="T60" fmla="*/ 2723 w 3121"/>
              <a:gd name="T61" fmla="*/ 545 h 3204"/>
              <a:gd name="T62" fmla="*/ 2744 w 3121"/>
              <a:gd name="T63" fmla="*/ 503 h 3204"/>
              <a:gd name="T64" fmla="*/ 2786 w 3121"/>
              <a:gd name="T65" fmla="*/ 440 h 3204"/>
              <a:gd name="T66" fmla="*/ 2838 w 3121"/>
              <a:gd name="T67" fmla="*/ 346 h 3204"/>
              <a:gd name="T68" fmla="*/ 2933 w 3121"/>
              <a:gd name="T69" fmla="*/ 189 h 3204"/>
              <a:gd name="T70" fmla="*/ 3006 w 3121"/>
              <a:gd name="T71" fmla="*/ 116 h 3204"/>
              <a:gd name="T72" fmla="*/ 3090 w 3121"/>
              <a:gd name="T73" fmla="*/ 53 h 3204"/>
              <a:gd name="T74" fmla="*/ 3121 w 3121"/>
              <a:gd name="T75" fmla="*/ 0 h 3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21" h="3204">
                <a:moveTo>
                  <a:pt x="0" y="3195"/>
                </a:moveTo>
                <a:cubicBezTo>
                  <a:pt x="63" y="3191"/>
                  <a:pt x="133" y="3204"/>
                  <a:pt x="189" y="3174"/>
                </a:cubicBezTo>
                <a:cubicBezTo>
                  <a:pt x="211" y="3162"/>
                  <a:pt x="231" y="3146"/>
                  <a:pt x="252" y="3132"/>
                </a:cubicBezTo>
                <a:cubicBezTo>
                  <a:pt x="262" y="3125"/>
                  <a:pt x="283" y="3111"/>
                  <a:pt x="283" y="3111"/>
                </a:cubicBezTo>
                <a:cubicBezTo>
                  <a:pt x="298" y="3064"/>
                  <a:pt x="285" y="3083"/>
                  <a:pt x="335" y="3048"/>
                </a:cubicBezTo>
                <a:cubicBezTo>
                  <a:pt x="429" y="2982"/>
                  <a:pt x="485" y="2984"/>
                  <a:pt x="608" y="2975"/>
                </a:cubicBezTo>
                <a:cubicBezTo>
                  <a:pt x="676" y="2940"/>
                  <a:pt x="754" y="2920"/>
                  <a:pt x="828" y="2901"/>
                </a:cubicBezTo>
                <a:cubicBezTo>
                  <a:pt x="853" y="2895"/>
                  <a:pt x="887" y="2893"/>
                  <a:pt x="911" y="2880"/>
                </a:cubicBezTo>
                <a:cubicBezTo>
                  <a:pt x="958" y="2854"/>
                  <a:pt x="1016" y="2793"/>
                  <a:pt x="1068" y="2776"/>
                </a:cubicBezTo>
                <a:cubicBezTo>
                  <a:pt x="1200" y="2732"/>
                  <a:pt x="1200" y="2734"/>
                  <a:pt x="1362" y="2723"/>
                </a:cubicBezTo>
                <a:cubicBezTo>
                  <a:pt x="1402" y="2713"/>
                  <a:pt x="1428" y="2695"/>
                  <a:pt x="1466" y="2681"/>
                </a:cubicBezTo>
                <a:cubicBezTo>
                  <a:pt x="1510" y="2638"/>
                  <a:pt x="1573" y="2624"/>
                  <a:pt x="1602" y="2566"/>
                </a:cubicBezTo>
                <a:cubicBezTo>
                  <a:pt x="1615" y="2539"/>
                  <a:pt x="1621" y="2509"/>
                  <a:pt x="1634" y="2482"/>
                </a:cubicBezTo>
                <a:cubicBezTo>
                  <a:pt x="1655" y="2436"/>
                  <a:pt x="1684" y="2391"/>
                  <a:pt x="1707" y="2346"/>
                </a:cubicBezTo>
                <a:cubicBezTo>
                  <a:pt x="1736" y="2289"/>
                  <a:pt x="1759" y="2236"/>
                  <a:pt x="1812" y="2200"/>
                </a:cubicBezTo>
                <a:cubicBezTo>
                  <a:pt x="1847" y="2148"/>
                  <a:pt x="1882" y="2095"/>
                  <a:pt x="1917" y="2043"/>
                </a:cubicBezTo>
                <a:cubicBezTo>
                  <a:pt x="1924" y="2033"/>
                  <a:pt x="1939" y="2031"/>
                  <a:pt x="1948" y="2022"/>
                </a:cubicBezTo>
                <a:cubicBezTo>
                  <a:pt x="1960" y="2010"/>
                  <a:pt x="1970" y="1994"/>
                  <a:pt x="1980" y="1980"/>
                </a:cubicBezTo>
                <a:cubicBezTo>
                  <a:pt x="1994" y="1959"/>
                  <a:pt x="2007" y="1938"/>
                  <a:pt x="2021" y="1917"/>
                </a:cubicBezTo>
                <a:cubicBezTo>
                  <a:pt x="2027" y="1908"/>
                  <a:pt x="2025" y="1894"/>
                  <a:pt x="2032" y="1885"/>
                </a:cubicBezTo>
                <a:cubicBezTo>
                  <a:pt x="2040" y="1875"/>
                  <a:pt x="2053" y="1872"/>
                  <a:pt x="2063" y="1865"/>
                </a:cubicBezTo>
                <a:cubicBezTo>
                  <a:pt x="2117" y="1783"/>
                  <a:pt x="2048" y="1879"/>
                  <a:pt x="2116" y="1812"/>
                </a:cubicBezTo>
                <a:cubicBezTo>
                  <a:pt x="2165" y="1764"/>
                  <a:pt x="2106" y="1792"/>
                  <a:pt x="2168" y="1770"/>
                </a:cubicBezTo>
                <a:cubicBezTo>
                  <a:pt x="2255" y="1640"/>
                  <a:pt x="2172" y="1778"/>
                  <a:pt x="2231" y="1634"/>
                </a:cubicBezTo>
                <a:cubicBezTo>
                  <a:pt x="2246" y="1598"/>
                  <a:pt x="2266" y="1564"/>
                  <a:pt x="2283" y="1529"/>
                </a:cubicBezTo>
                <a:cubicBezTo>
                  <a:pt x="2313" y="1469"/>
                  <a:pt x="2314" y="1393"/>
                  <a:pt x="2336" y="1330"/>
                </a:cubicBezTo>
                <a:cubicBezTo>
                  <a:pt x="2348" y="1258"/>
                  <a:pt x="2375" y="1211"/>
                  <a:pt x="2398" y="1142"/>
                </a:cubicBezTo>
                <a:cubicBezTo>
                  <a:pt x="2425" y="1061"/>
                  <a:pt x="2431" y="950"/>
                  <a:pt x="2482" y="880"/>
                </a:cubicBezTo>
                <a:cubicBezTo>
                  <a:pt x="2491" y="868"/>
                  <a:pt x="2505" y="861"/>
                  <a:pt x="2514" y="849"/>
                </a:cubicBezTo>
                <a:cubicBezTo>
                  <a:pt x="2551" y="802"/>
                  <a:pt x="2557" y="781"/>
                  <a:pt x="2587" y="733"/>
                </a:cubicBezTo>
                <a:cubicBezTo>
                  <a:pt x="2630" y="666"/>
                  <a:pt x="2679" y="610"/>
                  <a:pt x="2723" y="545"/>
                </a:cubicBezTo>
                <a:cubicBezTo>
                  <a:pt x="2732" y="532"/>
                  <a:pt x="2736" y="516"/>
                  <a:pt x="2744" y="503"/>
                </a:cubicBezTo>
                <a:cubicBezTo>
                  <a:pt x="2757" y="481"/>
                  <a:pt x="2786" y="440"/>
                  <a:pt x="2786" y="440"/>
                </a:cubicBezTo>
                <a:cubicBezTo>
                  <a:pt x="2806" y="378"/>
                  <a:pt x="2784" y="435"/>
                  <a:pt x="2838" y="346"/>
                </a:cubicBezTo>
                <a:cubicBezTo>
                  <a:pt x="2874" y="286"/>
                  <a:pt x="2871" y="229"/>
                  <a:pt x="2933" y="189"/>
                </a:cubicBezTo>
                <a:cubicBezTo>
                  <a:pt x="2980" y="117"/>
                  <a:pt x="2950" y="133"/>
                  <a:pt x="3006" y="116"/>
                </a:cubicBezTo>
                <a:cubicBezTo>
                  <a:pt x="3046" y="89"/>
                  <a:pt x="3062" y="94"/>
                  <a:pt x="3090" y="53"/>
                </a:cubicBezTo>
                <a:cubicBezTo>
                  <a:pt x="3103" y="12"/>
                  <a:pt x="3092" y="29"/>
                  <a:pt x="3121"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583" name="Freeform 7"/>
          <p:cNvSpPr>
            <a:spLocks/>
          </p:cNvSpPr>
          <p:nvPr/>
        </p:nvSpPr>
        <p:spPr bwMode="auto">
          <a:xfrm>
            <a:off x="4838700" y="1430338"/>
            <a:ext cx="935038" cy="995362"/>
          </a:xfrm>
          <a:custGeom>
            <a:avLst/>
            <a:gdLst>
              <a:gd name="T0" fmla="*/ 0 w 589"/>
              <a:gd name="T1" fmla="*/ 492 h 627"/>
              <a:gd name="T2" fmla="*/ 10 w 589"/>
              <a:gd name="T3" fmla="*/ 460 h 627"/>
              <a:gd name="T4" fmla="*/ 41 w 589"/>
              <a:gd name="T5" fmla="*/ 471 h 627"/>
              <a:gd name="T6" fmla="*/ 104 w 589"/>
              <a:gd name="T7" fmla="*/ 513 h 627"/>
              <a:gd name="T8" fmla="*/ 303 w 589"/>
              <a:gd name="T9" fmla="*/ 544 h 627"/>
              <a:gd name="T10" fmla="*/ 366 w 589"/>
              <a:gd name="T11" fmla="*/ 565 h 627"/>
              <a:gd name="T12" fmla="*/ 439 w 589"/>
              <a:gd name="T13" fmla="*/ 607 h 627"/>
              <a:gd name="T14" fmla="*/ 544 w 589"/>
              <a:gd name="T15" fmla="*/ 597 h 627"/>
              <a:gd name="T16" fmla="*/ 481 w 589"/>
              <a:gd name="T17" fmla="*/ 419 h 627"/>
              <a:gd name="T18" fmla="*/ 387 w 589"/>
              <a:gd name="T19" fmla="*/ 303 h 627"/>
              <a:gd name="T20" fmla="*/ 418 w 589"/>
              <a:gd name="T21" fmla="*/ 115 h 627"/>
              <a:gd name="T22" fmla="*/ 439 w 589"/>
              <a:gd name="T23" fmla="*/ 62 h 627"/>
              <a:gd name="T24" fmla="*/ 460 w 589"/>
              <a:gd name="T25" fmla="*/ 0 h 627"/>
              <a:gd name="T26" fmla="*/ 492 w 589"/>
              <a:gd name="T27" fmla="*/ 10 h 627"/>
              <a:gd name="T28" fmla="*/ 523 w 589"/>
              <a:gd name="T29" fmla="*/ 21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9" h="627">
                <a:moveTo>
                  <a:pt x="0" y="492"/>
                </a:moveTo>
                <a:cubicBezTo>
                  <a:pt x="3" y="481"/>
                  <a:pt x="0" y="465"/>
                  <a:pt x="10" y="460"/>
                </a:cubicBezTo>
                <a:cubicBezTo>
                  <a:pt x="20" y="455"/>
                  <a:pt x="31" y="466"/>
                  <a:pt x="41" y="471"/>
                </a:cubicBezTo>
                <a:cubicBezTo>
                  <a:pt x="63" y="483"/>
                  <a:pt x="83" y="499"/>
                  <a:pt x="104" y="513"/>
                </a:cubicBezTo>
                <a:cubicBezTo>
                  <a:pt x="151" y="544"/>
                  <a:pt x="271" y="542"/>
                  <a:pt x="303" y="544"/>
                </a:cubicBezTo>
                <a:cubicBezTo>
                  <a:pt x="324" y="551"/>
                  <a:pt x="350" y="549"/>
                  <a:pt x="366" y="565"/>
                </a:cubicBezTo>
                <a:cubicBezTo>
                  <a:pt x="408" y="607"/>
                  <a:pt x="383" y="593"/>
                  <a:pt x="439" y="607"/>
                </a:cubicBezTo>
                <a:cubicBezTo>
                  <a:pt x="474" y="604"/>
                  <a:pt x="525" y="627"/>
                  <a:pt x="544" y="597"/>
                </a:cubicBezTo>
                <a:cubicBezTo>
                  <a:pt x="589" y="527"/>
                  <a:pt x="543" y="438"/>
                  <a:pt x="481" y="419"/>
                </a:cubicBezTo>
                <a:cubicBezTo>
                  <a:pt x="425" y="381"/>
                  <a:pt x="447" y="344"/>
                  <a:pt x="387" y="303"/>
                </a:cubicBezTo>
                <a:cubicBezTo>
                  <a:pt x="394" y="234"/>
                  <a:pt x="397" y="179"/>
                  <a:pt x="418" y="115"/>
                </a:cubicBezTo>
                <a:cubicBezTo>
                  <a:pt x="424" y="97"/>
                  <a:pt x="432" y="80"/>
                  <a:pt x="439" y="62"/>
                </a:cubicBezTo>
                <a:cubicBezTo>
                  <a:pt x="446" y="42"/>
                  <a:pt x="460" y="0"/>
                  <a:pt x="460" y="0"/>
                </a:cubicBezTo>
                <a:cubicBezTo>
                  <a:pt x="471" y="3"/>
                  <a:pt x="481" y="6"/>
                  <a:pt x="492" y="10"/>
                </a:cubicBezTo>
                <a:cubicBezTo>
                  <a:pt x="502" y="13"/>
                  <a:pt x="523" y="21"/>
                  <a:pt x="523" y="21"/>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584" name="Freeform 8"/>
          <p:cNvSpPr>
            <a:spLocks/>
          </p:cNvSpPr>
          <p:nvPr/>
        </p:nvSpPr>
        <p:spPr bwMode="auto">
          <a:xfrm>
            <a:off x="4854575" y="1420813"/>
            <a:ext cx="681038" cy="739775"/>
          </a:xfrm>
          <a:custGeom>
            <a:avLst/>
            <a:gdLst>
              <a:gd name="T0" fmla="*/ 0 w 429"/>
              <a:gd name="T1" fmla="*/ 466 h 466"/>
              <a:gd name="T2" fmla="*/ 52 w 429"/>
              <a:gd name="T3" fmla="*/ 215 h 466"/>
              <a:gd name="T4" fmla="*/ 105 w 429"/>
              <a:gd name="T5" fmla="*/ 142 h 466"/>
              <a:gd name="T6" fmla="*/ 429 w 429"/>
              <a:gd name="T7" fmla="*/ 48 h 466"/>
            </a:gdLst>
            <a:ahLst/>
            <a:cxnLst>
              <a:cxn ang="0">
                <a:pos x="T0" y="T1"/>
              </a:cxn>
              <a:cxn ang="0">
                <a:pos x="T2" y="T3"/>
              </a:cxn>
              <a:cxn ang="0">
                <a:pos x="T4" y="T5"/>
              </a:cxn>
              <a:cxn ang="0">
                <a:pos x="T6" y="T7"/>
              </a:cxn>
            </a:cxnLst>
            <a:rect l="0" t="0" r="r" b="b"/>
            <a:pathLst>
              <a:path w="429" h="466">
                <a:moveTo>
                  <a:pt x="0" y="466"/>
                </a:moveTo>
                <a:cubicBezTo>
                  <a:pt x="8" y="362"/>
                  <a:pt x="13" y="305"/>
                  <a:pt x="52" y="215"/>
                </a:cubicBezTo>
                <a:cubicBezTo>
                  <a:pt x="70" y="174"/>
                  <a:pt x="58" y="157"/>
                  <a:pt x="105" y="142"/>
                </a:cubicBezTo>
                <a:cubicBezTo>
                  <a:pt x="149" y="0"/>
                  <a:pt x="286" y="48"/>
                  <a:pt x="429" y="48"/>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585" name="Freeform 9"/>
          <p:cNvSpPr>
            <a:spLocks/>
          </p:cNvSpPr>
          <p:nvPr/>
        </p:nvSpPr>
        <p:spPr bwMode="auto">
          <a:xfrm>
            <a:off x="5619750" y="-282575"/>
            <a:ext cx="614363" cy="1762125"/>
          </a:xfrm>
          <a:custGeom>
            <a:avLst/>
            <a:gdLst>
              <a:gd name="T0" fmla="*/ 10 w 387"/>
              <a:gd name="T1" fmla="*/ 1110 h 1110"/>
              <a:gd name="T2" fmla="*/ 73 w 387"/>
              <a:gd name="T3" fmla="*/ 932 h 1110"/>
              <a:gd name="T4" fmla="*/ 125 w 387"/>
              <a:gd name="T5" fmla="*/ 723 h 1110"/>
              <a:gd name="T6" fmla="*/ 188 w 387"/>
              <a:gd name="T7" fmla="*/ 628 h 1110"/>
              <a:gd name="T8" fmla="*/ 220 w 387"/>
              <a:gd name="T9" fmla="*/ 565 h 1110"/>
              <a:gd name="T10" fmla="*/ 241 w 387"/>
              <a:gd name="T11" fmla="*/ 482 h 1110"/>
              <a:gd name="T12" fmla="*/ 283 w 387"/>
              <a:gd name="T13" fmla="*/ 419 h 1110"/>
              <a:gd name="T14" fmla="*/ 324 w 387"/>
              <a:gd name="T15" fmla="*/ 157 h 1110"/>
              <a:gd name="T16" fmla="*/ 387 w 387"/>
              <a:gd name="T17" fmla="*/ 0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 h="1110">
                <a:moveTo>
                  <a:pt x="10" y="1110"/>
                </a:moveTo>
                <a:cubicBezTo>
                  <a:pt x="17" y="1042"/>
                  <a:pt x="0" y="958"/>
                  <a:pt x="73" y="932"/>
                </a:cubicBezTo>
                <a:cubicBezTo>
                  <a:pt x="97" y="865"/>
                  <a:pt x="94" y="786"/>
                  <a:pt x="125" y="723"/>
                </a:cubicBezTo>
                <a:cubicBezTo>
                  <a:pt x="142" y="689"/>
                  <a:pt x="175" y="664"/>
                  <a:pt x="188" y="628"/>
                </a:cubicBezTo>
                <a:cubicBezTo>
                  <a:pt x="203" y="585"/>
                  <a:pt x="193" y="606"/>
                  <a:pt x="220" y="565"/>
                </a:cubicBezTo>
                <a:cubicBezTo>
                  <a:pt x="227" y="537"/>
                  <a:pt x="225" y="506"/>
                  <a:pt x="241" y="482"/>
                </a:cubicBezTo>
                <a:cubicBezTo>
                  <a:pt x="255" y="461"/>
                  <a:pt x="283" y="419"/>
                  <a:pt x="283" y="419"/>
                </a:cubicBezTo>
                <a:cubicBezTo>
                  <a:pt x="300" y="332"/>
                  <a:pt x="275" y="231"/>
                  <a:pt x="324" y="157"/>
                </a:cubicBezTo>
                <a:cubicBezTo>
                  <a:pt x="374" y="82"/>
                  <a:pt x="387" y="83"/>
                  <a:pt x="387" y="0"/>
                </a:cubicBezTo>
              </a:path>
            </a:pathLst>
          </a:custGeom>
          <a:noFill/>
          <a:ln w="57150" cmpd="sng">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4586" name="Freeform 10"/>
          <p:cNvSpPr>
            <a:spLocks/>
          </p:cNvSpPr>
          <p:nvPr/>
        </p:nvSpPr>
        <p:spPr bwMode="auto">
          <a:xfrm>
            <a:off x="2903538" y="2274888"/>
            <a:ext cx="2870200" cy="5018087"/>
          </a:xfrm>
          <a:custGeom>
            <a:avLst/>
            <a:gdLst>
              <a:gd name="T0" fmla="*/ 0 w 1808"/>
              <a:gd name="T1" fmla="*/ 3161 h 3161"/>
              <a:gd name="T2" fmla="*/ 115 w 1808"/>
              <a:gd name="T3" fmla="*/ 2743 h 3161"/>
              <a:gd name="T4" fmla="*/ 201 w 1808"/>
              <a:gd name="T5" fmla="*/ 2613 h 3161"/>
              <a:gd name="T6" fmla="*/ 230 w 1808"/>
              <a:gd name="T7" fmla="*/ 2570 h 3161"/>
              <a:gd name="T8" fmla="*/ 345 w 1808"/>
              <a:gd name="T9" fmla="*/ 2498 h 3161"/>
              <a:gd name="T10" fmla="*/ 432 w 1808"/>
              <a:gd name="T11" fmla="*/ 2426 h 3161"/>
              <a:gd name="T12" fmla="*/ 504 w 1808"/>
              <a:gd name="T13" fmla="*/ 2397 h 3161"/>
              <a:gd name="T14" fmla="*/ 633 w 1808"/>
              <a:gd name="T15" fmla="*/ 2311 h 3161"/>
              <a:gd name="T16" fmla="*/ 677 w 1808"/>
              <a:gd name="T17" fmla="*/ 2282 h 3161"/>
              <a:gd name="T18" fmla="*/ 720 w 1808"/>
              <a:gd name="T19" fmla="*/ 2253 h 3161"/>
              <a:gd name="T20" fmla="*/ 821 w 1808"/>
              <a:gd name="T21" fmla="*/ 2052 h 3161"/>
              <a:gd name="T22" fmla="*/ 878 w 1808"/>
              <a:gd name="T23" fmla="*/ 1836 h 3161"/>
              <a:gd name="T24" fmla="*/ 936 w 1808"/>
              <a:gd name="T25" fmla="*/ 1749 h 3161"/>
              <a:gd name="T26" fmla="*/ 1008 w 1808"/>
              <a:gd name="T27" fmla="*/ 1591 h 3161"/>
              <a:gd name="T28" fmla="*/ 1065 w 1808"/>
              <a:gd name="T29" fmla="*/ 1519 h 3161"/>
              <a:gd name="T30" fmla="*/ 1123 w 1808"/>
              <a:gd name="T31" fmla="*/ 1433 h 3161"/>
              <a:gd name="T32" fmla="*/ 1181 w 1808"/>
              <a:gd name="T33" fmla="*/ 1361 h 3161"/>
              <a:gd name="T34" fmla="*/ 1253 w 1808"/>
              <a:gd name="T35" fmla="*/ 1274 h 3161"/>
              <a:gd name="T36" fmla="*/ 1325 w 1808"/>
              <a:gd name="T37" fmla="*/ 1260 h 3161"/>
              <a:gd name="T38" fmla="*/ 1368 w 1808"/>
              <a:gd name="T39" fmla="*/ 1058 h 3161"/>
              <a:gd name="T40" fmla="*/ 1411 w 1808"/>
              <a:gd name="T41" fmla="*/ 1044 h 3161"/>
              <a:gd name="T42" fmla="*/ 1641 w 1808"/>
              <a:gd name="T43" fmla="*/ 857 h 3161"/>
              <a:gd name="T44" fmla="*/ 1771 w 1808"/>
              <a:gd name="T45" fmla="*/ 785 h 3161"/>
              <a:gd name="T46" fmla="*/ 1699 w 1808"/>
              <a:gd name="T47" fmla="*/ 525 h 3161"/>
              <a:gd name="T48" fmla="*/ 1742 w 1808"/>
              <a:gd name="T49" fmla="*/ 295 h 3161"/>
              <a:gd name="T50" fmla="*/ 1800 w 1808"/>
              <a:gd name="T51" fmla="*/ 209 h 3161"/>
              <a:gd name="T52" fmla="*/ 1757 w 1808"/>
              <a:gd name="T53" fmla="*/ 65 h 3161"/>
              <a:gd name="T54" fmla="*/ 1728 w 1808"/>
              <a:gd name="T55" fmla="*/ 7 h 3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08" h="3161">
                <a:moveTo>
                  <a:pt x="0" y="3161"/>
                </a:moveTo>
                <a:cubicBezTo>
                  <a:pt x="19" y="3008"/>
                  <a:pt x="29" y="2871"/>
                  <a:pt x="115" y="2743"/>
                </a:cubicBezTo>
                <a:cubicBezTo>
                  <a:pt x="134" y="2684"/>
                  <a:pt x="162" y="2660"/>
                  <a:pt x="201" y="2613"/>
                </a:cubicBezTo>
                <a:cubicBezTo>
                  <a:pt x="212" y="2600"/>
                  <a:pt x="216" y="2581"/>
                  <a:pt x="230" y="2570"/>
                </a:cubicBezTo>
                <a:cubicBezTo>
                  <a:pt x="265" y="2542"/>
                  <a:pt x="308" y="2525"/>
                  <a:pt x="345" y="2498"/>
                </a:cubicBezTo>
                <a:cubicBezTo>
                  <a:pt x="411" y="2450"/>
                  <a:pt x="363" y="2461"/>
                  <a:pt x="432" y="2426"/>
                </a:cubicBezTo>
                <a:cubicBezTo>
                  <a:pt x="455" y="2414"/>
                  <a:pt x="481" y="2409"/>
                  <a:pt x="504" y="2397"/>
                </a:cubicBezTo>
                <a:cubicBezTo>
                  <a:pt x="516" y="2390"/>
                  <a:pt x="606" y="2329"/>
                  <a:pt x="633" y="2311"/>
                </a:cubicBezTo>
                <a:cubicBezTo>
                  <a:pt x="648" y="2301"/>
                  <a:pt x="662" y="2292"/>
                  <a:pt x="677" y="2282"/>
                </a:cubicBezTo>
                <a:cubicBezTo>
                  <a:pt x="691" y="2272"/>
                  <a:pt x="720" y="2253"/>
                  <a:pt x="720" y="2253"/>
                </a:cubicBezTo>
                <a:cubicBezTo>
                  <a:pt x="754" y="2153"/>
                  <a:pt x="756" y="2132"/>
                  <a:pt x="821" y="2052"/>
                </a:cubicBezTo>
                <a:cubicBezTo>
                  <a:pt x="839" y="1995"/>
                  <a:pt x="854" y="1884"/>
                  <a:pt x="878" y="1836"/>
                </a:cubicBezTo>
                <a:cubicBezTo>
                  <a:pt x="894" y="1805"/>
                  <a:pt x="936" y="1749"/>
                  <a:pt x="936" y="1749"/>
                </a:cubicBezTo>
                <a:cubicBezTo>
                  <a:pt x="955" y="1692"/>
                  <a:pt x="974" y="1641"/>
                  <a:pt x="1008" y="1591"/>
                </a:cubicBezTo>
                <a:cubicBezTo>
                  <a:pt x="1039" y="1496"/>
                  <a:pt x="996" y="1597"/>
                  <a:pt x="1065" y="1519"/>
                </a:cubicBezTo>
                <a:cubicBezTo>
                  <a:pt x="1088" y="1493"/>
                  <a:pt x="1123" y="1433"/>
                  <a:pt x="1123" y="1433"/>
                </a:cubicBezTo>
                <a:cubicBezTo>
                  <a:pt x="1151" y="1346"/>
                  <a:pt x="1114" y="1428"/>
                  <a:pt x="1181" y="1361"/>
                </a:cubicBezTo>
                <a:cubicBezTo>
                  <a:pt x="1218" y="1324"/>
                  <a:pt x="1199" y="1301"/>
                  <a:pt x="1253" y="1274"/>
                </a:cubicBezTo>
                <a:cubicBezTo>
                  <a:pt x="1275" y="1263"/>
                  <a:pt x="1301" y="1265"/>
                  <a:pt x="1325" y="1260"/>
                </a:cubicBezTo>
                <a:cubicBezTo>
                  <a:pt x="1343" y="1115"/>
                  <a:pt x="1327" y="1182"/>
                  <a:pt x="1368" y="1058"/>
                </a:cubicBezTo>
                <a:cubicBezTo>
                  <a:pt x="1373" y="1044"/>
                  <a:pt x="1397" y="1049"/>
                  <a:pt x="1411" y="1044"/>
                </a:cubicBezTo>
                <a:cubicBezTo>
                  <a:pt x="1492" y="984"/>
                  <a:pt x="1544" y="888"/>
                  <a:pt x="1641" y="857"/>
                </a:cubicBezTo>
                <a:cubicBezTo>
                  <a:pt x="1741" y="791"/>
                  <a:pt x="1695" y="810"/>
                  <a:pt x="1771" y="785"/>
                </a:cubicBezTo>
                <a:cubicBezTo>
                  <a:pt x="1754" y="696"/>
                  <a:pt x="1724" y="612"/>
                  <a:pt x="1699" y="525"/>
                </a:cubicBezTo>
                <a:cubicBezTo>
                  <a:pt x="1713" y="448"/>
                  <a:pt x="1698" y="360"/>
                  <a:pt x="1742" y="295"/>
                </a:cubicBezTo>
                <a:cubicBezTo>
                  <a:pt x="1761" y="266"/>
                  <a:pt x="1800" y="209"/>
                  <a:pt x="1800" y="209"/>
                </a:cubicBezTo>
                <a:cubicBezTo>
                  <a:pt x="1773" y="26"/>
                  <a:pt x="1808" y="169"/>
                  <a:pt x="1757" y="65"/>
                </a:cubicBezTo>
                <a:cubicBezTo>
                  <a:pt x="1725" y="0"/>
                  <a:pt x="1759" y="38"/>
                  <a:pt x="1728" y="7"/>
                </a:cubicBezTo>
              </a:path>
            </a:pathLst>
          </a:custGeom>
          <a:noFill/>
          <a:ln w="28575" cmpd="sng">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4580"/>
                                        </p:tgtEl>
                                        <p:attrNameLst>
                                          <p:attrName>style.visibility</p:attrName>
                                        </p:attrNameLst>
                                      </p:cBhvr>
                                      <p:to>
                                        <p:strVal val="visible"/>
                                      </p:to>
                                    </p:set>
                                    <p:anim calcmode="lin" valueType="num">
                                      <p:cBhvr>
                                        <p:cTn id="7" dur="500" fill="hold"/>
                                        <p:tgtEl>
                                          <p:spTgt spid="2458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580"/>
                                        </p:tgtEl>
                                        <p:attrNameLst>
                                          <p:attrName>ppt_y</p:attrName>
                                        </p:attrNameLst>
                                      </p:cBhvr>
                                      <p:tavLst>
                                        <p:tav tm="0">
                                          <p:val>
                                            <p:strVal val="#ppt_y"/>
                                          </p:val>
                                        </p:tav>
                                        <p:tav tm="100000">
                                          <p:val>
                                            <p:strVal val="#ppt_y"/>
                                          </p:val>
                                        </p:tav>
                                      </p:tavLst>
                                    </p:anim>
                                    <p:anim calcmode="lin" valueType="num">
                                      <p:cBhvr>
                                        <p:cTn id="9" dur="500" fill="hold"/>
                                        <p:tgtEl>
                                          <p:spTgt spid="2458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58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Rot="1" noChangeArrowheads="1"/>
          </p:cNvSpPr>
          <p:nvPr>
            <p:ph type="title"/>
          </p:nvPr>
        </p:nvSpPr>
        <p:spPr>
          <a:xfrm>
            <a:off x="152400" y="381000"/>
            <a:ext cx="3962400" cy="3200400"/>
          </a:xfrm>
        </p:spPr>
        <p:txBody>
          <a:bodyPr/>
          <a:lstStyle/>
          <a:p>
            <a:pPr eaLnBrk="1" hangingPunct="1"/>
            <a:r>
              <a:rPr lang="zh-CN" altLang="en-US">
                <a:latin typeface="Garamond" charset="0"/>
                <a:ea typeface="宋体" charset="0"/>
                <a:cs typeface="宋体" charset="0"/>
              </a:rPr>
              <a:t>耶路撒冷处在</a:t>
            </a:r>
            <a:br>
              <a:rPr lang="zh-CN" altLang="en-US">
                <a:latin typeface="Garamond" charset="0"/>
                <a:ea typeface="宋体" charset="0"/>
                <a:cs typeface="宋体" charset="0"/>
              </a:rPr>
            </a:br>
            <a:r>
              <a:rPr lang="zh-CN" altLang="en-US">
                <a:latin typeface="Garamond" charset="0"/>
                <a:ea typeface="宋体" charset="0"/>
                <a:cs typeface="宋体" charset="0"/>
              </a:rPr>
              <a:t>主要公路以外</a:t>
            </a:r>
            <a:endParaRPr lang="en-US">
              <a:latin typeface="Garamond" charset="0"/>
              <a:ea typeface="ＭＳ Ｐゴシック" charset="0"/>
            </a:endParaRPr>
          </a:p>
        </p:txBody>
      </p:sp>
      <p:pic>
        <p:nvPicPr>
          <p:cNvPr id="101380" name="Picture 4" descr="Map 5"/>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565650" y="0"/>
            <a:ext cx="46545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48768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20483"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948238" cy="6934200"/>
          </a:xfrm>
        </p:spPr>
      </p:pic>
      <p:sp>
        <p:nvSpPr>
          <p:cNvPr id="20484" name="Text Box 4"/>
          <p:cNvSpPr txBox="1">
            <a:spLocks noChangeArrowheads="1"/>
          </p:cNvSpPr>
          <p:nvPr/>
        </p:nvSpPr>
        <p:spPr bwMode="auto">
          <a:xfrm>
            <a:off x="5257800" y="1295400"/>
            <a:ext cx="3581400" cy="1465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altLang="ja-JP" b="1"/>
          </a:p>
          <a:p>
            <a:pPr fontAlgn="base">
              <a:buFontTx/>
              <a:buChar char="•"/>
            </a:pPr>
            <a:r>
              <a:rPr lang="zh-CN" altLang="en-US" b="1">
                <a:ea typeface="宋体" charset="0"/>
                <a:cs typeface="宋体" charset="0"/>
              </a:rPr>
              <a:t>有利条件</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iterate type="lt">
                                    <p:tmPct val="0"/>
                                  </p:iterate>
                                  <p:childTnLst>
                                    <p:animRot by="21600000">
                                      <p:cBhvr>
                                        <p:cTn id="6" dur="2000" fill="hold"/>
                                        <p:tgtEl>
                                          <p:spTgt spid="20484">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0439"/>
          <a:stretch/>
        </p:blipFill>
        <p:spPr bwMode="auto">
          <a:xfrm>
            <a:off x="-76200" y="-84138"/>
            <a:ext cx="9220200" cy="709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603" name="Rectangle 3"/>
          <p:cNvSpPr>
            <a:spLocks noGrp="1" noRot="1" noChangeArrowheads="1"/>
          </p:cNvSpPr>
          <p:nvPr>
            <p:ph type="title" idx="4294967295"/>
          </p:nvPr>
        </p:nvSpPr>
        <p:spPr>
          <a:xfrm>
            <a:off x="990600" y="228600"/>
            <a:ext cx="7696200" cy="762000"/>
          </a:xfrm>
          <a:solidFill>
            <a:srgbClr val="3333CC"/>
          </a:solidFill>
          <a:ln>
            <a:solidFill>
              <a:schemeClr val="bg2"/>
            </a:solidFill>
            <a:miter lim="800000"/>
            <a:headEnd/>
            <a:tailEnd/>
          </a:ln>
        </p:spPr>
        <p:txBody>
          <a:bodyPr/>
          <a:lstStyle/>
          <a:p>
            <a:pPr eaLnBrk="1" hangingPunct="1"/>
            <a:r>
              <a:rPr lang="zh-CN" altLang="en-US" sz="4000">
                <a:latin typeface="Garamond" charset="0"/>
                <a:ea typeface="宋体" charset="0"/>
                <a:cs typeface="宋体" charset="0"/>
              </a:rPr>
              <a:t>耶路撒冷的战略性地点</a:t>
            </a:r>
            <a:endParaRPr lang="en-US" sz="4000">
              <a:latin typeface="Garamond" charset="0"/>
              <a:ea typeface="ＭＳ Ｐゴシック" charset="0"/>
            </a:endParaRPr>
          </a:p>
        </p:txBody>
      </p:sp>
      <p:sp>
        <p:nvSpPr>
          <p:cNvPr id="25604"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defRPr/>
            </a:pPr>
            <a:endParaRPr lang="en-US" sz="1800">
              <a:solidFill>
                <a:srgbClr val="FF0000"/>
              </a:solidFill>
              <a:cs typeface="+mn-cs"/>
            </a:endParaRPr>
          </a:p>
        </p:txBody>
      </p:sp>
      <p:sp>
        <p:nvSpPr>
          <p:cNvPr id="25605"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5607"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9" name="Rectangle 10"/>
          <p:cNvSpPr>
            <a:spLocks noChangeArrowheads="1"/>
          </p:cNvSpPr>
          <p:nvPr/>
        </p:nvSpPr>
        <p:spPr bwMode="auto">
          <a:xfrm>
            <a:off x="5796136" y="3356992"/>
            <a:ext cx="3352800" cy="3645024"/>
          </a:xfrm>
          <a:prstGeom prst="rect">
            <a:avLst/>
          </a:prstGeom>
          <a:solidFill>
            <a:srgbClr val="003399"/>
          </a:solidFill>
          <a:ln w="9525">
            <a:noFill/>
            <a:miter lim="800000"/>
            <a:headEnd/>
            <a:tailEnd/>
          </a:ln>
          <a:effectLst/>
        </p:spPr>
        <p:txBody>
          <a:bodyPr/>
          <a:lstStyle/>
          <a:p>
            <a:pPr marL="169863" marR="0" lvl="0" indent="0" algn="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ru-RU" altLang="ja-JP" sz="32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rPr>
              <a:t>"</a:t>
            </a:r>
            <a:r>
              <a:rPr kumimoji="0" lang="zh-CN" altLang="en-US" sz="32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rPr>
              <a:t>主耶和华这样说：“这就是耶路撒冷！我曾把她安置在列国中间，万邦环绕着她。</a:t>
            </a:r>
            <a:r>
              <a:rPr kumimoji="0" lang="ru-RU" altLang="ja-JP" sz="32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rPr>
              <a:t>"</a:t>
            </a:r>
            <a:endPar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endParaRPr>
          </a:p>
          <a:p>
            <a:pPr marL="169863" marR="0" lvl="0" indent="0" algn="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zh-CN" altLang="en-US" sz="3200" b="0" i="1"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rPr>
              <a:t>以西结 </a:t>
            </a:r>
            <a:r>
              <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rPr>
              <a:t>5:5</a:t>
            </a:r>
            <a:endPar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cs typeface="Arial" charset="0"/>
            </a:endParaRPr>
          </a:p>
        </p:txBody>
      </p:sp>
      <p:sp>
        <p:nvSpPr>
          <p:cNvPr id="25606" name="AutoShape 6"/>
          <p:cNvSpPr>
            <a:spLocks noChangeArrowheads="1"/>
          </p:cNvSpPr>
          <p:nvPr/>
        </p:nvSpPr>
        <p:spPr bwMode="auto">
          <a:xfrm rot="7220944" flipV="1">
            <a:off x="5730875" y="2119313"/>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247919647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035425" y="0"/>
            <a:ext cx="5260975" cy="7010400"/>
          </a:xfrm>
        </p:spPr>
      </p:pic>
      <p:sp>
        <p:nvSpPr>
          <p:cNvPr id="15365" name="Rectangle 5"/>
          <p:cNvSpPr>
            <a:spLocks noGrp="1" noRot="1" noChangeArrowheads="1"/>
          </p:cNvSpPr>
          <p:nvPr>
            <p:ph type="title"/>
          </p:nvPr>
        </p:nvSpPr>
        <p:spPr>
          <a:xfrm>
            <a:off x="152400" y="457200"/>
            <a:ext cx="3657600" cy="2133600"/>
          </a:xfrm>
          <a:gradFill rotWithShape="1">
            <a:gsLst>
              <a:gs pos="0">
                <a:srgbClr val="800080"/>
              </a:gs>
              <a:gs pos="100000">
                <a:srgbClr val="800080">
                  <a:gamma/>
                  <a:shade val="46275"/>
                  <a:invGamma/>
                </a:srgbClr>
              </a:gs>
            </a:gsLst>
            <a:path path="shape">
              <a:fillToRect l="50000" t="50000" r="50000" b="50000"/>
            </a:path>
          </a:gradFill>
          <a:ln w="57150">
            <a:solidFill>
              <a:schemeClr val="bg2"/>
            </a:solidFill>
            <a:miter lim="800000"/>
            <a:headEnd/>
            <a:tailEnd/>
          </a:ln>
        </p:spPr>
        <p:txBody>
          <a:bodyPr/>
          <a:lstStyle/>
          <a:p>
            <a:pPr eaLnBrk="1" hangingPunct="1"/>
            <a:r>
              <a:rPr lang="zh-CN" altLang="en-US">
                <a:latin typeface="Garamond" charset="0"/>
                <a:ea typeface="宋体" charset="0"/>
                <a:cs typeface="宋体" charset="0"/>
              </a:rPr>
              <a:t>耶路撒冷所在的中心地点</a:t>
            </a:r>
            <a:endParaRPr lang="en-US">
              <a:latin typeface="Garamond" charset="0"/>
              <a:ea typeface="ＭＳ Ｐゴシック" charset="0"/>
            </a:endParaRPr>
          </a:p>
        </p:txBody>
      </p:sp>
      <p:sp>
        <p:nvSpPr>
          <p:cNvPr id="15367" name="Text Box 7"/>
          <p:cNvSpPr txBox="1">
            <a:spLocks noChangeArrowheads="1"/>
          </p:cNvSpPr>
          <p:nvPr/>
        </p:nvSpPr>
        <p:spPr bwMode="auto">
          <a:xfrm>
            <a:off x="467544" y="3105150"/>
            <a:ext cx="3494856"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zh-CN" altLang="en-US">
                <a:ea typeface="宋体" charset="0"/>
                <a:cs typeface="宋体" charset="0"/>
              </a:rPr>
              <a:t>耶路撒冷处在便雅悯内，在犹大旁边却靠近北方民族</a:t>
            </a:r>
            <a:endParaRPr lang="en-US"/>
          </a:p>
        </p:txBody>
      </p:sp>
      <p:sp>
        <p:nvSpPr>
          <p:cNvPr id="15368" name="Text Box 8"/>
          <p:cNvSpPr txBox="1">
            <a:spLocks noChangeArrowheads="1"/>
          </p:cNvSpPr>
          <p:nvPr/>
        </p:nvSpPr>
        <p:spPr bwMode="auto">
          <a:xfrm>
            <a:off x="6858000" y="4648200"/>
            <a:ext cx="1752600" cy="457200"/>
          </a:xfrm>
          <a:prstGeom prst="rect">
            <a:avLst/>
          </a:prstGeom>
          <a:solidFill>
            <a:srgbClr val="FF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zh-CN" altLang="en-US" sz="2400" b="1">
                <a:ea typeface="宋体" charset="0"/>
                <a:cs typeface="宋体" charset="0"/>
              </a:rPr>
              <a:t>耶路撒冷</a:t>
            </a:r>
            <a:endParaRPr lang="en-US" sz="2400" b="1"/>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rrowheads="1"/>
          </p:cNvSpPr>
          <p:nvPr>
            <p:ph type="title"/>
          </p:nvPr>
        </p:nvSpPr>
        <p:spPr>
          <a:xfrm>
            <a:off x="48768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26627"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948238" cy="6934200"/>
          </a:xfrm>
        </p:spPr>
      </p:pic>
      <p:sp>
        <p:nvSpPr>
          <p:cNvPr id="26628" name="Text Box 4"/>
          <p:cNvSpPr txBox="1">
            <a:spLocks noChangeArrowheads="1"/>
          </p:cNvSpPr>
          <p:nvPr/>
        </p:nvSpPr>
        <p:spPr bwMode="auto">
          <a:xfrm>
            <a:off x="5257800" y="1295400"/>
            <a:ext cx="3581400" cy="1465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altLang="ja-JP" b="1"/>
          </a:p>
          <a:p>
            <a:pPr fontAlgn="base">
              <a:buFontTx/>
              <a:buChar char="•"/>
            </a:pPr>
            <a:r>
              <a:rPr lang="zh-CN" altLang="en-US" b="1">
                <a:ea typeface="宋体" charset="0"/>
                <a:cs typeface="宋体" charset="0"/>
              </a:rPr>
              <a:t>有利条件</a:t>
            </a:r>
            <a:endParaRPr lang="en-US" b="1"/>
          </a:p>
        </p:txBody>
      </p:sp>
      <p:sp>
        <p:nvSpPr>
          <p:cNvPr id="26629" name="Text Box 5"/>
          <p:cNvSpPr txBox="1">
            <a:spLocks noChangeArrowheads="1"/>
          </p:cNvSpPr>
          <p:nvPr/>
        </p:nvSpPr>
        <p:spPr bwMode="auto">
          <a:xfrm>
            <a:off x="5867400" y="2895600"/>
            <a:ext cx="2514600" cy="1160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sz="2800">
                <a:ea typeface="宋体" charset="0"/>
                <a:cs typeface="宋体" charset="0"/>
              </a:rPr>
              <a:t>山区保护</a:t>
            </a:r>
            <a:endParaRPr lang="en-US" altLang="ja-JP" sz="2800"/>
          </a:p>
          <a:p>
            <a:pPr fontAlgn="base">
              <a:buFontTx/>
              <a:buChar char="•"/>
            </a:pPr>
            <a:r>
              <a:rPr lang="zh-CN" altLang="en-US" sz="2800">
                <a:ea typeface="宋体" charset="0"/>
                <a:cs typeface="宋体" charset="0"/>
              </a:rPr>
              <a:t>水源</a:t>
            </a:r>
            <a:endParaRPr lang="en-US" sz="2800"/>
          </a:p>
        </p:txBody>
      </p:sp>
      <p:sp>
        <p:nvSpPr>
          <p:cNvPr id="26634" name="Freeform 10" descr="Horizontal brick"/>
          <p:cNvSpPr>
            <a:spLocks/>
          </p:cNvSpPr>
          <p:nvPr/>
        </p:nvSpPr>
        <p:spPr bwMode="auto">
          <a:xfrm>
            <a:off x="3038475" y="4668838"/>
            <a:ext cx="612775" cy="1533525"/>
          </a:xfrm>
          <a:custGeom>
            <a:avLst/>
            <a:gdLst>
              <a:gd name="T0" fmla="*/ 179 w 386"/>
              <a:gd name="T1" fmla="*/ 937 h 966"/>
              <a:gd name="T2" fmla="*/ 203 w 386"/>
              <a:gd name="T3" fmla="*/ 885 h 966"/>
              <a:gd name="T4" fmla="*/ 217 w 386"/>
              <a:gd name="T5" fmla="*/ 865 h 966"/>
              <a:gd name="T6" fmla="*/ 241 w 386"/>
              <a:gd name="T7" fmla="*/ 755 h 966"/>
              <a:gd name="T8" fmla="*/ 275 w 386"/>
              <a:gd name="T9" fmla="*/ 693 h 966"/>
              <a:gd name="T10" fmla="*/ 289 w 386"/>
              <a:gd name="T11" fmla="*/ 683 h 966"/>
              <a:gd name="T12" fmla="*/ 299 w 386"/>
              <a:gd name="T13" fmla="*/ 669 h 966"/>
              <a:gd name="T14" fmla="*/ 328 w 386"/>
              <a:gd name="T15" fmla="*/ 611 h 966"/>
              <a:gd name="T16" fmla="*/ 318 w 386"/>
              <a:gd name="T17" fmla="*/ 486 h 966"/>
              <a:gd name="T18" fmla="*/ 361 w 386"/>
              <a:gd name="T19" fmla="*/ 342 h 966"/>
              <a:gd name="T20" fmla="*/ 385 w 386"/>
              <a:gd name="T21" fmla="*/ 285 h 966"/>
              <a:gd name="T22" fmla="*/ 380 w 386"/>
              <a:gd name="T23" fmla="*/ 121 h 966"/>
              <a:gd name="T24" fmla="*/ 304 w 386"/>
              <a:gd name="T25" fmla="*/ 88 h 966"/>
              <a:gd name="T26" fmla="*/ 260 w 386"/>
              <a:gd name="T27" fmla="*/ 73 h 966"/>
              <a:gd name="T28" fmla="*/ 208 w 386"/>
              <a:gd name="T29" fmla="*/ 11 h 966"/>
              <a:gd name="T30" fmla="*/ 179 w 386"/>
              <a:gd name="T31" fmla="*/ 1 h 966"/>
              <a:gd name="T32" fmla="*/ 160 w 386"/>
              <a:gd name="T33" fmla="*/ 21 h 966"/>
              <a:gd name="T34" fmla="*/ 150 w 386"/>
              <a:gd name="T35" fmla="*/ 49 h 966"/>
              <a:gd name="T36" fmla="*/ 121 w 386"/>
              <a:gd name="T37" fmla="*/ 155 h 966"/>
              <a:gd name="T38" fmla="*/ 107 w 386"/>
              <a:gd name="T39" fmla="*/ 169 h 966"/>
              <a:gd name="T40" fmla="*/ 88 w 386"/>
              <a:gd name="T41" fmla="*/ 198 h 966"/>
              <a:gd name="T42" fmla="*/ 73 w 386"/>
              <a:gd name="T43" fmla="*/ 241 h 966"/>
              <a:gd name="T44" fmla="*/ 68 w 386"/>
              <a:gd name="T45" fmla="*/ 256 h 966"/>
              <a:gd name="T46" fmla="*/ 11 w 386"/>
              <a:gd name="T47" fmla="*/ 501 h 966"/>
              <a:gd name="T48" fmla="*/ 40 w 386"/>
              <a:gd name="T49" fmla="*/ 678 h 966"/>
              <a:gd name="T50" fmla="*/ 54 w 386"/>
              <a:gd name="T51" fmla="*/ 726 h 966"/>
              <a:gd name="T52" fmla="*/ 59 w 386"/>
              <a:gd name="T53" fmla="*/ 909 h 966"/>
              <a:gd name="T54" fmla="*/ 68 w 386"/>
              <a:gd name="T55" fmla="*/ 937 h 966"/>
              <a:gd name="T56" fmla="*/ 140 w 386"/>
              <a:gd name="T57" fmla="*/ 952 h 966"/>
              <a:gd name="T58" fmla="*/ 184 w 386"/>
              <a:gd name="T59" fmla="*/ 961 h 966"/>
              <a:gd name="T60" fmla="*/ 212 w 386"/>
              <a:gd name="T61" fmla="*/ 923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636" name="AutoShape 12"/>
          <p:cNvSpPr>
            <a:spLocks noChangeArrowheads="1"/>
          </p:cNvSpPr>
          <p:nvPr/>
        </p:nvSpPr>
        <p:spPr bwMode="auto">
          <a:xfrm>
            <a:off x="3657600" y="5334000"/>
            <a:ext cx="457200" cy="228600"/>
          </a:xfrm>
          <a:prstGeom prst="lef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37" name="AutoShape 13"/>
          <p:cNvSpPr>
            <a:spLocks noChangeArrowheads="1"/>
          </p:cNvSpPr>
          <p:nvPr/>
        </p:nvSpPr>
        <p:spPr bwMode="auto">
          <a:xfrm>
            <a:off x="2438400" y="5334000"/>
            <a:ext cx="609600" cy="228600"/>
          </a:xfrm>
          <a:prstGeom prst="rightArrow">
            <a:avLst>
              <a:gd name="adj1" fmla="val 50000"/>
              <a:gd name="adj2" fmla="val 66667"/>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38" name="AutoShape 14"/>
          <p:cNvSpPr>
            <a:spLocks noChangeArrowheads="1"/>
          </p:cNvSpPr>
          <p:nvPr/>
        </p:nvSpPr>
        <p:spPr bwMode="auto">
          <a:xfrm>
            <a:off x="3200400" y="6324600"/>
            <a:ext cx="228600" cy="457200"/>
          </a:xfrm>
          <a:prstGeom prst="up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39" name="AutoShape 15"/>
          <p:cNvSpPr>
            <a:spLocks noChangeArrowheads="1"/>
          </p:cNvSpPr>
          <p:nvPr/>
        </p:nvSpPr>
        <p:spPr bwMode="auto">
          <a:xfrm>
            <a:off x="3276600" y="4038600"/>
            <a:ext cx="228600" cy="609600"/>
          </a:xfrm>
          <a:prstGeom prst="downArrow">
            <a:avLst>
              <a:gd name="adj1" fmla="val 50000"/>
              <a:gd name="adj2" fmla="val 66667"/>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44" name="Line 20"/>
          <p:cNvSpPr>
            <a:spLocks noChangeShapeType="1"/>
          </p:cNvSpPr>
          <p:nvPr/>
        </p:nvSpPr>
        <p:spPr bwMode="auto">
          <a:xfrm flipH="1">
            <a:off x="3962400" y="3810000"/>
            <a:ext cx="1981200" cy="1219200"/>
          </a:xfrm>
          <a:prstGeom prst="line">
            <a:avLst/>
          </a:prstGeom>
          <a:noFill/>
          <a:ln w="76200">
            <a:solidFill>
              <a:schemeClr val="bg2"/>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iterate type="lt">
                                    <p:tmPct val="0"/>
                                  </p:iterate>
                                  <p:childTnLst>
                                    <p:animRot by="21600000">
                                      <p:cBhvr>
                                        <p:cTn id="6" dur="2000" fill="hold"/>
                                        <p:tgtEl>
                                          <p:spTgt spid="26628">
                                            <p:txEl>
                                              <p:pRg st="1" end="1"/>
                                            </p:txEl>
                                          </p:spTgt>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grpId="0" nodeType="clickEffect">
                                  <p:stCondLst>
                                    <p:cond delay="0"/>
                                  </p:stCondLst>
                                  <p:childTnLst>
                                    <p:set>
                                      <p:cBhvr>
                                        <p:cTn id="10" dur="1" fill="hold">
                                          <p:stCondLst>
                                            <p:cond delay="0"/>
                                          </p:stCondLst>
                                        </p:cTn>
                                        <p:tgtEl>
                                          <p:spTgt spid="26637"/>
                                        </p:tgtEl>
                                        <p:attrNameLst>
                                          <p:attrName>style.visibility</p:attrName>
                                        </p:attrNameLst>
                                      </p:cBhvr>
                                      <p:to>
                                        <p:strVal val="visible"/>
                                      </p:to>
                                    </p:set>
                                    <p:anim calcmode="lin" valueType="num">
                                      <p:cBhvr additive="base">
                                        <p:cTn id="11" dur="5000" fill="hold"/>
                                        <p:tgtEl>
                                          <p:spTgt spid="26637"/>
                                        </p:tgtEl>
                                        <p:attrNameLst>
                                          <p:attrName>ppt_x</p:attrName>
                                        </p:attrNameLst>
                                      </p:cBhvr>
                                      <p:tavLst>
                                        <p:tav tm="0">
                                          <p:val>
                                            <p:strVal val="#ppt_x"/>
                                          </p:val>
                                        </p:tav>
                                        <p:tav tm="100000">
                                          <p:val>
                                            <p:strVal val="#ppt_x"/>
                                          </p:val>
                                        </p:tav>
                                      </p:tavLst>
                                    </p:anim>
                                    <p:anim calcmode="lin" valueType="num">
                                      <p:cBhvr additive="base">
                                        <p:cTn id="12" dur="5000" fill="hold"/>
                                        <p:tgtEl>
                                          <p:spTgt spid="26637"/>
                                        </p:tgtEl>
                                        <p:attrNameLst>
                                          <p:attrName>ppt_y</p:attrName>
                                        </p:attrNameLst>
                                      </p:cBhvr>
                                      <p:tavLst>
                                        <p:tav tm="0">
                                          <p:val>
                                            <p:strVal val="1+#ppt_h/2"/>
                                          </p:val>
                                        </p:tav>
                                        <p:tav tm="100000">
                                          <p:val>
                                            <p:strVal val="#ppt_y"/>
                                          </p:val>
                                        </p:tav>
                                      </p:tavLst>
                                    </p:anim>
                                  </p:childTnLst>
                                </p:cTn>
                              </p:par>
                              <p:par>
                                <p:cTn id="13" presetID="7" presetClass="entr" presetSubtype="4" fill="hold" grpId="0" nodeType="withEffect">
                                  <p:stCondLst>
                                    <p:cond delay="0"/>
                                  </p:stCondLst>
                                  <p:childTnLst>
                                    <p:set>
                                      <p:cBhvr>
                                        <p:cTn id="14" dur="1" fill="hold">
                                          <p:stCondLst>
                                            <p:cond delay="0"/>
                                          </p:stCondLst>
                                        </p:cTn>
                                        <p:tgtEl>
                                          <p:spTgt spid="26638"/>
                                        </p:tgtEl>
                                        <p:attrNameLst>
                                          <p:attrName>style.visibility</p:attrName>
                                        </p:attrNameLst>
                                      </p:cBhvr>
                                      <p:to>
                                        <p:strVal val="visible"/>
                                      </p:to>
                                    </p:set>
                                    <p:anim calcmode="lin" valueType="num">
                                      <p:cBhvr additive="base">
                                        <p:cTn id="15" dur="5000" fill="hold"/>
                                        <p:tgtEl>
                                          <p:spTgt spid="26638"/>
                                        </p:tgtEl>
                                        <p:attrNameLst>
                                          <p:attrName>ppt_x</p:attrName>
                                        </p:attrNameLst>
                                      </p:cBhvr>
                                      <p:tavLst>
                                        <p:tav tm="0">
                                          <p:val>
                                            <p:strVal val="#ppt_x"/>
                                          </p:val>
                                        </p:tav>
                                        <p:tav tm="100000">
                                          <p:val>
                                            <p:strVal val="#ppt_x"/>
                                          </p:val>
                                        </p:tav>
                                      </p:tavLst>
                                    </p:anim>
                                    <p:anim calcmode="lin" valueType="num">
                                      <p:cBhvr additive="base">
                                        <p:cTn id="16" dur="5000" fill="hold"/>
                                        <p:tgtEl>
                                          <p:spTgt spid="26638"/>
                                        </p:tgtEl>
                                        <p:attrNameLst>
                                          <p:attrName>ppt_y</p:attrName>
                                        </p:attrNameLst>
                                      </p:cBhvr>
                                      <p:tavLst>
                                        <p:tav tm="0">
                                          <p:val>
                                            <p:strVal val="1+#ppt_h/2"/>
                                          </p:val>
                                        </p:tav>
                                        <p:tav tm="100000">
                                          <p:val>
                                            <p:strVal val="#ppt_y"/>
                                          </p:val>
                                        </p:tav>
                                      </p:tavLst>
                                    </p:anim>
                                  </p:childTnLst>
                                </p:cTn>
                              </p:par>
                              <p:par>
                                <p:cTn id="17" presetID="7" presetClass="entr" presetSubtype="4" fill="hold" grpId="0" nodeType="withEffect">
                                  <p:stCondLst>
                                    <p:cond delay="0"/>
                                  </p:stCondLst>
                                  <p:childTnLst>
                                    <p:set>
                                      <p:cBhvr>
                                        <p:cTn id="18" dur="1" fill="hold">
                                          <p:stCondLst>
                                            <p:cond delay="0"/>
                                          </p:stCondLst>
                                        </p:cTn>
                                        <p:tgtEl>
                                          <p:spTgt spid="26636"/>
                                        </p:tgtEl>
                                        <p:attrNameLst>
                                          <p:attrName>style.visibility</p:attrName>
                                        </p:attrNameLst>
                                      </p:cBhvr>
                                      <p:to>
                                        <p:strVal val="visible"/>
                                      </p:to>
                                    </p:set>
                                    <p:anim calcmode="lin" valueType="num">
                                      <p:cBhvr additive="base">
                                        <p:cTn id="19" dur="5000" fill="hold"/>
                                        <p:tgtEl>
                                          <p:spTgt spid="26636"/>
                                        </p:tgtEl>
                                        <p:attrNameLst>
                                          <p:attrName>ppt_x</p:attrName>
                                        </p:attrNameLst>
                                      </p:cBhvr>
                                      <p:tavLst>
                                        <p:tav tm="0">
                                          <p:val>
                                            <p:strVal val="#ppt_x"/>
                                          </p:val>
                                        </p:tav>
                                        <p:tav tm="100000">
                                          <p:val>
                                            <p:strVal val="#ppt_x"/>
                                          </p:val>
                                        </p:tav>
                                      </p:tavLst>
                                    </p:anim>
                                    <p:anim calcmode="lin" valueType="num">
                                      <p:cBhvr additive="base">
                                        <p:cTn id="20" dur="5000" fill="hold"/>
                                        <p:tgtEl>
                                          <p:spTgt spid="26636"/>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639"/>
                                        </p:tgtEl>
                                        <p:attrNameLst>
                                          <p:attrName>style.visibility</p:attrName>
                                        </p:attrNameLst>
                                      </p:cBhvr>
                                      <p:to>
                                        <p:strVal val="visible"/>
                                      </p:to>
                                    </p:set>
                                    <p:animEffect transition="in" filter="wipe(up)">
                                      <p:cBhvr>
                                        <p:cTn id="25" dur="500"/>
                                        <p:tgtEl>
                                          <p:spTgt spid="266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26644"/>
                                        </p:tgtEl>
                                        <p:attrNameLst>
                                          <p:attrName>style.visibility</p:attrName>
                                        </p:attrNameLst>
                                      </p:cBhvr>
                                      <p:to>
                                        <p:strVal val="visible"/>
                                      </p:to>
                                    </p:set>
                                    <p:animEffect transition="in" filter="wipe(up)">
                                      <p:cBhvr>
                                        <p:cTn id="30" dur="500"/>
                                        <p:tgtEl>
                                          <p:spTgt spid="2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6" grpId="0" animBg="1"/>
      <p:bldP spid="26637" grpId="0" animBg="1"/>
      <p:bldP spid="26638" grpId="0" animBg="1"/>
      <p:bldP spid="266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rrowheads="1"/>
          </p:cNvSpPr>
          <p:nvPr>
            <p:ph type="title"/>
          </p:nvPr>
        </p:nvSpPr>
        <p:spPr>
          <a:xfrm>
            <a:off x="45720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205827"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800600" cy="6934200"/>
          </a:xfrm>
        </p:spPr>
      </p:pic>
      <p:sp>
        <p:nvSpPr>
          <p:cNvPr id="205828" name="Text Box 4"/>
          <p:cNvSpPr txBox="1">
            <a:spLocks noChangeArrowheads="1"/>
          </p:cNvSpPr>
          <p:nvPr/>
        </p:nvSpPr>
        <p:spPr bwMode="auto">
          <a:xfrm>
            <a:off x="5486400" y="762000"/>
            <a:ext cx="3581400" cy="22891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altLang="ja-JP" b="1"/>
          </a:p>
          <a:p>
            <a:pPr fontAlgn="base">
              <a:buFontTx/>
              <a:buChar char="•"/>
            </a:pPr>
            <a:r>
              <a:rPr lang="zh-CN" altLang="en-US" b="1">
                <a:ea typeface="宋体" charset="0"/>
                <a:cs typeface="宋体" charset="0"/>
              </a:rPr>
              <a:t>有利条件</a:t>
            </a:r>
            <a:endParaRPr lang="en-US" altLang="ja-JP" b="1"/>
          </a:p>
          <a:p>
            <a:pPr fontAlgn="base">
              <a:buFontTx/>
              <a:buChar char="•"/>
            </a:pPr>
            <a:r>
              <a:rPr lang="zh-CN" altLang="en-US" b="1">
                <a:ea typeface="宋体" charset="0"/>
                <a:cs typeface="宋体" charset="0"/>
              </a:rPr>
              <a:t>不同阶段</a:t>
            </a:r>
          </a:p>
        </p:txBody>
      </p:sp>
      <p:grpSp>
        <p:nvGrpSpPr>
          <p:cNvPr id="104452" name="Group 5"/>
          <p:cNvGrpSpPr>
            <a:grpSpLocks/>
          </p:cNvGrpSpPr>
          <p:nvPr/>
        </p:nvGrpSpPr>
        <p:grpSpPr bwMode="auto">
          <a:xfrm>
            <a:off x="2971800" y="3429000"/>
            <a:ext cx="5381625" cy="2752725"/>
            <a:chOff x="1918" y="2160"/>
            <a:chExt cx="3390" cy="1734"/>
          </a:xfrm>
        </p:grpSpPr>
        <p:sp>
          <p:nvSpPr>
            <p:cNvPr id="205830" name="Freeform 6" descr="Horizontal brick"/>
            <p:cNvSpPr>
              <a:spLocks/>
            </p:cNvSpPr>
            <p:nvPr/>
          </p:nvSpPr>
          <p:spPr bwMode="auto">
            <a:xfrm>
              <a:off x="1918" y="2928"/>
              <a:ext cx="386" cy="966"/>
            </a:xfrm>
            <a:custGeom>
              <a:avLst/>
              <a:gdLst>
                <a:gd name="T0" fmla="*/ 179 w 386"/>
                <a:gd name="T1" fmla="*/ 937 h 966"/>
                <a:gd name="T2" fmla="*/ 203 w 386"/>
                <a:gd name="T3" fmla="*/ 885 h 966"/>
                <a:gd name="T4" fmla="*/ 217 w 386"/>
                <a:gd name="T5" fmla="*/ 865 h 966"/>
                <a:gd name="T6" fmla="*/ 241 w 386"/>
                <a:gd name="T7" fmla="*/ 755 h 966"/>
                <a:gd name="T8" fmla="*/ 275 w 386"/>
                <a:gd name="T9" fmla="*/ 693 h 966"/>
                <a:gd name="T10" fmla="*/ 289 w 386"/>
                <a:gd name="T11" fmla="*/ 683 h 966"/>
                <a:gd name="T12" fmla="*/ 299 w 386"/>
                <a:gd name="T13" fmla="*/ 669 h 966"/>
                <a:gd name="T14" fmla="*/ 328 w 386"/>
                <a:gd name="T15" fmla="*/ 611 h 966"/>
                <a:gd name="T16" fmla="*/ 318 w 386"/>
                <a:gd name="T17" fmla="*/ 486 h 966"/>
                <a:gd name="T18" fmla="*/ 361 w 386"/>
                <a:gd name="T19" fmla="*/ 342 h 966"/>
                <a:gd name="T20" fmla="*/ 385 w 386"/>
                <a:gd name="T21" fmla="*/ 285 h 966"/>
                <a:gd name="T22" fmla="*/ 380 w 386"/>
                <a:gd name="T23" fmla="*/ 121 h 966"/>
                <a:gd name="T24" fmla="*/ 304 w 386"/>
                <a:gd name="T25" fmla="*/ 88 h 966"/>
                <a:gd name="T26" fmla="*/ 260 w 386"/>
                <a:gd name="T27" fmla="*/ 73 h 966"/>
                <a:gd name="T28" fmla="*/ 208 w 386"/>
                <a:gd name="T29" fmla="*/ 11 h 966"/>
                <a:gd name="T30" fmla="*/ 179 w 386"/>
                <a:gd name="T31" fmla="*/ 1 h 966"/>
                <a:gd name="T32" fmla="*/ 160 w 386"/>
                <a:gd name="T33" fmla="*/ 21 h 966"/>
                <a:gd name="T34" fmla="*/ 150 w 386"/>
                <a:gd name="T35" fmla="*/ 49 h 966"/>
                <a:gd name="T36" fmla="*/ 121 w 386"/>
                <a:gd name="T37" fmla="*/ 155 h 966"/>
                <a:gd name="T38" fmla="*/ 107 w 386"/>
                <a:gd name="T39" fmla="*/ 169 h 966"/>
                <a:gd name="T40" fmla="*/ 88 w 386"/>
                <a:gd name="T41" fmla="*/ 198 h 966"/>
                <a:gd name="T42" fmla="*/ 73 w 386"/>
                <a:gd name="T43" fmla="*/ 241 h 966"/>
                <a:gd name="T44" fmla="*/ 68 w 386"/>
                <a:gd name="T45" fmla="*/ 256 h 966"/>
                <a:gd name="T46" fmla="*/ 11 w 386"/>
                <a:gd name="T47" fmla="*/ 501 h 966"/>
                <a:gd name="T48" fmla="*/ 40 w 386"/>
                <a:gd name="T49" fmla="*/ 678 h 966"/>
                <a:gd name="T50" fmla="*/ 54 w 386"/>
                <a:gd name="T51" fmla="*/ 726 h 966"/>
                <a:gd name="T52" fmla="*/ 59 w 386"/>
                <a:gd name="T53" fmla="*/ 909 h 966"/>
                <a:gd name="T54" fmla="*/ 68 w 386"/>
                <a:gd name="T55" fmla="*/ 937 h 966"/>
                <a:gd name="T56" fmla="*/ 140 w 386"/>
                <a:gd name="T57" fmla="*/ 952 h 966"/>
                <a:gd name="T58" fmla="*/ 184 w 386"/>
                <a:gd name="T59" fmla="*/ 961 h 966"/>
                <a:gd name="T60" fmla="*/ 212 w 386"/>
                <a:gd name="T61" fmla="*/ 923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6" h="966">
                  <a:moveTo>
                    <a:pt x="179" y="937"/>
                  </a:moveTo>
                  <a:cubicBezTo>
                    <a:pt x="187" y="920"/>
                    <a:pt x="194" y="902"/>
                    <a:pt x="203" y="885"/>
                  </a:cubicBezTo>
                  <a:cubicBezTo>
                    <a:pt x="207" y="878"/>
                    <a:pt x="215" y="873"/>
                    <a:pt x="217" y="865"/>
                  </a:cubicBezTo>
                  <a:cubicBezTo>
                    <a:pt x="227" y="829"/>
                    <a:pt x="225" y="790"/>
                    <a:pt x="241" y="755"/>
                  </a:cubicBezTo>
                  <a:cubicBezTo>
                    <a:pt x="251" y="732"/>
                    <a:pt x="261" y="714"/>
                    <a:pt x="275" y="693"/>
                  </a:cubicBezTo>
                  <a:cubicBezTo>
                    <a:pt x="278" y="688"/>
                    <a:pt x="285" y="687"/>
                    <a:pt x="289" y="683"/>
                  </a:cubicBezTo>
                  <a:cubicBezTo>
                    <a:pt x="293" y="679"/>
                    <a:pt x="296" y="674"/>
                    <a:pt x="299" y="669"/>
                  </a:cubicBezTo>
                  <a:cubicBezTo>
                    <a:pt x="311" y="650"/>
                    <a:pt x="315" y="629"/>
                    <a:pt x="328" y="611"/>
                  </a:cubicBezTo>
                  <a:cubicBezTo>
                    <a:pt x="334" y="567"/>
                    <a:pt x="329" y="528"/>
                    <a:pt x="318" y="486"/>
                  </a:cubicBezTo>
                  <a:cubicBezTo>
                    <a:pt x="321" y="427"/>
                    <a:pt x="311" y="377"/>
                    <a:pt x="361" y="342"/>
                  </a:cubicBezTo>
                  <a:cubicBezTo>
                    <a:pt x="368" y="322"/>
                    <a:pt x="378" y="305"/>
                    <a:pt x="385" y="285"/>
                  </a:cubicBezTo>
                  <a:cubicBezTo>
                    <a:pt x="383" y="230"/>
                    <a:pt x="386" y="175"/>
                    <a:pt x="380" y="121"/>
                  </a:cubicBezTo>
                  <a:cubicBezTo>
                    <a:pt x="380" y="119"/>
                    <a:pt x="314" y="91"/>
                    <a:pt x="304" y="88"/>
                  </a:cubicBezTo>
                  <a:cubicBezTo>
                    <a:pt x="289" y="83"/>
                    <a:pt x="260" y="73"/>
                    <a:pt x="260" y="73"/>
                  </a:cubicBezTo>
                  <a:cubicBezTo>
                    <a:pt x="252" y="45"/>
                    <a:pt x="234" y="23"/>
                    <a:pt x="208" y="11"/>
                  </a:cubicBezTo>
                  <a:cubicBezTo>
                    <a:pt x="199" y="7"/>
                    <a:pt x="179" y="1"/>
                    <a:pt x="179" y="1"/>
                  </a:cubicBezTo>
                  <a:cubicBezTo>
                    <a:pt x="158" y="8"/>
                    <a:pt x="167" y="0"/>
                    <a:pt x="160" y="21"/>
                  </a:cubicBezTo>
                  <a:cubicBezTo>
                    <a:pt x="157" y="30"/>
                    <a:pt x="150" y="49"/>
                    <a:pt x="150" y="49"/>
                  </a:cubicBezTo>
                  <a:cubicBezTo>
                    <a:pt x="144" y="86"/>
                    <a:pt x="133" y="120"/>
                    <a:pt x="121" y="155"/>
                  </a:cubicBezTo>
                  <a:cubicBezTo>
                    <a:pt x="119" y="161"/>
                    <a:pt x="111" y="164"/>
                    <a:pt x="107" y="169"/>
                  </a:cubicBezTo>
                  <a:cubicBezTo>
                    <a:pt x="100" y="178"/>
                    <a:pt x="94" y="188"/>
                    <a:pt x="88" y="198"/>
                  </a:cubicBezTo>
                  <a:cubicBezTo>
                    <a:pt x="80" y="211"/>
                    <a:pt x="78" y="227"/>
                    <a:pt x="73" y="241"/>
                  </a:cubicBezTo>
                  <a:cubicBezTo>
                    <a:pt x="71" y="246"/>
                    <a:pt x="68" y="256"/>
                    <a:pt x="68" y="256"/>
                  </a:cubicBezTo>
                  <a:cubicBezTo>
                    <a:pt x="62" y="343"/>
                    <a:pt x="24" y="415"/>
                    <a:pt x="11" y="501"/>
                  </a:cubicBezTo>
                  <a:cubicBezTo>
                    <a:pt x="14" y="582"/>
                    <a:pt x="0" y="622"/>
                    <a:pt x="40" y="678"/>
                  </a:cubicBezTo>
                  <a:cubicBezTo>
                    <a:pt x="44" y="694"/>
                    <a:pt x="50" y="710"/>
                    <a:pt x="54" y="726"/>
                  </a:cubicBezTo>
                  <a:cubicBezTo>
                    <a:pt x="56" y="787"/>
                    <a:pt x="56" y="848"/>
                    <a:pt x="59" y="909"/>
                  </a:cubicBezTo>
                  <a:cubicBezTo>
                    <a:pt x="59" y="919"/>
                    <a:pt x="61" y="930"/>
                    <a:pt x="68" y="937"/>
                  </a:cubicBezTo>
                  <a:cubicBezTo>
                    <a:pt x="82" y="951"/>
                    <a:pt x="120" y="948"/>
                    <a:pt x="140" y="952"/>
                  </a:cubicBezTo>
                  <a:cubicBezTo>
                    <a:pt x="155" y="955"/>
                    <a:pt x="184" y="961"/>
                    <a:pt x="184" y="961"/>
                  </a:cubicBezTo>
                  <a:cubicBezTo>
                    <a:pt x="223" y="955"/>
                    <a:pt x="212" y="966"/>
                    <a:pt x="212" y="923"/>
                  </a:cubicBezTo>
                </a:path>
              </a:pathLst>
            </a:custGeom>
            <a:pattFill prst="horzBrick">
              <a:fgClr>
                <a:schemeClr val="accent1"/>
              </a:fgClr>
              <a:bgClr>
                <a:srgbClr val="FFFFFF"/>
              </a:bgClr>
            </a:patt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5831" name="Line 7"/>
            <p:cNvSpPr>
              <a:spLocks noChangeShapeType="1"/>
            </p:cNvSpPr>
            <p:nvPr/>
          </p:nvSpPr>
          <p:spPr bwMode="auto">
            <a:xfrm>
              <a:off x="3120" y="2160"/>
              <a:ext cx="288" cy="0"/>
            </a:xfrm>
            <a:prstGeom prst="line">
              <a:avLst/>
            </a:prstGeom>
            <a:noFill/>
            <a:ln w="76200">
              <a:pattFill prst="horzBrick">
                <a:fgClr>
                  <a:schemeClr val="accent1"/>
                </a:fgClr>
                <a:bgClr>
                  <a:srgbClr val="FFFFFF"/>
                </a:bgClr>
              </a:patt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32" name="Text Box 8"/>
            <p:cNvSpPr txBox="1">
              <a:spLocks noChangeArrowheads="1"/>
            </p:cNvSpPr>
            <p:nvPr/>
          </p:nvSpPr>
          <p:spPr bwMode="auto">
            <a:xfrm>
              <a:off x="3504" y="2160"/>
              <a:ext cx="1804"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耶布斯</a:t>
              </a:r>
              <a:r>
                <a:rPr lang="en-US" altLang="ja-JP" sz="2400" b="1"/>
                <a:t> (</a:t>
              </a:r>
              <a:r>
                <a:rPr lang="zh-CN" altLang="en-US" sz="2400" b="1">
                  <a:ea typeface="宋体" charset="0"/>
                  <a:cs typeface="宋体" charset="0"/>
                </a:rPr>
                <a:t>主前</a:t>
              </a:r>
              <a:r>
                <a:rPr lang="en-US" altLang="ja-JP" sz="2400" b="1"/>
                <a:t>1500</a:t>
              </a:r>
              <a:r>
                <a:rPr lang="zh-CN" altLang="en-US" sz="2400" b="1">
                  <a:ea typeface="宋体" charset="0"/>
                  <a:cs typeface="宋体" charset="0"/>
                </a:rPr>
                <a:t>年</a:t>
              </a:r>
              <a:r>
                <a:rPr lang="en-US" altLang="ja-JP" sz="2400" b="1"/>
                <a:t>)</a:t>
              </a:r>
              <a:endParaRPr lang="en-US" sz="2400" b="1"/>
            </a:p>
          </p:txBody>
        </p:sp>
      </p:grpSp>
      <p:grpSp>
        <p:nvGrpSpPr>
          <p:cNvPr id="205833" name="Group 9"/>
          <p:cNvGrpSpPr>
            <a:grpSpLocks/>
          </p:cNvGrpSpPr>
          <p:nvPr/>
        </p:nvGrpSpPr>
        <p:grpSpPr bwMode="auto">
          <a:xfrm>
            <a:off x="2590800" y="2278633"/>
            <a:ext cx="5583238" cy="2554287"/>
            <a:chOff x="1701" y="1459"/>
            <a:chExt cx="3517" cy="1609"/>
          </a:xfrm>
        </p:grpSpPr>
        <p:sp>
          <p:nvSpPr>
            <p:cNvPr id="205834" name="Freeform 10"/>
            <p:cNvSpPr>
              <a:spLocks/>
            </p:cNvSpPr>
            <p:nvPr/>
          </p:nvSpPr>
          <p:spPr bwMode="auto">
            <a:xfrm>
              <a:off x="1701" y="1459"/>
              <a:ext cx="853" cy="1609"/>
            </a:xfrm>
            <a:custGeom>
              <a:avLst/>
              <a:gdLst>
                <a:gd name="T0" fmla="*/ 598 w 853"/>
                <a:gd name="T1" fmla="*/ 1608 h 1609"/>
                <a:gd name="T2" fmla="*/ 617 w 853"/>
                <a:gd name="T3" fmla="*/ 1570 h 1609"/>
                <a:gd name="T4" fmla="*/ 656 w 853"/>
                <a:gd name="T5" fmla="*/ 1522 h 1609"/>
                <a:gd name="T6" fmla="*/ 699 w 853"/>
                <a:gd name="T7" fmla="*/ 1397 h 1609"/>
                <a:gd name="T8" fmla="*/ 728 w 853"/>
                <a:gd name="T9" fmla="*/ 1306 h 1609"/>
                <a:gd name="T10" fmla="*/ 752 w 853"/>
                <a:gd name="T11" fmla="*/ 1253 h 1609"/>
                <a:gd name="T12" fmla="*/ 819 w 853"/>
                <a:gd name="T13" fmla="*/ 1147 h 1609"/>
                <a:gd name="T14" fmla="*/ 853 w 853"/>
                <a:gd name="T15" fmla="*/ 1099 h 1609"/>
                <a:gd name="T16" fmla="*/ 824 w 853"/>
                <a:gd name="T17" fmla="*/ 874 h 1609"/>
                <a:gd name="T18" fmla="*/ 800 w 853"/>
                <a:gd name="T19" fmla="*/ 663 h 1609"/>
                <a:gd name="T20" fmla="*/ 728 w 853"/>
                <a:gd name="T21" fmla="*/ 245 h 1609"/>
                <a:gd name="T22" fmla="*/ 709 w 853"/>
                <a:gd name="T23" fmla="*/ 168 h 1609"/>
                <a:gd name="T24" fmla="*/ 675 w 853"/>
                <a:gd name="T25" fmla="*/ 0 h 1609"/>
                <a:gd name="T26" fmla="*/ 430 w 853"/>
                <a:gd name="T27" fmla="*/ 10 h 1609"/>
                <a:gd name="T28" fmla="*/ 17 w 853"/>
                <a:gd name="T29" fmla="*/ 48 h 1609"/>
                <a:gd name="T30" fmla="*/ 13 w 853"/>
                <a:gd name="T31" fmla="*/ 101 h 1609"/>
                <a:gd name="T32" fmla="*/ 27 w 853"/>
                <a:gd name="T33" fmla="*/ 283 h 1609"/>
                <a:gd name="T34" fmla="*/ 61 w 853"/>
                <a:gd name="T35" fmla="*/ 451 h 1609"/>
                <a:gd name="T36" fmla="*/ 118 w 853"/>
                <a:gd name="T37" fmla="*/ 591 h 1609"/>
                <a:gd name="T38" fmla="*/ 152 w 853"/>
                <a:gd name="T39" fmla="*/ 667 h 1609"/>
                <a:gd name="T40" fmla="*/ 176 w 853"/>
                <a:gd name="T41" fmla="*/ 735 h 1609"/>
                <a:gd name="T42" fmla="*/ 224 w 853"/>
                <a:gd name="T43" fmla="*/ 970 h 1609"/>
                <a:gd name="T44" fmla="*/ 267 w 853"/>
                <a:gd name="T45" fmla="*/ 1128 h 1609"/>
                <a:gd name="T46" fmla="*/ 344 w 853"/>
                <a:gd name="T47" fmla="*/ 1397 h 1609"/>
                <a:gd name="T48" fmla="*/ 377 w 853"/>
                <a:gd name="T49" fmla="*/ 1469 h 1609"/>
                <a:gd name="T50" fmla="*/ 382 w 853"/>
                <a:gd name="T51" fmla="*/ 1483 h 1609"/>
                <a:gd name="T52" fmla="*/ 425 w 853"/>
                <a:gd name="T53" fmla="*/ 1493 h 1609"/>
                <a:gd name="T54" fmla="*/ 459 w 853"/>
                <a:gd name="T55" fmla="*/ 1527 h 1609"/>
                <a:gd name="T56" fmla="*/ 469 w 853"/>
                <a:gd name="T57" fmla="*/ 1541 h 1609"/>
                <a:gd name="T58" fmla="*/ 526 w 853"/>
                <a:gd name="T59" fmla="*/ 1560 h 1609"/>
                <a:gd name="T60" fmla="*/ 569 w 853"/>
                <a:gd name="T61" fmla="*/ 1584 h 1609"/>
                <a:gd name="T62" fmla="*/ 603 w 853"/>
                <a:gd name="T63" fmla="*/ 1599 h 1609"/>
                <a:gd name="T64" fmla="*/ 617 w 853"/>
                <a:gd name="T65" fmla="*/ 1603 h 1609"/>
                <a:gd name="T66" fmla="*/ 598 w 853"/>
                <a:gd name="T67" fmla="*/ 1608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3" h="1609">
                  <a:moveTo>
                    <a:pt x="598" y="1608"/>
                  </a:moveTo>
                  <a:cubicBezTo>
                    <a:pt x="604" y="1595"/>
                    <a:pt x="609" y="1581"/>
                    <a:pt x="617" y="1570"/>
                  </a:cubicBezTo>
                  <a:cubicBezTo>
                    <a:pt x="664" y="1506"/>
                    <a:pt x="643" y="1559"/>
                    <a:pt x="656" y="1522"/>
                  </a:cubicBezTo>
                  <a:cubicBezTo>
                    <a:pt x="663" y="1481"/>
                    <a:pt x="674" y="1432"/>
                    <a:pt x="699" y="1397"/>
                  </a:cubicBezTo>
                  <a:cubicBezTo>
                    <a:pt x="707" y="1365"/>
                    <a:pt x="712" y="1335"/>
                    <a:pt x="728" y="1306"/>
                  </a:cubicBezTo>
                  <a:cubicBezTo>
                    <a:pt x="733" y="1281"/>
                    <a:pt x="741" y="1274"/>
                    <a:pt x="752" y="1253"/>
                  </a:cubicBezTo>
                  <a:cubicBezTo>
                    <a:pt x="773" y="1214"/>
                    <a:pt x="770" y="1165"/>
                    <a:pt x="819" y="1147"/>
                  </a:cubicBezTo>
                  <a:cubicBezTo>
                    <a:pt x="834" y="1126"/>
                    <a:pt x="847" y="1124"/>
                    <a:pt x="853" y="1099"/>
                  </a:cubicBezTo>
                  <a:cubicBezTo>
                    <a:pt x="849" y="1026"/>
                    <a:pt x="849" y="944"/>
                    <a:pt x="824" y="874"/>
                  </a:cubicBezTo>
                  <a:cubicBezTo>
                    <a:pt x="821" y="784"/>
                    <a:pt x="814" y="740"/>
                    <a:pt x="800" y="663"/>
                  </a:cubicBezTo>
                  <a:cubicBezTo>
                    <a:pt x="794" y="505"/>
                    <a:pt x="774" y="393"/>
                    <a:pt x="728" y="245"/>
                  </a:cubicBezTo>
                  <a:cubicBezTo>
                    <a:pt x="724" y="218"/>
                    <a:pt x="716" y="194"/>
                    <a:pt x="709" y="168"/>
                  </a:cubicBezTo>
                  <a:cubicBezTo>
                    <a:pt x="705" y="125"/>
                    <a:pt x="707" y="23"/>
                    <a:pt x="675" y="0"/>
                  </a:cubicBezTo>
                  <a:cubicBezTo>
                    <a:pt x="566" y="39"/>
                    <a:pt x="777" y="18"/>
                    <a:pt x="430" y="10"/>
                  </a:cubicBezTo>
                  <a:cubicBezTo>
                    <a:pt x="292" y="13"/>
                    <a:pt x="150" y="4"/>
                    <a:pt x="17" y="48"/>
                  </a:cubicBezTo>
                  <a:cubicBezTo>
                    <a:pt x="0" y="76"/>
                    <a:pt x="10" y="52"/>
                    <a:pt x="13" y="101"/>
                  </a:cubicBezTo>
                  <a:cubicBezTo>
                    <a:pt x="16" y="164"/>
                    <a:pt x="11" y="223"/>
                    <a:pt x="27" y="283"/>
                  </a:cubicBezTo>
                  <a:cubicBezTo>
                    <a:pt x="34" y="339"/>
                    <a:pt x="42" y="397"/>
                    <a:pt x="61" y="451"/>
                  </a:cubicBezTo>
                  <a:cubicBezTo>
                    <a:pt x="69" y="501"/>
                    <a:pt x="96" y="546"/>
                    <a:pt x="118" y="591"/>
                  </a:cubicBezTo>
                  <a:cubicBezTo>
                    <a:pt x="130" y="616"/>
                    <a:pt x="136" y="644"/>
                    <a:pt x="152" y="667"/>
                  </a:cubicBezTo>
                  <a:cubicBezTo>
                    <a:pt x="158" y="691"/>
                    <a:pt x="168" y="712"/>
                    <a:pt x="176" y="735"/>
                  </a:cubicBezTo>
                  <a:cubicBezTo>
                    <a:pt x="201" y="808"/>
                    <a:pt x="217" y="893"/>
                    <a:pt x="224" y="970"/>
                  </a:cubicBezTo>
                  <a:cubicBezTo>
                    <a:pt x="227" y="1007"/>
                    <a:pt x="216" y="1110"/>
                    <a:pt x="267" y="1128"/>
                  </a:cubicBezTo>
                  <a:cubicBezTo>
                    <a:pt x="291" y="1218"/>
                    <a:pt x="317" y="1308"/>
                    <a:pt x="344" y="1397"/>
                  </a:cubicBezTo>
                  <a:cubicBezTo>
                    <a:pt x="352" y="1425"/>
                    <a:pt x="360" y="1444"/>
                    <a:pt x="377" y="1469"/>
                  </a:cubicBezTo>
                  <a:cubicBezTo>
                    <a:pt x="380" y="1473"/>
                    <a:pt x="378" y="1481"/>
                    <a:pt x="382" y="1483"/>
                  </a:cubicBezTo>
                  <a:cubicBezTo>
                    <a:pt x="395" y="1490"/>
                    <a:pt x="411" y="1490"/>
                    <a:pt x="425" y="1493"/>
                  </a:cubicBezTo>
                  <a:cubicBezTo>
                    <a:pt x="448" y="1526"/>
                    <a:pt x="434" y="1518"/>
                    <a:pt x="459" y="1527"/>
                  </a:cubicBezTo>
                  <a:cubicBezTo>
                    <a:pt x="462" y="1532"/>
                    <a:pt x="464" y="1538"/>
                    <a:pt x="469" y="1541"/>
                  </a:cubicBezTo>
                  <a:cubicBezTo>
                    <a:pt x="486" y="1552"/>
                    <a:pt x="508" y="1551"/>
                    <a:pt x="526" y="1560"/>
                  </a:cubicBezTo>
                  <a:cubicBezTo>
                    <a:pt x="541" y="1568"/>
                    <a:pt x="555" y="1576"/>
                    <a:pt x="569" y="1584"/>
                  </a:cubicBezTo>
                  <a:cubicBezTo>
                    <a:pt x="583" y="1592"/>
                    <a:pt x="589" y="1595"/>
                    <a:pt x="603" y="1599"/>
                  </a:cubicBezTo>
                  <a:cubicBezTo>
                    <a:pt x="608" y="1600"/>
                    <a:pt x="619" y="1599"/>
                    <a:pt x="617" y="1603"/>
                  </a:cubicBezTo>
                  <a:cubicBezTo>
                    <a:pt x="614" y="1609"/>
                    <a:pt x="604" y="1606"/>
                    <a:pt x="598" y="1608"/>
                  </a:cubicBezTo>
                  <a:close/>
                </a:path>
              </a:pathLst>
            </a:custGeom>
            <a:noFill/>
            <a:ln w="76200" cmpd="sng">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5835" name="Line 11"/>
            <p:cNvSpPr>
              <a:spLocks noChangeShapeType="1"/>
            </p:cNvSpPr>
            <p:nvPr/>
          </p:nvSpPr>
          <p:spPr bwMode="auto">
            <a:xfrm>
              <a:off x="3120" y="2410"/>
              <a:ext cx="288" cy="0"/>
            </a:xfrm>
            <a:prstGeom prst="line">
              <a:avLst/>
            </a:prstGeom>
            <a:noFill/>
            <a:ln w="76200">
              <a:solidFill>
                <a:schemeClr val="tx1"/>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36" name="Text Box 12"/>
            <p:cNvSpPr txBox="1">
              <a:spLocks noChangeArrowheads="1"/>
            </p:cNvSpPr>
            <p:nvPr/>
          </p:nvSpPr>
          <p:spPr bwMode="auto">
            <a:xfrm>
              <a:off x="3504" y="2414"/>
              <a:ext cx="1714"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所罗门</a:t>
              </a:r>
              <a:r>
                <a:rPr lang="en-US" altLang="ja-JP" sz="2400" b="1"/>
                <a:t> (</a:t>
              </a:r>
              <a:r>
                <a:rPr lang="zh-CN" altLang="en-US" sz="2400" b="1">
                  <a:ea typeface="宋体" charset="0"/>
                  <a:cs typeface="宋体" charset="0"/>
                </a:rPr>
                <a:t>主前</a:t>
              </a:r>
              <a:r>
                <a:rPr lang="en-US" altLang="ja-JP" sz="2400" b="1"/>
                <a:t>971</a:t>
              </a:r>
              <a:r>
                <a:rPr lang="zh-CN" altLang="en-US" sz="2400" b="1">
                  <a:ea typeface="宋体" charset="0"/>
                  <a:cs typeface="宋体" charset="0"/>
                </a:rPr>
                <a:t>年</a:t>
              </a:r>
              <a:r>
                <a:rPr lang="en-US" altLang="ja-JP" sz="2400" b="1"/>
                <a:t>)</a:t>
              </a:r>
              <a:endParaRPr lang="en-US" sz="2400" b="1"/>
            </a:p>
          </p:txBody>
        </p:sp>
      </p:grpSp>
      <p:grpSp>
        <p:nvGrpSpPr>
          <p:cNvPr id="205837" name="Group 13"/>
          <p:cNvGrpSpPr>
            <a:grpSpLocks/>
          </p:cNvGrpSpPr>
          <p:nvPr/>
        </p:nvGrpSpPr>
        <p:grpSpPr bwMode="auto">
          <a:xfrm>
            <a:off x="3352800" y="4581525"/>
            <a:ext cx="4870450" cy="1879600"/>
            <a:chOff x="2164" y="2886"/>
            <a:chExt cx="3068" cy="1184"/>
          </a:xfrm>
        </p:grpSpPr>
        <p:sp>
          <p:nvSpPr>
            <p:cNvPr id="205838" name="Freeform 14"/>
            <p:cNvSpPr>
              <a:spLocks/>
            </p:cNvSpPr>
            <p:nvPr/>
          </p:nvSpPr>
          <p:spPr bwMode="auto">
            <a:xfrm>
              <a:off x="2164" y="3091"/>
              <a:ext cx="288" cy="979"/>
            </a:xfrm>
            <a:custGeom>
              <a:avLst/>
              <a:gdLst>
                <a:gd name="T0" fmla="*/ 15 w 288"/>
                <a:gd name="T1" fmla="*/ 979 h 979"/>
                <a:gd name="T2" fmla="*/ 10 w 288"/>
                <a:gd name="T3" fmla="*/ 869 h 979"/>
                <a:gd name="T4" fmla="*/ 30 w 288"/>
                <a:gd name="T5" fmla="*/ 840 h 979"/>
                <a:gd name="T6" fmla="*/ 73 w 288"/>
                <a:gd name="T7" fmla="*/ 739 h 979"/>
                <a:gd name="T8" fmla="*/ 169 w 288"/>
                <a:gd name="T9" fmla="*/ 567 h 979"/>
                <a:gd name="T10" fmla="*/ 202 w 288"/>
                <a:gd name="T11" fmla="*/ 528 h 979"/>
                <a:gd name="T12" fmla="*/ 255 w 288"/>
                <a:gd name="T13" fmla="*/ 365 h 979"/>
                <a:gd name="T14" fmla="*/ 260 w 288"/>
                <a:gd name="T15" fmla="*/ 331 h 979"/>
                <a:gd name="T16" fmla="*/ 270 w 288"/>
                <a:gd name="T17" fmla="*/ 293 h 979"/>
                <a:gd name="T18" fmla="*/ 274 w 288"/>
                <a:gd name="T19" fmla="*/ 245 h 979"/>
                <a:gd name="T20" fmla="*/ 284 w 288"/>
                <a:gd name="T21" fmla="*/ 216 h 979"/>
                <a:gd name="T22" fmla="*/ 231 w 288"/>
                <a:gd name="T23" fmla="*/ 67 h 979"/>
                <a:gd name="T24" fmla="*/ 212 w 288"/>
                <a:gd name="T25" fmla="*/ 24 h 979"/>
                <a:gd name="T26" fmla="*/ 178 w 288"/>
                <a:gd name="T27"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979">
                  <a:moveTo>
                    <a:pt x="15" y="979"/>
                  </a:moveTo>
                  <a:cubicBezTo>
                    <a:pt x="2" y="942"/>
                    <a:pt x="0" y="911"/>
                    <a:pt x="10" y="869"/>
                  </a:cubicBezTo>
                  <a:cubicBezTo>
                    <a:pt x="13" y="858"/>
                    <a:pt x="30" y="840"/>
                    <a:pt x="30" y="840"/>
                  </a:cubicBezTo>
                  <a:cubicBezTo>
                    <a:pt x="32" y="814"/>
                    <a:pt x="43" y="749"/>
                    <a:pt x="73" y="739"/>
                  </a:cubicBezTo>
                  <a:cubicBezTo>
                    <a:pt x="94" y="676"/>
                    <a:pt x="114" y="608"/>
                    <a:pt x="169" y="567"/>
                  </a:cubicBezTo>
                  <a:cubicBezTo>
                    <a:pt x="179" y="550"/>
                    <a:pt x="186" y="539"/>
                    <a:pt x="202" y="528"/>
                  </a:cubicBezTo>
                  <a:cubicBezTo>
                    <a:pt x="222" y="473"/>
                    <a:pt x="245" y="424"/>
                    <a:pt x="255" y="365"/>
                  </a:cubicBezTo>
                  <a:cubicBezTo>
                    <a:pt x="257" y="354"/>
                    <a:pt x="258" y="342"/>
                    <a:pt x="260" y="331"/>
                  </a:cubicBezTo>
                  <a:cubicBezTo>
                    <a:pt x="263" y="318"/>
                    <a:pt x="270" y="293"/>
                    <a:pt x="270" y="293"/>
                  </a:cubicBezTo>
                  <a:cubicBezTo>
                    <a:pt x="271" y="277"/>
                    <a:pt x="271" y="261"/>
                    <a:pt x="274" y="245"/>
                  </a:cubicBezTo>
                  <a:cubicBezTo>
                    <a:pt x="276" y="235"/>
                    <a:pt x="284" y="216"/>
                    <a:pt x="284" y="216"/>
                  </a:cubicBezTo>
                  <a:cubicBezTo>
                    <a:pt x="281" y="169"/>
                    <a:pt x="288" y="86"/>
                    <a:pt x="231" y="67"/>
                  </a:cubicBezTo>
                  <a:cubicBezTo>
                    <a:pt x="226" y="52"/>
                    <a:pt x="224" y="36"/>
                    <a:pt x="212" y="24"/>
                  </a:cubicBezTo>
                  <a:cubicBezTo>
                    <a:pt x="199" y="11"/>
                    <a:pt x="186" y="16"/>
                    <a:pt x="178" y="0"/>
                  </a:cubicBezTo>
                </a:path>
              </a:pathLst>
            </a:custGeom>
            <a:noFill/>
            <a:ln w="76200" cmpd="sng">
              <a:solidFill>
                <a:srgbClr val="008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05839" name="Line 15"/>
            <p:cNvSpPr>
              <a:spLocks noChangeShapeType="1"/>
            </p:cNvSpPr>
            <p:nvPr/>
          </p:nvSpPr>
          <p:spPr bwMode="auto">
            <a:xfrm>
              <a:off x="3120" y="2886"/>
              <a:ext cx="288" cy="0"/>
            </a:xfrm>
            <a:prstGeom prst="line">
              <a:avLst/>
            </a:prstGeom>
            <a:noFill/>
            <a:ln w="76200">
              <a:solidFill>
                <a:srgbClr val="008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40" name="Text Box 16"/>
            <p:cNvSpPr txBox="1">
              <a:spLocks noChangeArrowheads="1"/>
            </p:cNvSpPr>
            <p:nvPr/>
          </p:nvSpPr>
          <p:spPr bwMode="auto">
            <a:xfrm>
              <a:off x="3504" y="2922"/>
              <a:ext cx="172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希西家</a:t>
              </a:r>
              <a:r>
                <a:rPr lang="en-US" altLang="ja-JP" sz="2400" b="1"/>
                <a:t> (</a:t>
              </a:r>
              <a:r>
                <a:rPr lang="zh-CN" altLang="en-US" sz="2400" b="1">
                  <a:ea typeface="宋体" charset="0"/>
                  <a:cs typeface="宋体" charset="0"/>
                </a:rPr>
                <a:t>主前</a:t>
              </a:r>
              <a:r>
                <a:rPr lang="en-US" altLang="ja-JP" sz="2400" b="1">
                  <a:ea typeface="宋体" charset="0"/>
                  <a:cs typeface="宋体" charset="0"/>
                </a:rPr>
                <a:t>700</a:t>
              </a:r>
              <a:r>
                <a:rPr lang="zh-CN" altLang="en-US" sz="2400" b="1">
                  <a:ea typeface="宋体" charset="0"/>
                  <a:cs typeface="宋体" charset="0"/>
                </a:rPr>
                <a:t>年</a:t>
              </a:r>
              <a:r>
                <a:rPr lang="en-US" altLang="ja-JP" sz="2400" b="1"/>
                <a:t>)</a:t>
              </a:r>
              <a:endParaRPr lang="en-US" sz="2400" b="1"/>
            </a:p>
          </p:txBody>
        </p:sp>
      </p:grpSp>
      <p:grpSp>
        <p:nvGrpSpPr>
          <p:cNvPr id="205841" name="Group 17"/>
          <p:cNvGrpSpPr>
            <a:grpSpLocks/>
          </p:cNvGrpSpPr>
          <p:nvPr/>
        </p:nvGrpSpPr>
        <p:grpSpPr bwMode="auto">
          <a:xfrm>
            <a:off x="1447800" y="2422525"/>
            <a:ext cx="6753225" cy="4117975"/>
            <a:chOff x="978" y="1526"/>
            <a:chExt cx="4254" cy="2594"/>
          </a:xfrm>
        </p:grpSpPr>
        <p:sp>
          <p:nvSpPr>
            <p:cNvPr id="205842" name="Line 18"/>
            <p:cNvSpPr>
              <a:spLocks noChangeShapeType="1"/>
            </p:cNvSpPr>
            <p:nvPr/>
          </p:nvSpPr>
          <p:spPr bwMode="auto">
            <a:xfrm>
              <a:off x="3120" y="2659"/>
              <a:ext cx="288" cy="0"/>
            </a:xfrm>
            <a:prstGeom prst="line">
              <a:avLst/>
            </a:prstGeom>
            <a:noFill/>
            <a:ln w="76200">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43" name="Text Box 19"/>
            <p:cNvSpPr txBox="1">
              <a:spLocks noChangeArrowheads="1"/>
            </p:cNvSpPr>
            <p:nvPr/>
          </p:nvSpPr>
          <p:spPr bwMode="auto">
            <a:xfrm>
              <a:off x="3504" y="2668"/>
              <a:ext cx="172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希西家</a:t>
              </a:r>
              <a:r>
                <a:rPr lang="en-US" altLang="ja-JP" sz="2400" b="1"/>
                <a:t> (</a:t>
              </a:r>
              <a:r>
                <a:rPr lang="zh-CN" altLang="en-US" sz="2400" b="1">
                  <a:ea typeface="宋体" charset="0"/>
                  <a:cs typeface="宋体" charset="0"/>
                </a:rPr>
                <a:t>主前</a:t>
              </a:r>
              <a:r>
                <a:rPr lang="en-US" altLang="ja-JP" sz="2400" b="1"/>
                <a:t>700</a:t>
              </a:r>
              <a:r>
                <a:rPr lang="zh-CN" altLang="en-US" sz="2400" b="1">
                  <a:ea typeface="宋体" charset="0"/>
                  <a:cs typeface="宋体" charset="0"/>
                </a:rPr>
                <a:t>年</a:t>
              </a:r>
              <a:r>
                <a:rPr lang="en-US" altLang="ja-JP" sz="2400" b="1"/>
                <a:t>)</a:t>
              </a:r>
              <a:endParaRPr lang="en-US" sz="2400" b="1"/>
            </a:p>
          </p:txBody>
        </p:sp>
        <p:sp>
          <p:nvSpPr>
            <p:cNvPr id="205844" name="Freeform 20"/>
            <p:cNvSpPr>
              <a:spLocks/>
            </p:cNvSpPr>
            <p:nvPr/>
          </p:nvSpPr>
          <p:spPr bwMode="auto">
            <a:xfrm>
              <a:off x="978" y="1526"/>
              <a:ext cx="1184" cy="2594"/>
            </a:xfrm>
            <a:custGeom>
              <a:avLst/>
              <a:gdLst>
                <a:gd name="T0" fmla="*/ 721 w 1184"/>
                <a:gd name="T1" fmla="*/ 0 h 2594"/>
                <a:gd name="T2" fmla="*/ 625 w 1184"/>
                <a:gd name="T3" fmla="*/ 58 h 2594"/>
                <a:gd name="T4" fmla="*/ 587 w 1184"/>
                <a:gd name="T5" fmla="*/ 106 h 2594"/>
                <a:gd name="T6" fmla="*/ 548 w 1184"/>
                <a:gd name="T7" fmla="*/ 164 h 2594"/>
                <a:gd name="T8" fmla="*/ 520 w 1184"/>
                <a:gd name="T9" fmla="*/ 192 h 2594"/>
                <a:gd name="T10" fmla="*/ 500 w 1184"/>
                <a:gd name="T11" fmla="*/ 231 h 2594"/>
                <a:gd name="T12" fmla="*/ 452 w 1184"/>
                <a:gd name="T13" fmla="*/ 269 h 2594"/>
                <a:gd name="T14" fmla="*/ 414 w 1184"/>
                <a:gd name="T15" fmla="*/ 327 h 2594"/>
                <a:gd name="T16" fmla="*/ 376 w 1184"/>
                <a:gd name="T17" fmla="*/ 394 h 2594"/>
                <a:gd name="T18" fmla="*/ 347 w 1184"/>
                <a:gd name="T19" fmla="*/ 461 h 2594"/>
                <a:gd name="T20" fmla="*/ 280 w 1184"/>
                <a:gd name="T21" fmla="*/ 682 h 2594"/>
                <a:gd name="T22" fmla="*/ 241 w 1184"/>
                <a:gd name="T23" fmla="*/ 1008 h 2594"/>
                <a:gd name="T24" fmla="*/ 174 w 1184"/>
                <a:gd name="T25" fmla="*/ 1172 h 2594"/>
                <a:gd name="T26" fmla="*/ 136 w 1184"/>
                <a:gd name="T27" fmla="*/ 1229 h 2594"/>
                <a:gd name="T28" fmla="*/ 116 w 1184"/>
                <a:gd name="T29" fmla="*/ 1258 h 2594"/>
                <a:gd name="T30" fmla="*/ 88 w 1184"/>
                <a:gd name="T31" fmla="*/ 1392 h 2594"/>
                <a:gd name="T32" fmla="*/ 126 w 1184"/>
                <a:gd name="T33" fmla="*/ 1940 h 2594"/>
                <a:gd name="T34" fmla="*/ 155 w 1184"/>
                <a:gd name="T35" fmla="*/ 1988 h 2594"/>
                <a:gd name="T36" fmla="*/ 164 w 1184"/>
                <a:gd name="T37" fmla="*/ 2016 h 2594"/>
                <a:gd name="T38" fmla="*/ 184 w 1184"/>
                <a:gd name="T39" fmla="*/ 2045 h 2594"/>
                <a:gd name="T40" fmla="*/ 212 w 1184"/>
                <a:gd name="T41" fmla="*/ 2151 h 2594"/>
                <a:gd name="T42" fmla="*/ 251 w 1184"/>
                <a:gd name="T43" fmla="*/ 2304 h 2594"/>
                <a:gd name="T44" fmla="*/ 385 w 1184"/>
                <a:gd name="T45" fmla="*/ 2410 h 2594"/>
                <a:gd name="T46" fmla="*/ 462 w 1184"/>
                <a:gd name="T47" fmla="*/ 2468 h 2594"/>
                <a:gd name="T48" fmla="*/ 520 w 1184"/>
                <a:gd name="T49" fmla="*/ 2487 h 2594"/>
                <a:gd name="T50" fmla="*/ 644 w 1184"/>
                <a:gd name="T51" fmla="*/ 2525 h 2594"/>
                <a:gd name="T52" fmla="*/ 932 w 1184"/>
                <a:gd name="T53" fmla="*/ 2554 h 2594"/>
                <a:gd name="T54" fmla="*/ 1163 w 1184"/>
                <a:gd name="T55" fmla="*/ 2554 h 2594"/>
                <a:gd name="T56" fmla="*/ 1124 w 1184"/>
                <a:gd name="T57" fmla="*/ 2381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4" h="2594">
                  <a:moveTo>
                    <a:pt x="721" y="0"/>
                  </a:moveTo>
                  <a:cubicBezTo>
                    <a:pt x="670" y="11"/>
                    <a:pt x="653" y="15"/>
                    <a:pt x="625" y="58"/>
                  </a:cubicBezTo>
                  <a:cubicBezTo>
                    <a:pt x="605" y="122"/>
                    <a:pt x="633" y="54"/>
                    <a:pt x="587" y="106"/>
                  </a:cubicBezTo>
                  <a:cubicBezTo>
                    <a:pt x="572" y="123"/>
                    <a:pt x="561" y="145"/>
                    <a:pt x="548" y="164"/>
                  </a:cubicBezTo>
                  <a:cubicBezTo>
                    <a:pt x="541" y="175"/>
                    <a:pt x="528" y="181"/>
                    <a:pt x="520" y="192"/>
                  </a:cubicBezTo>
                  <a:cubicBezTo>
                    <a:pt x="511" y="204"/>
                    <a:pt x="509" y="220"/>
                    <a:pt x="500" y="231"/>
                  </a:cubicBezTo>
                  <a:cubicBezTo>
                    <a:pt x="487" y="247"/>
                    <a:pt x="467" y="255"/>
                    <a:pt x="452" y="269"/>
                  </a:cubicBezTo>
                  <a:cubicBezTo>
                    <a:pt x="433" y="330"/>
                    <a:pt x="458" y="266"/>
                    <a:pt x="414" y="327"/>
                  </a:cubicBezTo>
                  <a:cubicBezTo>
                    <a:pt x="399" y="348"/>
                    <a:pt x="390" y="373"/>
                    <a:pt x="376" y="394"/>
                  </a:cubicBezTo>
                  <a:cubicBezTo>
                    <a:pt x="355" y="473"/>
                    <a:pt x="380" y="395"/>
                    <a:pt x="347" y="461"/>
                  </a:cubicBezTo>
                  <a:cubicBezTo>
                    <a:pt x="315" y="525"/>
                    <a:pt x="294" y="612"/>
                    <a:pt x="280" y="682"/>
                  </a:cubicBezTo>
                  <a:cubicBezTo>
                    <a:pt x="259" y="789"/>
                    <a:pt x="270" y="903"/>
                    <a:pt x="241" y="1008"/>
                  </a:cubicBezTo>
                  <a:cubicBezTo>
                    <a:pt x="226" y="1063"/>
                    <a:pt x="208" y="1127"/>
                    <a:pt x="174" y="1172"/>
                  </a:cubicBezTo>
                  <a:cubicBezTo>
                    <a:pt x="160" y="1190"/>
                    <a:pt x="149" y="1210"/>
                    <a:pt x="136" y="1229"/>
                  </a:cubicBezTo>
                  <a:cubicBezTo>
                    <a:pt x="129" y="1239"/>
                    <a:pt x="116" y="1258"/>
                    <a:pt x="116" y="1258"/>
                  </a:cubicBezTo>
                  <a:cubicBezTo>
                    <a:pt x="102" y="1304"/>
                    <a:pt x="94" y="1344"/>
                    <a:pt x="88" y="1392"/>
                  </a:cubicBezTo>
                  <a:cubicBezTo>
                    <a:pt x="91" y="1575"/>
                    <a:pt x="0" y="1807"/>
                    <a:pt x="126" y="1940"/>
                  </a:cubicBezTo>
                  <a:cubicBezTo>
                    <a:pt x="156" y="2024"/>
                    <a:pt x="113" y="1917"/>
                    <a:pt x="155" y="1988"/>
                  </a:cubicBezTo>
                  <a:cubicBezTo>
                    <a:pt x="160" y="1996"/>
                    <a:pt x="160" y="2007"/>
                    <a:pt x="164" y="2016"/>
                  </a:cubicBezTo>
                  <a:cubicBezTo>
                    <a:pt x="169" y="2026"/>
                    <a:pt x="177" y="2035"/>
                    <a:pt x="184" y="2045"/>
                  </a:cubicBezTo>
                  <a:cubicBezTo>
                    <a:pt x="192" y="2081"/>
                    <a:pt x="206" y="2115"/>
                    <a:pt x="212" y="2151"/>
                  </a:cubicBezTo>
                  <a:cubicBezTo>
                    <a:pt x="220" y="2197"/>
                    <a:pt x="226" y="2262"/>
                    <a:pt x="251" y="2304"/>
                  </a:cubicBezTo>
                  <a:cubicBezTo>
                    <a:pt x="286" y="2361"/>
                    <a:pt x="324" y="2390"/>
                    <a:pt x="385" y="2410"/>
                  </a:cubicBezTo>
                  <a:cubicBezTo>
                    <a:pt x="518" y="2454"/>
                    <a:pt x="400" y="2431"/>
                    <a:pt x="462" y="2468"/>
                  </a:cubicBezTo>
                  <a:cubicBezTo>
                    <a:pt x="479" y="2479"/>
                    <a:pt x="502" y="2478"/>
                    <a:pt x="520" y="2487"/>
                  </a:cubicBezTo>
                  <a:cubicBezTo>
                    <a:pt x="570" y="2513"/>
                    <a:pt x="581" y="2516"/>
                    <a:pt x="644" y="2525"/>
                  </a:cubicBezTo>
                  <a:cubicBezTo>
                    <a:pt x="733" y="2556"/>
                    <a:pt x="844" y="2549"/>
                    <a:pt x="932" y="2554"/>
                  </a:cubicBezTo>
                  <a:cubicBezTo>
                    <a:pt x="1002" y="2569"/>
                    <a:pt x="1103" y="2594"/>
                    <a:pt x="1163" y="2554"/>
                  </a:cubicBezTo>
                  <a:cubicBezTo>
                    <a:pt x="1184" y="2540"/>
                    <a:pt x="1149" y="2406"/>
                    <a:pt x="1124" y="2381"/>
                  </a:cubicBezTo>
                </a:path>
              </a:pathLst>
            </a:custGeom>
            <a:noFill/>
            <a:ln w="57150" cap="flat" cmpd="sng">
              <a:solidFill>
                <a:srgbClr val="FF0000"/>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grpSp>
        <p:nvGrpSpPr>
          <p:cNvPr id="205845" name="Group 21"/>
          <p:cNvGrpSpPr>
            <a:grpSpLocks/>
          </p:cNvGrpSpPr>
          <p:nvPr/>
        </p:nvGrpSpPr>
        <p:grpSpPr bwMode="auto">
          <a:xfrm>
            <a:off x="609600" y="1262063"/>
            <a:ext cx="7442200" cy="5138737"/>
            <a:chOff x="454" y="795"/>
            <a:chExt cx="4688" cy="3237"/>
          </a:xfrm>
        </p:grpSpPr>
        <p:sp>
          <p:nvSpPr>
            <p:cNvPr id="205846" name="Line 22"/>
            <p:cNvSpPr>
              <a:spLocks noChangeShapeType="1"/>
            </p:cNvSpPr>
            <p:nvPr/>
          </p:nvSpPr>
          <p:spPr bwMode="auto">
            <a:xfrm>
              <a:off x="3120" y="3657"/>
              <a:ext cx="288" cy="0"/>
            </a:xfrm>
            <a:prstGeom prst="line">
              <a:avLst/>
            </a:prstGeom>
            <a:noFill/>
            <a:ln w="76200">
              <a:solidFill>
                <a:schemeClr val="accent1"/>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47" name="Text Box 23"/>
            <p:cNvSpPr txBox="1">
              <a:spLocks noChangeArrowheads="1"/>
            </p:cNvSpPr>
            <p:nvPr/>
          </p:nvSpPr>
          <p:spPr bwMode="auto">
            <a:xfrm>
              <a:off x="3504" y="3683"/>
              <a:ext cx="163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西律王</a:t>
              </a:r>
              <a:r>
                <a:rPr lang="en-US" altLang="ja-JP" sz="2400" b="1"/>
                <a:t> (</a:t>
              </a:r>
              <a:r>
                <a:rPr lang="zh-CN" altLang="en-US" sz="2400" b="1">
                  <a:ea typeface="宋体" charset="0"/>
                  <a:cs typeface="宋体" charset="0"/>
                </a:rPr>
                <a:t>主前</a:t>
              </a:r>
              <a:r>
                <a:rPr lang="en-US" altLang="ja-JP" sz="2400" b="1"/>
                <a:t>20</a:t>
              </a:r>
              <a:r>
                <a:rPr lang="zh-CN" altLang="en-US" sz="2400" b="1">
                  <a:ea typeface="宋体" charset="0"/>
                  <a:cs typeface="宋体" charset="0"/>
                </a:rPr>
                <a:t>年</a:t>
              </a:r>
              <a:r>
                <a:rPr lang="en-US" altLang="ja-JP" sz="2400" b="1"/>
                <a:t>)</a:t>
              </a:r>
              <a:endParaRPr lang="en-US" sz="2400" b="1"/>
            </a:p>
          </p:txBody>
        </p:sp>
        <p:sp>
          <p:nvSpPr>
            <p:cNvPr id="205848" name="Freeform 24"/>
            <p:cNvSpPr>
              <a:spLocks/>
            </p:cNvSpPr>
            <p:nvPr/>
          </p:nvSpPr>
          <p:spPr bwMode="auto">
            <a:xfrm>
              <a:off x="454" y="795"/>
              <a:ext cx="1716" cy="3237"/>
            </a:xfrm>
            <a:custGeom>
              <a:avLst/>
              <a:gdLst>
                <a:gd name="T0" fmla="*/ 1389 w 1716"/>
                <a:gd name="T1" fmla="*/ 271 h 3237"/>
                <a:gd name="T2" fmla="*/ 1216 w 1716"/>
                <a:gd name="T3" fmla="*/ 50 h 3237"/>
                <a:gd name="T4" fmla="*/ 1053 w 1716"/>
                <a:gd name="T5" fmla="*/ 11 h 3237"/>
                <a:gd name="T6" fmla="*/ 996 w 1716"/>
                <a:gd name="T7" fmla="*/ 79 h 3237"/>
                <a:gd name="T8" fmla="*/ 775 w 1716"/>
                <a:gd name="T9" fmla="*/ 107 h 3237"/>
                <a:gd name="T10" fmla="*/ 564 w 1716"/>
                <a:gd name="T11" fmla="*/ 280 h 3237"/>
                <a:gd name="T12" fmla="*/ 487 w 1716"/>
                <a:gd name="T13" fmla="*/ 424 h 3237"/>
                <a:gd name="T14" fmla="*/ 554 w 1716"/>
                <a:gd name="T15" fmla="*/ 703 h 3237"/>
                <a:gd name="T16" fmla="*/ 679 w 1716"/>
                <a:gd name="T17" fmla="*/ 1163 h 3237"/>
                <a:gd name="T18" fmla="*/ 564 w 1716"/>
                <a:gd name="T19" fmla="*/ 1279 h 3237"/>
                <a:gd name="T20" fmla="*/ 352 w 1716"/>
                <a:gd name="T21" fmla="*/ 1461 h 3237"/>
                <a:gd name="T22" fmla="*/ 295 w 1716"/>
                <a:gd name="T23" fmla="*/ 1682 h 3237"/>
                <a:gd name="T24" fmla="*/ 64 w 1716"/>
                <a:gd name="T25" fmla="*/ 1787 h 3237"/>
                <a:gd name="T26" fmla="*/ 16 w 1716"/>
                <a:gd name="T27" fmla="*/ 2488 h 3237"/>
                <a:gd name="T28" fmla="*/ 84 w 1716"/>
                <a:gd name="T29" fmla="*/ 2757 h 3237"/>
                <a:gd name="T30" fmla="*/ 122 w 1716"/>
                <a:gd name="T31" fmla="*/ 2959 h 3237"/>
                <a:gd name="T32" fmla="*/ 180 w 1716"/>
                <a:gd name="T33" fmla="*/ 3026 h 3237"/>
                <a:gd name="T34" fmla="*/ 352 w 1716"/>
                <a:gd name="T35" fmla="*/ 3227 h 3237"/>
                <a:gd name="T36" fmla="*/ 477 w 1716"/>
                <a:gd name="T37" fmla="*/ 3122 h 3237"/>
                <a:gd name="T38" fmla="*/ 535 w 1716"/>
                <a:gd name="T39" fmla="*/ 3083 h 3237"/>
                <a:gd name="T40" fmla="*/ 592 w 1716"/>
                <a:gd name="T41" fmla="*/ 2978 h 3237"/>
                <a:gd name="T42" fmla="*/ 688 w 1716"/>
                <a:gd name="T43" fmla="*/ 2853 h 3237"/>
                <a:gd name="T44" fmla="*/ 852 w 1716"/>
                <a:gd name="T45" fmla="*/ 2719 h 3237"/>
                <a:gd name="T46" fmla="*/ 957 w 1716"/>
                <a:gd name="T47" fmla="*/ 2546 h 3237"/>
                <a:gd name="T48" fmla="*/ 1015 w 1716"/>
                <a:gd name="T49" fmla="*/ 2421 h 3237"/>
                <a:gd name="T50" fmla="*/ 1082 w 1716"/>
                <a:gd name="T51" fmla="*/ 2306 h 3237"/>
                <a:gd name="T52" fmla="*/ 1226 w 1716"/>
                <a:gd name="T53" fmla="*/ 2123 h 3237"/>
                <a:gd name="T54" fmla="*/ 1255 w 1716"/>
                <a:gd name="T55" fmla="*/ 2075 h 3237"/>
                <a:gd name="T56" fmla="*/ 1437 w 1716"/>
                <a:gd name="T57" fmla="*/ 2037 h 3237"/>
                <a:gd name="T58" fmla="*/ 1533 w 1716"/>
                <a:gd name="T59" fmla="*/ 2037 h 3237"/>
                <a:gd name="T60" fmla="*/ 1572 w 1716"/>
                <a:gd name="T61" fmla="*/ 2114 h 3237"/>
                <a:gd name="T62" fmla="*/ 1476 w 1716"/>
                <a:gd name="T63" fmla="*/ 2555 h 3237"/>
                <a:gd name="T64" fmla="*/ 1456 w 1716"/>
                <a:gd name="T65" fmla="*/ 2613 h 3237"/>
                <a:gd name="T66" fmla="*/ 1495 w 1716"/>
                <a:gd name="T67" fmla="*/ 2863 h 3237"/>
                <a:gd name="T68" fmla="*/ 1543 w 1716"/>
                <a:gd name="T69" fmla="*/ 3064 h 3237"/>
                <a:gd name="T70" fmla="*/ 1639 w 1716"/>
                <a:gd name="T71" fmla="*/ 3122 h 3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16" h="3237">
                  <a:moveTo>
                    <a:pt x="1476" y="645"/>
                  </a:moveTo>
                  <a:cubicBezTo>
                    <a:pt x="1376" y="550"/>
                    <a:pt x="1536" y="317"/>
                    <a:pt x="1389" y="271"/>
                  </a:cubicBezTo>
                  <a:cubicBezTo>
                    <a:pt x="1376" y="229"/>
                    <a:pt x="1334" y="188"/>
                    <a:pt x="1303" y="155"/>
                  </a:cubicBezTo>
                  <a:cubicBezTo>
                    <a:pt x="1285" y="104"/>
                    <a:pt x="1271" y="67"/>
                    <a:pt x="1216" y="50"/>
                  </a:cubicBezTo>
                  <a:cubicBezTo>
                    <a:pt x="1188" y="31"/>
                    <a:pt x="1172" y="12"/>
                    <a:pt x="1140" y="2"/>
                  </a:cubicBezTo>
                  <a:cubicBezTo>
                    <a:pt x="1111" y="5"/>
                    <a:pt x="1080" y="0"/>
                    <a:pt x="1053" y="11"/>
                  </a:cubicBezTo>
                  <a:cubicBezTo>
                    <a:pt x="1044" y="15"/>
                    <a:pt x="1049" y="31"/>
                    <a:pt x="1044" y="40"/>
                  </a:cubicBezTo>
                  <a:cubicBezTo>
                    <a:pt x="1039" y="48"/>
                    <a:pt x="1002" y="77"/>
                    <a:pt x="996" y="79"/>
                  </a:cubicBezTo>
                  <a:cubicBezTo>
                    <a:pt x="937" y="97"/>
                    <a:pt x="874" y="93"/>
                    <a:pt x="813" y="98"/>
                  </a:cubicBezTo>
                  <a:cubicBezTo>
                    <a:pt x="800" y="101"/>
                    <a:pt x="787" y="103"/>
                    <a:pt x="775" y="107"/>
                  </a:cubicBezTo>
                  <a:cubicBezTo>
                    <a:pt x="755" y="113"/>
                    <a:pt x="717" y="127"/>
                    <a:pt x="717" y="127"/>
                  </a:cubicBezTo>
                  <a:cubicBezTo>
                    <a:pt x="674" y="170"/>
                    <a:pt x="616" y="263"/>
                    <a:pt x="564" y="280"/>
                  </a:cubicBezTo>
                  <a:cubicBezTo>
                    <a:pt x="541" y="302"/>
                    <a:pt x="523" y="321"/>
                    <a:pt x="496" y="338"/>
                  </a:cubicBezTo>
                  <a:cubicBezTo>
                    <a:pt x="469" y="380"/>
                    <a:pt x="471" y="361"/>
                    <a:pt x="487" y="424"/>
                  </a:cubicBezTo>
                  <a:cubicBezTo>
                    <a:pt x="492" y="444"/>
                    <a:pt x="506" y="482"/>
                    <a:pt x="506" y="482"/>
                  </a:cubicBezTo>
                  <a:cubicBezTo>
                    <a:pt x="511" y="550"/>
                    <a:pt x="501" y="647"/>
                    <a:pt x="554" y="703"/>
                  </a:cubicBezTo>
                  <a:cubicBezTo>
                    <a:pt x="576" y="766"/>
                    <a:pt x="586" y="830"/>
                    <a:pt x="602" y="895"/>
                  </a:cubicBezTo>
                  <a:cubicBezTo>
                    <a:pt x="624" y="985"/>
                    <a:pt x="655" y="1073"/>
                    <a:pt x="679" y="1163"/>
                  </a:cubicBezTo>
                  <a:cubicBezTo>
                    <a:pt x="668" y="1336"/>
                    <a:pt x="711" y="1335"/>
                    <a:pt x="592" y="1298"/>
                  </a:cubicBezTo>
                  <a:cubicBezTo>
                    <a:pt x="583" y="1292"/>
                    <a:pt x="575" y="1280"/>
                    <a:pt x="564" y="1279"/>
                  </a:cubicBezTo>
                  <a:cubicBezTo>
                    <a:pt x="507" y="1272"/>
                    <a:pt x="436" y="1313"/>
                    <a:pt x="381" y="1327"/>
                  </a:cubicBezTo>
                  <a:cubicBezTo>
                    <a:pt x="339" y="1389"/>
                    <a:pt x="373" y="1329"/>
                    <a:pt x="352" y="1461"/>
                  </a:cubicBezTo>
                  <a:cubicBezTo>
                    <a:pt x="344" y="1509"/>
                    <a:pt x="332" y="1557"/>
                    <a:pt x="324" y="1605"/>
                  </a:cubicBezTo>
                  <a:cubicBezTo>
                    <a:pt x="320" y="1629"/>
                    <a:pt x="317" y="1665"/>
                    <a:pt x="295" y="1682"/>
                  </a:cubicBezTo>
                  <a:cubicBezTo>
                    <a:pt x="270" y="1702"/>
                    <a:pt x="159" y="1728"/>
                    <a:pt x="122" y="1749"/>
                  </a:cubicBezTo>
                  <a:cubicBezTo>
                    <a:pt x="102" y="1760"/>
                    <a:pt x="64" y="1787"/>
                    <a:pt x="64" y="1787"/>
                  </a:cubicBezTo>
                  <a:cubicBezTo>
                    <a:pt x="20" y="1854"/>
                    <a:pt x="34" y="1823"/>
                    <a:pt x="16" y="1874"/>
                  </a:cubicBezTo>
                  <a:cubicBezTo>
                    <a:pt x="7" y="2161"/>
                    <a:pt x="0" y="2190"/>
                    <a:pt x="16" y="2488"/>
                  </a:cubicBezTo>
                  <a:cubicBezTo>
                    <a:pt x="19" y="2543"/>
                    <a:pt x="55" y="2596"/>
                    <a:pt x="64" y="2651"/>
                  </a:cubicBezTo>
                  <a:cubicBezTo>
                    <a:pt x="81" y="2755"/>
                    <a:pt x="63" y="2697"/>
                    <a:pt x="84" y="2757"/>
                  </a:cubicBezTo>
                  <a:cubicBezTo>
                    <a:pt x="91" y="2805"/>
                    <a:pt x="97" y="2876"/>
                    <a:pt x="112" y="2930"/>
                  </a:cubicBezTo>
                  <a:cubicBezTo>
                    <a:pt x="115" y="2940"/>
                    <a:pt x="116" y="2951"/>
                    <a:pt x="122" y="2959"/>
                  </a:cubicBezTo>
                  <a:cubicBezTo>
                    <a:pt x="129" y="2968"/>
                    <a:pt x="141" y="2972"/>
                    <a:pt x="151" y="2978"/>
                  </a:cubicBezTo>
                  <a:cubicBezTo>
                    <a:pt x="176" y="3059"/>
                    <a:pt x="140" y="2960"/>
                    <a:pt x="180" y="3026"/>
                  </a:cubicBezTo>
                  <a:cubicBezTo>
                    <a:pt x="212" y="3079"/>
                    <a:pt x="184" y="3119"/>
                    <a:pt x="247" y="3160"/>
                  </a:cubicBezTo>
                  <a:cubicBezTo>
                    <a:pt x="277" y="3205"/>
                    <a:pt x="299" y="3209"/>
                    <a:pt x="352" y="3227"/>
                  </a:cubicBezTo>
                  <a:cubicBezTo>
                    <a:pt x="362" y="3230"/>
                    <a:pt x="381" y="3237"/>
                    <a:pt x="381" y="3237"/>
                  </a:cubicBezTo>
                  <a:cubicBezTo>
                    <a:pt x="413" y="3189"/>
                    <a:pt x="417" y="3141"/>
                    <a:pt x="477" y="3122"/>
                  </a:cubicBezTo>
                  <a:cubicBezTo>
                    <a:pt x="487" y="3112"/>
                    <a:pt x="495" y="3101"/>
                    <a:pt x="506" y="3093"/>
                  </a:cubicBezTo>
                  <a:cubicBezTo>
                    <a:pt x="514" y="3087"/>
                    <a:pt x="527" y="3089"/>
                    <a:pt x="535" y="3083"/>
                  </a:cubicBezTo>
                  <a:cubicBezTo>
                    <a:pt x="551" y="3070"/>
                    <a:pt x="559" y="3050"/>
                    <a:pt x="573" y="3035"/>
                  </a:cubicBezTo>
                  <a:cubicBezTo>
                    <a:pt x="580" y="3016"/>
                    <a:pt x="582" y="2995"/>
                    <a:pt x="592" y="2978"/>
                  </a:cubicBezTo>
                  <a:cubicBezTo>
                    <a:pt x="603" y="2960"/>
                    <a:pt x="620" y="2947"/>
                    <a:pt x="631" y="2930"/>
                  </a:cubicBezTo>
                  <a:cubicBezTo>
                    <a:pt x="647" y="2880"/>
                    <a:pt x="633" y="2907"/>
                    <a:pt x="688" y="2853"/>
                  </a:cubicBezTo>
                  <a:cubicBezTo>
                    <a:pt x="695" y="2847"/>
                    <a:pt x="708" y="2834"/>
                    <a:pt x="708" y="2834"/>
                  </a:cubicBezTo>
                  <a:cubicBezTo>
                    <a:pt x="729" y="2766"/>
                    <a:pt x="807" y="2766"/>
                    <a:pt x="852" y="2719"/>
                  </a:cubicBezTo>
                  <a:cubicBezTo>
                    <a:pt x="873" y="2697"/>
                    <a:pt x="888" y="2673"/>
                    <a:pt x="909" y="2651"/>
                  </a:cubicBezTo>
                  <a:cubicBezTo>
                    <a:pt x="929" y="2596"/>
                    <a:pt x="915" y="2632"/>
                    <a:pt x="957" y="2546"/>
                  </a:cubicBezTo>
                  <a:cubicBezTo>
                    <a:pt x="963" y="2534"/>
                    <a:pt x="962" y="2519"/>
                    <a:pt x="967" y="2507"/>
                  </a:cubicBezTo>
                  <a:cubicBezTo>
                    <a:pt x="979" y="2479"/>
                    <a:pt x="998" y="2447"/>
                    <a:pt x="1015" y="2421"/>
                  </a:cubicBezTo>
                  <a:cubicBezTo>
                    <a:pt x="1021" y="2403"/>
                    <a:pt x="1037" y="2344"/>
                    <a:pt x="1053" y="2325"/>
                  </a:cubicBezTo>
                  <a:cubicBezTo>
                    <a:pt x="1060" y="2316"/>
                    <a:pt x="1073" y="2314"/>
                    <a:pt x="1082" y="2306"/>
                  </a:cubicBezTo>
                  <a:cubicBezTo>
                    <a:pt x="1122" y="2271"/>
                    <a:pt x="1156" y="2223"/>
                    <a:pt x="1188" y="2181"/>
                  </a:cubicBezTo>
                  <a:cubicBezTo>
                    <a:pt x="1202" y="2163"/>
                    <a:pt x="1218" y="2145"/>
                    <a:pt x="1226" y="2123"/>
                  </a:cubicBezTo>
                  <a:cubicBezTo>
                    <a:pt x="1229" y="2114"/>
                    <a:pt x="1231" y="2103"/>
                    <a:pt x="1236" y="2095"/>
                  </a:cubicBezTo>
                  <a:cubicBezTo>
                    <a:pt x="1241" y="2087"/>
                    <a:pt x="1246" y="2077"/>
                    <a:pt x="1255" y="2075"/>
                  </a:cubicBezTo>
                  <a:cubicBezTo>
                    <a:pt x="1286" y="2067"/>
                    <a:pt x="1319" y="2069"/>
                    <a:pt x="1351" y="2066"/>
                  </a:cubicBezTo>
                  <a:cubicBezTo>
                    <a:pt x="1418" y="2044"/>
                    <a:pt x="1389" y="2054"/>
                    <a:pt x="1437" y="2037"/>
                  </a:cubicBezTo>
                  <a:cubicBezTo>
                    <a:pt x="1447" y="2034"/>
                    <a:pt x="1466" y="2027"/>
                    <a:pt x="1466" y="2027"/>
                  </a:cubicBezTo>
                  <a:cubicBezTo>
                    <a:pt x="1488" y="2030"/>
                    <a:pt x="1513" y="2027"/>
                    <a:pt x="1533" y="2037"/>
                  </a:cubicBezTo>
                  <a:cubicBezTo>
                    <a:pt x="1542" y="2042"/>
                    <a:pt x="1540" y="2056"/>
                    <a:pt x="1543" y="2066"/>
                  </a:cubicBezTo>
                  <a:cubicBezTo>
                    <a:pt x="1556" y="2105"/>
                    <a:pt x="1544" y="2087"/>
                    <a:pt x="1572" y="2114"/>
                  </a:cubicBezTo>
                  <a:cubicBezTo>
                    <a:pt x="1610" y="2237"/>
                    <a:pt x="1598" y="2380"/>
                    <a:pt x="1504" y="2469"/>
                  </a:cubicBezTo>
                  <a:cubicBezTo>
                    <a:pt x="1495" y="2498"/>
                    <a:pt x="1486" y="2526"/>
                    <a:pt x="1476" y="2555"/>
                  </a:cubicBezTo>
                  <a:cubicBezTo>
                    <a:pt x="1473" y="2565"/>
                    <a:pt x="1469" y="2574"/>
                    <a:pt x="1466" y="2584"/>
                  </a:cubicBezTo>
                  <a:cubicBezTo>
                    <a:pt x="1463" y="2594"/>
                    <a:pt x="1456" y="2613"/>
                    <a:pt x="1456" y="2613"/>
                  </a:cubicBezTo>
                  <a:cubicBezTo>
                    <a:pt x="1468" y="2804"/>
                    <a:pt x="1448" y="2721"/>
                    <a:pt x="1476" y="2805"/>
                  </a:cubicBezTo>
                  <a:cubicBezTo>
                    <a:pt x="1482" y="2824"/>
                    <a:pt x="1489" y="2844"/>
                    <a:pt x="1495" y="2863"/>
                  </a:cubicBezTo>
                  <a:cubicBezTo>
                    <a:pt x="1498" y="2872"/>
                    <a:pt x="1504" y="2891"/>
                    <a:pt x="1504" y="2891"/>
                  </a:cubicBezTo>
                  <a:cubicBezTo>
                    <a:pt x="1512" y="2956"/>
                    <a:pt x="1523" y="3003"/>
                    <a:pt x="1543" y="3064"/>
                  </a:cubicBezTo>
                  <a:cubicBezTo>
                    <a:pt x="1546" y="3074"/>
                    <a:pt x="1544" y="3087"/>
                    <a:pt x="1552" y="3093"/>
                  </a:cubicBezTo>
                  <a:cubicBezTo>
                    <a:pt x="1583" y="3115"/>
                    <a:pt x="1609" y="3105"/>
                    <a:pt x="1639" y="3122"/>
                  </a:cubicBezTo>
                  <a:cubicBezTo>
                    <a:pt x="1709" y="3161"/>
                    <a:pt x="1673" y="3170"/>
                    <a:pt x="1716" y="3151"/>
                  </a:cubicBezTo>
                </a:path>
              </a:pathLst>
            </a:custGeom>
            <a:noFill/>
            <a:ln w="57150" cap="flat" cmpd="sng">
              <a:solidFill>
                <a:schemeClr val="accent1"/>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grpSp>
        <p:nvGrpSpPr>
          <p:cNvPr id="205849" name="Group 25"/>
          <p:cNvGrpSpPr>
            <a:grpSpLocks/>
          </p:cNvGrpSpPr>
          <p:nvPr/>
        </p:nvGrpSpPr>
        <p:grpSpPr bwMode="auto">
          <a:xfrm>
            <a:off x="2743200" y="2573338"/>
            <a:ext cx="5514975" cy="3703637"/>
            <a:chOff x="1806" y="1621"/>
            <a:chExt cx="3474" cy="2333"/>
          </a:xfrm>
        </p:grpSpPr>
        <p:sp>
          <p:nvSpPr>
            <p:cNvPr id="205850" name="Text Box 26"/>
            <p:cNvSpPr txBox="1">
              <a:spLocks noChangeArrowheads="1"/>
            </p:cNvSpPr>
            <p:nvPr/>
          </p:nvSpPr>
          <p:spPr bwMode="auto">
            <a:xfrm>
              <a:off x="3504" y="3175"/>
              <a:ext cx="1776"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尼希米</a:t>
              </a:r>
              <a:r>
                <a:rPr lang="en-US" altLang="ja-JP" sz="2400" b="1"/>
                <a:t> (</a:t>
              </a:r>
              <a:r>
                <a:rPr lang="zh-CN" altLang="en-US" sz="2400" b="1">
                  <a:ea typeface="宋体" charset="0"/>
                  <a:cs typeface="宋体" charset="0"/>
                </a:rPr>
                <a:t>主前</a:t>
              </a:r>
              <a:r>
                <a:rPr lang="en-US" altLang="ja-JP" sz="2400" b="1"/>
                <a:t>444 </a:t>
              </a:r>
              <a:r>
                <a:rPr lang="zh-CN" altLang="en-US" sz="2400" b="1">
                  <a:ea typeface="宋体" charset="0"/>
                  <a:cs typeface="宋体" charset="0"/>
                </a:rPr>
                <a:t>年</a:t>
              </a:r>
              <a:r>
                <a:rPr lang="en-US" altLang="ja-JP" sz="2400" b="1"/>
                <a:t>)</a:t>
              </a:r>
              <a:endParaRPr lang="en-US" sz="2400" b="1"/>
            </a:p>
          </p:txBody>
        </p:sp>
        <p:sp>
          <p:nvSpPr>
            <p:cNvPr id="205851" name="Line 27"/>
            <p:cNvSpPr>
              <a:spLocks noChangeShapeType="1"/>
            </p:cNvSpPr>
            <p:nvPr/>
          </p:nvSpPr>
          <p:spPr bwMode="auto">
            <a:xfrm>
              <a:off x="3120" y="3158"/>
              <a:ext cx="288" cy="0"/>
            </a:xfrm>
            <a:prstGeom prst="line">
              <a:avLst/>
            </a:prstGeom>
            <a:noFill/>
            <a:ln w="76200">
              <a:solidFill>
                <a:srgbClr val="80008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52" name="Freeform 28"/>
            <p:cNvSpPr>
              <a:spLocks/>
            </p:cNvSpPr>
            <p:nvPr/>
          </p:nvSpPr>
          <p:spPr bwMode="auto">
            <a:xfrm>
              <a:off x="1806" y="1621"/>
              <a:ext cx="713" cy="2333"/>
            </a:xfrm>
            <a:custGeom>
              <a:avLst/>
              <a:gdLst>
                <a:gd name="T0" fmla="*/ 313 w 713"/>
                <a:gd name="T1" fmla="*/ 2333 h 2333"/>
                <a:gd name="T2" fmla="*/ 313 w 713"/>
                <a:gd name="T3" fmla="*/ 2245 h 2333"/>
                <a:gd name="T4" fmla="*/ 420 w 713"/>
                <a:gd name="T5" fmla="*/ 1972 h 2333"/>
                <a:gd name="T6" fmla="*/ 469 w 713"/>
                <a:gd name="T7" fmla="*/ 1542 h 2333"/>
                <a:gd name="T8" fmla="*/ 518 w 713"/>
                <a:gd name="T9" fmla="*/ 1454 h 2333"/>
                <a:gd name="T10" fmla="*/ 566 w 713"/>
                <a:gd name="T11" fmla="*/ 1279 h 2333"/>
                <a:gd name="T12" fmla="*/ 605 w 713"/>
                <a:gd name="T13" fmla="*/ 1191 h 2333"/>
                <a:gd name="T14" fmla="*/ 625 w 713"/>
                <a:gd name="T15" fmla="*/ 1122 h 2333"/>
                <a:gd name="T16" fmla="*/ 664 w 713"/>
                <a:gd name="T17" fmla="*/ 1064 h 2333"/>
                <a:gd name="T18" fmla="*/ 703 w 713"/>
                <a:gd name="T19" fmla="*/ 937 h 2333"/>
                <a:gd name="T20" fmla="*/ 713 w 713"/>
                <a:gd name="T21" fmla="*/ 908 h 2333"/>
                <a:gd name="T22" fmla="*/ 683 w 713"/>
                <a:gd name="T23" fmla="*/ 556 h 2333"/>
                <a:gd name="T24" fmla="*/ 664 w 713"/>
                <a:gd name="T25" fmla="*/ 449 h 2333"/>
                <a:gd name="T26" fmla="*/ 644 w 713"/>
                <a:gd name="T27" fmla="*/ 390 h 2333"/>
                <a:gd name="T28" fmla="*/ 635 w 713"/>
                <a:gd name="T29" fmla="*/ 322 h 2333"/>
                <a:gd name="T30" fmla="*/ 586 w 713"/>
                <a:gd name="T31" fmla="*/ 175 h 2333"/>
                <a:gd name="T32" fmla="*/ 576 w 713"/>
                <a:gd name="T33" fmla="*/ 146 h 2333"/>
                <a:gd name="T34" fmla="*/ 547 w 713"/>
                <a:gd name="T35" fmla="*/ 127 h 2333"/>
                <a:gd name="T36" fmla="*/ 469 w 713"/>
                <a:gd name="T37" fmla="*/ 78 h 2333"/>
                <a:gd name="T38" fmla="*/ 439 w 713"/>
                <a:gd name="T39" fmla="*/ 68 h 2333"/>
                <a:gd name="T40" fmla="*/ 410 w 713"/>
                <a:gd name="T41" fmla="*/ 58 h 2333"/>
                <a:gd name="T42" fmla="*/ 332 w 713"/>
                <a:gd name="T43" fmla="*/ 0 h 2333"/>
                <a:gd name="T44" fmla="*/ 68 w 713"/>
                <a:gd name="T45" fmla="*/ 9 h 2333"/>
                <a:gd name="T46" fmla="*/ 39 w 713"/>
                <a:gd name="T47" fmla="*/ 19 h 2333"/>
                <a:gd name="T48" fmla="*/ 0 w 713"/>
                <a:gd name="T49" fmla="*/ 78 h 2333"/>
                <a:gd name="T50" fmla="*/ 107 w 713"/>
                <a:gd name="T51" fmla="*/ 449 h 2333"/>
                <a:gd name="T52" fmla="*/ 166 w 713"/>
                <a:gd name="T53" fmla="*/ 537 h 2333"/>
                <a:gd name="T54" fmla="*/ 186 w 713"/>
                <a:gd name="T55" fmla="*/ 595 h 2333"/>
                <a:gd name="T56" fmla="*/ 225 w 713"/>
                <a:gd name="T57" fmla="*/ 654 h 2333"/>
                <a:gd name="T58" fmla="*/ 244 w 713"/>
                <a:gd name="T59" fmla="*/ 712 h 2333"/>
                <a:gd name="T60" fmla="*/ 254 w 713"/>
                <a:gd name="T61" fmla="*/ 742 h 2333"/>
                <a:gd name="T62" fmla="*/ 264 w 713"/>
                <a:gd name="T63" fmla="*/ 1357 h 2333"/>
                <a:gd name="T64" fmla="*/ 215 w 713"/>
                <a:gd name="T65" fmla="*/ 1484 h 2333"/>
                <a:gd name="T66" fmla="*/ 186 w 713"/>
                <a:gd name="T67" fmla="*/ 1669 h 2333"/>
                <a:gd name="T68" fmla="*/ 137 w 713"/>
                <a:gd name="T69" fmla="*/ 1728 h 2333"/>
                <a:gd name="T70" fmla="*/ 98 w 713"/>
                <a:gd name="T71" fmla="*/ 1864 h 2333"/>
                <a:gd name="T72" fmla="*/ 137 w 713"/>
                <a:gd name="T73" fmla="*/ 2030 h 2333"/>
                <a:gd name="T74" fmla="*/ 205 w 713"/>
                <a:gd name="T75" fmla="*/ 2235 h 2333"/>
                <a:gd name="T76" fmla="*/ 225 w 713"/>
                <a:gd name="T77" fmla="*/ 2294 h 2333"/>
                <a:gd name="T78" fmla="*/ 254 w 713"/>
                <a:gd name="T79" fmla="*/ 2313 h 2333"/>
                <a:gd name="T80" fmla="*/ 313 w 713"/>
                <a:gd name="T81" fmla="*/ 2333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13" h="2333">
                  <a:moveTo>
                    <a:pt x="313" y="2333"/>
                  </a:moveTo>
                  <a:cubicBezTo>
                    <a:pt x="289" y="2263"/>
                    <a:pt x="281" y="2291"/>
                    <a:pt x="313" y="2245"/>
                  </a:cubicBezTo>
                  <a:cubicBezTo>
                    <a:pt x="336" y="2150"/>
                    <a:pt x="349" y="2043"/>
                    <a:pt x="420" y="1972"/>
                  </a:cubicBezTo>
                  <a:cubicBezTo>
                    <a:pt x="466" y="1833"/>
                    <a:pt x="378" y="1674"/>
                    <a:pt x="469" y="1542"/>
                  </a:cubicBezTo>
                  <a:cubicBezTo>
                    <a:pt x="479" y="1510"/>
                    <a:pt x="518" y="1454"/>
                    <a:pt x="518" y="1454"/>
                  </a:cubicBezTo>
                  <a:cubicBezTo>
                    <a:pt x="536" y="1398"/>
                    <a:pt x="543" y="1333"/>
                    <a:pt x="566" y="1279"/>
                  </a:cubicBezTo>
                  <a:cubicBezTo>
                    <a:pt x="579" y="1248"/>
                    <a:pt x="596" y="1225"/>
                    <a:pt x="605" y="1191"/>
                  </a:cubicBezTo>
                  <a:cubicBezTo>
                    <a:pt x="608" y="1182"/>
                    <a:pt x="619" y="1134"/>
                    <a:pt x="625" y="1122"/>
                  </a:cubicBezTo>
                  <a:cubicBezTo>
                    <a:pt x="636" y="1102"/>
                    <a:pt x="664" y="1064"/>
                    <a:pt x="664" y="1064"/>
                  </a:cubicBezTo>
                  <a:cubicBezTo>
                    <a:pt x="675" y="1020"/>
                    <a:pt x="688" y="980"/>
                    <a:pt x="703" y="937"/>
                  </a:cubicBezTo>
                  <a:cubicBezTo>
                    <a:pt x="706" y="927"/>
                    <a:pt x="713" y="908"/>
                    <a:pt x="713" y="908"/>
                  </a:cubicBezTo>
                  <a:cubicBezTo>
                    <a:pt x="707" y="760"/>
                    <a:pt x="706" y="683"/>
                    <a:pt x="683" y="556"/>
                  </a:cubicBezTo>
                  <a:cubicBezTo>
                    <a:pt x="677" y="520"/>
                    <a:pt x="672" y="484"/>
                    <a:pt x="664" y="449"/>
                  </a:cubicBezTo>
                  <a:cubicBezTo>
                    <a:pt x="659" y="429"/>
                    <a:pt x="644" y="390"/>
                    <a:pt x="644" y="390"/>
                  </a:cubicBezTo>
                  <a:cubicBezTo>
                    <a:pt x="641" y="367"/>
                    <a:pt x="640" y="344"/>
                    <a:pt x="635" y="322"/>
                  </a:cubicBezTo>
                  <a:cubicBezTo>
                    <a:pt x="624" y="276"/>
                    <a:pt x="601" y="221"/>
                    <a:pt x="586" y="175"/>
                  </a:cubicBezTo>
                  <a:cubicBezTo>
                    <a:pt x="583" y="165"/>
                    <a:pt x="585" y="152"/>
                    <a:pt x="576" y="146"/>
                  </a:cubicBezTo>
                  <a:cubicBezTo>
                    <a:pt x="566" y="140"/>
                    <a:pt x="557" y="133"/>
                    <a:pt x="547" y="127"/>
                  </a:cubicBezTo>
                  <a:cubicBezTo>
                    <a:pt x="516" y="80"/>
                    <a:pt x="539" y="101"/>
                    <a:pt x="469" y="78"/>
                  </a:cubicBezTo>
                  <a:cubicBezTo>
                    <a:pt x="459" y="75"/>
                    <a:pt x="449" y="71"/>
                    <a:pt x="439" y="68"/>
                  </a:cubicBezTo>
                  <a:cubicBezTo>
                    <a:pt x="429" y="65"/>
                    <a:pt x="410" y="58"/>
                    <a:pt x="410" y="58"/>
                  </a:cubicBezTo>
                  <a:cubicBezTo>
                    <a:pt x="384" y="19"/>
                    <a:pt x="370" y="25"/>
                    <a:pt x="332" y="0"/>
                  </a:cubicBezTo>
                  <a:cubicBezTo>
                    <a:pt x="244" y="3"/>
                    <a:pt x="156" y="3"/>
                    <a:pt x="68" y="9"/>
                  </a:cubicBezTo>
                  <a:cubicBezTo>
                    <a:pt x="58" y="10"/>
                    <a:pt x="46" y="12"/>
                    <a:pt x="39" y="19"/>
                  </a:cubicBezTo>
                  <a:cubicBezTo>
                    <a:pt x="22" y="36"/>
                    <a:pt x="16" y="61"/>
                    <a:pt x="0" y="78"/>
                  </a:cubicBezTo>
                  <a:cubicBezTo>
                    <a:pt x="10" y="254"/>
                    <a:pt x="6" y="320"/>
                    <a:pt x="107" y="449"/>
                  </a:cubicBezTo>
                  <a:cubicBezTo>
                    <a:pt x="127" y="474"/>
                    <a:pt x="148" y="509"/>
                    <a:pt x="166" y="537"/>
                  </a:cubicBezTo>
                  <a:cubicBezTo>
                    <a:pt x="177" y="554"/>
                    <a:pt x="175" y="578"/>
                    <a:pt x="186" y="595"/>
                  </a:cubicBezTo>
                  <a:cubicBezTo>
                    <a:pt x="199" y="615"/>
                    <a:pt x="225" y="654"/>
                    <a:pt x="225" y="654"/>
                  </a:cubicBezTo>
                  <a:cubicBezTo>
                    <a:pt x="231" y="673"/>
                    <a:pt x="238" y="693"/>
                    <a:pt x="244" y="712"/>
                  </a:cubicBezTo>
                  <a:cubicBezTo>
                    <a:pt x="247" y="722"/>
                    <a:pt x="254" y="742"/>
                    <a:pt x="254" y="742"/>
                  </a:cubicBezTo>
                  <a:cubicBezTo>
                    <a:pt x="281" y="950"/>
                    <a:pt x="273" y="1142"/>
                    <a:pt x="264" y="1357"/>
                  </a:cubicBezTo>
                  <a:cubicBezTo>
                    <a:pt x="262" y="1404"/>
                    <a:pt x="229" y="1441"/>
                    <a:pt x="215" y="1484"/>
                  </a:cubicBezTo>
                  <a:cubicBezTo>
                    <a:pt x="203" y="1631"/>
                    <a:pt x="218" y="1570"/>
                    <a:pt x="186" y="1669"/>
                  </a:cubicBezTo>
                  <a:cubicBezTo>
                    <a:pt x="178" y="1693"/>
                    <a:pt x="147" y="1705"/>
                    <a:pt x="137" y="1728"/>
                  </a:cubicBezTo>
                  <a:cubicBezTo>
                    <a:pt x="117" y="1773"/>
                    <a:pt x="107" y="1817"/>
                    <a:pt x="98" y="1864"/>
                  </a:cubicBezTo>
                  <a:cubicBezTo>
                    <a:pt x="105" y="1946"/>
                    <a:pt x="97" y="1972"/>
                    <a:pt x="137" y="2030"/>
                  </a:cubicBezTo>
                  <a:cubicBezTo>
                    <a:pt x="159" y="2099"/>
                    <a:pt x="182" y="2167"/>
                    <a:pt x="205" y="2235"/>
                  </a:cubicBezTo>
                  <a:cubicBezTo>
                    <a:pt x="212" y="2255"/>
                    <a:pt x="208" y="2283"/>
                    <a:pt x="225" y="2294"/>
                  </a:cubicBezTo>
                  <a:cubicBezTo>
                    <a:pt x="235" y="2300"/>
                    <a:pt x="243" y="2308"/>
                    <a:pt x="254" y="2313"/>
                  </a:cubicBezTo>
                  <a:cubicBezTo>
                    <a:pt x="273" y="2321"/>
                    <a:pt x="313" y="2333"/>
                    <a:pt x="313" y="2333"/>
                  </a:cubicBezTo>
                  <a:close/>
                </a:path>
              </a:pathLst>
            </a:custGeom>
            <a:noFill/>
            <a:ln w="57150" cap="flat" cmpd="sng">
              <a:solidFill>
                <a:srgbClr val="800080"/>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grpSp>
        <p:nvGrpSpPr>
          <p:cNvPr id="205853" name="Group 29"/>
          <p:cNvGrpSpPr>
            <a:grpSpLocks/>
          </p:cNvGrpSpPr>
          <p:nvPr/>
        </p:nvGrpSpPr>
        <p:grpSpPr bwMode="auto">
          <a:xfrm>
            <a:off x="533400" y="2122488"/>
            <a:ext cx="8756650" cy="4294187"/>
            <a:chOff x="406" y="1337"/>
            <a:chExt cx="5516" cy="2705"/>
          </a:xfrm>
        </p:grpSpPr>
        <p:sp>
          <p:nvSpPr>
            <p:cNvPr id="205854" name="Line 30"/>
            <p:cNvSpPr>
              <a:spLocks noChangeShapeType="1"/>
            </p:cNvSpPr>
            <p:nvPr/>
          </p:nvSpPr>
          <p:spPr bwMode="auto">
            <a:xfrm>
              <a:off x="3120" y="3430"/>
              <a:ext cx="288" cy="0"/>
            </a:xfrm>
            <a:prstGeom prst="line">
              <a:avLst/>
            </a:prstGeom>
            <a:noFill/>
            <a:ln w="76200">
              <a:solidFill>
                <a:srgbClr val="6633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55" name="Text Box 31"/>
            <p:cNvSpPr txBox="1">
              <a:spLocks noChangeArrowheads="1"/>
            </p:cNvSpPr>
            <p:nvPr/>
          </p:nvSpPr>
          <p:spPr bwMode="auto">
            <a:xfrm>
              <a:off x="3504" y="3429"/>
              <a:ext cx="241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哈斯摩尼家族</a:t>
              </a:r>
              <a:r>
                <a:rPr lang="en-US" altLang="ja-JP" sz="2400" b="1"/>
                <a:t> (</a:t>
              </a:r>
              <a:r>
                <a:rPr lang="zh-CN" altLang="en-US" sz="2400" b="1">
                  <a:ea typeface="宋体" charset="0"/>
                  <a:cs typeface="宋体" charset="0"/>
                </a:rPr>
                <a:t>主前</a:t>
              </a:r>
              <a:r>
                <a:rPr lang="en-US" altLang="ja-JP" sz="2400" b="1"/>
                <a:t>100</a:t>
              </a:r>
              <a:r>
                <a:rPr lang="zh-CN" altLang="en-US" sz="2400" b="1">
                  <a:ea typeface="宋体" charset="0"/>
                  <a:cs typeface="宋体" charset="0"/>
                </a:rPr>
                <a:t>尼年</a:t>
              </a:r>
              <a:endParaRPr lang="en-US" sz="2400" b="1"/>
            </a:p>
          </p:txBody>
        </p:sp>
        <p:sp>
          <p:nvSpPr>
            <p:cNvPr id="205856" name="Freeform 32"/>
            <p:cNvSpPr>
              <a:spLocks/>
            </p:cNvSpPr>
            <p:nvPr/>
          </p:nvSpPr>
          <p:spPr bwMode="auto">
            <a:xfrm>
              <a:off x="406" y="1337"/>
              <a:ext cx="1498" cy="2705"/>
            </a:xfrm>
            <a:custGeom>
              <a:avLst/>
              <a:gdLst>
                <a:gd name="T0" fmla="*/ 1498 w 1498"/>
                <a:gd name="T1" fmla="*/ 127 h 2705"/>
                <a:gd name="T2" fmla="*/ 1468 w 1498"/>
                <a:gd name="T3" fmla="*/ 10 h 2705"/>
                <a:gd name="T4" fmla="*/ 1439 w 1498"/>
                <a:gd name="T5" fmla="*/ 0 h 2705"/>
                <a:gd name="T6" fmla="*/ 1283 w 1498"/>
                <a:gd name="T7" fmla="*/ 30 h 2705"/>
                <a:gd name="T8" fmla="*/ 1322 w 1498"/>
                <a:gd name="T9" fmla="*/ 206 h 2705"/>
                <a:gd name="T10" fmla="*/ 1342 w 1498"/>
                <a:gd name="T11" fmla="*/ 352 h 2705"/>
                <a:gd name="T12" fmla="*/ 1371 w 1498"/>
                <a:gd name="T13" fmla="*/ 411 h 2705"/>
                <a:gd name="T14" fmla="*/ 1381 w 1498"/>
                <a:gd name="T15" fmla="*/ 821 h 2705"/>
                <a:gd name="T16" fmla="*/ 1390 w 1498"/>
                <a:gd name="T17" fmla="*/ 860 h 2705"/>
                <a:gd name="T18" fmla="*/ 1371 w 1498"/>
                <a:gd name="T19" fmla="*/ 830 h 2705"/>
                <a:gd name="T20" fmla="*/ 1312 w 1498"/>
                <a:gd name="T21" fmla="*/ 811 h 2705"/>
                <a:gd name="T22" fmla="*/ 1234 w 1498"/>
                <a:gd name="T23" fmla="*/ 821 h 2705"/>
                <a:gd name="T24" fmla="*/ 1176 w 1498"/>
                <a:gd name="T25" fmla="*/ 860 h 2705"/>
                <a:gd name="T26" fmla="*/ 1019 w 1498"/>
                <a:gd name="T27" fmla="*/ 928 h 2705"/>
                <a:gd name="T28" fmla="*/ 1000 w 1498"/>
                <a:gd name="T29" fmla="*/ 957 h 2705"/>
                <a:gd name="T30" fmla="*/ 971 w 1498"/>
                <a:gd name="T31" fmla="*/ 977 h 2705"/>
                <a:gd name="T32" fmla="*/ 931 w 1498"/>
                <a:gd name="T33" fmla="*/ 1035 h 2705"/>
                <a:gd name="T34" fmla="*/ 922 w 1498"/>
                <a:gd name="T35" fmla="*/ 1006 h 2705"/>
                <a:gd name="T36" fmla="*/ 834 w 1498"/>
                <a:gd name="T37" fmla="*/ 1035 h 2705"/>
                <a:gd name="T38" fmla="*/ 639 w 1498"/>
                <a:gd name="T39" fmla="*/ 1074 h 2705"/>
                <a:gd name="T40" fmla="*/ 541 w 1498"/>
                <a:gd name="T41" fmla="*/ 1084 h 2705"/>
                <a:gd name="T42" fmla="*/ 346 w 1498"/>
                <a:gd name="T43" fmla="*/ 1143 h 2705"/>
                <a:gd name="T44" fmla="*/ 238 w 1498"/>
                <a:gd name="T45" fmla="*/ 1182 h 2705"/>
                <a:gd name="T46" fmla="*/ 190 w 1498"/>
                <a:gd name="T47" fmla="*/ 1231 h 2705"/>
                <a:gd name="T48" fmla="*/ 111 w 1498"/>
                <a:gd name="T49" fmla="*/ 1289 h 2705"/>
                <a:gd name="T50" fmla="*/ 72 w 1498"/>
                <a:gd name="T51" fmla="*/ 1377 h 2705"/>
                <a:gd name="T52" fmla="*/ 53 w 1498"/>
                <a:gd name="T53" fmla="*/ 1436 h 2705"/>
                <a:gd name="T54" fmla="*/ 43 w 1498"/>
                <a:gd name="T55" fmla="*/ 1465 h 2705"/>
                <a:gd name="T56" fmla="*/ 111 w 1498"/>
                <a:gd name="T57" fmla="*/ 2256 h 2705"/>
                <a:gd name="T58" fmla="*/ 121 w 1498"/>
                <a:gd name="T59" fmla="*/ 2412 h 2705"/>
                <a:gd name="T60" fmla="*/ 150 w 1498"/>
                <a:gd name="T61" fmla="*/ 2480 h 2705"/>
                <a:gd name="T62" fmla="*/ 248 w 1498"/>
                <a:gd name="T63" fmla="*/ 2656 h 2705"/>
                <a:gd name="T64" fmla="*/ 512 w 1498"/>
                <a:gd name="T65" fmla="*/ 2705 h 2705"/>
                <a:gd name="T66" fmla="*/ 853 w 1498"/>
                <a:gd name="T67" fmla="*/ 2666 h 2705"/>
                <a:gd name="T68" fmla="*/ 1185 w 1498"/>
                <a:gd name="T69" fmla="*/ 2675 h 2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98" h="2705">
                  <a:moveTo>
                    <a:pt x="1498" y="127"/>
                  </a:moveTo>
                  <a:cubicBezTo>
                    <a:pt x="1494" y="113"/>
                    <a:pt x="1472" y="16"/>
                    <a:pt x="1468" y="10"/>
                  </a:cubicBezTo>
                  <a:cubicBezTo>
                    <a:pt x="1462" y="1"/>
                    <a:pt x="1449" y="3"/>
                    <a:pt x="1439" y="0"/>
                  </a:cubicBezTo>
                  <a:cubicBezTo>
                    <a:pt x="1385" y="8"/>
                    <a:pt x="1337" y="21"/>
                    <a:pt x="1283" y="30"/>
                  </a:cubicBezTo>
                  <a:cubicBezTo>
                    <a:pt x="1294" y="94"/>
                    <a:pt x="1302" y="146"/>
                    <a:pt x="1322" y="206"/>
                  </a:cubicBezTo>
                  <a:cubicBezTo>
                    <a:pt x="1324" y="226"/>
                    <a:pt x="1327" y="316"/>
                    <a:pt x="1342" y="352"/>
                  </a:cubicBezTo>
                  <a:cubicBezTo>
                    <a:pt x="1398" y="483"/>
                    <a:pt x="1329" y="285"/>
                    <a:pt x="1371" y="411"/>
                  </a:cubicBezTo>
                  <a:cubicBezTo>
                    <a:pt x="1374" y="548"/>
                    <a:pt x="1375" y="684"/>
                    <a:pt x="1381" y="821"/>
                  </a:cubicBezTo>
                  <a:cubicBezTo>
                    <a:pt x="1382" y="834"/>
                    <a:pt x="1400" y="851"/>
                    <a:pt x="1390" y="860"/>
                  </a:cubicBezTo>
                  <a:cubicBezTo>
                    <a:pt x="1381" y="868"/>
                    <a:pt x="1381" y="836"/>
                    <a:pt x="1371" y="830"/>
                  </a:cubicBezTo>
                  <a:cubicBezTo>
                    <a:pt x="1354" y="819"/>
                    <a:pt x="1312" y="811"/>
                    <a:pt x="1312" y="811"/>
                  </a:cubicBezTo>
                  <a:cubicBezTo>
                    <a:pt x="1286" y="814"/>
                    <a:pt x="1259" y="812"/>
                    <a:pt x="1234" y="821"/>
                  </a:cubicBezTo>
                  <a:cubicBezTo>
                    <a:pt x="1212" y="829"/>
                    <a:pt x="1196" y="849"/>
                    <a:pt x="1176" y="860"/>
                  </a:cubicBezTo>
                  <a:cubicBezTo>
                    <a:pt x="1127" y="887"/>
                    <a:pt x="1072" y="910"/>
                    <a:pt x="1019" y="928"/>
                  </a:cubicBezTo>
                  <a:cubicBezTo>
                    <a:pt x="1013" y="938"/>
                    <a:pt x="1008" y="949"/>
                    <a:pt x="1000" y="957"/>
                  </a:cubicBezTo>
                  <a:cubicBezTo>
                    <a:pt x="992" y="965"/>
                    <a:pt x="977" y="967"/>
                    <a:pt x="971" y="977"/>
                  </a:cubicBezTo>
                  <a:cubicBezTo>
                    <a:pt x="923" y="1050"/>
                    <a:pt x="1003" y="989"/>
                    <a:pt x="931" y="1035"/>
                  </a:cubicBezTo>
                  <a:cubicBezTo>
                    <a:pt x="928" y="1025"/>
                    <a:pt x="932" y="1009"/>
                    <a:pt x="922" y="1006"/>
                  </a:cubicBezTo>
                  <a:cubicBezTo>
                    <a:pt x="866" y="990"/>
                    <a:pt x="871" y="1021"/>
                    <a:pt x="834" y="1035"/>
                  </a:cubicBezTo>
                  <a:cubicBezTo>
                    <a:pt x="771" y="1059"/>
                    <a:pt x="706" y="1067"/>
                    <a:pt x="639" y="1074"/>
                  </a:cubicBezTo>
                  <a:cubicBezTo>
                    <a:pt x="599" y="1084"/>
                    <a:pt x="580" y="1097"/>
                    <a:pt x="541" y="1084"/>
                  </a:cubicBezTo>
                  <a:cubicBezTo>
                    <a:pt x="475" y="1098"/>
                    <a:pt x="412" y="1131"/>
                    <a:pt x="346" y="1143"/>
                  </a:cubicBezTo>
                  <a:cubicBezTo>
                    <a:pt x="300" y="1151"/>
                    <a:pt x="276" y="1157"/>
                    <a:pt x="238" y="1182"/>
                  </a:cubicBezTo>
                  <a:cubicBezTo>
                    <a:pt x="190" y="1255"/>
                    <a:pt x="251" y="1170"/>
                    <a:pt x="190" y="1231"/>
                  </a:cubicBezTo>
                  <a:cubicBezTo>
                    <a:pt x="157" y="1264"/>
                    <a:pt x="160" y="1273"/>
                    <a:pt x="111" y="1289"/>
                  </a:cubicBezTo>
                  <a:cubicBezTo>
                    <a:pt x="101" y="1321"/>
                    <a:pt x="83" y="1345"/>
                    <a:pt x="72" y="1377"/>
                  </a:cubicBezTo>
                  <a:cubicBezTo>
                    <a:pt x="66" y="1397"/>
                    <a:pt x="59" y="1416"/>
                    <a:pt x="53" y="1436"/>
                  </a:cubicBezTo>
                  <a:cubicBezTo>
                    <a:pt x="50" y="1446"/>
                    <a:pt x="43" y="1465"/>
                    <a:pt x="43" y="1465"/>
                  </a:cubicBezTo>
                  <a:cubicBezTo>
                    <a:pt x="57" y="2365"/>
                    <a:pt x="0" y="1884"/>
                    <a:pt x="111" y="2256"/>
                  </a:cubicBezTo>
                  <a:cubicBezTo>
                    <a:pt x="114" y="2308"/>
                    <a:pt x="116" y="2360"/>
                    <a:pt x="121" y="2412"/>
                  </a:cubicBezTo>
                  <a:cubicBezTo>
                    <a:pt x="127" y="2469"/>
                    <a:pt x="130" y="2434"/>
                    <a:pt x="150" y="2480"/>
                  </a:cubicBezTo>
                  <a:cubicBezTo>
                    <a:pt x="177" y="2542"/>
                    <a:pt x="186" y="2614"/>
                    <a:pt x="248" y="2656"/>
                  </a:cubicBezTo>
                  <a:cubicBezTo>
                    <a:pt x="303" y="2693"/>
                    <a:pt x="447" y="2697"/>
                    <a:pt x="512" y="2705"/>
                  </a:cubicBezTo>
                  <a:cubicBezTo>
                    <a:pt x="624" y="2698"/>
                    <a:pt x="745" y="2700"/>
                    <a:pt x="853" y="2666"/>
                  </a:cubicBezTo>
                  <a:cubicBezTo>
                    <a:pt x="959" y="2595"/>
                    <a:pt x="1076" y="2675"/>
                    <a:pt x="1185" y="2675"/>
                  </a:cubicBezTo>
                </a:path>
              </a:pathLst>
            </a:custGeom>
            <a:noFill/>
            <a:ln w="57150" cap="flat" cmpd="sng">
              <a:solidFill>
                <a:srgbClr val="663300"/>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grpSp>
        <p:nvGrpSpPr>
          <p:cNvPr id="205857" name="Group 33"/>
          <p:cNvGrpSpPr>
            <a:grpSpLocks/>
          </p:cNvGrpSpPr>
          <p:nvPr/>
        </p:nvGrpSpPr>
        <p:grpSpPr bwMode="auto">
          <a:xfrm>
            <a:off x="-114300" y="878160"/>
            <a:ext cx="6972300" cy="5791200"/>
            <a:chOff x="0" y="576"/>
            <a:chExt cx="4392" cy="3648"/>
          </a:xfrm>
        </p:grpSpPr>
        <p:sp>
          <p:nvSpPr>
            <p:cNvPr id="205858" name="Line 34"/>
            <p:cNvSpPr>
              <a:spLocks noChangeShapeType="1"/>
            </p:cNvSpPr>
            <p:nvPr/>
          </p:nvSpPr>
          <p:spPr bwMode="auto">
            <a:xfrm>
              <a:off x="3120" y="3906"/>
              <a:ext cx="288" cy="0"/>
            </a:xfrm>
            <a:prstGeom prst="line">
              <a:avLst/>
            </a:prstGeom>
            <a:noFill/>
            <a:ln w="76200">
              <a:solidFill>
                <a:schemeClr val="bg2"/>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
          <p:nvSpPr>
            <p:cNvPr id="205859" name="Text Box 35"/>
            <p:cNvSpPr txBox="1">
              <a:spLocks noChangeArrowheads="1"/>
            </p:cNvSpPr>
            <p:nvPr/>
          </p:nvSpPr>
          <p:spPr bwMode="auto">
            <a:xfrm>
              <a:off x="3504" y="3936"/>
              <a:ext cx="888" cy="2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zh-CN" altLang="en-US" sz="2400" b="1">
                  <a:ea typeface="宋体" charset="0"/>
                  <a:cs typeface="宋体" charset="0"/>
                </a:rPr>
                <a:t>现代城墙</a:t>
              </a:r>
              <a:endParaRPr lang="en-US" sz="2400" b="1"/>
            </a:p>
          </p:txBody>
        </p:sp>
        <p:sp>
          <p:nvSpPr>
            <p:cNvPr id="205860" name="Freeform 36"/>
            <p:cNvSpPr>
              <a:spLocks/>
            </p:cNvSpPr>
            <p:nvPr/>
          </p:nvSpPr>
          <p:spPr bwMode="auto">
            <a:xfrm>
              <a:off x="0" y="576"/>
              <a:ext cx="2544" cy="3566"/>
            </a:xfrm>
            <a:custGeom>
              <a:avLst/>
              <a:gdLst>
                <a:gd name="T0" fmla="*/ 2390 w 2544"/>
                <a:gd name="T1" fmla="*/ 230 h 3566"/>
                <a:gd name="T2" fmla="*/ 2333 w 2544"/>
                <a:gd name="T3" fmla="*/ 0 h 3566"/>
                <a:gd name="T4" fmla="*/ 2016 w 2544"/>
                <a:gd name="T5" fmla="*/ 67 h 3566"/>
                <a:gd name="T6" fmla="*/ 1747 w 2544"/>
                <a:gd name="T7" fmla="*/ 154 h 3566"/>
                <a:gd name="T8" fmla="*/ 1613 w 2544"/>
                <a:gd name="T9" fmla="*/ 211 h 3566"/>
                <a:gd name="T10" fmla="*/ 1392 w 2544"/>
                <a:gd name="T11" fmla="*/ 298 h 3566"/>
                <a:gd name="T12" fmla="*/ 1046 w 2544"/>
                <a:gd name="T13" fmla="*/ 432 h 3566"/>
                <a:gd name="T14" fmla="*/ 941 w 2544"/>
                <a:gd name="T15" fmla="*/ 566 h 3566"/>
                <a:gd name="T16" fmla="*/ 816 w 2544"/>
                <a:gd name="T17" fmla="*/ 643 h 3566"/>
                <a:gd name="T18" fmla="*/ 643 w 2544"/>
                <a:gd name="T19" fmla="*/ 845 h 3566"/>
                <a:gd name="T20" fmla="*/ 480 w 2544"/>
                <a:gd name="T21" fmla="*/ 989 h 3566"/>
                <a:gd name="T22" fmla="*/ 250 w 2544"/>
                <a:gd name="T23" fmla="*/ 1056 h 3566"/>
                <a:gd name="T24" fmla="*/ 0 w 2544"/>
                <a:gd name="T25" fmla="*/ 1171 h 3566"/>
                <a:gd name="T26" fmla="*/ 115 w 2544"/>
                <a:gd name="T27" fmla="*/ 1450 h 3566"/>
                <a:gd name="T28" fmla="*/ 173 w 2544"/>
                <a:gd name="T29" fmla="*/ 1517 h 3566"/>
                <a:gd name="T30" fmla="*/ 374 w 2544"/>
                <a:gd name="T31" fmla="*/ 1680 h 3566"/>
                <a:gd name="T32" fmla="*/ 518 w 2544"/>
                <a:gd name="T33" fmla="*/ 1930 h 3566"/>
                <a:gd name="T34" fmla="*/ 461 w 2544"/>
                <a:gd name="T35" fmla="*/ 2150 h 3566"/>
                <a:gd name="T36" fmla="*/ 490 w 2544"/>
                <a:gd name="T37" fmla="*/ 2726 h 3566"/>
                <a:gd name="T38" fmla="*/ 566 w 2544"/>
                <a:gd name="T39" fmla="*/ 3283 h 3566"/>
                <a:gd name="T40" fmla="*/ 653 w 2544"/>
                <a:gd name="T41" fmla="*/ 3360 h 3566"/>
                <a:gd name="T42" fmla="*/ 768 w 2544"/>
                <a:gd name="T43" fmla="*/ 3437 h 3566"/>
                <a:gd name="T44" fmla="*/ 1075 w 2544"/>
                <a:gd name="T45" fmla="*/ 3437 h 3566"/>
                <a:gd name="T46" fmla="*/ 1968 w 2544"/>
                <a:gd name="T47" fmla="*/ 3562 h 3566"/>
                <a:gd name="T48" fmla="*/ 2131 w 2544"/>
                <a:gd name="T49" fmla="*/ 3456 h 3566"/>
                <a:gd name="T50" fmla="*/ 2150 w 2544"/>
                <a:gd name="T51" fmla="*/ 3216 h 3566"/>
                <a:gd name="T52" fmla="*/ 2227 w 2544"/>
                <a:gd name="T53" fmla="*/ 2851 h 3566"/>
                <a:gd name="T54" fmla="*/ 2333 w 2544"/>
                <a:gd name="T55" fmla="*/ 2486 h 3566"/>
                <a:gd name="T56" fmla="*/ 2390 w 2544"/>
                <a:gd name="T57" fmla="*/ 2294 h 3566"/>
                <a:gd name="T58" fmla="*/ 2486 w 2544"/>
                <a:gd name="T59" fmla="*/ 2122 h 3566"/>
                <a:gd name="T60" fmla="*/ 2458 w 2544"/>
                <a:gd name="T61" fmla="*/ 1440 h 3566"/>
                <a:gd name="T62" fmla="*/ 2371 w 2544"/>
                <a:gd name="T63" fmla="*/ 883 h 3566"/>
                <a:gd name="T64" fmla="*/ 2390 w 2544"/>
                <a:gd name="T65" fmla="*/ 864 h 3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4" h="3566">
                  <a:moveTo>
                    <a:pt x="2390" y="864"/>
                  </a:moveTo>
                  <a:cubicBezTo>
                    <a:pt x="2323" y="660"/>
                    <a:pt x="2370" y="440"/>
                    <a:pt x="2390" y="230"/>
                  </a:cubicBezTo>
                  <a:cubicBezTo>
                    <a:pt x="2387" y="192"/>
                    <a:pt x="2386" y="153"/>
                    <a:pt x="2381" y="115"/>
                  </a:cubicBezTo>
                  <a:cubicBezTo>
                    <a:pt x="2377" y="86"/>
                    <a:pt x="2344" y="35"/>
                    <a:pt x="2333" y="0"/>
                  </a:cubicBezTo>
                  <a:cubicBezTo>
                    <a:pt x="2291" y="11"/>
                    <a:pt x="2250" y="25"/>
                    <a:pt x="2208" y="38"/>
                  </a:cubicBezTo>
                  <a:cubicBezTo>
                    <a:pt x="2148" y="57"/>
                    <a:pt x="2078" y="49"/>
                    <a:pt x="2016" y="67"/>
                  </a:cubicBezTo>
                  <a:cubicBezTo>
                    <a:pt x="1969" y="80"/>
                    <a:pt x="1924" y="139"/>
                    <a:pt x="1882" y="144"/>
                  </a:cubicBezTo>
                  <a:cubicBezTo>
                    <a:pt x="1837" y="149"/>
                    <a:pt x="1792" y="151"/>
                    <a:pt x="1747" y="154"/>
                  </a:cubicBezTo>
                  <a:cubicBezTo>
                    <a:pt x="1718" y="163"/>
                    <a:pt x="1690" y="173"/>
                    <a:pt x="1661" y="182"/>
                  </a:cubicBezTo>
                  <a:cubicBezTo>
                    <a:pt x="1618" y="227"/>
                    <a:pt x="1669" y="180"/>
                    <a:pt x="1613" y="211"/>
                  </a:cubicBezTo>
                  <a:cubicBezTo>
                    <a:pt x="1501" y="273"/>
                    <a:pt x="1614" y="236"/>
                    <a:pt x="1478" y="269"/>
                  </a:cubicBezTo>
                  <a:cubicBezTo>
                    <a:pt x="1449" y="276"/>
                    <a:pt x="1422" y="292"/>
                    <a:pt x="1392" y="298"/>
                  </a:cubicBezTo>
                  <a:cubicBezTo>
                    <a:pt x="1298" y="316"/>
                    <a:pt x="1204" y="352"/>
                    <a:pt x="1114" y="384"/>
                  </a:cubicBezTo>
                  <a:cubicBezTo>
                    <a:pt x="1092" y="401"/>
                    <a:pt x="1064" y="411"/>
                    <a:pt x="1046" y="432"/>
                  </a:cubicBezTo>
                  <a:cubicBezTo>
                    <a:pt x="1023" y="458"/>
                    <a:pt x="1013" y="494"/>
                    <a:pt x="989" y="518"/>
                  </a:cubicBezTo>
                  <a:cubicBezTo>
                    <a:pt x="973" y="534"/>
                    <a:pt x="941" y="566"/>
                    <a:pt x="941" y="566"/>
                  </a:cubicBezTo>
                  <a:cubicBezTo>
                    <a:pt x="924" y="615"/>
                    <a:pt x="894" y="617"/>
                    <a:pt x="845" y="634"/>
                  </a:cubicBezTo>
                  <a:cubicBezTo>
                    <a:pt x="835" y="637"/>
                    <a:pt x="816" y="643"/>
                    <a:pt x="816" y="643"/>
                  </a:cubicBezTo>
                  <a:cubicBezTo>
                    <a:pt x="764" y="677"/>
                    <a:pt x="742" y="735"/>
                    <a:pt x="691" y="768"/>
                  </a:cubicBezTo>
                  <a:cubicBezTo>
                    <a:pt x="680" y="802"/>
                    <a:pt x="661" y="814"/>
                    <a:pt x="643" y="845"/>
                  </a:cubicBezTo>
                  <a:cubicBezTo>
                    <a:pt x="617" y="890"/>
                    <a:pt x="609" y="934"/>
                    <a:pt x="557" y="950"/>
                  </a:cubicBezTo>
                  <a:cubicBezTo>
                    <a:pt x="532" y="977"/>
                    <a:pt x="511" y="972"/>
                    <a:pt x="480" y="989"/>
                  </a:cubicBezTo>
                  <a:cubicBezTo>
                    <a:pt x="460" y="1000"/>
                    <a:pt x="441" y="1014"/>
                    <a:pt x="422" y="1027"/>
                  </a:cubicBezTo>
                  <a:cubicBezTo>
                    <a:pt x="352" y="1073"/>
                    <a:pt x="413" y="1045"/>
                    <a:pt x="250" y="1056"/>
                  </a:cubicBezTo>
                  <a:cubicBezTo>
                    <a:pt x="235" y="1070"/>
                    <a:pt x="226" y="1090"/>
                    <a:pt x="211" y="1104"/>
                  </a:cubicBezTo>
                  <a:cubicBezTo>
                    <a:pt x="149" y="1159"/>
                    <a:pt x="79" y="1160"/>
                    <a:pt x="0" y="1171"/>
                  </a:cubicBezTo>
                  <a:cubicBezTo>
                    <a:pt x="11" y="1280"/>
                    <a:pt x="8" y="1322"/>
                    <a:pt x="67" y="1411"/>
                  </a:cubicBezTo>
                  <a:cubicBezTo>
                    <a:pt x="78" y="1428"/>
                    <a:pt x="101" y="1435"/>
                    <a:pt x="115" y="1450"/>
                  </a:cubicBezTo>
                  <a:cubicBezTo>
                    <a:pt x="137" y="1512"/>
                    <a:pt x="107" y="1449"/>
                    <a:pt x="154" y="1488"/>
                  </a:cubicBezTo>
                  <a:cubicBezTo>
                    <a:pt x="163" y="1495"/>
                    <a:pt x="166" y="1508"/>
                    <a:pt x="173" y="1517"/>
                  </a:cubicBezTo>
                  <a:cubicBezTo>
                    <a:pt x="216" y="1569"/>
                    <a:pt x="186" y="1526"/>
                    <a:pt x="230" y="1565"/>
                  </a:cubicBezTo>
                  <a:cubicBezTo>
                    <a:pt x="277" y="1606"/>
                    <a:pt x="314" y="1659"/>
                    <a:pt x="374" y="1680"/>
                  </a:cubicBezTo>
                  <a:cubicBezTo>
                    <a:pt x="397" y="1701"/>
                    <a:pt x="419" y="1707"/>
                    <a:pt x="442" y="1728"/>
                  </a:cubicBezTo>
                  <a:cubicBezTo>
                    <a:pt x="454" y="1816"/>
                    <a:pt x="455" y="1864"/>
                    <a:pt x="518" y="1930"/>
                  </a:cubicBezTo>
                  <a:cubicBezTo>
                    <a:pt x="510" y="1990"/>
                    <a:pt x="499" y="2036"/>
                    <a:pt x="480" y="2093"/>
                  </a:cubicBezTo>
                  <a:cubicBezTo>
                    <a:pt x="474" y="2112"/>
                    <a:pt x="467" y="2131"/>
                    <a:pt x="461" y="2150"/>
                  </a:cubicBezTo>
                  <a:cubicBezTo>
                    <a:pt x="458" y="2160"/>
                    <a:pt x="451" y="2179"/>
                    <a:pt x="451" y="2179"/>
                  </a:cubicBezTo>
                  <a:cubicBezTo>
                    <a:pt x="459" y="2362"/>
                    <a:pt x="473" y="2544"/>
                    <a:pt x="490" y="2726"/>
                  </a:cubicBezTo>
                  <a:cubicBezTo>
                    <a:pt x="495" y="2860"/>
                    <a:pt x="493" y="3001"/>
                    <a:pt x="538" y="3130"/>
                  </a:cubicBezTo>
                  <a:cubicBezTo>
                    <a:pt x="546" y="3181"/>
                    <a:pt x="539" y="3239"/>
                    <a:pt x="566" y="3283"/>
                  </a:cubicBezTo>
                  <a:cubicBezTo>
                    <a:pt x="576" y="3299"/>
                    <a:pt x="594" y="3308"/>
                    <a:pt x="605" y="3322"/>
                  </a:cubicBezTo>
                  <a:cubicBezTo>
                    <a:pt x="635" y="3360"/>
                    <a:pt x="608" y="3345"/>
                    <a:pt x="653" y="3360"/>
                  </a:cubicBezTo>
                  <a:cubicBezTo>
                    <a:pt x="720" y="3427"/>
                    <a:pt x="647" y="3363"/>
                    <a:pt x="710" y="3398"/>
                  </a:cubicBezTo>
                  <a:cubicBezTo>
                    <a:pt x="730" y="3409"/>
                    <a:pt x="768" y="3437"/>
                    <a:pt x="768" y="3437"/>
                  </a:cubicBezTo>
                  <a:cubicBezTo>
                    <a:pt x="803" y="3491"/>
                    <a:pt x="826" y="3474"/>
                    <a:pt x="893" y="3466"/>
                  </a:cubicBezTo>
                  <a:cubicBezTo>
                    <a:pt x="951" y="3446"/>
                    <a:pt x="1014" y="3443"/>
                    <a:pt x="1075" y="3437"/>
                  </a:cubicBezTo>
                  <a:cubicBezTo>
                    <a:pt x="1293" y="3442"/>
                    <a:pt x="1459" y="3419"/>
                    <a:pt x="1651" y="3485"/>
                  </a:cubicBezTo>
                  <a:cubicBezTo>
                    <a:pt x="1731" y="3565"/>
                    <a:pt x="1865" y="3556"/>
                    <a:pt x="1968" y="3562"/>
                  </a:cubicBezTo>
                  <a:cubicBezTo>
                    <a:pt x="2063" y="3555"/>
                    <a:pt x="2094" y="3566"/>
                    <a:pt x="2160" y="3523"/>
                  </a:cubicBezTo>
                  <a:cubicBezTo>
                    <a:pt x="2132" y="3417"/>
                    <a:pt x="2170" y="3546"/>
                    <a:pt x="2131" y="3456"/>
                  </a:cubicBezTo>
                  <a:cubicBezTo>
                    <a:pt x="2123" y="3437"/>
                    <a:pt x="2112" y="3398"/>
                    <a:pt x="2112" y="3398"/>
                  </a:cubicBezTo>
                  <a:cubicBezTo>
                    <a:pt x="2124" y="3337"/>
                    <a:pt x="2139" y="3277"/>
                    <a:pt x="2150" y="3216"/>
                  </a:cubicBezTo>
                  <a:cubicBezTo>
                    <a:pt x="2157" y="3128"/>
                    <a:pt x="2147" y="3063"/>
                    <a:pt x="2218" y="3014"/>
                  </a:cubicBezTo>
                  <a:cubicBezTo>
                    <a:pt x="2255" y="2960"/>
                    <a:pt x="2249" y="2913"/>
                    <a:pt x="2227" y="2851"/>
                  </a:cubicBezTo>
                  <a:cubicBezTo>
                    <a:pt x="2234" y="2753"/>
                    <a:pt x="2232" y="2674"/>
                    <a:pt x="2285" y="2592"/>
                  </a:cubicBezTo>
                  <a:cubicBezTo>
                    <a:pt x="2299" y="2548"/>
                    <a:pt x="2303" y="2518"/>
                    <a:pt x="2333" y="2486"/>
                  </a:cubicBezTo>
                  <a:cubicBezTo>
                    <a:pt x="2351" y="2431"/>
                    <a:pt x="2349" y="2382"/>
                    <a:pt x="2381" y="2333"/>
                  </a:cubicBezTo>
                  <a:cubicBezTo>
                    <a:pt x="2384" y="2320"/>
                    <a:pt x="2384" y="2306"/>
                    <a:pt x="2390" y="2294"/>
                  </a:cubicBezTo>
                  <a:cubicBezTo>
                    <a:pt x="2400" y="2273"/>
                    <a:pt x="2429" y="2237"/>
                    <a:pt x="2429" y="2237"/>
                  </a:cubicBezTo>
                  <a:cubicBezTo>
                    <a:pt x="2442" y="2195"/>
                    <a:pt x="2468" y="2161"/>
                    <a:pt x="2486" y="2122"/>
                  </a:cubicBezTo>
                  <a:cubicBezTo>
                    <a:pt x="2508" y="2073"/>
                    <a:pt x="2514" y="2023"/>
                    <a:pt x="2544" y="1978"/>
                  </a:cubicBezTo>
                  <a:cubicBezTo>
                    <a:pt x="2533" y="1802"/>
                    <a:pt x="2511" y="1610"/>
                    <a:pt x="2458" y="1440"/>
                  </a:cubicBezTo>
                  <a:cubicBezTo>
                    <a:pt x="2447" y="1309"/>
                    <a:pt x="2443" y="1181"/>
                    <a:pt x="2400" y="1056"/>
                  </a:cubicBezTo>
                  <a:cubicBezTo>
                    <a:pt x="2391" y="974"/>
                    <a:pt x="2394" y="958"/>
                    <a:pt x="2371" y="883"/>
                  </a:cubicBezTo>
                  <a:cubicBezTo>
                    <a:pt x="2368" y="873"/>
                    <a:pt x="2355" y="861"/>
                    <a:pt x="2362" y="854"/>
                  </a:cubicBezTo>
                  <a:cubicBezTo>
                    <a:pt x="2369" y="847"/>
                    <a:pt x="2381" y="861"/>
                    <a:pt x="2390" y="864"/>
                  </a:cubicBezTo>
                  <a:close/>
                </a:path>
              </a:pathLst>
            </a:custGeom>
            <a:noFill/>
            <a:ln w="57150" cap="flat" cmpd="sng">
              <a:solidFill>
                <a:schemeClr val="bg2"/>
              </a:solidFill>
              <a:prstDash val="solid"/>
              <a:round/>
              <a:headEnd/>
              <a:tailEnd/>
            </a:ln>
            <a:effectLst>
              <a:outerShdw blurRad="63500" dist="35921" dir="2700000" algn="ctr" rotWithShape="0">
                <a:schemeClr val="bg2">
                  <a:alpha val="50000"/>
                </a:schemeClr>
              </a:outerShdw>
            </a:effectLst>
            <a:extLst>
              <a:ext uri="{909E8E84-426E-40dd-AFC4-6F175D3DCCD1}">
                <a14:hiddenFill xmlns="" xmlns:a14="http://schemas.microsoft.com/office/drawing/2010/main">
                  <a:solidFill>
                    <a:srgbClr val="663300"/>
                  </a:solid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grpSp>
      <p:sp>
        <p:nvSpPr>
          <p:cNvPr id="2" name="Explosion 1 1"/>
          <p:cNvSpPr/>
          <p:nvPr/>
        </p:nvSpPr>
        <p:spPr bwMode="auto">
          <a:xfrm>
            <a:off x="7956376" y="4293096"/>
            <a:ext cx="1296144" cy="1008112"/>
          </a:xfrm>
          <a:prstGeom prst="irregularSeal1">
            <a:avLst/>
          </a:prstGeom>
          <a:solidFill>
            <a:srgbClr val="FF0000"/>
          </a:solidFill>
          <a:ln>
            <a:noFill/>
          </a:ln>
          <a:effectLst>
            <a:outerShdw blurRad="63500" dist="35921" dir="2700000" algn="ctr" rotWithShape="0">
              <a:schemeClr val="bg2">
                <a:alpha val="50000"/>
              </a:schemeClr>
            </a:outerShdw>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t"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rgbClr val="000000"/>
              </a:solidFill>
              <a:effectLst/>
              <a:latin typeface="Garamond" charset="0"/>
              <a:ea typeface="ＭＳ Ｐゴシック" charset="0"/>
            </a:endParaRPr>
          </a:p>
        </p:txBody>
      </p:sp>
      <p:grpSp>
        <p:nvGrpSpPr>
          <p:cNvPr id="205861" name="Group 37"/>
          <p:cNvGrpSpPr>
            <a:grpSpLocks/>
          </p:cNvGrpSpPr>
          <p:nvPr/>
        </p:nvGrpSpPr>
        <p:grpSpPr bwMode="auto">
          <a:xfrm>
            <a:off x="8042279" y="4437112"/>
            <a:ext cx="995363" cy="621309"/>
            <a:chOff x="5066" y="2551"/>
            <a:chExt cx="627" cy="1089"/>
          </a:xfrm>
        </p:grpSpPr>
        <p:sp>
          <p:nvSpPr>
            <p:cNvPr id="205862" name="AutoShape 38"/>
            <p:cNvSpPr>
              <a:spLocks noChangeArrowheads="1"/>
            </p:cNvSpPr>
            <p:nvPr/>
          </p:nvSpPr>
          <p:spPr bwMode="auto">
            <a:xfrm>
              <a:off x="5313" y="2551"/>
              <a:ext cx="269" cy="1089"/>
            </a:xfrm>
            <a:prstGeom prst="irregularSeal2">
              <a:avLst/>
            </a:prstGeom>
            <a:noFill/>
            <a:ln>
              <a:noFill/>
            </a:ln>
            <a:effectLst/>
            <a:extLs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endParaRPr lang="en-US" sz="2400" b="1">
                <a:solidFill>
                  <a:schemeClr val="tx2"/>
                </a:solidFill>
                <a:effectLst>
                  <a:outerShdw blurRad="38100" dist="38100" dir="2700000" algn="tl">
                    <a:srgbClr val="000000"/>
                  </a:outerShdw>
                </a:effectLst>
                <a:ea typeface="宋体" charset="0"/>
                <a:cs typeface="宋体" charset="0"/>
              </a:endParaRPr>
            </a:p>
          </p:txBody>
        </p:sp>
        <p:sp>
          <p:nvSpPr>
            <p:cNvPr id="205863" name="Text Box 39"/>
            <p:cNvSpPr txBox="1">
              <a:spLocks noChangeArrowheads="1"/>
            </p:cNvSpPr>
            <p:nvPr/>
          </p:nvSpPr>
          <p:spPr bwMode="auto">
            <a:xfrm>
              <a:off x="5066" y="2976"/>
              <a:ext cx="627" cy="288"/>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400" b="1">
                  <a:solidFill>
                    <a:schemeClr val="tx2"/>
                  </a:solidFill>
                  <a:effectLst>
                    <a:outerShdw blurRad="38100" dist="38100" dir="2700000" algn="tl">
                      <a:srgbClr val="000000"/>
                    </a:outerShdw>
                  </a:effectLst>
                  <a:ea typeface="宋体" charset="0"/>
                  <a:cs typeface="宋体" charset="0"/>
                </a:defRPr>
              </a:lvl1pPr>
              <a:lvl2pPr algn="ctr" fontAlgn="base">
                <a:spcBef>
                  <a:spcPct val="0"/>
                </a:spcBef>
                <a:defRPr sz="4400" b="1">
                  <a:solidFill>
                    <a:schemeClr val="tx2"/>
                  </a:solidFill>
                  <a:effectLst>
                    <a:outerShdw blurRad="38100" dist="38100" dir="2700000" algn="tl">
                      <a:srgbClr val="000000"/>
                    </a:outerShdw>
                  </a:effectLst>
                </a:defRPr>
              </a:lvl2pPr>
              <a:lvl3pPr algn="ctr" fontAlgn="base">
                <a:spcBef>
                  <a:spcPct val="0"/>
                </a:spcBef>
                <a:defRPr sz="4400" b="1">
                  <a:solidFill>
                    <a:schemeClr val="tx2"/>
                  </a:solidFill>
                  <a:effectLst>
                    <a:outerShdw blurRad="38100" dist="38100" dir="2700000" algn="tl">
                      <a:srgbClr val="000000"/>
                    </a:outerShdw>
                  </a:effectLst>
                </a:defRPr>
              </a:lvl3pPr>
              <a:lvl4pPr algn="ctr" fontAlgn="base">
                <a:spcBef>
                  <a:spcPct val="0"/>
                </a:spcBef>
                <a:defRPr sz="4400" b="1">
                  <a:solidFill>
                    <a:schemeClr val="tx2"/>
                  </a:solidFill>
                  <a:effectLst>
                    <a:outerShdw blurRad="38100" dist="38100" dir="2700000" algn="tl">
                      <a:srgbClr val="000000"/>
                    </a:outerShdw>
                  </a:effectLst>
                </a:defRPr>
              </a:lvl4pPr>
              <a:lvl5pPr algn="ctr" fontAlgn="base">
                <a:spcBef>
                  <a:spcPct val="0"/>
                </a:spcBef>
                <a:defRPr sz="4400" b="1">
                  <a:solidFill>
                    <a:schemeClr val="tx2"/>
                  </a:solidFill>
                  <a:effectLst>
                    <a:outerShdw blurRad="38100" dist="38100" dir="2700000" algn="tl">
                      <a:srgbClr val="000000"/>
                    </a:outerShdw>
                  </a:effectLst>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en-US" sz="2400"/>
                <a:t>586 </a:t>
              </a:r>
              <a:r>
                <a:rPr lang="zh-CN" altLang="en-US" sz="2400"/>
                <a:t>年</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205833"/>
                                        </p:tgtEl>
                                        <p:attrNameLst>
                                          <p:attrName>style.visibility</p:attrName>
                                        </p:attrNameLst>
                                      </p:cBhvr>
                                      <p:to>
                                        <p:strVal val="visible"/>
                                      </p:to>
                                    </p:set>
                                    <p:animEffect transition="in" filter="barn(inHorizontal)">
                                      <p:cBhvr>
                                        <p:cTn id="7" dur="500"/>
                                        <p:tgtEl>
                                          <p:spTgt spid="205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05841"/>
                                        </p:tgtEl>
                                        <p:attrNameLst>
                                          <p:attrName>style.visibility</p:attrName>
                                        </p:attrNameLst>
                                      </p:cBhvr>
                                      <p:to>
                                        <p:strVal val="visible"/>
                                      </p:to>
                                    </p:set>
                                    <p:animEffect transition="in" filter="dissolve">
                                      <p:cBhvr>
                                        <p:cTn id="12" dur="500"/>
                                        <p:tgtEl>
                                          <p:spTgt spid="2058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05837"/>
                                        </p:tgtEl>
                                        <p:attrNameLst>
                                          <p:attrName>style.visibility</p:attrName>
                                        </p:attrNameLst>
                                      </p:cBhvr>
                                      <p:to>
                                        <p:strVal val="visible"/>
                                      </p:to>
                                    </p:set>
                                    <p:animEffect transition="in" filter="wipe(down)">
                                      <p:cBhvr>
                                        <p:cTn id="17" dur="500"/>
                                        <p:tgtEl>
                                          <p:spTgt spid="2058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ntr" presetSubtype="0" fill="hold" nodeType="clickEffect">
                                  <p:stCondLst>
                                    <p:cond delay="0"/>
                                  </p:stCondLst>
                                  <p:childTnLst>
                                    <p:set>
                                      <p:cBhvr>
                                        <p:cTn id="21" dur="1" fill="hold">
                                          <p:stCondLst>
                                            <p:cond delay="0"/>
                                          </p:stCondLst>
                                        </p:cTn>
                                        <p:tgtEl>
                                          <p:spTgt spid="205861"/>
                                        </p:tgtEl>
                                        <p:attrNameLst>
                                          <p:attrName>style.visibility</p:attrName>
                                        </p:attrNameLst>
                                      </p:cBhvr>
                                      <p:to>
                                        <p:strVal val="visible"/>
                                      </p:to>
                                    </p:set>
                                    <p:animEffect transition="in" filter="wipe(down)">
                                      <p:cBhvr>
                                        <p:cTn id="22" dur="580">
                                          <p:stCondLst>
                                            <p:cond delay="0"/>
                                          </p:stCondLst>
                                        </p:cTn>
                                        <p:tgtEl>
                                          <p:spTgt spid="205861"/>
                                        </p:tgtEl>
                                      </p:cBhvr>
                                    </p:animEffect>
                                    <p:anim calcmode="lin" valueType="num">
                                      <p:cBhvr>
                                        <p:cTn id="23" dur="1822" tmFilter="0,0; 0.14,0.36; 0.43,0.73; 0.71,0.91; 1.0,1.0">
                                          <p:stCondLst>
                                            <p:cond delay="0"/>
                                          </p:stCondLst>
                                        </p:cTn>
                                        <p:tgtEl>
                                          <p:spTgt spid="205861"/>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05861"/>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05861"/>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05861"/>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05861"/>
                                        </p:tgtEl>
                                        <p:attrNameLst>
                                          <p:attrName>ppt_y</p:attrName>
                                        </p:attrNameLst>
                                      </p:cBhvr>
                                      <p:tavLst>
                                        <p:tav tm="0" fmla="#ppt_y-sin(pi*$)/81">
                                          <p:val>
                                            <p:fltVal val="0"/>
                                          </p:val>
                                        </p:tav>
                                        <p:tav tm="100000">
                                          <p:val>
                                            <p:fltVal val="1"/>
                                          </p:val>
                                        </p:tav>
                                      </p:tavLst>
                                    </p:anim>
                                    <p:animScale>
                                      <p:cBhvr>
                                        <p:cTn id="28" dur="26">
                                          <p:stCondLst>
                                            <p:cond delay="650"/>
                                          </p:stCondLst>
                                        </p:cTn>
                                        <p:tgtEl>
                                          <p:spTgt spid="205861"/>
                                        </p:tgtEl>
                                      </p:cBhvr>
                                      <p:to x="100000" y="60000"/>
                                    </p:animScale>
                                    <p:animScale>
                                      <p:cBhvr>
                                        <p:cTn id="29" dur="166" decel="50000">
                                          <p:stCondLst>
                                            <p:cond delay="676"/>
                                          </p:stCondLst>
                                        </p:cTn>
                                        <p:tgtEl>
                                          <p:spTgt spid="205861"/>
                                        </p:tgtEl>
                                      </p:cBhvr>
                                      <p:to x="100000" y="100000"/>
                                    </p:animScale>
                                    <p:animScale>
                                      <p:cBhvr>
                                        <p:cTn id="30" dur="26">
                                          <p:stCondLst>
                                            <p:cond delay="1312"/>
                                          </p:stCondLst>
                                        </p:cTn>
                                        <p:tgtEl>
                                          <p:spTgt spid="205861"/>
                                        </p:tgtEl>
                                      </p:cBhvr>
                                      <p:to x="100000" y="80000"/>
                                    </p:animScale>
                                    <p:animScale>
                                      <p:cBhvr>
                                        <p:cTn id="31" dur="166" decel="50000">
                                          <p:stCondLst>
                                            <p:cond delay="1338"/>
                                          </p:stCondLst>
                                        </p:cTn>
                                        <p:tgtEl>
                                          <p:spTgt spid="205861"/>
                                        </p:tgtEl>
                                      </p:cBhvr>
                                      <p:to x="100000" y="100000"/>
                                    </p:animScale>
                                    <p:animScale>
                                      <p:cBhvr>
                                        <p:cTn id="32" dur="26">
                                          <p:stCondLst>
                                            <p:cond delay="1642"/>
                                          </p:stCondLst>
                                        </p:cTn>
                                        <p:tgtEl>
                                          <p:spTgt spid="205861"/>
                                        </p:tgtEl>
                                      </p:cBhvr>
                                      <p:to x="100000" y="90000"/>
                                    </p:animScale>
                                    <p:animScale>
                                      <p:cBhvr>
                                        <p:cTn id="33" dur="166" decel="50000">
                                          <p:stCondLst>
                                            <p:cond delay="1668"/>
                                          </p:stCondLst>
                                        </p:cTn>
                                        <p:tgtEl>
                                          <p:spTgt spid="205861"/>
                                        </p:tgtEl>
                                      </p:cBhvr>
                                      <p:to x="100000" y="100000"/>
                                    </p:animScale>
                                    <p:animScale>
                                      <p:cBhvr>
                                        <p:cTn id="34" dur="26">
                                          <p:stCondLst>
                                            <p:cond delay="1808"/>
                                          </p:stCondLst>
                                        </p:cTn>
                                        <p:tgtEl>
                                          <p:spTgt spid="205861"/>
                                        </p:tgtEl>
                                      </p:cBhvr>
                                      <p:to x="100000" y="95000"/>
                                    </p:animScale>
                                    <p:animScale>
                                      <p:cBhvr>
                                        <p:cTn id="35" dur="166" decel="50000">
                                          <p:stCondLst>
                                            <p:cond delay="1834"/>
                                          </p:stCondLst>
                                        </p:cTn>
                                        <p:tgtEl>
                                          <p:spTgt spid="205861"/>
                                        </p:tgtEl>
                                      </p:cBhvr>
                                      <p:to x="100000" y="100000"/>
                                    </p:animScale>
                                  </p:childTnLst>
                                </p:cTn>
                              </p:par>
                            </p:childTnLst>
                          </p:cTn>
                        </p:par>
                      </p:childTnLst>
                    </p:cTn>
                  </p:par>
                  <p:par>
                    <p:cTn id="36" fill="hold" nodeType="clickPar">
                      <p:stCondLst>
                        <p:cond delay="indefinite"/>
                      </p:stCondLst>
                      <p:childTnLst>
                        <p:par>
                          <p:cTn id="37" fill="hold" nodeType="withGroup">
                            <p:stCondLst>
                              <p:cond delay="0"/>
                            </p:stCondLst>
                            <p:childTnLst>
                              <p:par>
                                <p:cTn id="38" presetID="43" presetClass="entr" presetSubtype="0" fill="hold" nodeType="clickEffect">
                                  <p:stCondLst>
                                    <p:cond delay="0"/>
                                  </p:stCondLst>
                                  <p:childTnLst>
                                    <p:set>
                                      <p:cBhvr>
                                        <p:cTn id="39" dur="1" fill="hold">
                                          <p:stCondLst>
                                            <p:cond delay="0"/>
                                          </p:stCondLst>
                                        </p:cTn>
                                        <p:tgtEl>
                                          <p:spTgt spid="205849"/>
                                        </p:tgtEl>
                                        <p:attrNameLst>
                                          <p:attrName>style.visibility</p:attrName>
                                        </p:attrNameLst>
                                      </p:cBhvr>
                                      <p:to>
                                        <p:strVal val="visible"/>
                                      </p:to>
                                    </p:set>
                                    <p:animEffect transition="in" filter="fade">
                                      <p:cBhvr>
                                        <p:cTn id="40" dur="100"/>
                                        <p:tgtEl>
                                          <p:spTgt spid="205849"/>
                                        </p:tgtEl>
                                      </p:cBhvr>
                                    </p:animEffect>
                                    <p:anim calcmode="lin" valueType="num">
                                      <p:cBhvr>
                                        <p:cTn id="41" dur="400" fill="hold"/>
                                        <p:tgtEl>
                                          <p:spTgt spid="205849"/>
                                        </p:tgtEl>
                                        <p:attrNameLst>
                                          <p:attrName>ppt_x</p:attrName>
                                        </p:attrNameLst>
                                      </p:cBhvr>
                                      <p:tavLst>
                                        <p:tav tm="0">
                                          <p:val>
                                            <p:strVal val="#ppt_x"/>
                                          </p:val>
                                        </p:tav>
                                        <p:tav tm="100000">
                                          <p:val>
                                            <p:strVal val="#ppt_x"/>
                                          </p:val>
                                        </p:tav>
                                      </p:tavLst>
                                    </p:anim>
                                    <p:anim calcmode="lin" valueType="num">
                                      <p:cBhvr>
                                        <p:cTn id="42" dur="400" fill="hold"/>
                                        <p:tgtEl>
                                          <p:spTgt spid="205849"/>
                                        </p:tgtEl>
                                        <p:attrNameLst>
                                          <p:attrName>ppt_y</p:attrName>
                                        </p:attrNameLst>
                                      </p:cBhvr>
                                      <p:tavLst>
                                        <p:tav tm="0">
                                          <p:val>
                                            <p:strVal val="#ppt_y+0.31"/>
                                          </p:val>
                                        </p:tav>
                                        <p:tav tm="100000">
                                          <p:val>
                                            <p:strVal val="#ppt_y+0.31"/>
                                          </p:val>
                                        </p:tav>
                                      </p:tavLst>
                                    </p:anim>
                                    <p:anim calcmode="lin" valueType="num">
                                      <p:cBhvr>
                                        <p:cTn id="43" dur="600" decel="50000" fill="hold">
                                          <p:stCondLst>
                                            <p:cond delay="400"/>
                                          </p:stCondLst>
                                        </p:cTn>
                                        <p:tgtEl>
                                          <p:spTgt spid="20584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4" dur="600" decel="50000" fill="hold">
                                          <p:stCondLst>
                                            <p:cond delay="400"/>
                                          </p:stCondLst>
                                        </p:cTn>
                                        <p:tgtEl>
                                          <p:spTgt spid="20584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05853"/>
                                        </p:tgtEl>
                                        <p:attrNameLst>
                                          <p:attrName>style.visibility</p:attrName>
                                        </p:attrNameLst>
                                      </p:cBhvr>
                                      <p:to>
                                        <p:strVal val="visible"/>
                                      </p:to>
                                    </p:set>
                                    <p:anim calcmode="lin" valueType="num">
                                      <p:cBhvr additive="base">
                                        <p:cTn id="49" dur="500" fill="hold"/>
                                        <p:tgtEl>
                                          <p:spTgt spid="205853"/>
                                        </p:tgtEl>
                                        <p:attrNameLst>
                                          <p:attrName>ppt_x</p:attrName>
                                        </p:attrNameLst>
                                      </p:cBhvr>
                                      <p:tavLst>
                                        <p:tav tm="0">
                                          <p:val>
                                            <p:strVal val="#ppt_x"/>
                                          </p:val>
                                        </p:tav>
                                        <p:tav tm="100000">
                                          <p:val>
                                            <p:strVal val="#ppt_x"/>
                                          </p:val>
                                        </p:tav>
                                      </p:tavLst>
                                    </p:anim>
                                    <p:anim calcmode="lin" valueType="num">
                                      <p:cBhvr additive="base">
                                        <p:cTn id="50" dur="500" fill="hold"/>
                                        <p:tgtEl>
                                          <p:spTgt spid="205853"/>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2" fill="hold" nodeType="clickEffect">
                                  <p:stCondLst>
                                    <p:cond delay="0"/>
                                  </p:stCondLst>
                                  <p:childTnLst>
                                    <p:set>
                                      <p:cBhvr>
                                        <p:cTn id="54" dur="1" fill="hold">
                                          <p:stCondLst>
                                            <p:cond delay="0"/>
                                          </p:stCondLst>
                                        </p:cTn>
                                        <p:tgtEl>
                                          <p:spTgt spid="205845"/>
                                        </p:tgtEl>
                                        <p:attrNameLst>
                                          <p:attrName>style.visibility</p:attrName>
                                        </p:attrNameLst>
                                      </p:cBhvr>
                                      <p:to>
                                        <p:strVal val="visible"/>
                                      </p:to>
                                    </p:set>
                                    <p:animEffect transition="in" filter="wipe(right)">
                                      <p:cBhvr>
                                        <p:cTn id="55" dur="500"/>
                                        <p:tgtEl>
                                          <p:spTgt spid="20584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nodeType="clickEffect">
                                  <p:stCondLst>
                                    <p:cond delay="0"/>
                                  </p:stCondLst>
                                  <p:childTnLst>
                                    <p:set>
                                      <p:cBhvr>
                                        <p:cTn id="59" dur="1" fill="hold">
                                          <p:stCondLst>
                                            <p:cond delay="0"/>
                                          </p:stCondLst>
                                        </p:cTn>
                                        <p:tgtEl>
                                          <p:spTgt spid="205857"/>
                                        </p:tgtEl>
                                        <p:attrNameLst>
                                          <p:attrName>style.visibility</p:attrName>
                                        </p:attrNameLst>
                                      </p:cBhvr>
                                      <p:to>
                                        <p:strVal val="visible"/>
                                      </p:to>
                                    </p:set>
                                    <p:anim calcmode="lin" valueType="num">
                                      <p:cBhvr>
                                        <p:cTn id="60" dur="500" fill="hold"/>
                                        <p:tgtEl>
                                          <p:spTgt spid="205857"/>
                                        </p:tgtEl>
                                        <p:attrNameLst>
                                          <p:attrName>ppt_w</p:attrName>
                                        </p:attrNameLst>
                                      </p:cBhvr>
                                      <p:tavLst>
                                        <p:tav tm="0">
                                          <p:val>
                                            <p:fltVal val="0"/>
                                          </p:val>
                                        </p:tav>
                                        <p:tav tm="100000">
                                          <p:val>
                                            <p:strVal val="#ppt_w"/>
                                          </p:val>
                                        </p:tav>
                                      </p:tavLst>
                                    </p:anim>
                                    <p:anim calcmode="lin" valueType="num">
                                      <p:cBhvr>
                                        <p:cTn id="61" dur="500" fill="hold"/>
                                        <p:tgtEl>
                                          <p:spTgt spid="205857"/>
                                        </p:tgtEl>
                                        <p:attrNameLst>
                                          <p:attrName>ppt_h</p:attrName>
                                        </p:attrNameLst>
                                      </p:cBhvr>
                                      <p:tavLst>
                                        <p:tav tm="0">
                                          <p:val>
                                            <p:fltVal val="0"/>
                                          </p:val>
                                        </p:tav>
                                        <p:tav tm="100000">
                                          <p:val>
                                            <p:strVal val="#ppt_h"/>
                                          </p:val>
                                        </p:tav>
                                      </p:tavLst>
                                    </p:anim>
                                    <p:anim calcmode="lin" valueType="num">
                                      <p:cBhvr>
                                        <p:cTn id="62" dur="500" fill="hold"/>
                                        <p:tgtEl>
                                          <p:spTgt spid="205857"/>
                                        </p:tgtEl>
                                        <p:attrNameLst>
                                          <p:attrName>style.rotation</p:attrName>
                                        </p:attrNameLst>
                                      </p:cBhvr>
                                      <p:tavLst>
                                        <p:tav tm="0">
                                          <p:val>
                                            <p:fltVal val="360"/>
                                          </p:val>
                                        </p:tav>
                                        <p:tav tm="100000">
                                          <p:val>
                                            <p:fltVal val="0"/>
                                          </p:val>
                                        </p:tav>
                                      </p:tavLst>
                                    </p:anim>
                                    <p:animEffect transition="in" filter="fade">
                                      <p:cBhvr>
                                        <p:cTn id="63" dur="500"/>
                                        <p:tgtEl>
                                          <p:spTgt spid="205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4876800" y="0"/>
            <a:ext cx="3429000" cy="792163"/>
          </a:xfrm>
        </p:spPr>
        <p:txBody>
          <a:bodyPr/>
          <a:lstStyle/>
          <a:p>
            <a:pPr eaLnBrk="1" hangingPunct="1"/>
            <a:r>
              <a:rPr lang="zh-CN" altLang="en-US">
                <a:latin typeface="Garamond" charset="0"/>
                <a:ea typeface="宋体" charset="0"/>
                <a:cs typeface="宋体" charset="0"/>
              </a:rPr>
              <a:t>耶路撒冷</a:t>
            </a:r>
            <a:endParaRPr lang="en-US">
              <a:latin typeface="Garamond" charset="0"/>
              <a:ea typeface="ＭＳ Ｐゴシック" charset="0"/>
            </a:endParaRPr>
          </a:p>
        </p:txBody>
      </p:sp>
      <p:pic>
        <p:nvPicPr>
          <p:cNvPr id="22531"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4948238" cy="6934200"/>
          </a:xfrm>
        </p:spPr>
      </p:pic>
      <p:sp>
        <p:nvSpPr>
          <p:cNvPr id="22532" name="Text Box 4"/>
          <p:cNvSpPr txBox="1">
            <a:spLocks noChangeArrowheads="1"/>
          </p:cNvSpPr>
          <p:nvPr/>
        </p:nvSpPr>
        <p:spPr bwMode="auto">
          <a:xfrm>
            <a:off x="5257800" y="1295400"/>
            <a:ext cx="3581400" cy="3113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b="1">
                <a:ea typeface="宋体" charset="0"/>
                <a:cs typeface="宋体" charset="0"/>
              </a:rPr>
              <a:t>不利条件</a:t>
            </a:r>
            <a:endParaRPr lang="en-US" altLang="ja-JP" b="1"/>
          </a:p>
          <a:p>
            <a:pPr fontAlgn="base">
              <a:buFontTx/>
              <a:buChar char="•"/>
            </a:pPr>
            <a:r>
              <a:rPr lang="zh-CN" altLang="en-US" b="1">
                <a:ea typeface="宋体" charset="0"/>
                <a:cs typeface="宋体" charset="0"/>
              </a:rPr>
              <a:t>有利条件</a:t>
            </a:r>
            <a:endParaRPr lang="en-US" altLang="ja-JP" b="1"/>
          </a:p>
          <a:p>
            <a:pPr fontAlgn="base">
              <a:buFontTx/>
              <a:buChar char="•"/>
            </a:pPr>
            <a:r>
              <a:rPr lang="zh-CN" altLang="en-US" b="1">
                <a:ea typeface="宋体" charset="0"/>
                <a:cs typeface="宋体" charset="0"/>
              </a:rPr>
              <a:t>不同阶段</a:t>
            </a:r>
            <a:endParaRPr lang="en-US" altLang="ja-JP" b="1"/>
          </a:p>
          <a:p>
            <a:pPr fontAlgn="base">
              <a:buFontTx/>
              <a:buChar char="•"/>
            </a:pPr>
            <a:r>
              <a:rPr lang="zh-CN" altLang="en-US" b="1">
                <a:ea typeface="宋体" charset="0"/>
                <a:cs typeface="宋体" charset="0"/>
              </a:rPr>
              <a:t>重要性</a:t>
            </a:r>
            <a:endParaRPr lang="en-US" b="1"/>
          </a:p>
        </p:txBody>
      </p:sp>
      <p:sp>
        <p:nvSpPr>
          <p:cNvPr id="22533" name="Text Box 5"/>
          <p:cNvSpPr txBox="1">
            <a:spLocks noChangeArrowheads="1"/>
          </p:cNvSpPr>
          <p:nvPr/>
        </p:nvSpPr>
        <p:spPr bwMode="auto">
          <a:xfrm>
            <a:off x="5867400" y="44958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sz="2400" b="1">
                <a:ea typeface="宋体" charset="0"/>
                <a:cs typeface="宋体" charset="0"/>
              </a:rPr>
              <a:t>犹太人</a:t>
            </a:r>
            <a:endParaRPr lang="en-US" sz="2400" b="1"/>
          </a:p>
        </p:txBody>
      </p:sp>
      <p:sp>
        <p:nvSpPr>
          <p:cNvPr id="22534" name="Text Box 6"/>
          <p:cNvSpPr txBox="1">
            <a:spLocks noChangeArrowheads="1"/>
          </p:cNvSpPr>
          <p:nvPr/>
        </p:nvSpPr>
        <p:spPr bwMode="auto">
          <a:xfrm>
            <a:off x="5867400" y="50292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sz="2400" b="1">
                <a:ea typeface="宋体" charset="0"/>
                <a:cs typeface="宋体" charset="0"/>
              </a:rPr>
              <a:t>基督徒</a:t>
            </a:r>
            <a:endParaRPr lang="en-US" sz="2400" b="1"/>
          </a:p>
        </p:txBody>
      </p:sp>
      <p:sp>
        <p:nvSpPr>
          <p:cNvPr id="22535" name="Text Box 7"/>
          <p:cNvSpPr txBox="1">
            <a:spLocks noChangeArrowheads="1"/>
          </p:cNvSpPr>
          <p:nvPr/>
        </p:nvSpPr>
        <p:spPr bwMode="auto">
          <a:xfrm>
            <a:off x="5867400" y="60960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sz="2400" b="1">
                <a:ea typeface="宋体" charset="0"/>
                <a:cs typeface="宋体" charset="0"/>
              </a:rPr>
              <a:t>万国</a:t>
            </a:r>
            <a:endParaRPr lang="en-US" sz="2400" b="1"/>
          </a:p>
        </p:txBody>
      </p:sp>
      <p:sp>
        <p:nvSpPr>
          <p:cNvPr id="22536" name="Text Box 8"/>
          <p:cNvSpPr txBox="1">
            <a:spLocks noChangeArrowheads="1"/>
          </p:cNvSpPr>
          <p:nvPr/>
        </p:nvSpPr>
        <p:spPr bwMode="auto">
          <a:xfrm>
            <a:off x="5867400" y="55626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buFontTx/>
              <a:buChar char="•"/>
            </a:pPr>
            <a:r>
              <a:rPr lang="zh-CN" altLang="en-US" sz="2400" b="1">
                <a:ea typeface="宋体" charset="0"/>
                <a:cs typeface="宋体" charset="0"/>
              </a:rPr>
              <a:t>回教徒</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22532">
                                            <p:txEl>
                                              <p:pRg st="3" end="3"/>
                                            </p:txEl>
                                          </p:spTgt>
                                        </p:tgtEl>
                                        <p:attrNameLst>
                                          <p:attrName>style.visibility</p:attrName>
                                        </p:attrNameLst>
                                      </p:cBhvr>
                                      <p:to>
                                        <p:strVal val="visible"/>
                                      </p:to>
                                    </p:set>
                                    <p:anim calcmode="lin" valueType="num">
                                      <p:cBhvr>
                                        <p:cTn id="7" dur="500" fill="hold"/>
                                        <p:tgtEl>
                                          <p:spTgt spid="22532">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532">
                                            <p:txEl>
                                              <p:pRg st="3" end="3"/>
                                            </p:txEl>
                                          </p:spTgt>
                                        </p:tgtEl>
                                        <p:attrNameLst>
                                          <p:attrName>ppt_y</p:attrName>
                                        </p:attrNameLst>
                                      </p:cBhvr>
                                      <p:tavLst>
                                        <p:tav tm="0">
                                          <p:val>
                                            <p:strVal val="#ppt_y"/>
                                          </p:val>
                                        </p:tav>
                                        <p:tav tm="100000">
                                          <p:val>
                                            <p:strVal val="#ppt_y"/>
                                          </p:val>
                                        </p:tav>
                                      </p:tavLst>
                                    </p:anim>
                                    <p:anim calcmode="lin" valueType="num">
                                      <p:cBhvr>
                                        <p:cTn id="9" dur="500" fill="hold"/>
                                        <p:tgtEl>
                                          <p:spTgt spid="22532">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532">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532">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5" presetClass="entr" presetSubtype="0" fill="hold" grpId="0" nodeType="clickEffect">
                                  <p:stCondLst>
                                    <p:cond delay="0"/>
                                  </p:stCondLst>
                                  <p:childTnLst>
                                    <p:set>
                                      <p:cBhvr>
                                        <p:cTn id="15" dur="1" fill="hold">
                                          <p:stCondLst>
                                            <p:cond delay="0"/>
                                          </p:stCondLst>
                                        </p:cTn>
                                        <p:tgtEl>
                                          <p:spTgt spid="22533"/>
                                        </p:tgtEl>
                                        <p:attrNameLst>
                                          <p:attrName>style.visibility</p:attrName>
                                        </p:attrNameLst>
                                      </p:cBhvr>
                                      <p:to>
                                        <p:strVal val="visible"/>
                                      </p:to>
                                    </p:set>
                                    <p:anim calcmode="lin" valueType="num">
                                      <p:cBhvr>
                                        <p:cTn id="16" dur="500" decel="50000" fill="hold">
                                          <p:stCondLst>
                                            <p:cond delay="0"/>
                                          </p:stCondLst>
                                        </p:cTn>
                                        <p:tgtEl>
                                          <p:spTgt spid="2253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2253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22533"/>
                                        </p:tgtEl>
                                        <p:attrNameLst>
                                          <p:attrName>ppt_w</p:attrName>
                                        </p:attrNameLst>
                                      </p:cBhvr>
                                      <p:tavLst>
                                        <p:tav tm="0">
                                          <p:val>
                                            <p:strVal val="#ppt_w*.05"/>
                                          </p:val>
                                        </p:tav>
                                        <p:tav tm="100000">
                                          <p:val>
                                            <p:strVal val="#ppt_w"/>
                                          </p:val>
                                        </p:tav>
                                      </p:tavLst>
                                    </p:anim>
                                    <p:anim calcmode="lin" valueType="num">
                                      <p:cBhvr>
                                        <p:cTn id="19" dur="1000" fill="hold"/>
                                        <p:tgtEl>
                                          <p:spTgt spid="2253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2253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2253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2253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225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22534"/>
                                        </p:tgtEl>
                                        <p:attrNameLst>
                                          <p:attrName>style.visibility</p:attrName>
                                        </p:attrNameLst>
                                      </p:cBhvr>
                                      <p:to>
                                        <p:strVal val="visible"/>
                                      </p:to>
                                    </p:set>
                                    <p:anim calcmode="lin" valueType="num">
                                      <p:cBhvr>
                                        <p:cTn id="28" dur="500" decel="50000" fill="hold">
                                          <p:stCondLst>
                                            <p:cond delay="0"/>
                                          </p:stCondLst>
                                        </p:cTn>
                                        <p:tgtEl>
                                          <p:spTgt spid="2253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2253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22534"/>
                                        </p:tgtEl>
                                        <p:attrNameLst>
                                          <p:attrName>ppt_w</p:attrName>
                                        </p:attrNameLst>
                                      </p:cBhvr>
                                      <p:tavLst>
                                        <p:tav tm="0">
                                          <p:val>
                                            <p:strVal val="#ppt_w*.05"/>
                                          </p:val>
                                        </p:tav>
                                        <p:tav tm="100000">
                                          <p:val>
                                            <p:strVal val="#ppt_w"/>
                                          </p:val>
                                        </p:tav>
                                      </p:tavLst>
                                    </p:anim>
                                    <p:anim calcmode="lin" valueType="num">
                                      <p:cBhvr>
                                        <p:cTn id="31" dur="1000" fill="hold"/>
                                        <p:tgtEl>
                                          <p:spTgt spid="2253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2253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2253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2253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2253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22536"/>
                                        </p:tgtEl>
                                        <p:attrNameLst>
                                          <p:attrName>style.visibility</p:attrName>
                                        </p:attrNameLst>
                                      </p:cBhvr>
                                      <p:to>
                                        <p:strVal val="visible"/>
                                      </p:to>
                                    </p:set>
                                    <p:anim calcmode="lin" valueType="num">
                                      <p:cBhvr>
                                        <p:cTn id="40" dur="500" decel="50000" fill="hold">
                                          <p:stCondLst>
                                            <p:cond delay="0"/>
                                          </p:stCondLst>
                                        </p:cTn>
                                        <p:tgtEl>
                                          <p:spTgt spid="2253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253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2536"/>
                                        </p:tgtEl>
                                        <p:attrNameLst>
                                          <p:attrName>ppt_w</p:attrName>
                                        </p:attrNameLst>
                                      </p:cBhvr>
                                      <p:tavLst>
                                        <p:tav tm="0">
                                          <p:val>
                                            <p:strVal val="#ppt_w*.05"/>
                                          </p:val>
                                        </p:tav>
                                        <p:tav tm="100000">
                                          <p:val>
                                            <p:strVal val="#ppt_w"/>
                                          </p:val>
                                        </p:tav>
                                      </p:tavLst>
                                    </p:anim>
                                    <p:anim calcmode="lin" valueType="num">
                                      <p:cBhvr>
                                        <p:cTn id="43" dur="1000" fill="hold"/>
                                        <p:tgtEl>
                                          <p:spTgt spid="2253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253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253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253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253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5" presetClass="entr" presetSubtype="0" fill="hold" grpId="0" nodeType="clickEffect">
                                  <p:stCondLst>
                                    <p:cond delay="0"/>
                                  </p:stCondLst>
                                  <p:childTnLst>
                                    <p:set>
                                      <p:cBhvr>
                                        <p:cTn id="51" dur="1" fill="hold">
                                          <p:stCondLst>
                                            <p:cond delay="0"/>
                                          </p:stCondLst>
                                        </p:cTn>
                                        <p:tgtEl>
                                          <p:spTgt spid="22535"/>
                                        </p:tgtEl>
                                        <p:attrNameLst>
                                          <p:attrName>style.visibility</p:attrName>
                                        </p:attrNameLst>
                                      </p:cBhvr>
                                      <p:to>
                                        <p:strVal val="visible"/>
                                      </p:to>
                                    </p:set>
                                    <p:anim calcmode="lin" valueType="num">
                                      <p:cBhvr>
                                        <p:cTn id="52" dur="500" decel="50000" fill="hold">
                                          <p:stCondLst>
                                            <p:cond delay="0"/>
                                          </p:stCondLst>
                                        </p:cTn>
                                        <p:tgtEl>
                                          <p:spTgt spid="22535"/>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22535"/>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22535"/>
                                        </p:tgtEl>
                                        <p:attrNameLst>
                                          <p:attrName>ppt_w</p:attrName>
                                        </p:attrNameLst>
                                      </p:cBhvr>
                                      <p:tavLst>
                                        <p:tav tm="0">
                                          <p:val>
                                            <p:strVal val="#ppt_w*.05"/>
                                          </p:val>
                                        </p:tav>
                                        <p:tav tm="100000">
                                          <p:val>
                                            <p:strVal val="#ppt_w"/>
                                          </p:val>
                                        </p:tav>
                                      </p:tavLst>
                                    </p:anim>
                                    <p:anim calcmode="lin" valueType="num">
                                      <p:cBhvr>
                                        <p:cTn id="55" dur="1000" fill="hold"/>
                                        <p:tgtEl>
                                          <p:spTgt spid="22535"/>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22535"/>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22535"/>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22535"/>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当河</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盐</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海</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105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(65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215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(135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0" name="Text Box 18"/>
          <p:cNvSpPr txBox="1">
            <a:spLocks noChangeArrowheads="1"/>
          </p:cNvSpPr>
          <p:nvPr/>
        </p:nvSpPr>
        <p:spPr bwMode="auto">
          <a:xfrm>
            <a:off x="3429000" y="0"/>
            <a:ext cx="5426075" cy="958850"/>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Bwhebb" charset="0"/>
                <a:ea typeface="MS PGothic" pitchFamily="34" charset="-128"/>
                <a:cs typeface="+mn-cs"/>
              </a:rPr>
              <a:t>rANKi</a:t>
            </a:r>
            <a:r>
              <a:rPr kumimoji="0" lang="en-US" altLang="en-US" sz="2000" b="0" i="0" u="none" strike="noStrike" kern="1200" cap="none" spc="0" normalizeH="0" baseline="0" noProof="0">
                <a:ln>
                  <a:noFill/>
                </a:ln>
                <a:solidFill>
                  <a:srgbClr val="FFFFFF"/>
                </a:solidFill>
                <a:effectLst/>
                <a:uLnTx/>
                <a:uFillTx/>
                <a:latin typeface="Bwhebb" charset="0"/>
                <a:ea typeface="MS PGothic" pitchFamily="34" charset="-128"/>
                <a:cs typeface="+mn-cs"/>
              </a:rPr>
              <a:t> </a:t>
            </a:r>
            <a:r>
              <a:rPr kumimoji="0" lang="en-US"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n.m. </a:t>
            </a:r>
            <a:r>
              <a:rPr kumimoji="0" lang="ja-JP" altLang="en-US" sz="20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rPr>
              <a:t>七弦琴</a:t>
            </a:r>
            <a:r>
              <a:rPr kumimoji="0" lang="en-US" altLang="ja-JP"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 </a:t>
            </a:r>
            <a:r>
              <a:rPr kumimoji="0" lang="ja-JP" altLang="en-US" sz="20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rPr>
              <a:t>七弦琴</a:t>
            </a:r>
            <a:r>
              <a:rPr kumimoji="0" lang="en-US" altLang="ja-JP"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ja-JP" altLang="en-US" sz="20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rPr>
              <a:t>有弦的</a:t>
            </a:r>
            <a:r>
              <a:rPr kumimoji="0" lang="en-US" altLang="ja-JP"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in</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他</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华文细黑" charset="-122"/>
                <a:cs typeface="+mn-cs"/>
              </a:rPr>
              <a:t>们</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用</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华文细黑" charset="-122"/>
                <a:cs typeface="+mn-cs"/>
              </a:rPr>
              <a:t>这</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个</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华文细黑" charset="-122"/>
                <a:cs typeface="+mn-cs"/>
              </a:rPr>
              <a:t>乐</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器来作</a:t>
            </a:r>
            <a:r>
              <a:rPr kumimoji="0" lang="ja-JP" altLang="en-US" sz="20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rPr>
              <a:t>通俗的和宗教的</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音</a:t>
            </a:r>
            <a:r>
              <a:rPr kumimoji="0" lang="ja-JP" altLang="en-US" sz="2000" b="0" i="0" u="none" strike="noStrike" kern="1200" cap="none" spc="0" normalizeH="0" baseline="0" noProof="0">
                <a:ln>
                  <a:noFill/>
                </a:ln>
                <a:solidFill>
                  <a:srgbClr val="FFFFFF"/>
                </a:solidFill>
                <a:effectLst/>
                <a:uLnTx/>
                <a:uFillTx/>
                <a:latin typeface="Times New Roman" pitchFamily="18" charset="0"/>
                <a:ea typeface="华文细黑" charset="-122"/>
                <a:cs typeface="+mn-cs"/>
              </a:rPr>
              <a:t>乐</a:t>
            </a:r>
            <a:r>
              <a:rPr kumimoji="0" lang="en-US" altLang="ja-JP" sz="2000" b="0" i="0" u="none" strike="noStrike" kern="1200" cap="none" spc="0" normalizeH="0" baseline="0" noProof="0">
                <a:ln>
                  <a:noFill/>
                </a:ln>
                <a:solidFill>
                  <a:srgbClr val="FFFFFF"/>
                </a:solidFill>
                <a:effectLst/>
                <a:uLnTx/>
                <a:uFillTx/>
                <a:latin typeface="Times New Roman" pitchFamily="18" charset="0"/>
                <a:ea typeface="MS PGothic" pitchFamily="34" charset="-128"/>
                <a:cs typeface="+mn-cs"/>
              </a:rPr>
              <a:t> (</a:t>
            </a:r>
            <a:r>
              <a:rPr kumimoji="0" lang="en-US" altLang="ja-JP" sz="20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rPr>
              <a:t>B4604</a:t>
            </a:r>
            <a:r>
              <a:rPr kumimoji="0" lang="en-US" altLang="ja-JP"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2" name="Text Box 20"/>
          <p:cNvSpPr txBox="1">
            <a:spLocks noChangeArrowheads="1"/>
          </p:cNvSpPr>
          <p:nvPr/>
        </p:nvSpPr>
        <p:spPr bwMode="auto">
          <a:xfrm>
            <a:off x="2851150" y="1339850"/>
            <a:ext cx="898525" cy="641350"/>
          </a:xfrm>
          <a:prstGeom prst="rect">
            <a:avLst/>
          </a:prstGeom>
          <a:solidFill>
            <a:srgbClr val="6633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Bwhebb" charset="0"/>
                <a:ea typeface="MS PGothic" pitchFamily="34" charset="-128"/>
                <a:cs typeface="+mn-cs"/>
              </a:rPr>
              <a:t>tr,N&lt;ßKi</a:t>
            </a:r>
          </a:p>
        </p:txBody>
      </p:sp>
      <p:pic>
        <p:nvPicPr>
          <p:cNvPr id="131094" name="Picture 22" descr="j021287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大海</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rPr>
              <a:t>18</a:t>
            </a:r>
          </a:p>
        </p:txBody>
      </p:sp>
      <p:sp>
        <p:nvSpPr>
          <p:cNvPr id="2" name="Text Box 4">
            <a:extLst>
              <a:ext uri="{FF2B5EF4-FFF2-40B4-BE49-F238E27FC236}">
                <a16:creationId xmlns:a16="http://schemas.microsoft.com/office/drawing/2014/main" id="{EF591B39-1E08-0F66-BDBA-0B8E4D866CF2}"/>
              </a:ext>
            </a:extLst>
          </p:cNvPr>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旧</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en-US" altLang="ja-JP"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基尼列湖</a:t>
            </a:r>
            <a:endPar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31092"/>
                                        </p:tgtEl>
                                        <p:attrNameLst>
                                          <p:attrName>style.visibility</p:attrName>
                                        </p:attrNameLst>
                                      </p:cBhvr>
                                      <p:to>
                                        <p:strVal val="visible"/>
                                      </p:to>
                                    </p:set>
                                    <p:anim calcmode="lin" valueType="num">
                                      <p:cBhvr>
                                        <p:cTn id="7" dur="500" fill="hold"/>
                                        <p:tgtEl>
                                          <p:spTgt spid="131092"/>
                                        </p:tgtEl>
                                        <p:attrNameLst>
                                          <p:attrName>ppt_w</p:attrName>
                                        </p:attrNameLst>
                                      </p:cBhvr>
                                      <p:tavLst>
                                        <p:tav tm="0">
                                          <p:val>
                                            <p:fltVal val="0"/>
                                          </p:val>
                                        </p:tav>
                                        <p:tav tm="100000">
                                          <p:val>
                                            <p:strVal val="#ppt_w"/>
                                          </p:val>
                                        </p:tav>
                                      </p:tavLst>
                                    </p:anim>
                                    <p:anim calcmode="lin" valueType="num">
                                      <p:cBhvr>
                                        <p:cTn id="8" dur="500" fill="hold"/>
                                        <p:tgtEl>
                                          <p:spTgt spid="131092"/>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1090"/>
                                        </p:tgtEl>
                                        <p:attrNameLst>
                                          <p:attrName>style.visibility</p:attrName>
                                        </p:attrNameLst>
                                      </p:cBhvr>
                                      <p:to>
                                        <p:strVal val="visible"/>
                                      </p:to>
                                    </p:set>
                                    <p:anim calcmode="lin" valueType="num">
                                      <p:cBhvr>
                                        <p:cTn id="13" dur="500" fill="hold"/>
                                        <p:tgtEl>
                                          <p:spTgt spid="131090"/>
                                        </p:tgtEl>
                                        <p:attrNameLst>
                                          <p:attrName>ppt_w</p:attrName>
                                        </p:attrNameLst>
                                      </p:cBhvr>
                                      <p:tavLst>
                                        <p:tav tm="0">
                                          <p:val>
                                            <p:fltVal val="0"/>
                                          </p:val>
                                        </p:tav>
                                        <p:tav tm="100000">
                                          <p:val>
                                            <p:strVal val="#ppt_w"/>
                                          </p:val>
                                        </p:tav>
                                      </p:tavLst>
                                    </p:anim>
                                    <p:anim calcmode="lin" valueType="num">
                                      <p:cBhvr>
                                        <p:cTn id="14" dur="500" fill="hold"/>
                                        <p:tgtEl>
                                          <p:spTgt spid="13109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500"/>
                            </p:stCondLst>
                            <p:childTnLst>
                              <p:par>
                                <p:cTn id="16" presetID="1" presetClass="mediacall" presetSubtype="0" fill="hold" nodeType="afterEffect">
                                  <p:stCondLst>
                                    <p:cond delay="0"/>
                                  </p:stCondLst>
                                  <p:childTnLst>
                                    <p:cmd type="call" cmd="playFrom(0.0)">
                                      <p:cBhvr>
                                        <p:cTn id="17" dur="1" fill="hold"/>
                                        <p:tgtEl>
                                          <p:spTgt spid="131074"/>
                                        </p:tgtEl>
                                      </p:cBhvr>
                                    </p:cmd>
                                  </p:childTnLst>
                                </p:cTn>
                              </p:par>
                            </p:childTnLst>
                          </p:cTn>
                        </p:par>
                        <p:par>
                          <p:cTn id="18" fill="hold" nodeType="afterGroup">
                            <p:stCondLst>
                              <p:cond delay="501"/>
                            </p:stCondLst>
                            <p:childTnLst>
                              <p:par>
                                <p:cTn id="19" presetID="1" presetClass="entr" presetSubtype="0" fill="hold" nodeType="afterEffect">
                                  <p:stCondLst>
                                    <p:cond delay="0"/>
                                  </p:stCondLst>
                                  <p:childTnLst>
                                    <p:set>
                                      <p:cBhvr>
                                        <p:cTn id="20" dur="1" fill="hold">
                                          <p:stCondLst>
                                            <p:cond delay="499"/>
                                          </p:stCondLst>
                                        </p:cTn>
                                        <p:tgtEl>
                                          <p:spTgt spid="13109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iterate type="lt">
                                    <p:tmAbs val="75"/>
                                  </p:iterate>
                                  <p:childTnLst>
                                    <p:set>
                                      <p:cBhvr>
                                        <p:cTn id="24" dur="1" fill="hold">
                                          <p:stCondLst>
                                            <p:cond delay="74"/>
                                          </p:stCondLst>
                                        </p:cTn>
                                        <p:tgtEl>
                                          <p:spTgt spid="13107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131086"/>
                                        </p:tgtEl>
                                        <p:attrNameLst>
                                          <p:attrName>style.visibility</p:attrName>
                                        </p:attrNameLst>
                                      </p:cBhvr>
                                      <p:to>
                                        <p:strVal val="visible"/>
                                      </p:to>
                                    </p:set>
                                    <p:animEffect transition="in" filter="dissolve">
                                      <p:cBhvr>
                                        <p:cTn id="29" dur="500"/>
                                        <p:tgtEl>
                                          <p:spTgt spid="131086"/>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iterate type="lt">
                                    <p:tmAbs val="75"/>
                                  </p:iterate>
                                  <p:childTnLst>
                                    <p:set>
                                      <p:cBhvr>
                                        <p:cTn id="32" dur="1" fill="hold">
                                          <p:stCondLst>
                                            <p:cond delay="74"/>
                                          </p:stCondLst>
                                        </p:cTn>
                                        <p:tgtEl>
                                          <p:spTgt spid="13108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31082"/>
                                        </p:tgtEl>
                                        <p:attrNameLst>
                                          <p:attrName>style.visibility</p:attrName>
                                        </p:attrNameLst>
                                      </p:cBhvr>
                                      <p:to>
                                        <p:strVal val="visible"/>
                                      </p:to>
                                    </p:set>
                                    <p:animEffect transition="in" filter="wipe(right)">
                                      <p:cBhvr>
                                        <p:cTn id="37" dur="500"/>
                                        <p:tgtEl>
                                          <p:spTgt spid="131082"/>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31083"/>
                                        </p:tgtEl>
                                        <p:attrNameLst>
                                          <p:attrName>style.visibility</p:attrName>
                                        </p:attrNameLst>
                                      </p:cBhvr>
                                      <p:to>
                                        <p:strVal val="visible"/>
                                      </p:to>
                                    </p:set>
                                    <p:animEffect transition="in" filter="wipe(up)">
                                      <p:cBhvr>
                                        <p:cTn id="41" dur="500"/>
                                        <p:tgtEl>
                                          <p:spTgt spid="13108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iterate type="lt">
                                    <p:tmAbs val="75"/>
                                  </p:iterate>
                                  <p:childTnLst>
                                    <p:set>
                                      <p:cBhvr>
                                        <p:cTn id="45" dur="1" fill="hold">
                                          <p:stCondLst>
                                            <p:cond delay="74"/>
                                          </p:stCondLst>
                                        </p:cTn>
                                        <p:tgtEl>
                                          <p:spTgt spid="13108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31084"/>
                                        </p:tgtEl>
                                        <p:attrNameLst>
                                          <p:attrName>style.visibility</p:attrName>
                                        </p:attrNameLst>
                                      </p:cBhvr>
                                      <p:to>
                                        <p:strVal val="visible"/>
                                      </p:to>
                                    </p:set>
                                    <p:animEffect transition="in" filter="wipe(up)">
                                      <p:cBhvr>
                                        <p:cTn id="50" dur="500"/>
                                        <p:tgtEl>
                                          <p:spTgt spid="13108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iterate type="lt">
                                    <p:tmAbs val="75"/>
                                  </p:iterate>
                                  <p:childTnLst>
                                    <p:set>
                                      <p:cBhvr>
                                        <p:cTn id="54" dur="1" fill="hold">
                                          <p:stCondLst>
                                            <p:cond delay="74"/>
                                          </p:stCondLst>
                                        </p:cTn>
                                        <p:tgtEl>
                                          <p:spTgt spid="131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55"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bldLst>
      <p:bldP spid="131077" grpId="0" animBg="1" autoUpdateAnimBg="0"/>
      <p:bldP spid="131078" grpId="0" animBg="1" autoUpdateAnimBg="0"/>
      <p:bldP spid="131082" grpId="0" animBg="1" autoUpdateAnimBg="0"/>
      <p:bldP spid="131083" grpId="0" animBg="1"/>
      <p:bldP spid="131084" grpId="0" animBg="1"/>
      <p:bldP spid="131087" grpId="0" animBg="1" autoUpdateAnimBg="0"/>
      <p:bldP spid="131089" grpId="0" animBg="1" autoUpdateAnimBg="0"/>
      <p:bldP spid="131090" grpId="0" animBg="1" autoUpdateAnimBg="0"/>
      <p:bldP spid="13109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er_east014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13" y="-26988"/>
            <a:ext cx="9290051" cy="69659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0" y="-33826"/>
            <a:ext cx="2627784" cy="654514"/>
          </a:xfrm>
          <a:solidFill>
            <a:schemeClr val="tx1"/>
          </a:solidFill>
        </p:spPr>
        <p:txBody>
          <a:bodyPr/>
          <a:lstStyle/>
          <a:p>
            <a:r>
              <a:rPr lang="zh-TW" altLang="en-US" sz="3600" b="1">
                <a:solidFill>
                  <a:srgbClr val="FFFFFF"/>
                </a:solidFill>
                <a:latin typeface="Arial"/>
                <a:cs typeface="Arial"/>
              </a:rPr>
              <a:t>耶路撒冷</a:t>
            </a:r>
            <a:endParaRPr lang="en-US" sz="3600" b="1">
              <a:solidFill>
                <a:srgbClr val="FFFFFF"/>
              </a:solidFill>
              <a:latin typeface="Arial"/>
              <a:cs typeface="Arial"/>
            </a:endParaRPr>
          </a:p>
        </p:txBody>
      </p:sp>
    </p:spTree>
    <p:extLst>
      <p:ext uri="{BB962C8B-B14F-4D97-AF65-F5344CB8AC3E}">
        <p14:creationId xmlns:p14="http://schemas.microsoft.com/office/powerpoint/2010/main" val="1906521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8" name="Picture 4" descr="Jerusalem Moder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296400" cy="70596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03426" name="Rectangle 2" descr="Green marble"/>
          <p:cNvSpPr>
            <a:spLocks noGrp="1" noRot="1" noChangeArrowheads="1"/>
          </p:cNvSpPr>
          <p:nvPr>
            <p:ph type="title"/>
          </p:nvPr>
        </p:nvSpPr>
        <p:spPr>
          <a:xfrm>
            <a:off x="4495800" y="152400"/>
            <a:ext cx="4648200" cy="838200"/>
          </a:xfrm>
          <a:blipFill dpi="0" rotWithShape="1">
            <a:blip r:embed="rId4"/>
            <a:srcRect/>
            <a:tile tx="0" ty="0" sx="100000" sy="100000" flip="none" algn="tl"/>
          </a:blipFill>
        </p:spPr>
        <p:txBody>
          <a:bodyPr/>
          <a:lstStyle/>
          <a:p>
            <a:pPr eaLnBrk="1" hangingPunct="1"/>
            <a:r>
              <a:rPr lang="zh-CN" altLang="en-US">
                <a:latin typeface="Garamond" charset="0"/>
                <a:ea typeface="宋体" charset="0"/>
                <a:cs typeface="宋体" charset="0"/>
              </a:rPr>
              <a:t>今天的耶路撒冷</a:t>
            </a:r>
            <a:endParaRPr lang="en-US">
              <a:latin typeface="Garamond"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大卫城之模型城</a:t>
            </a:r>
            <a:endParaRPr lang="en-US">
              <a:latin typeface="Garamond" charset="0"/>
              <a:ea typeface="ＭＳ Ｐゴシック" charset="0"/>
            </a:endParaRPr>
          </a:p>
        </p:txBody>
      </p:sp>
      <p:pic>
        <p:nvPicPr>
          <p:cNvPr id="106500" name="Picture 4" descr="Model of the City of David"/>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914400" y="1231900"/>
            <a:ext cx="7086600" cy="55499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Rectangle 6"/>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犹太人西墙</a:t>
            </a:r>
            <a:endParaRPr lang="en-US">
              <a:latin typeface="Garamond" charset="0"/>
              <a:ea typeface="ＭＳ Ｐゴシック" charset="0"/>
            </a:endParaRPr>
          </a:p>
        </p:txBody>
      </p:sp>
      <p:pic>
        <p:nvPicPr>
          <p:cNvPr id="32773" name="Picture 5"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2373313"/>
            <a:ext cx="4038600" cy="29797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2777" name="Picture 9"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195888" y="1600200"/>
            <a:ext cx="2941637" cy="21859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2779" name="Picture 11"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val="0"/>
              </a:ext>
            </a:extLst>
          </a:blip>
          <a:srcRect/>
          <a:stretch>
            <a:fillRect/>
          </a:stretch>
        </p:blipFill>
        <p:spPr>
          <a:xfrm>
            <a:off x="5257800" y="4191000"/>
            <a:ext cx="3006725" cy="21875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2777"/>
                                        </p:tgtEl>
                                        <p:attrNameLst>
                                          <p:attrName>style.visibility</p:attrName>
                                        </p:attrNameLst>
                                      </p:cBhvr>
                                      <p:to>
                                        <p:strVal val="visible"/>
                                      </p:to>
                                    </p:set>
                                    <p:animEffect transition="in" filter="dissolve">
                                      <p:cBhvr>
                                        <p:cTn id="7" dur="500"/>
                                        <p:tgtEl>
                                          <p:spTgt spid="327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transition="in" filter="barn(inHorizontal)">
                                      <p:cBhvr>
                                        <p:cTn id="12" dur="500"/>
                                        <p:tgtEl>
                                          <p:spTgt spid="3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回教徒的控制</a:t>
            </a:r>
            <a:endParaRPr lang="en-US">
              <a:latin typeface="Garamond" charset="0"/>
              <a:ea typeface="ＭＳ Ｐゴシック" charset="0"/>
            </a:endParaRPr>
          </a:p>
        </p:txBody>
      </p:sp>
      <p:pic>
        <p:nvPicPr>
          <p:cNvPr id="30725" name="Picture 5"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34200" y="381000"/>
            <a:ext cx="1600200" cy="10398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30728" name="Picture 8"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954213"/>
            <a:ext cx="4375150" cy="3151187"/>
          </a:xfr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0730" name="Text Box 10"/>
          <p:cNvSpPr txBox="1">
            <a:spLocks noChangeArrowheads="1"/>
          </p:cNvSpPr>
          <p:nvPr/>
        </p:nvSpPr>
        <p:spPr bwMode="auto">
          <a:xfrm>
            <a:off x="4724400" y="5240338"/>
            <a:ext cx="4419600" cy="1446550"/>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4400" b="1">
                <a:solidFill>
                  <a:schemeClr val="tx2"/>
                </a:solidFill>
                <a:effectLst>
                  <a:outerShdw blurRad="38100" dist="38100" dir="2700000" algn="tl">
                    <a:srgbClr val="000000"/>
                  </a:outerShdw>
                </a:effectLst>
                <a:ea typeface="宋体" charset="0"/>
                <a:cs typeface="宋体" charset="0"/>
              </a:defRPr>
            </a:lvl1pPr>
            <a:lvl2pPr algn="ctr" fontAlgn="base">
              <a:spcBef>
                <a:spcPct val="0"/>
              </a:spcBef>
              <a:defRPr sz="4400" b="1">
                <a:solidFill>
                  <a:schemeClr val="tx2"/>
                </a:solidFill>
                <a:effectLst>
                  <a:outerShdw blurRad="38100" dist="38100" dir="2700000" algn="tl">
                    <a:srgbClr val="000000"/>
                  </a:outerShdw>
                </a:effectLst>
              </a:defRPr>
            </a:lvl2pPr>
            <a:lvl3pPr algn="ctr" fontAlgn="base">
              <a:spcBef>
                <a:spcPct val="0"/>
              </a:spcBef>
              <a:defRPr sz="4400" b="1">
                <a:solidFill>
                  <a:schemeClr val="tx2"/>
                </a:solidFill>
                <a:effectLst>
                  <a:outerShdw blurRad="38100" dist="38100" dir="2700000" algn="tl">
                    <a:srgbClr val="000000"/>
                  </a:outerShdw>
                </a:effectLst>
              </a:defRPr>
            </a:lvl3pPr>
            <a:lvl4pPr algn="ctr" fontAlgn="base">
              <a:spcBef>
                <a:spcPct val="0"/>
              </a:spcBef>
              <a:defRPr sz="4400" b="1">
                <a:solidFill>
                  <a:schemeClr val="tx2"/>
                </a:solidFill>
                <a:effectLst>
                  <a:outerShdw blurRad="38100" dist="38100" dir="2700000" algn="tl">
                    <a:srgbClr val="000000"/>
                  </a:outerShdw>
                </a:effectLst>
              </a:defRPr>
            </a:lvl4pPr>
            <a:lvl5pPr algn="ctr" fontAlgn="base">
              <a:spcBef>
                <a:spcPct val="0"/>
              </a:spcBef>
              <a:defRPr sz="4400" b="1">
                <a:solidFill>
                  <a:schemeClr val="tx2"/>
                </a:solidFill>
                <a:effectLst>
                  <a:outerShdw blurRad="38100" dist="38100" dir="2700000" algn="tl">
                    <a:srgbClr val="000000"/>
                  </a:outerShdw>
                </a:effectLst>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zh-CN" altLang="en-US"/>
              <a:t>雅押克斯（</a:t>
            </a:r>
            <a:r>
              <a:rPr lang="en-US" altLang="ja-JP"/>
              <a:t>Al-Aksa</a:t>
            </a:r>
            <a:r>
              <a:rPr lang="zh-CN" altLang="en-US"/>
              <a:t>）回教堂</a:t>
            </a:r>
            <a:endParaRPr lang="en-US"/>
          </a:p>
        </p:txBody>
      </p:sp>
      <p:pic>
        <p:nvPicPr>
          <p:cNvPr id="30731" name="Picture 11"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val="0"/>
              </a:ext>
            </a:extLst>
          </a:blip>
          <a:srcRect/>
          <a:stretch>
            <a:fillRect/>
          </a:stretch>
        </p:blipFill>
        <p:spPr>
          <a:xfrm>
            <a:off x="76200" y="1463675"/>
            <a:ext cx="4648200" cy="364172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0733" name="Text Box 13"/>
          <p:cNvSpPr txBox="1">
            <a:spLocks noChangeArrowheads="1"/>
          </p:cNvSpPr>
          <p:nvPr/>
        </p:nvSpPr>
        <p:spPr bwMode="auto">
          <a:xfrm>
            <a:off x="0" y="5240338"/>
            <a:ext cx="4932040" cy="1617662"/>
          </a:xfrm>
          <a:prstGeom prst="rect">
            <a:avLst/>
          </a:prstGeom>
          <a:noFill/>
          <a:ln>
            <a:noFill/>
          </a:ln>
          <a:effectLst/>
          <a:extLst>
            <a:ext uri="{909E8E84-426E-40dd-AFC4-6F175D3DCCD1}">
              <a14:hiddenFill xmlns="" xmlns:a14="http://schemas.microsoft.com/office/drawing/2010/main">
                <a:solidFill>
                  <a:srgbClr val="663300"/>
                </a:solidFill>
              </a14:hiddenFill>
            </a:ext>
            <a:ext uri="{91240B29-F687-4f45-9708-019B960494DF}">
              <a14:hiddenLine xmlns="" xmlns:a14="http://schemas.microsoft.com/office/drawing/2010/main" w="952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400" b="1">
                <a:solidFill>
                  <a:schemeClr val="tx2"/>
                </a:solidFill>
                <a:effectLst>
                  <a:outerShdw blurRad="38100" dist="38100" dir="2700000" algn="tl">
                    <a:srgbClr val="000000"/>
                  </a:outerShdw>
                </a:effectLst>
                <a:ea typeface="宋体" charset="0"/>
                <a:cs typeface="宋体" charset="0"/>
              </a:defRPr>
            </a:lvl1pPr>
            <a:lvl2pPr algn="ctr" fontAlgn="base">
              <a:spcBef>
                <a:spcPct val="0"/>
              </a:spcBef>
              <a:defRPr sz="4400" b="1">
                <a:solidFill>
                  <a:schemeClr val="tx2"/>
                </a:solidFill>
                <a:effectLst>
                  <a:outerShdw blurRad="38100" dist="38100" dir="2700000" algn="tl">
                    <a:srgbClr val="000000"/>
                  </a:outerShdw>
                </a:effectLst>
              </a:defRPr>
            </a:lvl2pPr>
            <a:lvl3pPr algn="ctr" fontAlgn="base">
              <a:spcBef>
                <a:spcPct val="0"/>
              </a:spcBef>
              <a:defRPr sz="4400" b="1">
                <a:solidFill>
                  <a:schemeClr val="tx2"/>
                </a:solidFill>
                <a:effectLst>
                  <a:outerShdw blurRad="38100" dist="38100" dir="2700000" algn="tl">
                    <a:srgbClr val="000000"/>
                  </a:outerShdw>
                </a:effectLst>
              </a:defRPr>
            </a:lvl3pPr>
            <a:lvl4pPr algn="ctr" fontAlgn="base">
              <a:spcBef>
                <a:spcPct val="0"/>
              </a:spcBef>
              <a:defRPr sz="4400" b="1">
                <a:solidFill>
                  <a:schemeClr val="tx2"/>
                </a:solidFill>
                <a:effectLst>
                  <a:outerShdw blurRad="38100" dist="38100" dir="2700000" algn="tl">
                    <a:srgbClr val="000000"/>
                  </a:outerShdw>
                </a:effectLst>
              </a:defRPr>
            </a:lvl4pPr>
            <a:lvl5pPr algn="ctr" fontAlgn="base">
              <a:spcBef>
                <a:spcPct val="0"/>
              </a:spcBef>
              <a:defRPr sz="4400" b="1">
                <a:solidFill>
                  <a:schemeClr val="tx2"/>
                </a:solidFill>
                <a:effectLst>
                  <a:outerShdw blurRad="38100" dist="38100" dir="2700000" algn="tl">
                    <a:srgbClr val="000000"/>
                  </a:outerShdw>
                </a:effectLst>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pPr algn="l"/>
            <a:r>
              <a:rPr lang="zh-CN" altLang="en-US"/>
              <a:t>欧玛（</a:t>
            </a:r>
            <a:r>
              <a:rPr lang="en-US" altLang="ja-JP"/>
              <a:t>Omar</a:t>
            </a:r>
            <a:r>
              <a:rPr lang="zh-CN" altLang="en-US"/>
              <a:t>）会教堂</a:t>
            </a:r>
            <a:r>
              <a:rPr lang="en-US" altLang="zh-CN"/>
              <a:t> </a:t>
            </a:r>
            <a:r>
              <a:rPr lang="en-US"/>
              <a:t>(</a:t>
            </a:r>
            <a:r>
              <a:rPr lang="zh-CN" altLang="en-US"/>
              <a:t>岩石穹顶</a:t>
            </a:r>
            <a:r>
              <a:rPr lang="en-US" altLang="ja-JP"/>
              <a:t>)</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dissolve">
                                      <p:cBhvr>
                                        <p:cTn id="7" dur="500"/>
                                        <p:tgtEl>
                                          <p:spTgt spid="307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33"/>
                                        </p:tgtEl>
                                        <p:attrNameLst>
                                          <p:attrName>style.visibility</p:attrName>
                                        </p:attrNameLst>
                                      </p:cBhvr>
                                      <p:to>
                                        <p:strVal val="visible"/>
                                      </p:to>
                                    </p:set>
                                    <p:animEffect transition="in" filter="dissolve">
                                      <p:cBhvr>
                                        <p:cTn id="10" dur="500"/>
                                        <p:tgtEl>
                                          <p:spTgt spid="3073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0728"/>
                                        </p:tgtEl>
                                        <p:attrNameLst>
                                          <p:attrName>style.visibility</p:attrName>
                                        </p:attrNameLst>
                                      </p:cBhvr>
                                      <p:to>
                                        <p:strVal val="visible"/>
                                      </p:to>
                                    </p:set>
                                    <p:animEffect transition="in" filter="wipe(down)">
                                      <p:cBhvr>
                                        <p:cTn id="15" dur="500"/>
                                        <p:tgtEl>
                                          <p:spTgt spid="3072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730"/>
                                        </p:tgtEl>
                                        <p:attrNameLst>
                                          <p:attrName>style.visibility</p:attrName>
                                        </p:attrNameLst>
                                      </p:cBhvr>
                                      <p:to>
                                        <p:strVal val="visible"/>
                                      </p:to>
                                    </p:set>
                                    <p:animEffect transition="in" filter="wipe(down)">
                                      <p:cBhvr>
                                        <p:cTn id="18"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P spid="307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20638"/>
            <a:ext cx="9448800" cy="70310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6870" name="Rectangle 6"/>
          <p:cNvSpPr>
            <a:spLocks noGrp="1" noRot="1" noChangeArrowheads="1"/>
          </p:cNvSpPr>
          <p:nvPr>
            <p:ph type="title"/>
          </p:nvPr>
        </p:nvSpPr>
        <p:spPr/>
        <p:txBody>
          <a:bodyPr/>
          <a:lstStyle/>
          <a:p>
            <a:pPr eaLnBrk="1" hangingPunct="1"/>
            <a:r>
              <a:rPr lang="zh-CN" altLang="en-US">
                <a:latin typeface="Garamond" charset="0"/>
                <a:ea typeface="宋体" charset="0"/>
                <a:cs typeface="宋体" charset="0"/>
              </a:rPr>
              <a:t>穹顶的将来会是什么呢？</a:t>
            </a:r>
            <a:endParaRPr lang="en-US">
              <a:latin typeface="Garamond"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84138"/>
            <a:ext cx="9525000" cy="709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1491" name="Rectangle 3"/>
          <p:cNvSpPr>
            <a:spLocks noGrp="1" noRot="1" noChangeArrowheads="1"/>
          </p:cNvSpPr>
          <p:nvPr>
            <p:ph type="title" idx="4294967295"/>
          </p:nvPr>
        </p:nvSpPr>
        <p:spPr>
          <a:xfrm>
            <a:off x="1371600" y="228600"/>
            <a:ext cx="7162800" cy="762000"/>
          </a:xfrm>
          <a:solidFill>
            <a:srgbClr val="FF0000"/>
          </a:solidFill>
          <a:ln>
            <a:solidFill>
              <a:schemeClr val="bg2"/>
            </a:solidFill>
            <a:miter lim="800000"/>
            <a:headEnd/>
            <a:tailEnd/>
          </a:ln>
        </p:spPr>
        <p:txBody>
          <a:bodyPr/>
          <a:lstStyle/>
          <a:p>
            <a:pPr eaLnBrk="1" hangingPunct="1"/>
            <a:r>
              <a:rPr lang="ja-JP" altLang="en-US" sz="4000"/>
              <a:t>以色列</a:t>
            </a:r>
            <a:r>
              <a:rPr lang="ja-JP" altLang="en-US">
                <a:ea typeface="华文细黑" charset="-122"/>
              </a:rPr>
              <a:t>战</a:t>
            </a:r>
            <a:r>
              <a:rPr lang="ja-JP" altLang="en-US"/>
              <a:t>略上的位置</a:t>
            </a:r>
            <a:endParaRPr lang="en-US" altLang="en-US"/>
          </a:p>
        </p:txBody>
      </p:sp>
      <p:sp>
        <p:nvSpPr>
          <p:cNvPr id="1914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ctr" fontAlgn="base">
              <a:spcBef>
                <a:spcPct val="0"/>
              </a:spcBef>
            </a:pPr>
            <a:endParaRPr lang="en-US" altLang="en-US" sz="1800">
              <a:solidFill>
                <a:srgbClr val="FF0000"/>
              </a:solidFill>
              <a:cs typeface="+mn-cs"/>
            </a:endParaRPr>
          </a:p>
        </p:txBody>
      </p:sp>
      <p:sp>
        <p:nvSpPr>
          <p:cNvPr id="191493" name="AutoShape 5"/>
          <p:cNvSpPr>
            <a:spLocks noChangeArrowheads="1"/>
          </p:cNvSpPr>
          <p:nvPr/>
        </p:nvSpPr>
        <p:spPr bwMode="auto">
          <a:xfrm rot="6298269">
            <a:off x="4152900" y="1570038"/>
            <a:ext cx="2286000" cy="1752600"/>
          </a:xfrm>
          <a:custGeom>
            <a:avLst/>
            <a:gdLst>
              <a:gd name="T0" fmla="*/ 1600835 w 21600"/>
              <a:gd name="T1" fmla="*/ 0 h 21600"/>
              <a:gd name="T2" fmla="*/ 1600835 w 21600"/>
              <a:gd name="T3" fmla="*/ 986487 h 21600"/>
              <a:gd name="T4" fmla="*/ 342583 w 21600"/>
              <a:gd name="T5" fmla="*/ 1752600 h 21600"/>
              <a:gd name="T6" fmla="*/ 2286000 w 21600"/>
              <a:gd name="T7" fmla="*/ 493243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latin typeface="Garamond" pitchFamily="18" charset="0"/>
              <a:ea typeface="MS PGothic" pitchFamily="34" charset="-128"/>
              <a:cs typeface="+mn-cs"/>
            </a:endParaRPr>
          </a:p>
        </p:txBody>
      </p:sp>
      <p:sp>
        <p:nvSpPr>
          <p:cNvPr id="191494" name="AutoShape 6"/>
          <p:cNvSpPr>
            <a:spLocks noChangeArrowheads="1"/>
          </p:cNvSpPr>
          <p:nvPr/>
        </p:nvSpPr>
        <p:spPr bwMode="auto">
          <a:xfrm rot="7220944" flipV="1">
            <a:off x="5730875" y="2119313"/>
            <a:ext cx="2286000" cy="1828800"/>
          </a:xfrm>
          <a:custGeom>
            <a:avLst/>
            <a:gdLst>
              <a:gd name="T0" fmla="*/ 1600835 w 21600"/>
              <a:gd name="T1" fmla="*/ 0 h 21600"/>
              <a:gd name="T2" fmla="*/ 1600835 w 21600"/>
              <a:gd name="T3" fmla="*/ 1029377 h 21600"/>
              <a:gd name="T4" fmla="*/ 342583 w 21600"/>
              <a:gd name="T5" fmla="*/ 1828800 h 21600"/>
              <a:gd name="T6" fmla="*/ 2286000 w 21600"/>
              <a:gd name="T7" fmla="*/ 51468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latin typeface="Garamond" pitchFamily="18" charset="0"/>
              <a:ea typeface="MS PGothic" pitchFamily="34" charset="-128"/>
              <a:cs typeface="+mn-cs"/>
            </a:endParaRPr>
          </a:p>
        </p:txBody>
      </p:sp>
      <p:sp>
        <p:nvSpPr>
          <p:cNvPr id="191495" name="AutoShape 7"/>
          <p:cNvSpPr>
            <a:spLocks noChangeArrowheads="1"/>
          </p:cNvSpPr>
          <p:nvPr/>
        </p:nvSpPr>
        <p:spPr bwMode="auto">
          <a:xfrm rot="17525952" flipV="1">
            <a:off x="3100388" y="4376737"/>
            <a:ext cx="2038350" cy="1666875"/>
          </a:xfrm>
          <a:custGeom>
            <a:avLst/>
            <a:gdLst>
              <a:gd name="T0" fmla="*/ 1427411 w 21600"/>
              <a:gd name="T1" fmla="*/ 0 h 21600"/>
              <a:gd name="T2" fmla="*/ 1427411 w 21600"/>
              <a:gd name="T3" fmla="*/ 938235 h 21600"/>
              <a:gd name="T4" fmla="*/ 305469 w 21600"/>
              <a:gd name="T5" fmla="*/ 1666875 h 21600"/>
              <a:gd name="T6" fmla="*/ 2038350 w 21600"/>
              <a:gd name="T7" fmla="*/ 46911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endParaRPr lang="en-GB">
              <a:solidFill>
                <a:srgbClr val="FFFFFF"/>
              </a:solidFill>
              <a:latin typeface="Garamond" pitchFamily="18" charset="0"/>
              <a:ea typeface="MS PGothic" pitchFamily="34" charset="-128"/>
              <a:cs typeface="+mn-cs"/>
            </a:endParaRPr>
          </a:p>
        </p:txBody>
      </p:sp>
      <p:sp>
        <p:nvSpPr>
          <p:cNvPr id="191496" name="Rectangle 8"/>
          <p:cNvSpPr>
            <a:spLocks noChangeArrowheads="1"/>
          </p:cNvSpPr>
          <p:nvPr/>
        </p:nvSpPr>
        <p:spPr bwMode="auto">
          <a:xfrm>
            <a:off x="0" y="1600200"/>
            <a:ext cx="3352800" cy="3200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marL="169863">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eaLnBrk="1" fontAlgn="base" hangingPunct="1">
              <a:spcBef>
                <a:spcPct val="20000"/>
              </a:spcBef>
              <a:buClr>
                <a:srgbClr val="FFCC00"/>
              </a:buClr>
              <a:buSzPct val="70000"/>
              <a:buFont typeface="Wingdings" pitchFamily="2" charset="2"/>
              <a:buNone/>
            </a:pPr>
            <a:endParaRPr lang="en-US" altLang="en-US" sz="2800">
              <a:solidFill>
                <a:srgbClr val="FFFFFF"/>
              </a:solidFill>
              <a:effectLst>
                <a:outerShdw blurRad="38100" dist="38100" dir="2700000" algn="tl">
                  <a:srgbClr val="000000"/>
                </a:outerShdw>
              </a:effectLst>
              <a:cs typeface="+mn-cs"/>
            </a:endParaRPr>
          </a:p>
          <a:p>
            <a:pPr eaLnBrk="1" fontAlgn="base" hangingPunct="1">
              <a:spcBef>
                <a:spcPct val="20000"/>
              </a:spcBef>
              <a:buClr>
                <a:srgbClr val="FFCC00"/>
              </a:buClr>
              <a:buSzPct val="70000"/>
              <a:buFont typeface="Wingdings" pitchFamily="2" charset="2"/>
              <a:buNone/>
            </a:pPr>
            <a:endParaRPr lang="en-US" altLang="en-US" sz="2800">
              <a:solidFill>
                <a:srgbClr val="FFFFFF"/>
              </a:solidFill>
              <a:effectLst>
                <a:outerShdw blurRad="38100" dist="38100" dir="2700000" algn="tl">
                  <a:srgbClr val="000000"/>
                </a:outerShdw>
              </a:effectLst>
              <a:cs typeface="+mn-cs"/>
            </a:endParaRPr>
          </a:p>
          <a:p>
            <a:pPr eaLnBrk="1" fontAlgn="base" hangingPunct="1">
              <a:spcBef>
                <a:spcPct val="20000"/>
              </a:spcBef>
              <a:buClr>
                <a:srgbClr val="FFCC00"/>
              </a:buClr>
              <a:buSzPct val="70000"/>
              <a:buFont typeface="Wingdings" pitchFamily="2" charset="2"/>
              <a:buNone/>
            </a:pPr>
            <a:endParaRPr lang="en-US" altLang="en-US" sz="2800">
              <a:solidFill>
                <a:srgbClr val="FFFFFF"/>
              </a:solidFill>
              <a:effectLst>
                <a:outerShdw blurRad="38100" dist="38100" dir="2700000" algn="tl">
                  <a:srgbClr val="000000"/>
                </a:outerShdw>
              </a:effectLst>
              <a:cs typeface="+mn-cs"/>
            </a:endParaRPr>
          </a:p>
          <a:p>
            <a:pPr eaLnBrk="1" fontAlgn="base" hangingPunct="1">
              <a:spcBef>
                <a:spcPct val="20000"/>
              </a:spcBef>
              <a:buClr>
                <a:srgbClr val="FFCC00"/>
              </a:buClr>
              <a:buSzPct val="70000"/>
              <a:buFont typeface="Wingdings" pitchFamily="2" charset="2"/>
              <a:buNone/>
            </a:pPr>
            <a:endParaRPr lang="en-US" altLang="en-US" sz="2800">
              <a:solidFill>
                <a:srgbClr val="FFFFFF"/>
              </a:solidFill>
              <a:effectLst>
                <a:outerShdw blurRad="38100" dist="38100" dir="2700000" algn="tl">
                  <a:srgbClr val="000000"/>
                </a:outerShdw>
              </a:effectLst>
              <a:cs typeface="+mn-cs"/>
            </a:endParaRPr>
          </a:p>
          <a:p>
            <a:pPr eaLnBrk="1" fontAlgn="base" hangingPunct="1">
              <a:spcBef>
                <a:spcPct val="20000"/>
              </a:spcBef>
              <a:buClr>
                <a:srgbClr val="FFCC00"/>
              </a:buClr>
              <a:buSzPct val="70000"/>
              <a:buFont typeface="Wingdings" pitchFamily="2" charset="2"/>
              <a:buNone/>
            </a:pPr>
            <a:r>
              <a:rPr lang="ja-JP" altLang="en-US" sz="2800">
                <a:solidFill>
                  <a:srgbClr val="FFFFFF"/>
                </a:solidFill>
                <a:effectLst>
                  <a:outerShdw blurRad="38100" dist="38100" dir="2700000" algn="tl">
                    <a:srgbClr val="000000"/>
                  </a:outerShdw>
                </a:effectLst>
                <a:cs typeface="+mn-cs"/>
              </a:rPr>
              <a:t>耶和</a:t>
            </a:r>
            <a:r>
              <a:rPr lang="ja-JP" altLang="en-US" sz="2800">
                <a:solidFill>
                  <a:srgbClr val="FFFFFF"/>
                </a:solidFill>
                <a:effectLst>
                  <a:outerShdw blurRad="38100" dist="38100" dir="2700000" algn="tl">
                    <a:srgbClr val="000000"/>
                  </a:outerShdw>
                </a:effectLst>
                <a:ea typeface="华文细黑" charset="-122"/>
                <a:cs typeface="+mn-cs"/>
              </a:rPr>
              <a:t>华让</a:t>
            </a:r>
            <a:r>
              <a:rPr lang="ja-JP" altLang="en-US" sz="2800">
                <a:solidFill>
                  <a:srgbClr val="FFFFFF"/>
                </a:solidFill>
                <a:effectLst>
                  <a:outerShdw blurRad="38100" dist="38100" dir="2700000" algn="tl">
                    <a:srgbClr val="000000"/>
                  </a:outerShdw>
                </a:effectLst>
                <a:cs typeface="+mn-cs"/>
              </a:rPr>
              <a:t>您做什么</a:t>
            </a:r>
            <a:r>
              <a:rPr lang="ja-JP" altLang="en-US" sz="2800">
                <a:solidFill>
                  <a:srgbClr val="FFFFFF"/>
                </a:solidFill>
                <a:effectLst>
                  <a:outerShdw blurRad="38100" dist="38100" dir="2700000" algn="tl">
                    <a:srgbClr val="000000"/>
                  </a:outerShdw>
                </a:effectLst>
                <a:ea typeface="华文细黑" charset="-122"/>
                <a:cs typeface="+mn-cs"/>
              </a:rPr>
              <a:t>战</a:t>
            </a:r>
            <a:r>
              <a:rPr lang="ja-JP" altLang="en-US" sz="2800">
                <a:solidFill>
                  <a:srgbClr val="FFFFFF"/>
                </a:solidFill>
                <a:effectLst>
                  <a:outerShdw blurRad="38100" dist="38100" dir="2700000" algn="tl">
                    <a:srgbClr val="000000"/>
                  </a:outerShdw>
                </a:effectLst>
                <a:cs typeface="+mn-cs"/>
              </a:rPr>
              <a:t>略上的位置</a:t>
            </a:r>
            <a:r>
              <a:rPr lang="en-US" altLang="ja-JP" sz="2800">
                <a:solidFill>
                  <a:srgbClr val="FFFFFF"/>
                </a:solidFill>
                <a:effectLst>
                  <a:outerShdw blurRad="38100" dist="38100" dir="2700000" algn="tl">
                    <a:srgbClr val="000000"/>
                  </a:outerShdw>
                </a:effectLst>
                <a:cs typeface="+mn-cs"/>
              </a:rPr>
              <a:t>?</a:t>
            </a:r>
            <a:endParaRPr lang="en-US" altLang="en-US" sz="2800">
              <a:solidFill>
                <a:srgbClr val="FFFFFF"/>
              </a:solidFill>
              <a:effectLst>
                <a:outerShdw blurRad="38100" dist="38100" dir="2700000" algn="tl">
                  <a:srgbClr val="000000"/>
                </a:outerShdw>
              </a:effectLst>
              <a:cs typeface="+mn-cs"/>
            </a:endParaRPr>
          </a:p>
        </p:txBody>
      </p:sp>
      <p:sp>
        <p:nvSpPr>
          <p:cNvPr id="191497" name="WordArt 9"/>
          <p:cNvSpPr>
            <a:spLocks noChangeArrowheads="1" noChangeShapeType="1" noTextEdit="1"/>
          </p:cNvSpPr>
          <p:nvPr/>
        </p:nvSpPr>
        <p:spPr bwMode="auto">
          <a:xfrm>
            <a:off x="-228600" y="1752600"/>
            <a:ext cx="3375025" cy="16764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zh-CN" altLang="en-US" kern="10">
                <a:ln w="9525">
                  <a:round/>
                  <a:headEnd/>
                  <a:tailEnd/>
                </a:ln>
                <a:gradFill rotWithShape="1">
                  <a:gsLst>
                    <a:gs pos="0">
                      <a:srgbClr val="FFE701"/>
                    </a:gs>
                    <a:gs pos="100000">
                      <a:srgbClr val="FE3E02"/>
                    </a:gs>
                  </a:gsLst>
                  <a:lin ang="5400000" scaled="1"/>
                </a:gradFill>
                <a:latin typeface="Impact"/>
                <a:ea typeface="MS PGothic" pitchFamily="34" charset="-128"/>
                <a:cs typeface="+mn-cs"/>
              </a:rPr>
              <a:t>想一想</a:t>
            </a:r>
            <a:endParaRPr lang="en-GB" kern="10">
              <a:ln w="9525">
                <a:round/>
                <a:headEnd/>
                <a:tailEnd/>
              </a:ln>
              <a:gradFill rotWithShape="1">
                <a:gsLst>
                  <a:gs pos="0">
                    <a:srgbClr val="FFE701"/>
                  </a:gs>
                  <a:gs pos="100000">
                    <a:srgbClr val="FE3E02"/>
                  </a:gs>
                </a:gsLst>
                <a:lin ang="5400000" scaled="1"/>
              </a:gradFill>
              <a:latin typeface="Impact"/>
              <a:ea typeface="MS PGothic" pitchFamily="34" charset="-128"/>
              <a:cs typeface="+mn-cs"/>
            </a:endParaRPr>
          </a:p>
        </p:txBody>
      </p:sp>
      <p:sp>
        <p:nvSpPr>
          <p:cNvPr id="11" name="Rectangle 10"/>
          <p:cNvSpPr>
            <a:spLocks noChangeArrowheads="1"/>
          </p:cNvSpPr>
          <p:nvPr/>
        </p:nvSpPr>
        <p:spPr bwMode="auto">
          <a:xfrm>
            <a:off x="6095912" y="2895600"/>
            <a:ext cx="3352800" cy="4114800"/>
          </a:xfrm>
          <a:prstGeom prst="rect">
            <a:avLst/>
          </a:prstGeom>
          <a:solidFill>
            <a:srgbClr val="003399"/>
          </a:solidFill>
          <a:ln w="9525">
            <a:noFill/>
            <a:miter lim="800000"/>
            <a:headEnd/>
            <a:tailEnd/>
          </a:ln>
          <a:effectLst/>
        </p:spPr>
        <p:txBody>
          <a:bodyPr/>
          <a:lstStyle>
            <a:lvl1pPr marL="169863">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algn="r" eaLnBrk="1" fontAlgn="base" hangingPunct="1">
              <a:spcBef>
                <a:spcPct val="20000"/>
              </a:spcBef>
              <a:spcAft>
                <a:spcPts val="0"/>
              </a:spcAft>
              <a:buClr>
                <a:srgbClr val="FFCC00"/>
              </a:buClr>
              <a:buSzPct val="70000"/>
            </a:pPr>
            <a:r>
              <a:rPr lang="ja-JP" altLang="en-US" sz="2800" b="1" kern="0" dirty="0">
                <a:solidFill>
                  <a:srgbClr val="FFFFFF"/>
                </a:solidFill>
                <a:effectLst>
                  <a:outerShdw blurRad="38100" dist="38100" dir="2700000" algn="tl">
                    <a:srgbClr val="000000"/>
                  </a:outerShdw>
                </a:effectLst>
                <a:latin typeface="Arial" pitchFamily="34" charset="0"/>
                <a:cs typeface="Arial" pitchFamily="34" charset="0"/>
              </a:rPr>
              <a:t>“</a:t>
            </a:r>
            <a:r>
              <a:rPr lang="zh-CN" altLang="en-US" sz="2800" b="1" kern="0" dirty="0">
                <a:solidFill>
                  <a:srgbClr val="FFFFFF"/>
                </a:solidFill>
                <a:effectLst>
                  <a:outerShdw blurRad="38100" dist="38100" dir="2700000" algn="tl">
                    <a:srgbClr val="000000"/>
                  </a:outerShdw>
                </a:effectLst>
                <a:latin typeface="Arial" pitchFamily="34" charset="0"/>
                <a:cs typeface="Arial" pitchFamily="34" charset="0"/>
              </a:rPr>
              <a:t>主耶和华这样说：“这就是耶路撒冷！我曾把她安置在列国中间，万邦环绕着她</a:t>
            </a:r>
            <a:r>
              <a:rPr lang="ja-JP" altLang="en-US" sz="2800" b="1" kern="0" dirty="0">
                <a:solidFill>
                  <a:srgbClr val="FFFFFF"/>
                </a:solidFill>
                <a:effectLst>
                  <a:outerShdw blurRad="38100" dist="38100" dir="2700000" algn="tl">
                    <a:srgbClr val="000000"/>
                  </a:outerShdw>
                </a:effectLst>
                <a:latin typeface="Arial" pitchFamily="34" charset="0"/>
                <a:cs typeface="Arial" pitchFamily="34" charset="0"/>
              </a:rPr>
              <a:t>”</a:t>
            </a:r>
            <a:endParaRPr lang="en-US" altLang="ja-JP" sz="2800" b="1" kern="0" dirty="0">
              <a:solidFill>
                <a:srgbClr val="FFFFFF"/>
              </a:solidFill>
              <a:effectLst>
                <a:outerShdw blurRad="38100" dist="38100" dir="2700000" algn="tl">
                  <a:srgbClr val="000000"/>
                </a:outerShdw>
              </a:effectLst>
              <a:latin typeface="Arial" pitchFamily="34" charset="0"/>
              <a:cs typeface="Arial" pitchFamily="34" charset="0"/>
            </a:endParaRPr>
          </a:p>
          <a:p>
            <a:pPr algn="r" eaLnBrk="1" fontAlgn="base" hangingPunct="1">
              <a:spcBef>
                <a:spcPct val="20000"/>
              </a:spcBef>
              <a:spcAft>
                <a:spcPts val="0"/>
              </a:spcAft>
              <a:buClr>
                <a:srgbClr val="FFCC00"/>
              </a:buClr>
              <a:buSzPct val="70000"/>
              <a:buFont typeface="Wingdings" pitchFamily="2" charset="2"/>
              <a:buNone/>
              <a:defRPr/>
            </a:pPr>
            <a:r>
              <a:rPr lang="zh-CN" altLang="en-US" sz="2800" b="1" i="1" kern="0" dirty="0">
                <a:solidFill>
                  <a:srgbClr val="FFFFFF"/>
                </a:solidFill>
                <a:effectLst>
                  <a:outerShdw blurRad="38100" dist="38100" dir="2700000" algn="tl">
                    <a:srgbClr val="000000"/>
                  </a:outerShdw>
                </a:effectLst>
                <a:latin typeface="Arial" pitchFamily="34" charset="0"/>
                <a:cs typeface="Arial" pitchFamily="34" charset="0"/>
              </a:rPr>
              <a:t>以西结 </a:t>
            </a:r>
            <a:r>
              <a:rPr lang="en-US" altLang="en-US" sz="2800" b="1" i="1" kern="0" dirty="0">
                <a:solidFill>
                  <a:srgbClr val="FFFFFF"/>
                </a:solidFill>
                <a:effectLst>
                  <a:outerShdw blurRad="38100" dist="38100" dir="2700000" algn="tl">
                    <a:srgbClr val="000000"/>
                  </a:outerShdw>
                </a:effectLst>
                <a:latin typeface="Arial" pitchFamily="34" charset="0"/>
                <a:cs typeface="Arial" pitchFamily="34" charset="0"/>
              </a:rPr>
              <a:t>5:5</a:t>
            </a:r>
            <a:endParaRPr lang="en-US" altLang="en-US" sz="2800" b="1" kern="0" dirty="0">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28723027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6"/>
                                        </p:tgtEl>
                                        <p:attrNameLst>
                                          <p:attrName>style.visibility</p:attrName>
                                        </p:attrNameLst>
                                      </p:cBhvr>
                                      <p:to>
                                        <p:strVal val="visible"/>
                                      </p:to>
                                    </p:set>
                                  </p:childTnLst>
                                </p:cTn>
                              </p:par>
                              <p:par>
                                <p:cTn id="22" presetID="3" presetClass="entr" presetSubtype="0" fill="hold" grpId="0" nodeType="withEffect">
                                  <p:stCondLst>
                                    <p:cond delay="0"/>
                                  </p:stCondLst>
                                  <p:childTnLst>
                                    <p:set>
                                      <p:cBhvr>
                                        <p:cTn id="23" dur="1" fill="hold">
                                          <p:stCondLst>
                                            <p:cond delay="0"/>
                                          </p:stCondLst>
                                        </p:cTn>
                                        <p:tgtEl>
                                          <p:spTgt spid="19149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animBg="1"/>
      <p:bldP spid="191494" grpId="0" animBg="1"/>
      <p:bldP spid="191495" grpId="0" animBg="1"/>
      <p:bldP spid="191496" grpId="0" animBg="1"/>
      <p:bldP spid="191497"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9" name="Rectangle 7"/>
          <p:cNvSpPr>
            <a:spLocks noGrp="1" noRot="1" noChangeArrowheads="1"/>
          </p:cNvSpPr>
          <p:nvPr>
            <p:ph type="title" idx="4294967295"/>
          </p:nvPr>
        </p:nvSpPr>
        <p:spPr>
          <a:xfrm>
            <a:off x="2286000" y="5715000"/>
            <a:ext cx="2743200" cy="1143000"/>
          </a:xfrm>
        </p:spPr>
        <p:txBody>
          <a:bodyPr/>
          <a:lstStyle/>
          <a:p>
            <a:pPr eaLnBrk="1" hangingPunct="1">
              <a:defRPr/>
            </a:pPr>
            <a:r>
              <a:rPr lang="en-US">
                <a:cs typeface="+mj-cs"/>
              </a:rPr>
              <a:t>Quiz #1</a:t>
            </a:r>
          </a:p>
        </p:txBody>
      </p:sp>
      <p:sp>
        <p:nvSpPr>
          <p:cNvPr id="115715" name="Text Box 3"/>
          <p:cNvSpPr txBox="1">
            <a:spLocks noChangeArrowheads="1"/>
          </p:cNvSpPr>
          <p:nvPr/>
        </p:nvSpPr>
        <p:spPr bwMode="auto">
          <a:xfrm>
            <a:off x="5712094" y="174843"/>
            <a:ext cx="3358612" cy="6740307"/>
          </a:xfrm>
          <a:prstGeom prst="rect">
            <a:avLst/>
          </a:prstGeom>
          <a:solidFill>
            <a:schemeClr val="bg2">
              <a:lumMod val="75000"/>
              <a:lumOff val="25000"/>
              <a:alpha val="50195"/>
            </a:schemeClr>
          </a:solidFill>
          <a:ln>
            <a:noFill/>
          </a:ln>
        </p:spPr>
        <p:txBody>
          <a:bodyPr wrap="none" anchor="ctr">
            <a:spAutoFit/>
          </a:bodyPr>
          <a:lstStyle>
            <a:defPPr>
              <a:defRPr lang="en-US"/>
            </a:defPPr>
            <a:lvl1pPr algn="just" eaLnBrk="1" fontAlgn="base" hangingPunct="1">
              <a:spcBef>
                <a:spcPct val="0"/>
              </a:spcBef>
              <a:defRPr sz="1800" b="1">
                <a:effectLst/>
                <a:latin typeface="Times New Roman" charset="0"/>
                <a:cs typeface="Times New Roman" charset="0"/>
              </a:defRPr>
            </a:lvl1pPr>
            <a:lvl2pPr marL="742950" indent="-285750">
              <a:defRPr>
                <a:effectLst>
                  <a:outerShdw blurRad="38100" dist="38100" dir="2700000" algn="tl">
                    <a:srgbClr val="000000">
                      <a:alpha val="43137"/>
                    </a:srgbClr>
                  </a:outerShdw>
                </a:effectLst>
              </a:defRPr>
            </a:lvl2pPr>
            <a:lvl3pPr marL="1143000" indent="-228600">
              <a:defRPr>
                <a:effectLst>
                  <a:outerShdw blurRad="38100" dist="38100" dir="2700000" algn="tl">
                    <a:srgbClr val="000000">
                      <a:alpha val="43137"/>
                    </a:srgbClr>
                  </a:outerShdw>
                </a:effectLst>
              </a:defRPr>
            </a:lvl3pPr>
            <a:lvl4pPr marL="1600200" indent="-228600">
              <a:defRPr>
                <a:effectLst>
                  <a:outerShdw blurRad="38100" dist="38100" dir="2700000" algn="tl">
                    <a:srgbClr val="000000">
                      <a:alpha val="43137"/>
                    </a:srgbClr>
                  </a:outerShdw>
                </a:effectLst>
              </a:defRPr>
            </a:lvl4pPr>
            <a:lvl5pPr marL="2057400" indent="-228600">
              <a:defRPr>
                <a:effectLst>
                  <a:outerShdw blurRad="38100" dist="38100" dir="2700000" algn="tl">
                    <a:srgbClr val="000000">
                      <a:alpha val="43137"/>
                    </a:srgbClr>
                  </a:outerShdw>
                </a:effectLst>
              </a:defRPr>
            </a:lvl5pPr>
            <a:lvl6pPr marL="2514600" indent="-228600" eaLnBrk="0" fontAlgn="t" hangingPunct="0">
              <a:spcBef>
                <a:spcPct val="50000"/>
              </a:spcBef>
              <a:spcAft>
                <a:spcPct val="0"/>
              </a:spcAft>
              <a:defRPr>
                <a:effectLst>
                  <a:outerShdw blurRad="38100" dist="38100" dir="2700000" algn="tl">
                    <a:srgbClr val="000000">
                      <a:alpha val="43137"/>
                    </a:srgbClr>
                  </a:outerShdw>
                </a:effectLst>
              </a:defRPr>
            </a:lvl6pPr>
            <a:lvl7pPr marL="2971800" indent="-228600" eaLnBrk="0" fontAlgn="t" hangingPunct="0">
              <a:spcBef>
                <a:spcPct val="50000"/>
              </a:spcBef>
              <a:spcAft>
                <a:spcPct val="0"/>
              </a:spcAft>
              <a:defRPr>
                <a:effectLst>
                  <a:outerShdw blurRad="38100" dist="38100" dir="2700000" algn="tl">
                    <a:srgbClr val="000000">
                      <a:alpha val="43137"/>
                    </a:srgbClr>
                  </a:outerShdw>
                </a:effectLst>
              </a:defRPr>
            </a:lvl7pPr>
            <a:lvl8pPr marL="3429000" indent="-228600" eaLnBrk="0" fontAlgn="t" hangingPunct="0">
              <a:spcBef>
                <a:spcPct val="50000"/>
              </a:spcBef>
              <a:spcAft>
                <a:spcPct val="0"/>
              </a:spcAft>
              <a:defRPr>
                <a:effectLst>
                  <a:outerShdw blurRad="38100" dist="38100" dir="2700000" algn="tl">
                    <a:srgbClr val="000000">
                      <a:alpha val="43137"/>
                    </a:srgbClr>
                  </a:outerShdw>
                </a:effectLst>
              </a:defRPr>
            </a:lvl8pPr>
            <a:lvl9pPr marL="3886200" indent="-228600" eaLnBrk="0" fontAlgn="t" hangingPunct="0">
              <a:spcBef>
                <a:spcPct val="50000"/>
              </a:spcBef>
              <a:spcAft>
                <a:spcPct val="0"/>
              </a:spcAft>
              <a:defRPr>
                <a:effectLst>
                  <a:outerShdw blurRad="38100" dist="38100" dir="2700000" algn="tl">
                    <a:srgbClr val="000000">
                      <a:alpha val="43137"/>
                    </a:srgbClr>
                  </a:outerShdw>
                </a:effectLst>
              </a:defRPr>
            </a:lvl9pPr>
          </a:lstStyle>
          <a:p>
            <a:r>
              <a:rPr lang="zh-CN" altLang="en-US" dirty="0"/>
              <a:t>距离：	</a:t>
            </a:r>
            <a:r>
              <a:rPr lang="en-US" dirty="0"/>
              <a:t>	</a:t>
            </a:r>
            <a:r>
              <a:rPr lang="zh-CN" altLang="en-US" dirty="0"/>
              <a:t>英里</a:t>
            </a:r>
          </a:p>
          <a:p>
            <a:r>
              <a:rPr lang="zh-CN" altLang="en-US" dirty="0"/>
              <a:t>从耶路撒冷： 		</a:t>
            </a:r>
          </a:p>
          <a:p>
            <a:r>
              <a:rPr lang="zh-CN" altLang="en-US" dirty="0"/>
              <a:t>伯特尼</a:t>
            </a:r>
            <a:r>
              <a:rPr lang="en-US" altLang="ja-JP" dirty="0"/>
              <a:t>			2</a:t>
            </a:r>
          </a:p>
          <a:p>
            <a:r>
              <a:rPr lang="zh-CN" altLang="en-US" dirty="0"/>
              <a:t>伯利恒	</a:t>
            </a:r>
            <a:r>
              <a:rPr lang="en-US" dirty="0"/>
              <a:t>		6 </a:t>
            </a:r>
          </a:p>
          <a:p>
            <a:r>
              <a:rPr lang="zh-CN" altLang="en-US" dirty="0"/>
              <a:t>凯撒利亚腓立比</a:t>
            </a:r>
            <a:r>
              <a:rPr lang="en-US" altLang="ja-JP" dirty="0"/>
              <a:t>		105 </a:t>
            </a:r>
          </a:p>
          <a:p>
            <a:r>
              <a:rPr lang="zh-CN" altLang="en-US" dirty="0"/>
              <a:t>迦拿</a:t>
            </a:r>
            <a:r>
              <a:rPr lang="en-US" altLang="ja-JP" dirty="0"/>
              <a:t>			69 </a:t>
            </a:r>
          </a:p>
          <a:p>
            <a:r>
              <a:rPr lang="zh-CN" altLang="en-US" dirty="0"/>
              <a:t>迦百农	</a:t>
            </a:r>
            <a:r>
              <a:rPr lang="en-US" dirty="0"/>
              <a:t>		85</a:t>
            </a:r>
          </a:p>
          <a:p>
            <a:r>
              <a:rPr lang="zh-CN" altLang="en-US" dirty="0"/>
              <a:t>以马忤斯</a:t>
            </a:r>
            <a:r>
              <a:rPr lang="en-US" altLang="ja-JP" dirty="0"/>
              <a:t>		7 </a:t>
            </a:r>
          </a:p>
          <a:p>
            <a:r>
              <a:rPr lang="zh-CN" altLang="en-US" dirty="0"/>
              <a:t>耶利哥</a:t>
            </a:r>
            <a:r>
              <a:rPr lang="en-US" altLang="ja-JP" dirty="0"/>
              <a:t>			15 </a:t>
            </a:r>
          </a:p>
          <a:p>
            <a:r>
              <a:rPr lang="zh-CN" altLang="en-US" dirty="0"/>
              <a:t>约旦</a:t>
            </a:r>
            <a:r>
              <a:rPr lang="en-US" altLang="ja-JP" dirty="0"/>
              <a:t>			21 </a:t>
            </a:r>
          </a:p>
          <a:p>
            <a:r>
              <a:rPr lang="zh-CN" altLang="en-US" dirty="0"/>
              <a:t>地中海	</a:t>
            </a:r>
            <a:r>
              <a:rPr lang="en-US" dirty="0"/>
              <a:t>		40 </a:t>
            </a:r>
          </a:p>
          <a:p>
            <a:r>
              <a:rPr lang="zh-CN" altLang="en-US" dirty="0"/>
              <a:t>西顿</a:t>
            </a:r>
            <a:r>
              <a:rPr lang="en-US" altLang="ja-JP" dirty="0"/>
              <a:t>			130 </a:t>
            </a:r>
          </a:p>
          <a:p>
            <a:r>
              <a:rPr lang="zh-CN" altLang="en-US" dirty="0"/>
              <a:t>示剑</a:t>
            </a:r>
            <a:r>
              <a:rPr lang="en-US" altLang="ja-JP" dirty="0"/>
              <a:t>			31 </a:t>
            </a:r>
          </a:p>
          <a:p>
            <a:r>
              <a:rPr lang="zh-CN" altLang="en-US" dirty="0"/>
              <a:t>推罗</a:t>
            </a:r>
            <a:r>
              <a:rPr lang="en-US" altLang="ja-JP" dirty="0"/>
              <a:t>			106 </a:t>
            </a:r>
          </a:p>
          <a:p>
            <a:r>
              <a:rPr lang="zh-CN" altLang="en-US" dirty="0"/>
              <a:t>撒勒法	</a:t>
            </a:r>
            <a:r>
              <a:rPr lang="en-US" dirty="0"/>
              <a:t>		118</a:t>
            </a:r>
          </a:p>
          <a:p>
            <a:r>
              <a:rPr lang="zh-CN" altLang="en-US" dirty="0"/>
              <a:t>从家百农</a:t>
            </a:r>
            <a:r>
              <a:rPr lang="en-US" altLang="ja-JP" dirty="0"/>
              <a:t>:</a:t>
            </a:r>
          </a:p>
          <a:p>
            <a:r>
              <a:rPr lang="zh-CN" altLang="en-US" dirty="0"/>
              <a:t>伯赛大</a:t>
            </a:r>
            <a:r>
              <a:rPr lang="en-US" altLang="ja-JP" dirty="0"/>
              <a:t>			6 </a:t>
            </a:r>
          </a:p>
          <a:p>
            <a:r>
              <a:rPr lang="zh-CN" altLang="en-US" dirty="0"/>
              <a:t>凯撒利亚腓立比</a:t>
            </a:r>
            <a:r>
              <a:rPr lang="en-US" altLang="ja-JP" dirty="0"/>
              <a:t>		27 </a:t>
            </a:r>
          </a:p>
          <a:p>
            <a:r>
              <a:rPr lang="zh-CN" altLang="en-US" dirty="0"/>
              <a:t>迦拿</a:t>
            </a:r>
            <a:r>
              <a:rPr lang="en-US" altLang="ja-JP" dirty="0"/>
              <a:t>			16 </a:t>
            </a:r>
          </a:p>
          <a:p>
            <a:r>
              <a:rPr lang="zh-CN" altLang="en-US" dirty="0"/>
              <a:t>拿因</a:t>
            </a:r>
            <a:r>
              <a:rPr lang="en-US" altLang="ja-JP" dirty="0"/>
              <a:t>			22 </a:t>
            </a:r>
          </a:p>
          <a:p>
            <a:r>
              <a:rPr lang="zh-CN" altLang="en-US" dirty="0"/>
              <a:t>地中海	</a:t>
            </a:r>
            <a:r>
              <a:rPr lang="en-US" dirty="0"/>
              <a:t>		32 </a:t>
            </a:r>
          </a:p>
          <a:p>
            <a:r>
              <a:rPr lang="zh-CN" altLang="en-US" dirty="0"/>
              <a:t>拿撒乐</a:t>
            </a:r>
            <a:r>
              <a:rPr lang="en-US" altLang="ja-JP" dirty="0"/>
              <a:t>			23 </a:t>
            </a:r>
          </a:p>
          <a:p>
            <a:r>
              <a:rPr lang="zh-CN" altLang="en-US" dirty="0"/>
              <a:t>撒勒法	</a:t>
            </a:r>
            <a:r>
              <a:rPr lang="en-US" dirty="0"/>
              <a:t>		45 </a:t>
            </a:r>
          </a:p>
          <a:p>
            <a:r>
              <a:rPr lang="zh-CN" altLang="en-US" dirty="0"/>
              <a:t>推罗</a:t>
            </a:r>
            <a:r>
              <a:rPr lang="en-US" altLang="ja-JP" dirty="0"/>
              <a:t>			37</a:t>
            </a:r>
            <a:endParaRPr lang="en-US" dirty="0"/>
          </a:p>
        </p:txBody>
      </p:sp>
      <p:sp>
        <p:nvSpPr>
          <p:cNvPr id="115714" name="Text Box 2"/>
          <p:cNvSpPr txBox="1">
            <a:spLocks noChangeArrowheads="1"/>
          </p:cNvSpPr>
          <p:nvPr/>
        </p:nvSpPr>
        <p:spPr bwMode="auto">
          <a:xfrm>
            <a:off x="0" y="0"/>
            <a:ext cx="5492750" cy="536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altLang="zh-CN" sz="2800" b="1">
                <a:latin typeface="Arial" charset="0"/>
                <a:ea typeface="宋体" charset="0"/>
                <a:cs typeface="宋体" charset="0"/>
              </a:rPr>
              <a:t> </a:t>
            </a:r>
            <a:r>
              <a:rPr lang="zh-CN" altLang="en-US" sz="2800" b="1">
                <a:latin typeface="Arial" charset="0"/>
                <a:ea typeface="宋体" charset="0"/>
                <a:cs typeface="宋体" charset="0"/>
              </a:rPr>
              <a:t>福音书所有地方的位置</a:t>
            </a:r>
            <a:endParaRPr lang="en-US" sz="2800">
              <a:latin typeface="Times New Roman" charset="0"/>
            </a:endParaRPr>
          </a:p>
        </p:txBody>
      </p:sp>
      <p:pic>
        <p:nvPicPr>
          <p:cNvPr id="115716" name="Picture 4"/>
          <p:cNvPicPr>
            <a:picLocks noChangeAspect="1" noChangeArrowheads="1"/>
          </p:cNvPicPr>
          <p:nvPr/>
        </p:nvPicPr>
        <p:blipFill>
          <a:blip r:embed="rId3">
            <a:clrChange>
              <a:clrFrom>
                <a:srgbClr val="6D6D6D"/>
              </a:clrFrom>
              <a:clrTo>
                <a:srgbClr val="6D6D6D">
                  <a:alpha val="0"/>
                </a:srgbClr>
              </a:clrTo>
            </a:clrChange>
            <a:alphaModFix amt="50000"/>
            <a:extLst>
              <a:ext uri="{28A0092B-C50C-407E-A947-70E740481C1C}">
                <a14:useLocalDpi xmlns:a14="http://schemas.microsoft.com/office/drawing/2010/main" val="0"/>
              </a:ext>
            </a:extLst>
          </a:blip>
          <a:srcRect/>
          <a:stretch>
            <a:fillRect/>
          </a:stretch>
        </p:blipFill>
        <p:spPr bwMode="auto">
          <a:xfrm>
            <a:off x="87313" y="609600"/>
            <a:ext cx="5032375" cy="6324600"/>
          </a:xfrm>
          <a:prstGeom prst="rect">
            <a:avLst/>
          </a:prstGeom>
          <a:noFill/>
          <a:ln>
            <a:noFill/>
          </a:ln>
          <a:effectLst/>
          <a:extLst>
            <a:ext uri="{909E8E84-426E-40dd-AFC4-6F175D3DCCD1}">
              <a14:hiddenFill xmlns="" xmlns:a14="http://schemas.microsoft.com/office/drawing/2010/main">
                <a:solidFill>
                  <a:schemeClr val="tx1">
                    <a:alpha val="50000"/>
                  </a:schemeClr>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5718" name="Line 6"/>
          <p:cNvSpPr>
            <a:spLocks noChangeShapeType="1"/>
          </p:cNvSpPr>
          <p:nvPr/>
        </p:nvSpPr>
        <p:spPr bwMode="auto">
          <a:xfrm>
            <a:off x="5181600" y="4114800"/>
            <a:ext cx="3962400" cy="0"/>
          </a:xfrm>
          <a:prstGeom prst="line">
            <a:avLst/>
          </a:prstGeom>
          <a:noFill/>
          <a:ln w="28575">
            <a:solidFill>
              <a:srgbClr val="FF0000"/>
            </a:solidFill>
            <a:round/>
            <a:headEnd/>
            <a:tailEnd/>
          </a:ln>
          <a:effectLst>
            <a:outerShdw blurRad="63500" dist="38099" dir="2700000" algn="ctr" rotWithShape="0">
              <a:schemeClr val="bg2">
                <a:alpha val="50000"/>
              </a:schemeClr>
            </a:outerShdw>
          </a:effectLst>
          <a:extLst>
            <a:ext uri="{909E8E84-426E-40dd-AFC4-6F175D3DCCD1}">
              <a14:hiddenFill xmlns="" xmlns:a14="http://schemas.microsoft.com/office/drawing/2010/main">
                <a:noFill/>
              </a14:hiddenFill>
            </a:ext>
          </a:extLst>
        </p:spPr>
        <p:txBody>
          <a:bodyPr>
            <a:spAutoFit/>
          </a:bodyP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box(in)">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6512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sp>
        <p:nvSpPr>
          <p:cNvPr id="131076" name="Text Box 4"/>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新</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en-US" altLang="ja-JP"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加利利海</a:t>
            </a:r>
            <a:endPar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当河</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盐</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海</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105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(65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88" name="Freeform 16"/>
          <p:cNvSpPr>
            <a:spLocks/>
          </p:cNvSpPr>
          <p:nvPr/>
        </p:nvSpPr>
        <p:spPr bwMode="auto">
          <a:xfrm>
            <a:off x="3735388" y="2819400"/>
            <a:ext cx="608012" cy="1778000"/>
          </a:xfrm>
          <a:custGeom>
            <a:avLst/>
            <a:gdLst>
              <a:gd name="T0" fmla="*/ 285750 w 383"/>
              <a:gd name="T1" fmla="*/ 39688 h 1120"/>
              <a:gd name="T2" fmla="*/ 417512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7 w 383"/>
              <a:gd name="T13" fmla="*/ 258763 h 1120"/>
              <a:gd name="T14" fmla="*/ 193675 w 383"/>
              <a:gd name="T15" fmla="*/ 217488 h 1120"/>
              <a:gd name="T16" fmla="*/ 452437 w 383"/>
              <a:gd name="T17" fmla="*/ 309563 h 1120"/>
              <a:gd name="T18" fmla="*/ 482600 w 383"/>
              <a:gd name="T19" fmla="*/ 360363 h 1120"/>
              <a:gd name="T20" fmla="*/ 350837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2 w 383"/>
              <a:gd name="T31" fmla="*/ 457200 h 1120"/>
              <a:gd name="T32" fmla="*/ 320675 w 383"/>
              <a:gd name="T33" fmla="*/ 522288 h 1120"/>
              <a:gd name="T34" fmla="*/ 431800 w 383"/>
              <a:gd name="T35" fmla="*/ 674688 h 1120"/>
              <a:gd name="T36" fmla="*/ 503237 w 383"/>
              <a:gd name="T37" fmla="*/ 563563 h 1120"/>
              <a:gd name="T38" fmla="*/ 544512 w 383"/>
              <a:gd name="T39" fmla="*/ 750888 h 1120"/>
              <a:gd name="T40" fmla="*/ 396875 w 383"/>
              <a:gd name="T41" fmla="*/ 781050 h 1120"/>
              <a:gd name="T42" fmla="*/ 279400 w 383"/>
              <a:gd name="T43" fmla="*/ 674688 h 1120"/>
              <a:gd name="T44" fmla="*/ 173037 w 383"/>
              <a:gd name="T45" fmla="*/ 695325 h 1120"/>
              <a:gd name="T46" fmla="*/ 92075 w 383"/>
              <a:gd name="T47" fmla="*/ 787400 h 1120"/>
              <a:gd name="T48" fmla="*/ 133350 w 383"/>
              <a:gd name="T49" fmla="*/ 873125 h 1120"/>
              <a:gd name="T50" fmla="*/ 371475 w 383"/>
              <a:gd name="T51" fmla="*/ 863600 h 1120"/>
              <a:gd name="T52" fmla="*/ 468312 w 383"/>
              <a:gd name="T53" fmla="*/ 969963 h 1120"/>
              <a:gd name="T54" fmla="*/ 442912 w 383"/>
              <a:gd name="T55" fmla="*/ 1060450 h 1120"/>
              <a:gd name="T56" fmla="*/ 184150 w 383"/>
              <a:gd name="T57" fmla="*/ 965200 h 1120"/>
              <a:gd name="T58" fmla="*/ 96837 w 383"/>
              <a:gd name="T59" fmla="*/ 1000125 h 1120"/>
              <a:gd name="T60" fmla="*/ 82550 w 383"/>
              <a:gd name="T61" fmla="*/ 1117600 h 1120"/>
              <a:gd name="T62" fmla="*/ 508000 w 383"/>
              <a:gd name="T63" fmla="*/ 1173163 h 1120"/>
              <a:gd name="T64" fmla="*/ 447675 w 383"/>
              <a:gd name="T65" fmla="*/ 1360488 h 1120"/>
              <a:gd name="T66" fmla="*/ 239712 w 383"/>
              <a:gd name="T67" fmla="*/ 1355725 h 1120"/>
              <a:gd name="T68" fmla="*/ 127000 w 383"/>
              <a:gd name="T69" fmla="*/ 1279525 h 1120"/>
              <a:gd name="T70" fmla="*/ 66675 w 383"/>
              <a:gd name="T71" fmla="*/ 1365250 h 1120"/>
              <a:gd name="T72" fmla="*/ 519112 w 383"/>
              <a:gd name="T73" fmla="*/ 1477963 h 1120"/>
              <a:gd name="T74" fmla="*/ 574675 w 383"/>
              <a:gd name="T75" fmla="*/ 1528763 h 1120"/>
              <a:gd name="T76" fmla="*/ 274637 w 383"/>
              <a:gd name="T77" fmla="*/ 1579563 h 1120"/>
              <a:gd name="T78" fmla="*/ 366712 w 383"/>
              <a:gd name="T79" fmla="*/ 1635125 h 1120"/>
              <a:gd name="T80" fmla="*/ 228600 w 383"/>
              <a:gd name="T81" fmla="*/ 1655763 h 1120"/>
              <a:gd name="T82" fmla="*/ 138112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215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(135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大海</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rPr>
              <a:t>18</a:t>
            </a:r>
          </a:p>
        </p:txBody>
      </p:sp>
    </p:spTree>
    <p:extLst>
      <p:ext uri="{BB962C8B-B14F-4D97-AF65-F5344CB8AC3E}">
        <p14:creationId xmlns:p14="http://schemas.microsoft.com/office/powerpoint/2010/main" val="1568886082"/>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DEDICA01.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3"/>
          <p:cNvPicPr>
            <a:picLocks noGrp="1" noChangeAspect="1" noChangeArrowheads="1"/>
          </p:cNvPicPr>
          <p:nvPr>
            <p:ph idx="1"/>
          </p:nvPr>
        </p:nvPicPr>
        <p:blipFill>
          <a:blip r:embed="rId5" cstate="screen">
            <a:extLst>
              <a:ext uri="{28A0092B-C50C-407E-A947-70E740481C1C}">
                <a14:useLocalDpi xmlns:a14="http://schemas.microsoft.com/office/drawing/2010/main" val="0"/>
              </a:ext>
            </a:extLst>
          </a:blip>
          <a:srcRect/>
          <a:stretch>
            <a:fillRect/>
          </a:stretch>
        </p:blipFill>
        <p:spPr>
          <a:xfrm>
            <a:off x="0" y="0"/>
            <a:ext cx="9296400" cy="6858000"/>
          </a:xfrm>
        </p:spPr>
      </p:pic>
      <p:pic>
        <p:nvPicPr>
          <p:cNvPr id="131098" name="Picture 26" descr="Nahal Seni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853113" y="2362200"/>
            <a:ext cx="33670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9" name="Text Box 27"/>
          <p:cNvSpPr txBox="1">
            <a:spLocks noChangeArrowheads="1"/>
          </p:cNvSpPr>
          <p:nvPr/>
        </p:nvSpPr>
        <p:spPr bwMode="auto">
          <a:xfrm>
            <a:off x="5867400" y="6080125"/>
            <a:ext cx="3429000" cy="7143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SimSun" pitchFamily="2" charset="-122"/>
                <a:cs typeface="+mn-cs"/>
              </a:rPr>
              <a:t>屯田示尼珥 </a:t>
            </a:r>
            <a:r>
              <a:rPr kumimoji="0" lang="en-US" altLang="ja-JP"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a:t>
            </a:r>
            <a:r>
              <a:rPr kumimoji="0" lang="ja-JP"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ja-JP"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当河的水源之一</a:t>
            </a:r>
            <a:endParaRPr kumimoji="0" lang="en-US"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7" name="Text Box 5"/>
          <p:cNvSpPr txBox="1">
            <a:spLocks noChangeArrowheads="1"/>
          </p:cNvSpPr>
          <p:nvPr/>
        </p:nvSpPr>
        <p:spPr bwMode="auto">
          <a:xfrm>
            <a:off x="5791200" y="3397250"/>
            <a:ext cx="25146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当河</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8" name="Text Box 6"/>
          <p:cNvSpPr txBox="1">
            <a:spLocks noChangeArrowheads="1"/>
          </p:cNvSpPr>
          <p:nvPr/>
        </p:nvSpPr>
        <p:spPr bwMode="auto">
          <a:xfrm>
            <a:off x="5943600" y="4921250"/>
            <a:ext cx="1676400" cy="663575"/>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盐</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海</a:t>
            </a: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79" name="Freeform 7"/>
          <p:cNvSpPr>
            <a:spLocks/>
          </p:cNvSpPr>
          <p:nvPr/>
        </p:nvSpPr>
        <p:spPr bwMode="auto">
          <a:xfrm>
            <a:off x="5638800" y="1925638"/>
            <a:ext cx="152400" cy="2819400"/>
          </a:xfrm>
          <a:custGeom>
            <a:avLst/>
            <a:gdLst>
              <a:gd name="T0" fmla="*/ 107004 w 94"/>
              <a:gd name="T1" fmla="*/ 0 h 1702"/>
              <a:gd name="T2" fmla="*/ 95655 w 94"/>
              <a:gd name="T3" fmla="*/ 487017 h 1702"/>
              <a:gd name="T4" fmla="*/ 85928 w 94"/>
              <a:gd name="T5" fmla="*/ 836543 h 1702"/>
              <a:gd name="T6" fmla="*/ 43774 w 94"/>
              <a:gd name="T7" fmla="*/ 932622 h 1702"/>
              <a:gd name="T8" fmla="*/ 95655 w 94"/>
              <a:gd name="T9" fmla="*/ 1292087 h 1702"/>
              <a:gd name="T10" fmla="*/ 85928 w 94"/>
              <a:gd name="T11" fmla="*/ 1631674 h 1702"/>
              <a:gd name="T12" fmla="*/ 3243 w 94"/>
              <a:gd name="T13" fmla="*/ 1918252 h 1702"/>
              <a:gd name="T14" fmla="*/ 12970 w 94"/>
              <a:gd name="T15" fmla="*/ 2098813 h 1702"/>
              <a:gd name="T16" fmla="*/ 55123 w 94"/>
              <a:gd name="T17" fmla="*/ 2161761 h 1702"/>
              <a:gd name="T18" fmla="*/ 76200 w 94"/>
              <a:gd name="T19" fmla="*/ 2193235 h 1702"/>
              <a:gd name="T20" fmla="*/ 55123 w 94"/>
              <a:gd name="T21" fmla="*/ 2448339 h 1702"/>
              <a:gd name="T22" fmla="*/ 64851 w 94"/>
              <a:gd name="T23" fmla="*/ 2532822 h 1702"/>
              <a:gd name="T24" fmla="*/ 85928 w 94"/>
              <a:gd name="T25" fmla="*/ 2564296 h 1702"/>
              <a:gd name="T26" fmla="*/ 95655 w 94"/>
              <a:gd name="T27" fmla="*/ 2819400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7"/>
              </a:schemeClr>
            </a:outerShdw>
          </a:effectLst>
          <a:extLst>
            <a:ext uri="{909E8E84-426E-40DD-AFC4-6F175D3DCCD1}">
              <a14:hiddenFill xmlns:a14="http://schemas.microsoft.com/office/drawing/2010/main">
                <a:solidFill>
                  <a:schemeClr val="accent1"/>
                </a:solidFill>
              </a14:hiddenFill>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0" name="Freeform 8"/>
          <p:cNvSpPr>
            <a:spLocks/>
          </p:cNvSpPr>
          <p:nvPr/>
        </p:nvSpPr>
        <p:spPr bwMode="auto">
          <a:xfrm>
            <a:off x="5537200" y="1447800"/>
            <a:ext cx="331788" cy="534988"/>
          </a:xfrm>
          <a:custGeom>
            <a:avLst/>
            <a:gdLst>
              <a:gd name="T0" fmla="*/ 174625 w 209"/>
              <a:gd name="T1" fmla="*/ 527050 h 337"/>
              <a:gd name="T2" fmla="*/ 200025 w 209"/>
              <a:gd name="T3" fmla="*/ 531813 h 337"/>
              <a:gd name="T4" fmla="*/ 222250 w 209"/>
              <a:gd name="T5" fmla="*/ 514350 h 337"/>
              <a:gd name="T6" fmla="*/ 261938 w 209"/>
              <a:gd name="T7" fmla="*/ 481013 h 337"/>
              <a:gd name="T8" fmla="*/ 276225 w 209"/>
              <a:gd name="T9" fmla="*/ 466725 h 337"/>
              <a:gd name="T10" fmla="*/ 288925 w 209"/>
              <a:gd name="T11" fmla="*/ 446088 h 337"/>
              <a:gd name="T12" fmla="*/ 292100 w 209"/>
              <a:gd name="T13" fmla="*/ 436563 h 337"/>
              <a:gd name="T14" fmla="*/ 312738 w 209"/>
              <a:gd name="T15" fmla="*/ 346075 h 337"/>
              <a:gd name="T16" fmla="*/ 307975 w 209"/>
              <a:gd name="T17" fmla="*/ 288925 h 337"/>
              <a:gd name="T18" fmla="*/ 319088 w 209"/>
              <a:gd name="T19" fmla="*/ 236538 h 337"/>
              <a:gd name="T20" fmla="*/ 331788 w 209"/>
              <a:gd name="T21" fmla="*/ 133350 h 337"/>
              <a:gd name="T22" fmla="*/ 320675 w 209"/>
              <a:gd name="T23" fmla="*/ 95250 h 337"/>
              <a:gd name="T24" fmla="*/ 307975 w 209"/>
              <a:gd name="T25" fmla="*/ 66675 h 337"/>
              <a:gd name="T26" fmla="*/ 295275 w 209"/>
              <a:gd name="T27" fmla="*/ 47625 h 337"/>
              <a:gd name="T28" fmla="*/ 285750 w 209"/>
              <a:gd name="T29" fmla="*/ 36513 h 337"/>
              <a:gd name="T30" fmla="*/ 231775 w 209"/>
              <a:gd name="T31" fmla="*/ 0 h 337"/>
              <a:gd name="T32" fmla="*/ 166688 w 209"/>
              <a:gd name="T33" fmla="*/ 20638 h 337"/>
              <a:gd name="T34" fmla="*/ 150813 w 209"/>
              <a:gd name="T35" fmla="*/ 26988 h 337"/>
              <a:gd name="T36" fmla="*/ 136525 w 209"/>
              <a:gd name="T37" fmla="*/ 60325 h 337"/>
              <a:gd name="T38" fmla="*/ 119063 w 209"/>
              <a:gd name="T39" fmla="*/ 71438 h 337"/>
              <a:gd name="T40" fmla="*/ 50800 w 209"/>
              <a:gd name="T41" fmla="*/ 88900 h 337"/>
              <a:gd name="T42" fmla="*/ 36513 w 209"/>
              <a:gd name="T43" fmla="*/ 106363 h 337"/>
              <a:gd name="T44" fmla="*/ 17463 w 209"/>
              <a:gd name="T45" fmla="*/ 128588 h 337"/>
              <a:gd name="T46" fmla="*/ 9525 w 209"/>
              <a:gd name="T47" fmla="*/ 138113 h 337"/>
              <a:gd name="T48" fmla="*/ 0 w 209"/>
              <a:gd name="T49" fmla="*/ 165100 h 337"/>
              <a:gd name="T50" fmla="*/ 12700 w 209"/>
              <a:gd name="T51" fmla="*/ 211138 h 337"/>
              <a:gd name="T52" fmla="*/ 26988 w 209"/>
              <a:gd name="T53" fmla="*/ 260350 h 337"/>
              <a:gd name="T54" fmla="*/ 41275 w 209"/>
              <a:gd name="T55" fmla="*/ 279400 h 337"/>
              <a:gd name="T56" fmla="*/ 55563 w 209"/>
              <a:gd name="T57" fmla="*/ 298450 h 337"/>
              <a:gd name="T58" fmla="*/ 80963 w 209"/>
              <a:gd name="T59" fmla="*/ 338138 h 337"/>
              <a:gd name="T60" fmla="*/ 98425 w 209"/>
              <a:gd name="T61" fmla="*/ 355600 h 337"/>
              <a:gd name="T62" fmla="*/ 109538 w 209"/>
              <a:gd name="T63" fmla="*/ 366713 h 337"/>
              <a:gd name="T64" fmla="*/ 119063 w 209"/>
              <a:gd name="T65" fmla="*/ 393700 h 337"/>
              <a:gd name="T66" fmla="*/ 127000 w 209"/>
              <a:gd name="T67" fmla="*/ 409575 h 337"/>
              <a:gd name="T68" fmla="*/ 136525 w 209"/>
              <a:gd name="T69" fmla="*/ 431800 h 337"/>
              <a:gd name="T70" fmla="*/ 149225 w 209"/>
              <a:gd name="T71" fmla="*/ 466725 h 337"/>
              <a:gd name="T72" fmla="*/ 158750 w 209"/>
              <a:gd name="T73" fmla="*/ 485775 h 337"/>
              <a:gd name="T74" fmla="*/ 168275 w 209"/>
              <a:gd name="T75" fmla="*/ 509588 h 337"/>
              <a:gd name="T76" fmla="*/ 174625 w 209"/>
              <a:gd name="T77" fmla="*/ 527050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1" name="Freeform 9"/>
          <p:cNvSpPr>
            <a:spLocks/>
          </p:cNvSpPr>
          <p:nvPr/>
        </p:nvSpPr>
        <p:spPr bwMode="auto">
          <a:xfrm>
            <a:off x="5176838" y="4702175"/>
            <a:ext cx="652462" cy="2097088"/>
          </a:xfrm>
          <a:custGeom>
            <a:avLst/>
            <a:gdLst>
              <a:gd name="T0" fmla="*/ 401637 w 411"/>
              <a:gd name="T1" fmla="*/ 7938 h 1321"/>
              <a:gd name="T2" fmla="*/ 319087 w 411"/>
              <a:gd name="T3" fmla="*/ 93663 h 1321"/>
              <a:gd name="T4" fmla="*/ 300037 w 411"/>
              <a:gd name="T5" fmla="*/ 119063 h 1321"/>
              <a:gd name="T6" fmla="*/ 242887 w 411"/>
              <a:gd name="T7" fmla="*/ 200025 h 1321"/>
              <a:gd name="T8" fmla="*/ 192087 w 411"/>
              <a:gd name="T9" fmla="*/ 357188 h 1321"/>
              <a:gd name="T10" fmla="*/ 122237 w 411"/>
              <a:gd name="T11" fmla="*/ 479425 h 1321"/>
              <a:gd name="T12" fmla="*/ 115887 w 411"/>
              <a:gd name="T13" fmla="*/ 668338 h 1321"/>
              <a:gd name="T14" fmla="*/ 76200 w 411"/>
              <a:gd name="T15" fmla="*/ 992188 h 1321"/>
              <a:gd name="T16" fmla="*/ 96837 w 411"/>
              <a:gd name="T17" fmla="*/ 1135063 h 1321"/>
              <a:gd name="T18" fmla="*/ 39687 w 411"/>
              <a:gd name="T19" fmla="*/ 1541463 h 1321"/>
              <a:gd name="T20" fmla="*/ 55562 w 411"/>
              <a:gd name="T21" fmla="*/ 1760538 h 1321"/>
              <a:gd name="T22" fmla="*/ 101600 w 411"/>
              <a:gd name="T23" fmla="*/ 1851025 h 1321"/>
              <a:gd name="T24" fmla="*/ 147637 w 411"/>
              <a:gd name="T25" fmla="*/ 2033588 h 1321"/>
              <a:gd name="T26" fmla="*/ 385762 w 411"/>
              <a:gd name="T27" fmla="*/ 2090738 h 1321"/>
              <a:gd name="T28" fmla="*/ 431800 w 411"/>
              <a:gd name="T29" fmla="*/ 1993900 h 1321"/>
              <a:gd name="T30" fmla="*/ 457200 w 411"/>
              <a:gd name="T31" fmla="*/ 1917700 h 1321"/>
              <a:gd name="T32" fmla="*/ 411162 w 411"/>
              <a:gd name="T33" fmla="*/ 1881188 h 1321"/>
              <a:gd name="T34" fmla="*/ 446087 w 411"/>
              <a:gd name="T35" fmla="*/ 1841500 h 1321"/>
              <a:gd name="T36" fmla="*/ 471487 w 411"/>
              <a:gd name="T37" fmla="*/ 1735138 h 1321"/>
              <a:gd name="T38" fmla="*/ 431800 w 411"/>
              <a:gd name="T39" fmla="*/ 1709738 h 1321"/>
              <a:gd name="T40" fmla="*/ 339725 w 411"/>
              <a:gd name="T41" fmla="*/ 1647825 h 1321"/>
              <a:gd name="T42" fmla="*/ 254000 w 411"/>
              <a:gd name="T43" fmla="*/ 1582738 h 1321"/>
              <a:gd name="T44" fmla="*/ 207962 w 411"/>
              <a:gd name="T45" fmla="*/ 1550988 h 1321"/>
              <a:gd name="T46" fmla="*/ 293687 w 411"/>
              <a:gd name="T47" fmla="*/ 1419225 h 1321"/>
              <a:gd name="T48" fmla="*/ 360362 w 411"/>
              <a:gd name="T49" fmla="*/ 1317625 h 1321"/>
              <a:gd name="T50" fmla="*/ 401637 w 411"/>
              <a:gd name="T51" fmla="*/ 1252538 h 1321"/>
              <a:gd name="T52" fmla="*/ 395287 w 411"/>
              <a:gd name="T53" fmla="*/ 1333500 h 1321"/>
              <a:gd name="T54" fmla="*/ 436562 w 411"/>
              <a:gd name="T55" fmla="*/ 1404938 h 1321"/>
              <a:gd name="T56" fmla="*/ 508000 w 411"/>
              <a:gd name="T57" fmla="*/ 1185863 h 1321"/>
              <a:gd name="T58" fmla="*/ 588962 w 411"/>
              <a:gd name="T59" fmla="*/ 890588 h 1321"/>
              <a:gd name="T60" fmla="*/ 517525 w 411"/>
              <a:gd name="T61" fmla="*/ 754063 h 1321"/>
              <a:gd name="T62" fmla="*/ 573087 w 411"/>
              <a:gd name="T63" fmla="*/ 306388 h 1321"/>
              <a:gd name="T64" fmla="*/ 623887 w 411"/>
              <a:gd name="T65" fmla="*/ 236538 h 1321"/>
              <a:gd name="T66" fmla="*/ 542925 w 411"/>
              <a:gd name="T67" fmla="*/ 42863 h 1321"/>
              <a:gd name="T68" fmla="*/ 503237 w 411"/>
              <a:gd name="T69" fmla="*/ 22225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7"/>
              </a:schemeClr>
            </a:outerShdw>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2" name="AutoShape 10"/>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3" name="Freeform 11"/>
          <p:cNvSpPr>
            <a:spLocks/>
          </p:cNvSpPr>
          <p:nvPr/>
        </p:nvSpPr>
        <p:spPr bwMode="auto">
          <a:xfrm>
            <a:off x="3733800" y="28194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4" name="Freeform 12"/>
          <p:cNvSpPr>
            <a:spLocks/>
          </p:cNvSpPr>
          <p:nvPr/>
        </p:nvSpPr>
        <p:spPr bwMode="auto">
          <a:xfrm>
            <a:off x="3733800" y="2794000"/>
            <a:ext cx="608013" cy="1778000"/>
          </a:xfrm>
          <a:custGeom>
            <a:avLst/>
            <a:gdLst>
              <a:gd name="T0" fmla="*/ 285750 w 383"/>
              <a:gd name="T1" fmla="*/ 39688 h 1120"/>
              <a:gd name="T2" fmla="*/ 417513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8 w 383"/>
              <a:gd name="T13" fmla="*/ 258763 h 1120"/>
              <a:gd name="T14" fmla="*/ 193675 w 383"/>
              <a:gd name="T15" fmla="*/ 217488 h 1120"/>
              <a:gd name="T16" fmla="*/ 452438 w 383"/>
              <a:gd name="T17" fmla="*/ 309563 h 1120"/>
              <a:gd name="T18" fmla="*/ 482600 w 383"/>
              <a:gd name="T19" fmla="*/ 360363 h 1120"/>
              <a:gd name="T20" fmla="*/ 350838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3 w 383"/>
              <a:gd name="T31" fmla="*/ 457200 h 1120"/>
              <a:gd name="T32" fmla="*/ 320675 w 383"/>
              <a:gd name="T33" fmla="*/ 522288 h 1120"/>
              <a:gd name="T34" fmla="*/ 431800 w 383"/>
              <a:gd name="T35" fmla="*/ 674688 h 1120"/>
              <a:gd name="T36" fmla="*/ 503238 w 383"/>
              <a:gd name="T37" fmla="*/ 563563 h 1120"/>
              <a:gd name="T38" fmla="*/ 544513 w 383"/>
              <a:gd name="T39" fmla="*/ 750888 h 1120"/>
              <a:gd name="T40" fmla="*/ 396875 w 383"/>
              <a:gd name="T41" fmla="*/ 781050 h 1120"/>
              <a:gd name="T42" fmla="*/ 279400 w 383"/>
              <a:gd name="T43" fmla="*/ 674688 h 1120"/>
              <a:gd name="T44" fmla="*/ 173038 w 383"/>
              <a:gd name="T45" fmla="*/ 695325 h 1120"/>
              <a:gd name="T46" fmla="*/ 92075 w 383"/>
              <a:gd name="T47" fmla="*/ 787400 h 1120"/>
              <a:gd name="T48" fmla="*/ 133350 w 383"/>
              <a:gd name="T49" fmla="*/ 873125 h 1120"/>
              <a:gd name="T50" fmla="*/ 371475 w 383"/>
              <a:gd name="T51" fmla="*/ 863600 h 1120"/>
              <a:gd name="T52" fmla="*/ 468313 w 383"/>
              <a:gd name="T53" fmla="*/ 969963 h 1120"/>
              <a:gd name="T54" fmla="*/ 442913 w 383"/>
              <a:gd name="T55" fmla="*/ 1060450 h 1120"/>
              <a:gd name="T56" fmla="*/ 184150 w 383"/>
              <a:gd name="T57" fmla="*/ 965200 h 1120"/>
              <a:gd name="T58" fmla="*/ 96838 w 383"/>
              <a:gd name="T59" fmla="*/ 1000125 h 1120"/>
              <a:gd name="T60" fmla="*/ 82550 w 383"/>
              <a:gd name="T61" fmla="*/ 1117600 h 1120"/>
              <a:gd name="T62" fmla="*/ 508000 w 383"/>
              <a:gd name="T63" fmla="*/ 1173163 h 1120"/>
              <a:gd name="T64" fmla="*/ 447675 w 383"/>
              <a:gd name="T65" fmla="*/ 1360488 h 1120"/>
              <a:gd name="T66" fmla="*/ 239713 w 383"/>
              <a:gd name="T67" fmla="*/ 1355725 h 1120"/>
              <a:gd name="T68" fmla="*/ 127000 w 383"/>
              <a:gd name="T69" fmla="*/ 1279525 h 1120"/>
              <a:gd name="T70" fmla="*/ 66675 w 383"/>
              <a:gd name="T71" fmla="*/ 1365250 h 1120"/>
              <a:gd name="T72" fmla="*/ 519113 w 383"/>
              <a:gd name="T73" fmla="*/ 1477963 h 1120"/>
              <a:gd name="T74" fmla="*/ 574675 w 383"/>
              <a:gd name="T75" fmla="*/ 1528763 h 1120"/>
              <a:gd name="T76" fmla="*/ 274638 w 383"/>
              <a:gd name="T77" fmla="*/ 1579563 h 1120"/>
              <a:gd name="T78" fmla="*/ 366713 w 383"/>
              <a:gd name="T79" fmla="*/ 1635125 h 1120"/>
              <a:gd name="T80" fmla="*/ 228600 w 383"/>
              <a:gd name="T81" fmla="*/ 1655763 h 1120"/>
              <a:gd name="T82" fmla="*/ 138113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6" name="Line 14"/>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131087" name="Text Box 15"/>
          <p:cNvSpPr txBox="1">
            <a:spLocks noChangeArrowheads="1"/>
          </p:cNvSpPr>
          <p:nvPr/>
        </p:nvSpPr>
        <p:spPr bwMode="auto">
          <a:xfrm>
            <a:off x="5562600" y="2209800"/>
            <a:ext cx="29718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105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(65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88" name="Freeform 16"/>
          <p:cNvSpPr>
            <a:spLocks/>
          </p:cNvSpPr>
          <p:nvPr/>
        </p:nvSpPr>
        <p:spPr bwMode="auto">
          <a:xfrm>
            <a:off x="3735388" y="2819400"/>
            <a:ext cx="608012" cy="1778000"/>
          </a:xfrm>
          <a:custGeom>
            <a:avLst/>
            <a:gdLst>
              <a:gd name="T0" fmla="*/ 285750 w 383"/>
              <a:gd name="T1" fmla="*/ 39688 h 1120"/>
              <a:gd name="T2" fmla="*/ 417512 w 383"/>
              <a:gd name="T3" fmla="*/ 39688 h 1120"/>
              <a:gd name="T4" fmla="*/ 320675 w 383"/>
              <a:gd name="T5" fmla="*/ 157163 h 1120"/>
              <a:gd name="T6" fmla="*/ 184150 w 383"/>
              <a:gd name="T7" fmla="*/ 136525 h 1120"/>
              <a:gd name="T8" fmla="*/ 117475 w 383"/>
              <a:gd name="T9" fmla="*/ 95250 h 1120"/>
              <a:gd name="T10" fmla="*/ 15875 w 383"/>
              <a:gd name="T11" fmla="*/ 76200 h 1120"/>
              <a:gd name="T12" fmla="*/ 71437 w 383"/>
              <a:gd name="T13" fmla="*/ 258763 h 1120"/>
              <a:gd name="T14" fmla="*/ 193675 w 383"/>
              <a:gd name="T15" fmla="*/ 217488 h 1120"/>
              <a:gd name="T16" fmla="*/ 452437 w 383"/>
              <a:gd name="T17" fmla="*/ 309563 h 1120"/>
              <a:gd name="T18" fmla="*/ 482600 w 383"/>
              <a:gd name="T19" fmla="*/ 360363 h 1120"/>
              <a:gd name="T20" fmla="*/ 350837 w 383"/>
              <a:gd name="T21" fmla="*/ 385763 h 1120"/>
              <a:gd name="T22" fmla="*/ 184150 w 383"/>
              <a:gd name="T23" fmla="*/ 355600 h 1120"/>
              <a:gd name="T24" fmla="*/ 76200 w 383"/>
              <a:gd name="T25" fmla="*/ 461963 h 1120"/>
              <a:gd name="T26" fmla="*/ 107950 w 383"/>
              <a:gd name="T27" fmla="*/ 593725 h 1120"/>
              <a:gd name="T28" fmla="*/ 193675 w 383"/>
              <a:gd name="T29" fmla="*/ 508000 h 1120"/>
              <a:gd name="T30" fmla="*/ 239712 w 383"/>
              <a:gd name="T31" fmla="*/ 457200 h 1120"/>
              <a:gd name="T32" fmla="*/ 320675 w 383"/>
              <a:gd name="T33" fmla="*/ 522288 h 1120"/>
              <a:gd name="T34" fmla="*/ 431800 w 383"/>
              <a:gd name="T35" fmla="*/ 674688 h 1120"/>
              <a:gd name="T36" fmla="*/ 503237 w 383"/>
              <a:gd name="T37" fmla="*/ 563563 h 1120"/>
              <a:gd name="T38" fmla="*/ 544512 w 383"/>
              <a:gd name="T39" fmla="*/ 750888 h 1120"/>
              <a:gd name="T40" fmla="*/ 396875 w 383"/>
              <a:gd name="T41" fmla="*/ 781050 h 1120"/>
              <a:gd name="T42" fmla="*/ 279400 w 383"/>
              <a:gd name="T43" fmla="*/ 674688 h 1120"/>
              <a:gd name="T44" fmla="*/ 173037 w 383"/>
              <a:gd name="T45" fmla="*/ 695325 h 1120"/>
              <a:gd name="T46" fmla="*/ 92075 w 383"/>
              <a:gd name="T47" fmla="*/ 787400 h 1120"/>
              <a:gd name="T48" fmla="*/ 133350 w 383"/>
              <a:gd name="T49" fmla="*/ 873125 h 1120"/>
              <a:gd name="T50" fmla="*/ 371475 w 383"/>
              <a:gd name="T51" fmla="*/ 863600 h 1120"/>
              <a:gd name="T52" fmla="*/ 468312 w 383"/>
              <a:gd name="T53" fmla="*/ 969963 h 1120"/>
              <a:gd name="T54" fmla="*/ 442912 w 383"/>
              <a:gd name="T55" fmla="*/ 1060450 h 1120"/>
              <a:gd name="T56" fmla="*/ 184150 w 383"/>
              <a:gd name="T57" fmla="*/ 965200 h 1120"/>
              <a:gd name="T58" fmla="*/ 96837 w 383"/>
              <a:gd name="T59" fmla="*/ 1000125 h 1120"/>
              <a:gd name="T60" fmla="*/ 82550 w 383"/>
              <a:gd name="T61" fmla="*/ 1117600 h 1120"/>
              <a:gd name="T62" fmla="*/ 508000 w 383"/>
              <a:gd name="T63" fmla="*/ 1173163 h 1120"/>
              <a:gd name="T64" fmla="*/ 447675 w 383"/>
              <a:gd name="T65" fmla="*/ 1360488 h 1120"/>
              <a:gd name="T66" fmla="*/ 239712 w 383"/>
              <a:gd name="T67" fmla="*/ 1355725 h 1120"/>
              <a:gd name="T68" fmla="*/ 127000 w 383"/>
              <a:gd name="T69" fmla="*/ 1279525 h 1120"/>
              <a:gd name="T70" fmla="*/ 66675 w 383"/>
              <a:gd name="T71" fmla="*/ 1365250 h 1120"/>
              <a:gd name="T72" fmla="*/ 519112 w 383"/>
              <a:gd name="T73" fmla="*/ 1477963 h 1120"/>
              <a:gd name="T74" fmla="*/ 574675 w 383"/>
              <a:gd name="T75" fmla="*/ 1528763 h 1120"/>
              <a:gd name="T76" fmla="*/ 274637 w 383"/>
              <a:gd name="T77" fmla="*/ 1579563 h 1120"/>
              <a:gd name="T78" fmla="*/ 366712 w 383"/>
              <a:gd name="T79" fmla="*/ 1635125 h 1120"/>
              <a:gd name="T80" fmla="*/ 228600 w 383"/>
              <a:gd name="T81" fmla="*/ 1655763 h 1120"/>
              <a:gd name="T82" fmla="*/ 138112 w 383"/>
              <a:gd name="T83" fmla="*/ 1549400 h 1120"/>
              <a:gd name="T84" fmla="*/ 82550 w 383"/>
              <a:gd name="T85" fmla="*/ 1593850 h 1120"/>
              <a:gd name="T86" fmla="*/ 158750 w 383"/>
              <a:gd name="T87" fmla="*/ 1731963 h 1120"/>
              <a:gd name="T88" fmla="*/ 184150 w 383"/>
              <a:gd name="T89" fmla="*/ 1752600 h 1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Garamond" pitchFamily="18" charset="0"/>
              <a:ea typeface="MS PGothic" pitchFamily="34" charset="-128"/>
              <a:cs typeface="+mn-cs"/>
            </a:endParaRPr>
          </a:p>
        </p:txBody>
      </p:sp>
      <p:sp>
        <p:nvSpPr>
          <p:cNvPr id="131089" name="Text Box 17"/>
          <p:cNvSpPr txBox="1">
            <a:spLocks noChangeArrowheads="1"/>
          </p:cNvSpPr>
          <p:nvPr/>
        </p:nvSpPr>
        <p:spPr bwMode="auto">
          <a:xfrm>
            <a:off x="5562600" y="2895600"/>
            <a:ext cx="3276600" cy="519113"/>
          </a:xfrm>
          <a:prstGeom prst="rect">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215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公里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(135 </a:t>
            </a:r>
            <a:r>
              <a:rPr kumimoji="0" lang="ja-JP"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英里</a:t>
            </a:r>
            <a:r>
              <a:rPr kumimoji="0" lang="en-US" altLang="ja-JP"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a:t>
            </a:r>
            <a:endPar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1" name="Text Box 19"/>
          <p:cNvSpPr txBox="1">
            <a:spLocks noChangeArrowheads="1"/>
          </p:cNvSpPr>
          <p:nvPr/>
        </p:nvSpPr>
        <p:spPr bwMode="auto">
          <a:xfrm>
            <a:off x="3717925" y="228600"/>
            <a:ext cx="184150" cy="64135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663300"/>
                </a:solidFill>
              </a14:hiddenFill>
            </a:ext>
            <a:ext uri="{91240B29-F687-4F45-9708-019B960494DF}">
              <a14:hiddenLine xmlns:a14="http://schemas.microsoft.com/office/drawing/2010/main" w="9525">
                <a:solidFill>
                  <a:schemeClr val="accent1"/>
                </a:solidFill>
                <a:miter lim="800000"/>
                <a:headEnd/>
                <a:tailEnd/>
              </a14:hiddenLine>
            </a:ext>
          </a:extLst>
        </p:spPr>
        <p:txBody>
          <a:bodyPr wrap="non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095" name="Rectangle 23"/>
          <p:cNvSpPr>
            <a:spLocks noGrp="1" noChangeArrowheads="1"/>
          </p:cNvSpPr>
          <p:nvPr>
            <p:ph type="title"/>
          </p:nvPr>
        </p:nvSpPr>
        <p:spPr>
          <a:xfrm>
            <a:off x="457200" y="228600"/>
            <a:ext cx="2362200" cy="1752600"/>
          </a:xfrm>
          <a:solidFill>
            <a:schemeClr val="bg1"/>
          </a:solidFill>
          <a:ln>
            <a:solidFill>
              <a:schemeClr val="bg2"/>
            </a:solidFill>
            <a:miter lim="800000"/>
            <a:headEnd/>
            <a:tailEnd/>
          </a:ln>
          <a:effectLst>
            <a:outerShdw blurRad="63500" dist="35921" dir="2700000" algn="ctr" rotWithShape="0">
              <a:schemeClr val="bg2">
                <a:alpha val="74997"/>
              </a:schemeClr>
            </a:outerShdw>
          </a:effectLst>
        </p:spPr>
        <p:txBody>
          <a:bodyPr/>
          <a:lstStyle/>
          <a:p>
            <a:pPr eaLnBrk="1" hangingPunct="1"/>
            <a:r>
              <a:rPr lang="ja-JP" altLang="en-US" sz="4000"/>
              <a:t>以色列的水</a:t>
            </a:r>
            <a:endParaRPr lang="en-US" altLang="en-US" sz="4000"/>
          </a:p>
        </p:txBody>
      </p:sp>
      <p:sp>
        <p:nvSpPr>
          <p:cNvPr id="131096" name="Text Box 24"/>
          <p:cNvSpPr txBox="1">
            <a:spLocks noChangeArrowheads="1"/>
          </p:cNvSpPr>
          <p:nvPr/>
        </p:nvSpPr>
        <p:spPr bwMode="auto">
          <a:xfrm>
            <a:off x="0" y="2863850"/>
            <a:ext cx="2895600" cy="641350"/>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大海</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
        <p:nvSpPr>
          <p:cNvPr id="131100" name="Text Box 28"/>
          <p:cNvSpPr txBox="1">
            <a:spLocks noChangeArrowheads="1"/>
          </p:cNvSpPr>
          <p:nvPr/>
        </p:nvSpPr>
        <p:spPr bwMode="auto">
          <a:xfrm>
            <a:off x="8534400" y="76200"/>
            <a:ext cx="609600" cy="457200"/>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rPr>
              <a:t>18</a:t>
            </a:r>
          </a:p>
        </p:txBody>
      </p:sp>
      <p:sp>
        <p:nvSpPr>
          <p:cNvPr id="2" name="Freeform 17">
            <a:extLst>
              <a:ext uri="{FF2B5EF4-FFF2-40B4-BE49-F238E27FC236}">
                <a16:creationId xmlns:a16="http://schemas.microsoft.com/office/drawing/2014/main" id="{00354324-4C5C-8E12-B0DA-87F500B8964C}"/>
              </a:ext>
            </a:extLst>
          </p:cNvPr>
          <p:cNvSpPr>
            <a:spLocks/>
          </p:cNvSpPr>
          <p:nvPr/>
        </p:nvSpPr>
        <p:spPr bwMode="auto">
          <a:xfrm>
            <a:off x="3733800" y="2947144"/>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Text Box 4">
            <a:extLst>
              <a:ext uri="{FF2B5EF4-FFF2-40B4-BE49-F238E27FC236}">
                <a16:creationId xmlns:a16="http://schemas.microsoft.com/office/drawing/2014/main" id="{927922CF-3CE0-29CC-0018-449718FDDDB1}"/>
              </a:ext>
            </a:extLst>
          </p:cNvPr>
          <p:cNvSpPr txBox="1">
            <a:spLocks noChangeArrowheads="1"/>
          </p:cNvSpPr>
          <p:nvPr/>
        </p:nvSpPr>
        <p:spPr bwMode="auto">
          <a:xfrm>
            <a:off x="5943600" y="990600"/>
            <a:ext cx="3308920" cy="646331"/>
          </a:xfrm>
          <a:prstGeom prst="rect">
            <a:avLst/>
          </a:prstGeom>
          <a:solidFill>
            <a:schemeClr val="bg1"/>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w="9525">
                <a:solidFill>
                  <a:schemeClr val="accent1"/>
                </a:solidFill>
                <a:miter lim="800000"/>
                <a:headEnd/>
                <a:tailEnd/>
              </a14:hiddenLine>
            </a:ext>
          </a:extLst>
        </p:spPr>
        <p:txBody>
          <a:bodyPr wrap="square">
            <a:spAutoFit/>
          </a:bodyPr>
          <a:lstStyle>
            <a:lvl1pPr>
              <a:defRPr sz="3600">
                <a:solidFill>
                  <a:schemeClr val="tx1"/>
                </a:solidFill>
                <a:latin typeface="Garamond" pitchFamily="18" charset="0"/>
                <a:ea typeface="MS PGothic" pitchFamily="34" charset="-128"/>
              </a:defRPr>
            </a:lvl1pPr>
            <a:lvl2pPr marL="742950" indent="-285750">
              <a:defRPr sz="3600">
                <a:solidFill>
                  <a:schemeClr val="tx1"/>
                </a:solidFill>
                <a:latin typeface="Garamond" pitchFamily="18" charset="0"/>
                <a:ea typeface="MS PGothic" pitchFamily="34" charset="-128"/>
              </a:defRPr>
            </a:lvl2pPr>
            <a:lvl3pPr marL="1143000" indent="-228600">
              <a:defRPr sz="3600">
                <a:solidFill>
                  <a:schemeClr val="tx1"/>
                </a:solidFill>
                <a:latin typeface="Garamond" pitchFamily="18" charset="0"/>
                <a:ea typeface="MS PGothic" pitchFamily="34" charset="-128"/>
              </a:defRPr>
            </a:lvl3pPr>
            <a:lvl4pPr marL="1600200" indent="-228600">
              <a:defRPr sz="3600">
                <a:solidFill>
                  <a:schemeClr val="tx1"/>
                </a:solidFill>
                <a:latin typeface="Garamond" pitchFamily="18" charset="0"/>
                <a:ea typeface="MS PGothic" pitchFamily="34" charset="-128"/>
              </a:defRPr>
            </a:lvl4pPr>
            <a:lvl5pPr marL="2057400" indent="-228600">
              <a:defRPr sz="3600">
                <a:solidFill>
                  <a:schemeClr val="tx1"/>
                </a:solidFill>
                <a:latin typeface="Garamond" pitchFamily="18" charset="0"/>
                <a:ea typeface="MS PGothic" pitchFamily="34" charset="-128"/>
              </a:defRPr>
            </a:lvl5pPr>
            <a:lvl6pPr marL="2514600" indent="-228600" eaLnBrk="0" fontAlgn="t" hangingPunct="0">
              <a:spcBef>
                <a:spcPct val="50000"/>
              </a:spcBef>
              <a:spcAft>
                <a:spcPct val="0"/>
              </a:spcAft>
              <a:defRPr sz="3600">
                <a:solidFill>
                  <a:schemeClr val="tx1"/>
                </a:solidFill>
                <a:latin typeface="Garamond" pitchFamily="18" charset="0"/>
                <a:ea typeface="MS PGothic" pitchFamily="34" charset="-128"/>
              </a:defRPr>
            </a:lvl6pPr>
            <a:lvl7pPr marL="2971800" indent="-228600" eaLnBrk="0" fontAlgn="t" hangingPunct="0">
              <a:spcBef>
                <a:spcPct val="50000"/>
              </a:spcBef>
              <a:spcAft>
                <a:spcPct val="0"/>
              </a:spcAft>
              <a:defRPr sz="3600">
                <a:solidFill>
                  <a:schemeClr val="tx1"/>
                </a:solidFill>
                <a:latin typeface="Garamond" pitchFamily="18" charset="0"/>
                <a:ea typeface="MS PGothic" pitchFamily="34" charset="-128"/>
              </a:defRPr>
            </a:lvl7pPr>
            <a:lvl8pPr marL="3429000" indent="-228600" eaLnBrk="0" fontAlgn="t" hangingPunct="0">
              <a:spcBef>
                <a:spcPct val="50000"/>
              </a:spcBef>
              <a:spcAft>
                <a:spcPct val="0"/>
              </a:spcAft>
              <a:defRPr sz="3600">
                <a:solidFill>
                  <a:schemeClr val="tx1"/>
                </a:solidFill>
                <a:latin typeface="Garamond" pitchFamily="18" charset="0"/>
                <a:ea typeface="MS PGothic" pitchFamily="34" charset="-128"/>
              </a:defRPr>
            </a:lvl8pPr>
            <a:lvl9pPr marL="3886200" indent="-228600" eaLnBrk="0" fontAlgn="t" hangingPunct="0">
              <a:spcBef>
                <a:spcPct val="50000"/>
              </a:spcBef>
              <a:spcAft>
                <a:spcPct val="0"/>
              </a:spcAft>
              <a:defRPr sz="3600">
                <a:solidFill>
                  <a:schemeClr val="tx1"/>
                </a:solidFill>
                <a:latin typeface="Garamond" pitchFamily="18" charset="0"/>
                <a:ea typeface="MS PGothic" pitchFamily="34" charset="-128"/>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新</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华文细黑" charset="-122"/>
                <a:cs typeface="+mn-cs"/>
              </a:rPr>
              <a:t>约</a:t>
            </a:r>
            <a:r>
              <a:rPr kumimoji="0" lang="en-US" altLang="ja-JP"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 </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rPr>
              <a:t>加利利海</a:t>
            </a:r>
            <a:endParaRPr kumimoji="0" lang="en-US" alt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S PGothic" pitchFamily="34" charset="-128"/>
              <a:cs typeface="+mn-cs"/>
            </a:endParaRPr>
          </a:p>
        </p:txBody>
      </p:sp>
    </p:spTree>
    <p:extLst>
      <p:ext uri="{BB962C8B-B14F-4D97-AF65-F5344CB8AC3E}">
        <p14:creationId xmlns:p14="http://schemas.microsoft.com/office/powerpoint/2010/main" val="3422694636"/>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3107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kineret0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269413" cy="6953251"/>
          </a:xfrm>
          <a:prstGeom prst="rect">
            <a:avLst/>
          </a:prstGeom>
          <a:noFill/>
          <a:extLst>
            <a:ext uri="{909E8E84-426E-40dd-AFC4-6F175D3DCCD1}">
              <a14:hiddenFill xmlns=""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5584825" y="274638"/>
            <a:ext cx="2873375" cy="1249362"/>
          </a:xfrm>
        </p:spPr>
        <p:txBody>
          <a:bodyPr/>
          <a:lstStyle/>
          <a:p>
            <a:pPr eaLnBrk="1" hangingPunct="1">
              <a:defRPr/>
            </a:pPr>
            <a:r>
              <a:rPr lang="zh-CN" altLang="en-US" sz="4000">
                <a:latin typeface="Garamond" charset="0"/>
                <a:ea typeface="宋体" charset="0"/>
                <a:cs typeface="宋体" charset="0"/>
              </a:rPr>
              <a:t>加利利海</a:t>
            </a:r>
            <a:endParaRPr lang="en-US" sz="4000" dirty="0">
              <a:ea typeface="ＭＳ Ｐゴシック" charset="0"/>
            </a:endParaRPr>
          </a:p>
        </p:txBody>
      </p:sp>
      <p:sp>
        <p:nvSpPr>
          <p:cNvPr id="122884" name="Rectangle 4"/>
          <p:cNvSpPr>
            <a:spLocks noRot="1" noChangeArrowheads="1"/>
          </p:cNvSpPr>
          <p:nvPr/>
        </p:nvSpPr>
        <p:spPr bwMode="auto">
          <a:xfrm>
            <a:off x="5334000" y="1524000"/>
            <a:ext cx="3429000" cy="1143000"/>
          </a:xfrm>
          <a:prstGeom prst="rect">
            <a:avLst/>
          </a:prstGeom>
          <a:noFill/>
          <a:ln w="9525">
            <a:noFill/>
            <a:miter lim="800000"/>
            <a:headEnd/>
            <a:tailEnd/>
          </a:ln>
          <a:effectLst/>
        </p:spPr>
        <p:txBody>
          <a:bodyPr anchor="ctr"/>
          <a:lstStyle/>
          <a:p>
            <a:pPr algn="ctr" eaLnBrk="1" fontAlgn="base" hangingPunct="1">
              <a:spcBef>
                <a:spcPct val="0"/>
              </a:spcBef>
            </a:pPr>
            <a:r>
              <a:rPr lang="en-US" sz="3200" b="1">
                <a:solidFill>
                  <a:schemeClr val="tx2"/>
                </a:solidFill>
                <a:effectLst>
                  <a:outerShdw blurRad="38100" dist="38100" dir="2700000" algn="tl">
                    <a:srgbClr val="000000"/>
                  </a:outerShdw>
                </a:effectLst>
              </a:rPr>
              <a:t>(</a:t>
            </a:r>
            <a:r>
              <a:rPr lang="zh-CN" altLang="en-US" sz="3200" b="1">
                <a:solidFill>
                  <a:schemeClr val="tx2"/>
                </a:solidFill>
                <a:effectLst>
                  <a:outerShdw blurRad="38100" dist="38100" dir="2700000" algn="tl">
                    <a:srgbClr val="000000"/>
                  </a:outerShdw>
                </a:effectLst>
                <a:ea typeface="宋体" charset="0"/>
                <a:cs typeface="宋体" charset="0"/>
              </a:rPr>
              <a:t>从东方观看加利利海北岸</a:t>
            </a:r>
            <a:r>
              <a:rPr lang="en-US" altLang="ja-JP" sz="3200" b="1">
                <a:solidFill>
                  <a:schemeClr val="tx2"/>
                </a:solidFill>
                <a:effectLst>
                  <a:outerShdw blurRad="38100" dist="38100" dir="2700000" algn="tl">
                    <a:srgbClr val="000000"/>
                  </a:outerShdw>
                </a:effectLst>
              </a:rPr>
              <a:t>)</a:t>
            </a:r>
            <a:endParaRPr lang="en-US" sz="3200" b="1">
              <a:solidFill>
                <a:schemeClr val="tx2"/>
              </a:solidFill>
              <a:effectLst>
                <a:outerShdw blurRad="38100" dist="38100" dir="2700000" algn="tl">
                  <a:srgbClr val="000000"/>
                </a:outerShdw>
              </a:effectLst>
            </a:endParaRPr>
          </a:p>
        </p:txBody>
      </p:sp>
      <p:sp>
        <p:nvSpPr>
          <p:cNvPr id="7" name="Title 1"/>
          <p:cNvSpPr txBox="1">
            <a:spLocks/>
          </p:cNvSpPr>
          <p:nvPr/>
        </p:nvSpPr>
        <p:spPr bwMode="auto">
          <a:xfrm>
            <a:off x="0" y="-33826"/>
            <a:ext cx="2627784" cy="654514"/>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1" fontAlgn="base">
              <a:spcBef>
                <a:spcPct val="0"/>
              </a:spcBef>
              <a:spcAft>
                <a:spcPct val="0"/>
              </a:spcAft>
              <a:defRPr sz="4400">
                <a:solidFill>
                  <a:schemeClr val="accent1"/>
                </a:solidFill>
                <a:latin typeface="+mj-lt"/>
                <a:ea typeface="+mj-ea"/>
                <a:cs typeface="+mj-cs"/>
              </a:defRPr>
            </a:lvl1pPr>
            <a:lvl2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2pPr>
            <a:lvl3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3pPr>
            <a:lvl4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4pPr>
            <a:lvl5pPr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5pPr>
            <a:lvl6pPr marL="4572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6pPr>
            <a:lvl7pPr marL="9144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7pPr>
            <a:lvl8pPr marL="13716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8pPr>
            <a:lvl9pPr marL="1828800" algn="ctr" rtl="1" fontAlgn="base">
              <a:spcBef>
                <a:spcPct val="0"/>
              </a:spcBef>
              <a:spcAft>
                <a:spcPct val="0"/>
              </a:spcAft>
              <a:defRPr sz="4400">
                <a:solidFill>
                  <a:schemeClr val="accent1"/>
                </a:solidFill>
                <a:latin typeface="Batik Regular" charset="0"/>
                <a:ea typeface="ＭＳ Ｐゴシック" charset="0"/>
                <a:cs typeface="Times New Roman (Hebrew)" charset="0"/>
              </a:defRPr>
            </a:lvl9pPr>
          </a:lstStyle>
          <a:p>
            <a:pPr eaLnBrk="1" hangingPunct="1">
              <a:defRPr/>
            </a:pPr>
            <a:r>
              <a:rPr lang="en-US" sz="2800" b="1" kern="0">
                <a:solidFill>
                  <a:srgbClr val="FFFFFF"/>
                </a:solidFill>
                <a:latin typeface="Arial"/>
                <a:ea typeface="ＭＳ Ｐゴシック"/>
                <a:cs typeface="Arial"/>
              </a:rPr>
              <a:t>Arbel</a:t>
            </a:r>
          </a:p>
        </p:txBody>
      </p:sp>
    </p:spTree>
    <p:extLst>
      <p:ext uri="{BB962C8B-B14F-4D97-AF65-F5344CB8AC3E}">
        <p14:creationId xmlns:p14="http://schemas.microsoft.com/office/powerpoint/2010/main" val="858515458"/>
      </p:ext>
    </p:extLst>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Batik Regular"/>
        <a:ea typeface="ＭＳ Ｐゴシック"/>
        <a:cs typeface="Times New Roman (Hebrew)"/>
      </a:majorFont>
      <a:minorFont>
        <a:latin typeface="Arial"/>
        <a:ea typeface="ＭＳ Ｐゴシック"/>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he-IL"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rgbClr val="663300"/>
        </a:solidFill>
        <a:ln>
          <a:noFill/>
        </a:ln>
        <a:effectLst>
          <a:outerShdw blurRad="63500" dist="35921" dir="2700000" algn="ctr" rotWithShape="0">
            <a:schemeClr val="bg2">
              <a:alpha val="50000"/>
            </a:schemeClr>
          </a:outerShdw>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Stream</Template>
  <TotalTime>6387</TotalTime>
  <Words>1251</Words>
  <Application>Microsoft Macintosh PowerPoint</Application>
  <PresentationFormat>On-screen Show (4:3)</PresentationFormat>
  <Paragraphs>370</Paragraphs>
  <Slides>69</Slides>
  <Notes>60</Notes>
  <HiddenSlides>0</HiddenSlides>
  <MMClips>3</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69</vt:i4>
      </vt:variant>
    </vt:vector>
  </HeadingPairs>
  <TitlesOfParts>
    <vt:vector size="91" baseType="lpstr">
      <vt:lpstr>Batik Regular</vt:lpstr>
      <vt:lpstr>ＭＳ Ｐゴシック</vt:lpstr>
      <vt:lpstr>SimHei</vt:lpstr>
      <vt:lpstr>宋体</vt:lpstr>
      <vt:lpstr>宋体</vt:lpstr>
      <vt:lpstr>华文细黑</vt:lpstr>
      <vt:lpstr>Arial</vt:lpstr>
      <vt:lpstr>Arial Black</vt:lpstr>
      <vt:lpstr>Book Antiqua</vt:lpstr>
      <vt:lpstr>Bwhebb</vt:lpstr>
      <vt:lpstr>Garamond</vt:lpstr>
      <vt:lpstr>Impact</vt:lpstr>
      <vt:lpstr>Kristen ITC</vt:lpstr>
      <vt:lpstr>Times New Roman</vt:lpstr>
      <vt:lpstr>Wingdings</vt:lpstr>
      <vt:lpstr>Stream</vt:lpstr>
      <vt:lpstr>Orbit</vt:lpstr>
      <vt:lpstr>20_Default Design</vt:lpstr>
      <vt:lpstr>1_Stream</vt:lpstr>
      <vt:lpstr>2_Stream</vt:lpstr>
      <vt:lpstr>4_עיצוב ברירת מחדל</vt:lpstr>
      <vt:lpstr>3_Stream</vt:lpstr>
      <vt:lpstr>新约地理</vt:lpstr>
      <vt:lpstr>今天的世界</vt:lpstr>
      <vt:lpstr>现代中东</vt:lpstr>
      <vt:lpstr>米所波大米亚</vt:lpstr>
      <vt:lpstr>古代近东地区 </vt:lpstr>
      <vt:lpstr>以色列的水</vt:lpstr>
      <vt:lpstr>以色列的水</vt:lpstr>
      <vt:lpstr>以色列的水</vt:lpstr>
      <vt:lpstr>加利利海</vt:lpstr>
      <vt:lpstr>加利利海</vt:lpstr>
      <vt:lpstr>加利利海</vt:lpstr>
      <vt:lpstr>以色列的山</vt:lpstr>
      <vt:lpstr>黑门山</vt:lpstr>
      <vt:lpstr>PowerPoint Presentation</vt:lpstr>
      <vt:lpstr>以色列区域(旧约)</vt:lpstr>
      <vt:lpstr>以色列区域 (新约)</vt:lpstr>
      <vt:lpstr>山丘</vt:lpstr>
      <vt:lpstr>南北山丘</vt:lpstr>
      <vt:lpstr>沿海平原</vt:lpstr>
      <vt:lpstr>沿海平原</vt:lpstr>
      <vt:lpstr>Tel Aviv</vt:lpstr>
      <vt:lpstr>Tel Aviv</vt:lpstr>
      <vt:lpstr>沿海平原</vt:lpstr>
      <vt:lpstr>Caesarea</vt:lpstr>
      <vt:lpstr>沿海平原</vt:lpstr>
      <vt:lpstr>南北山丘</vt:lpstr>
      <vt:lpstr>高原</vt:lpstr>
      <vt:lpstr>南北山丘</vt:lpstr>
      <vt:lpstr>犹大山丘</vt:lpstr>
      <vt:lpstr>南北山丘</vt:lpstr>
      <vt:lpstr>耶斯列平原的 他泊山</vt:lpstr>
      <vt:lpstr>中原地带</vt:lpstr>
      <vt:lpstr>犹大旷野</vt:lpstr>
      <vt:lpstr>南北山丘</vt:lpstr>
      <vt:lpstr>约旦谷</vt:lpstr>
      <vt:lpstr>南北山丘</vt:lpstr>
      <vt:lpstr>跨约旦高原</vt:lpstr>
      <vt:lpstr>南北山丘</vt:lpstr>
      <vt:lpstr>南地</vt:lpstr>
      <vt:lpstr>南地</vt:lpstr>
      <vt:lpstr>左边</vt:lpstr>
      <vt:lpstr>左边</vt:lpstr>
      <vt:lpstr>左边</vt:lpstr>
      <vt:lpstr>左边</vt:lpstr>
      <vt:lpstr>左边</vt:lpstr>
      <vt:lpstr>左边</vt:lpstr>
      <vt:lpstr>左边</vt:lpstr>
      <vt:lpstr>左边</vt:lpstr>
      <vt:lpstr>左边</vt:lpstr>
      <vt:lpstr>耶路撒冷</vt:lpstr>
      <vt:lpstr>耶路撒冷</vt:lpstr>
      <vt:lpstr>左边</vt:lpstr>
      <vt:lpstr>耶路撒冷处在 主要公路以外</vt:lpstr>
      <vt:lpstr>耶路撒冷</vt:lpstr>
      <vt:lpstr>耶路撒冷的战略性地点</vt:lpstr>
      <vt:lpstr>耶路撒冷所在的中心地点</vt:lpstr>
      <vt:lpstr>耶路撒冷</vt:lpstr>
      <vt:lpstr>耶路撒冷</vt:lpstr>
      <vt:lpstr>耶路撒冷</vt:lpstr>
      <vt:lpstr>耶路撒冷</vt:lpstr>
      <vt:lpstr>今天的耶路撒冷</vt:lpstr>
      <vt:lpstr>大卫城之模型城</vt:lpstr>
      <vt:lpstr>犹太人西墙</vt:lpstr>
      <vt:lpstr>回教徒的控制</vt:lpstr>
      <vt:lpstr>穹顶的将来会是什么呢？</vt:lpstr>
      <vt:lpstr>以色列战略上的位置</vt:lpstr>
      <vt:lpstr>Quiz #1</vt:lpstr>
      <vt:lpstr>新约全书链接地址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282</cp:revision>
  <dcterms:created xsi:type="dcterms:W3CDTF">2002-07-30T01:35:17Z</dcterms:created>
  <dcterms:modified xsi:type="dcterms:W3CDTF">2026-06-23T22:27:57Z</dcterms:modified>
</cp:coreProperties>
</file>